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2.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1.xml" ContentType="application/vnd.openxmlformats-officedocument.drawingml.chartshape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3.xml" ContentType="application/vnd.openxmlformats-officedocument.drawingml.chart+xml"/>
  <Override PartName="/ppt/theme/themeOverride1.xml" ContentType="application/vnd.openxmlformats-officedocument.themeOverr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4.xml" ContentType="application/vnd.openxmlformats-officedocument.drawingml.chart+xml"/>
  <Override PartName="/ppt/notesSlides/notesSlide20.xml" ContentType="application/vnd.openxmlformats-officedocument.presentationml.notesSlide+xml"/>
  <Override PartName="/ppt/charts/chart5.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2.xml" ContentType="application/vnd.openxmlformats-officedocument.themeOverride+xml"/>
  <Override PartName="/ppt/drawings/drawing2.xml" ContentType="application/vnd.openxmlformats-officedocument.drawingml.chartshapes+xml"/>
  <Override PartName="/ppt/notesSlides/notesSlide21.xml" ContentType="application/vnd.openxmlformats-officedocument.presentationml.notesSlide+xml"/>
  <Override PartName="/ppt/charts/chart6.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3.xml" ContentType="application/vnd.openxmlformats-officedocument.themeOverride+xml"/>
  <Override PartName="/ppt/charts/chart7.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4.xml" ContentType="application/vnd.openxmlformats-officedocument.themeOverr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rts/chart8.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5.xml" ContentType="application/vnd.openxmlformats-officedocument.themeOverride+xml"/>
  <Override PartName="/ppt/drawings/drawing3.xml" ContentType="application/vnd.openxmlformats-officedocument.drawingml.chartshape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rts/chart9.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6.xml" ContentType="application/vnd.openxmlformats-officedocument.themeOverride+xml"/>
  <Override PartName="/ppt/charts/chart10.xml" ContentType="application/vnd.openxmlformats-officedocument.drawingml.chart+xml"/>
  <Override PartName="/ppt/charts/style8.xml" ContentType="application/vnd.ms-office.chartstyle+xml"/>
  <Override PartName="/ppt/charts/colors8.xml" ContentType="application/vnd.ms-office.chartcolorstyle+xml"/>
  <Override PartName="/ppt/theme/themeOverride7.xml" ContentType="application/vnd.openxmlformats-officedocument.themeOverride+xml"/>
  <Override PartName="/ppt/charts/chart11.xml" ContentType="application/vnd.openxmlformats-officedocument.drawingml.chart+xml"/>
  <Override PartName="/ppt/charts/style9.xml" ContentType="application/vnd.ms-office.chartstyle+xml"/>
  <Override PartName="/ppt/charts/colors9.xml" ContentType="application/vnd.ms-office.chartcolorstyle+xml"/>
  <Override PartName="/ppt/theme/themeOverride8.xml" ContentType="application/vnd.openxmlformats-officedocument.themeOverr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charts/chart12.xml" ContentType="application/vnd.openxmlformats-officedocument.drawingml.chart+xml"/>
  <Override PartName="/ppt/charts/style10.xml" ContentType="application/vnd.ms-office.chartstyle+xml"/>
  <Override PartName="/ppt/charts/colors10.xml" ContentType="application/vnd.ms-office.chartcolorstyle+xml"/>
  <Override PartName="/ppt/drawings/drawing4.xml" ContentType="application/vnd.openxmlformats-officedocument.drawingml.chartshapes+xml"/>
  <Override PartName="/ppt/charts/chart13.xml" ContentType="application/vnd.openxmlformats-officedocument.drawingml.chart+xml"/>
  <Override PartName="/ppt/charts/style11.xml" ContentType="application/vnd.ms-office.chartstyle+xml"/>
  <Override PartName="/ppt/charts/colors11.xml" ContentType="application/vnd.ms-office.chartcolorstyle+xml"/>
  <Override PartName="/ppt/drawings/drawing5.xml" ContentType="application/vnd.openxmlformats-officedocument.drawingml.chartshapes+xml"/>
  <Override PartName="/ppt/notesSlides/notesSlide51.xml" ContentType="application/vnd.openxmlformats-officedocument.presentationml.notesSlide+xml"/>
  <Override PartName="/ppt/charts/chart14.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5.xml" ContentType="application/vnd.openxmlformats-officedocument.drawingml.chart+xml"/>
  <Override PartName="/ppt/charts/style13.xml" ContentType="application/vnd.ms-office.chartstyle+xml"/>
  <Override PartName="/ppt/charts/colors13.xml" ContentType="application/vnd.ms-office.chartcolorstyle+xml"/>
  <Override PartName="/ppt/theme/themeOverride9.xml" ContentType="application/vnd.openxmlformats-officedocument.themeOverride+xml"/>
  <Override PartName="/ppt/charts/chart16.xml" ContentType="application/vnd.openxmlformats-officedocument.drawingml.chart+xml"/>
  <Override PartName="/ppt/charts/style14.xml" ContentType="application/vnd.ms-office.chartstyle+xml"/>
  <Override PartName="/ppt/charts/colors14.xml" ContentType="application/vnd.ms-office.chartcolorstyle+xml"/>
  <Override PartName="/ppt/theme/themeOverride10.xml" ContentType="application/vnd.openxmlformats-officedocument.themeOverr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95" r:id="rId4"/>
    <p:sldMasterId id="2147483928" r:id="rId5"/>
    <p:sldMasterId id="2147483951" r:id="rId6"/>
  </p:sldMasterIdLst>
  <p:notesMasterIdLst>
    <p:notesMasterId r:id="rId74"/>
  </p:notesMasterIdLst>
  <p:sldIdLst>
    <p:sldId id="2147470525" r:id="rId7"/>
    <p:sldId id="494" r:id="rId8"/>
    <p:sldId id="495" r:id="rId9"/>
    <p:sldId id="2147480917" r:id="rId10"/>
    <p:sldId id="260" r:id="rId11"/>
    <p:sldId id="262" r:id="rId12"/>
    <p:sldId id="2147481411" r:id="rId13"/>
    <p:sldId id="259" r:id="rId14"/>
    <p:sldId id="265" r:id="rId15"/>
    <p:sldId id="2147480545" r:id="rId16"/>
    <p:sldId id="2147470491" r:id="rId17"/>
    <p:sldId id="2147480576" r:id="rId18"/>
    <p:sldId id="380" r:id="rId19"/>
    <p:sldId id="2147480564" r:id="rId20"/>
    <p:sldId id="263" r:id="rId21"/>
    <p:sldId id="282" r:id="rId22"/>
    <p:sldId id="284" r:id="rId23"/>
    <p:sldId id="2147480574" r:id="rId24"/>
    <p:sldId id="2147474017" r:id="rId25"/>
    <p:sldId id="281" r:id="rId26"/>
    <p:sldId id="286" r:id="rId27"/>
    <p:sldId id="2147480136" r:id="rId28"/>
    <p:sldId id="2147483640" r:id="rId29"/>
    <p:sldId id="273" r:id="rId30"/>
    <p:sldId id="276" r:id="rId31"/>
    <p:sldId id="264" r:id="rId32"/>
    <p:sldId id="2147483646" r:id="rId33"/>
    <p:sldId id="287" r:id="rId34"/>
    <p:sldId id="283" r:id="rId35"/>
    <p:sldId id="285" r:id="rId36"/>
    <p:sldId id="277" r:id="rId37"/>
    <p:sldId id="278" r:id="rId38"/>
    <p:sldId id="2147483647" r:id="rId39"/>
    <p:sldId id="258" r:id="rId40"/>
    <p:sldId id="261" r:id="rId41"/>
    <p:sldId id="267" r:id="rId42"/>
    <p:sldId id="355" r:id="rId43"/>
    <p:sldId id="357" r:id="rId44"/>
    <p:sldId id="275" r:id="rId45"/>
    <p:sldId id="279" r:id="rId46"/>
    <p:sldId id="268" r:id="rId47"/>
    <p:sldId id="269" r:id="rId48"/>
    <p:sldId id="280" r:id="rId49"/>
    <p:sldId id="2147470492" r:id="rId50"/>
    <p:sldId id="270" r:id="rId51"/>
    <p:sldId id="271" r:id="rId52"/>
    <p:sldId id="2147480612" r:id="rId53"/>
    <p:sldId id="2147480670" r:id="rId54"/>
    <p:sldId id="2147480671" r:id="rId55"/>
    <p:sldId id="2147480587" r:id="rId56"/>
    <p:sldId id="2147480192" r:id="rId57"/>
    <p:sldId id="2147480672" r:id="rId58"/>
    <p:sldId id="272" r:id="rId59"/>
    <p:sldId id="2147480430" r:id="rId60"/>
    <p:sldId id="2147480615" r:id="rId61"/>
    <p:sldId id="2147480617" r:id="rId62"/>
    <p:sldId id="2147480618" r:id="rId63"/>
    <p:sldId id="2147470488" r:id="rId64"/>
    <p:sldId id="2147470508" r:id="rId65"/>
    <p:sldId id="2147470513" r:id="rId66"/>
    <p:sldId id="2147480930" r:id="rId67"/>
    <p:sldId id="256" r:id="rId68"/>
    <p:sldId id="2147483641" r:id="rId69"/>
    <p:sldId id="257" r:id="rId70"/>
    <p:sldId id="573" r:id="rId71"/>
    <p:sldId id="274" r:id="rId72"/>
    <p:sldId id="2147470497" r:id="rId7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0795131-F131-DD8D-EC92-75A68C2343BF}" name="Tim Person" initials="TP" userId="S::tperson@ushealthconnect.com::b2b484d9-01a2-453c-8946-0f01071f09e2" providerId="AD"/>
  <p188:author id="{0687B19D-8269-EC7C-2ED0-A643C948A569}" name="Olivia Marshall" initials="OM" userId="S::OMarshall@ushealthconnect.com::ff4eb11f-1293-460e-bc55-670f617c422b" providerId="AD"/>
  <p188:author id="{D9561DE4-01D6-0762-7F17-5C46F3B63AE4}" name="Bing-E Xu" initials="BEX" userId="S::bxu@ushealthconnect.com::990b69f3-48c2-4329-8ecf-51bb172f8bc3" providerId="AD"/>
  <p188:author id="{2BCAD4F5-E969-6771-D543-761CBAD5BD7E}" name="Cindy Davidson" initials="CD" userId="S::cdavidson@ushealthconnect.com::03062326-39c5-45f7-aba2-5036e27cfdbd"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112E86"/>
    <a:srgbClr val="F66831"/>
    <a:srgbClr val="134E3D"/>
    <a:srgbClr val="000000"/>
    <a:srgbClr val="E6F4FF"/>
    <a:srgbClr val="9FA9C3"/>
    <a:srgbClr val="C7D4F4"/>
    <a:srgbClr val="8EEDD3"/>
    <a:srgbClr val="309E7A"/>
    <a:srgbClr val="00469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47F651A-F523-451D-8647-7D7262109C3C}" v="24" dt="2025-07-25T16:44:38.09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16" Type="http://schemas.openxmlformats.org/officeDocument/2006/relationships/slide" Target="slides/slide10.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notesMaster" Target="notesMasters/notesMaster1.xml"/><Relationship Id="rId79" Type="http://schemas.microsoft.com/office/2016/11/relationships/changesInfo" Target="changesInfos/changesInfo1.xml"/><Relationship Id="rId5" Type="http://schemas.openxmlformats.org/officeDocument/2006/relationships/slideMaster" Target="slideMasters/slideMaster2.xml"/><Relationship Id="rId61" Type="http://schemas.openxmlformats.org/officeDocument/2006/relationships/slide" Target="slides/slide55.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theme" Target="theme/theme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tableStyles" Target="tableStyles.xml"/><Relationship Id="rId81"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viewProps" Target="viewProps.xml"/><Relationship Id="rId7" Type="http://schemas.openxmlformats.org/officeDocument/2006/relationships/slide" Target="slides/slide1.xml"/><Relationship Id="rId71" Type="http://schemas.openxmlformats.org/officeDocument/2006/relationships/slide" Target="slides/slide65.xml"/><Relationship Id="rId2" Type="http://schemas.openxmlformats.org/officeDocument/2006/relationships/customXml" Target="../customXml/item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im Person" userId="b2b484d9-01a2-453c-8946-0f01071f09e2" providerId="ADAL" clId="{047F651A-F523-451D-8647-7D7262109C3C}"/>
    <pc:docChg chg="modSld">
      <pc:chgData name="Tim Person" userId="b2b484d9-01a2-453c-8946-0f01071f09e2" providerId="ADAL" clId="{047F651A-F523-451D-8647-7D7262109C3C}" dt="2025-07-25T16:44:38.092" v="21" actId="114"/>
      <pc:docMkLst>
        <pc:docMk/>
      </pc:docMkLst>
      <pc:sldChg chg="modNotesTx">
        <pc:chgData name="Tim Person" userId="b2b484d9-01a2-453c-8946-0f01071f09e2" providerId="ADAL" clId="{047F651A-F523-451D-8647-7D7262109C3C}" dt="2025-07-25T16:41:25.159" v="18" actId="20577"/>
        <pc:sldMkLst>
          <pc:docMk/>
          <pc:sldMk cId="2528948568" sldId="263"/>
        </pc:sldMkLst>
      </pc:sldChg>
      <pc:sldChg chg="modNotesTx">
        <pc:chgData name="Tim Person" userId="b2b484d9-01a2-453c-8946-0f01071f09e2" providerId="ADAL" clId="{047F651A-F523-451D-8647-7D7262109C3C}" dt="2025-07-25T16:44:38.092" v="21" actId="114"/>
        <pc:sldMkLst>
          <pc:docMk/>
          <pc:sldMk cId="3147371693" sldId="272"/>
        </pc:sldMkLst>
      </pc:sldChg>
      <pc:sldChg chg="modSp mod">
        <pc:chgData name="Tim Person" userId="b2b484d9-01a2-453c-8946-0f01071f09e2" providerId="ADAL" clId="{047F651A-F523-451D-8647-7D7262109C3C}" dt="2025-07-25T16:39:17.638" v="13" actId="20577"/>
        <pc:sldMkLst>
          <pc:docMk/>
          <pc:sldMk cId="1360948551" sldId="494"/>
        </pc:sldMkLst>
        <pc:spChg chg="mod">
          <ac:chgData name="Tim Person" userId="b2b484d9-01a2-453c-8946-0f01071f09e2" providerId="ADAL" clId="{047F651A-F523-451D-8647-7D7262109C3C}" dt="2025-07-25T16:39:17.638" v="13" actId="20577"/>
          <ac:spMkLst>
            <pc:docMk/>
            <pc:sldMk cId="1360948551" sldId="494"/>
            <ac:spMk id="195586" creationId="{00000000-0000-0000-0000-000000000000}"/>
          </ac:spMkLst>
        </pc:spChg>
      </pc:sldChg>
      <pc:sldChg chg="modNotesTx">
        <pc:chgData name="Tim Person" userId="b2b484d9-01a2-453c-8946-0f01071f09e2" providerId="ADAL" clId="{047F651A-F523-451D-8647-7D7262109C3C}" dt="2025-07-25T16:43:56.480" v="20" actId="20577"/>
        <pc:sldMkLst>
          <pc:docMk/>
          <pc:sldMk cId="1311383430" sldId="2147480192"/>
        </pc:sldMkLst>
      </pc:sldChg>
      <pc:sldChg chg="modNotesTx">
        <pc:chgData name="Tim Person" userId="b2b484d9-01a2-453c-8946-0f01071f09e2" providerId="ADAL" clId="{047F651A-F523-451D-8647-7D7262109C3C}" dt="2025-07-25T16:40:29.630" v="17" actId="115"/>
        <pc:sldMkLst>
          <pc:docMk/>
          <pc:sldMk cId="996987474" sldId="2147480576"/>
        </pc:sldMkLst>
      </pc:sldChg>
    </pc:docChg>
  </pc:docChgLst>
  <pc:docChgLst>
    <pc:chgData name="Bing-E Xu" userId="990b69f3-48c2-4329-8ecf-51bb172f8bc3" providerId="ADAL" clId="{E9C59BC9-0EAA-45DB-B810-1D0CAF68E775}"/>
    <pc:docChg chg="undo custSel modSld">
      <pc:chgData name="Bing-E Xu" userId="990b69f3-48c2-4329-8ecf-51bb172f8bc3" providerId="ADAL" clId="{E9C59BC9-0EAA-45DB-B810-1D0CAF68E775}" dt="2025-07-23T23:15:45.041" v="887" actId="20577"/>
      <pc:docMkLst>
        <pc:docMk/>
      </pc:docMkLst>
      <pc:sldChg chg="modNotes modNotesTx">
        <pc:chgData name="Bing-E Xu" userId="990b69f3-48c2-4329-8ecf-51bb172f8bc3" providerId="ADAL" clId="{E9C59BC9-0EAA-45DB-B810-1D0CAF68E775}" dt="2025-07-23T22:36:17.826" v="546" actId="20577"/>
        <pc:sldMkLst>
          <pc:docMk/>
          <pc:sldMk cId="2577095709" sldId="258"/>
        </pc:sldMkLst>
      </pc:sldChg>
      <pc:sldChg chg="modNotes modNotesTx">
        <pc:chgData name="Bing-E Xu" userId="990b69f3-48c2-4329-8ecf-51bb172f8bc3" providerId="ADAL" clId="{E9C59BC9-0EAA-45DB-B810-1D0CAF68E775}" dt="2025-07-16T18:54:46.854" v="92" actId="2711"/>
        <pc:sldMkLst>
          <pc:docMk/>
          <pc:sldMk cId="4236040259" sldId="259"/>
        </pc:sldMkLst>
      </pc:sldChg>
      <pc:sldChg chg="modNotes modNotesTx">
        <pc:chgData name="Bing-E Xu" userId="990b69f3-48c2-4329-8ecf-51bb172f8bc3" providerId="ADAL" clId="{E9C59BC9-0EAA-45DB-B810-1D0CAF68E775}" dt="2025-07-16T19:01:11.571" v="135" actId="2711"/>
        <pc:sldMkLst>
          <pc:docMk/>
          <pc:sldMk cId="2634253288" sldId="261"/>
        </pc:sldMkLst>
      </pc:sldChg>
      <pc:sldChg chg="modNotes modNotesTx">
        <pc:chgData name="Bing-E Xu" userId="990b69f3-48c2-4329-8ecf-51bb172f8bc3" providerId="ADAL" clId="{E9C59BC9-0EAA-45DB-B810-1D0CAF68E775}" dt="2025-07-16T18:54:17.556" v="90" actId="2711"/>
        <pc:sldMkLst>
          <pc:docMk/>
          <pc:sldMk cId="2090161194" sldId="262"/>
        </pc:sldMkLst>
      </pc:sldChg>
      <pc:sldChg chg="modNotes modNotesTx">
        <pc:chgData name="Bing-E Xu" userId="990b69f3-48c2-4329-8ecf-51bb172f8bc3" providerId="ADAL" clId="{E9C59BC9-0EAA-45DB-B810-1D0CAF68E775}" dt="2025-07-16T18:57:36.362" v="104" actId="2711"/>
        <pc:sldMkLst>
          <pc:docMk/>
          <pc:sldMk cId="2528948568" sldId="263"/>
        </pc:sldMkLst>
      </pc:sldChg>
      <pc:sldChg chg="modNotes modNotesTx">
        <pc:chgData name="Bing-E Xu" userId="990b69f3-48c2-4329-8ecf-51bb172f8bc3" providerId="ADAL" clId="{E9C59BC9-0EAA-45DB-B810-1D0CAF68E775}" dt="2025-07-16T18:59:51.563" v="122" actId="2711"/>
        <pc:sldMkLst>
          <pc:docMk/>
          <pc:sldMk cId="2734251939" sldId="264"/>
        </pc:sldMkLst>
      </pc:sldChg>
      <pc:sldChg chg="modNotes modNotesTx">
        <pc:chgData name="Bing-E Xu" userId="990b69f3-48c2-4329-8ecf-51bb172f8bc3" providerId="ADAL" clId="{E9C59BC9-0EAA-45DB-B810-1D0CAF68E775}" dt="2025-07-16T18:54:53.787" v="93" actId="2711"/>
        <pc:sldMkLst>
          <pc:docMk/>
          <pc:sldMk cId="1641545330" sldId="265"/>
        </pc:sldMkLst>
      </pc:sldChg>
      <pc:sldChg chg="modNotes modNotesTx">
        <pc:chgData name="Bing-E Xu" userId="990b69f3-48c2-4329-8ecf-51bb172f8bc3" providerId="ADAL" clId="{E9C59BC9-0EAA-45DB-B810-1D0CAF68E775}" dt="2025-07-16T19:01:19.510" v="137" actId="2711"/>
        <pc:sldMkLst>
          <pc:docMk/>
          <pc:sldMk cId="504963522" sldId="267"/>
        </pc:sldMkLst>
      </pc:sldChg>
      <pc:sldChg chg="modNotes modNotesTx">
        <pc:chgData name="Bing-E Xu" userId="990b69f3-48c2-4329-8ecf-51bb172f8bc3" providerId="ADAL" clId="{E9C59BC9-0EAA-45DB-B810-1D0CAF68E775}" dt="2025-07-16T19:02:02.048" v="146" actId="2711"/>
        <pc:sldMkLst>
          <pc:docMk/>
          <pc:sldMk cId="57482889" sldId="268"/>
        </pc:sldMkLst>
      </pc:sldChg>
      <pc:sldChg chg="modNotes modNotesTx">
        <pc:chgData name="Bing-E Xu" userId="990b69f3-48c2-4329-8ecf-51bb172f8bc3" providerId="ADAL" clId="{E9C59BC9-0EAA-45DB-B810-1D0CAF68E775}" dt="2025-07-23T22:42:32.634" v="583" actId="20577"/>
        <pc:sldMkLst>
          <pc:docMk/>
          <pc:sldMk cId="2611679043" sldId="269"/>
        </pc:sldMkLst>
      </pc:sldChg>
      <pc:sldChg chg="modNotes modNotesTx">
        <pc:chgData name="Bing-E Xu" userId="990b69f3-48c2-4329-8ecf-51bb172f8bc3" providerId="ADAL" clId="{E9C59BC9-0EAA-45DB-B810-1D0CAF68E775}" dt="2025-07-16T19:02:21.329" v="149" actId="2711"/>
        <pc:sldMkLst>
          <pc:docMk/>
          <pc:sldMk cId="2034245198" sldId="270"/>
        </pc:sldMkLst>
      </pc:sldChg>
      <pc:sldChg chg="modNotes modNotesTx">
        <pc:chgData name="Bing-E Xu" userId="990b69f3-48c2-4329-8ecf-51bb172f8bc3" providerId="ADAL" clId="{E9C59BC9-0EAA-45DB-B810-1D0CAF68E775}" dt="2025-07-16T19:02:26.467" v="150" actId="2711"/>
        <pc:sldMkLst>
          <pc:docMk/>
          <pc:sldMk cId="3558931439" sldId="271"/>
        </pc:sldMkLst>
      </pc:sldChg>
      <pc:sldChg chg="modNotes modNotesTx">
        <pc:chgData name="Bing-E Xu" userId="990b69f3-48c2-4329-8ecf-51bb172f8bc3" providerId="ADAL" clId="{E9C59BC9-0EAA-45DB-B810-1D0CAF68E775}" dt="2025-07-16T19:03:12.274" v="158" actId="2711"/>
        <pc:sldMkLst>
          <pc:docMk/>
          <pc:sldMk cId="3147371693" sldId="272"/>
        </pc:sldMkLst>
      </pc:sldChg>
      <pc:sldChg chg="modNotes modNotesTx">
        <pc:chgData name="Bing-E Xu" userId="990b69f3-48c2-4329-8ecf-51bb172f8bc3" providerId="ADAL" clId="{E9C59BC9-0EAA-45DB-B810-1D0CAF68E775}" dt="2025-07-16T18:59:35.755" v="118" actId="2711"/>
        <pc:sldMkLst>
          <pc:docMk/>
          <pc:sldMk cId="2435490470" sldId="273"/>
        </pc:sldMkLst>
      </pc:sldChg>
      <pc:sldChg chg="modNotes modNotesTx">
        <pc:chgData name="Bing-E Xu" userId="990b69f3-48c2-4329-8ecf-51bb172f8bc3" providerId="ADAL" clId="{E9C59BC9-0EAA-45DB-B810-1D0CAF68E775}" dt="2025-07-16T19:03:58.717" v="165" actId="2711"/>
        <pc:sldMkLst>
          <pc:docMk/>
          <pc:sldMk cId="3198820246" sldId="274"/>
        </pc:sldMkLst>
      </pc:sldChg>
      <pc:sldChg chg="modNotes modNotesTx">
        <pc:chgData name="Bing-E Xu" userId="990b69f3-48c2-4329-8ecf-51bb172f8bc3" providerId="ADAL" clId="{E9C59BC9-0EAA-45DB-B810-1D0CAF68E775}" dt="2025-07-16T19:01:48.323" v="143" actId="2711"/>
        <pc:sldMkLst>
          <pc:docMk/>
          <pc:sldMk cId="238059342" sldId="275"/>
        </pc:sldMkLst>
      </pc:sldChg>
      <pc:sldChg chg="modNotes modNotesTx">
        <pc:chgData name="Bing-E Xu" userId="990b69f3-48c2-4329-8ecf-51bb172f8bc3" providerId="ADAL" clId="{E9C59BC9-0EAA-45DB-B810-1D0CAF68E775}" dt="2025-07-23T22:23:35.820" v="467" actId="20577"/>
        <pc:sldMkLst>
          <pc:docMk/>
          <pc:sldMk cId="280340582" sldId="276"/>
        </pc:sldMkLst>
      </pc:sldChg>
      <pc:sldChg chg="modNotes modNotesTx">
        <pc:chgData name="Bing-E Xu" userId="990b69f3-48c2-4329-8ecf-51bb172f8bc3" providerId="ADAL" clId="{E9C59BC9-0EAA-45DB-B810-1D0CAF68E775}" dt="2025-07-16T19:00:41.351" v="128" actId="2711"/>
        <pc:sldMkLst>
          <pc:docMk/>
          <pc:sldMk cId="3371415135" sldId="277"/>
        </pc:sldMkLst>
      </pc:sldChg>
      <pc:sldChg chg="modNotes modNotesTx">
        <pc:chgData name="Bing-E Xu" userId="990b69f3-48c2-4329-8ecf-51bb172f8bc3" providerId="ADAL" clId="{E9C59BC9-0EAA-45DB-B810-1D0CAF68E775}" dt="2025-07-16T19:00:51.184" v="130" actId="2711"/>
        <pc:sldMkLst>
          <pc:docMk/>
          <pc:sldMk cId="702316661" sldId="278"/>
        </pc:sldMkLst>
      </pc:sldChg>
      <pc:sldChg chg="modNotes modNotesTx">
        <pc:chgData name="Bing-E Xu" userId="990b69f3-48c2-4329-8ecf-51bb172f8bc3" providerId="ADAL" clId="{E9C59BC9-0EAA-45DB-B810-1D0CAF68E775}" dt="2025-07-23T22:40:26.710" v="574" actId="20577"/>
        <pc:sldMkLst>
          <pc:docMk/>
          <pc:sldMk cId="733147702" sldId="279"/>
        </pc:sldMkLst>
      </pc:sldChg>
      <pc:sldChg chg="modNotes modNotesTx">
        <pc:chgData name="Bing-E Xu" userId="990b69f3-48c2-4329-8ecf-51bb172f8bc3" providerId="ADAL" clId="{E9C59BC9-0EAA-45DB-B810-1D0CAF68E775}" dt="2025-07-16T19:02:15.077" v="148" actId="2711"/>
        <pc:sldMkLst>
          <pc:docMk/>
          <pc:sldMk cId="3816822519" sldId="280"/>
        </pc:sldMkLst>
      </pc:sldChg>
      <pc:sldChg chg="modNotes modNotesTx">
        <pc:chgData name="Bing-E Xu" userId="990b69f3-48c2-4329-8ecf-51bb172f8bc3" providerId="ADAL" clId="{E9C59BC9-0EAA-45DB-B810-1D0CAF68E775}" dt="2025-07-16T18:58:54.472" v="114" actId="478"/>
        <pc:sldMkLst>
          <pc:docMk/>
          <pc:sldMk cId="3860797455" sldId="281"/>
        </pc:sldMkLst>
      </pc:sldChg>
      <pc:sldChg chg="modNotes modNotesTx">
        <pc:chgData name="Bing-E Xu" userId="990b69f3-48c2-4329-8ecf-51bb172f8bc3" providerId="ADAL" clId="{E9C59BC9-0EAA-45DB-B810-1D0CAF68E775}" dt="2025-07-23T21:59:43.075" v="261" actId="313"/>
        <pc:sldMkLst>
          <pc:docMk/>
          <pc:sldMk cId="1784562664" sldId="282"/>
        </pc:sldMkLst>
      </pc:sldChg>
      <pc:sldChg chg="modNotes modNotesTx">
        <pc:chgData name="Bing-E Xu" userId="990b69f3-48c2-4329-8ecf-51bb172f8bc3" providerId="ADAL" clId="{E9C59BC9-0EAA-45DB-B810-1D0CAF68E775}" dt="2025-07-16T19:00:26.458" v="125" actId="2711"/>
        <pc:sldMkLst>
          <pc:docMk/>
          <pc:sldMk cId="3430935241" sldId="283"/>
        </pc:sldMkLst>
      </pc:sldChg>
      <pc:sldChg chg="modNotes modNotesTx">
        <pc:chgData name="Bing-E Xu" userId="990b69f3-48c2-4329-8ecf-51bb172f8bc3" providerId="ADAL" clId="{E9C59BC9-0EAA-45DB-B810-1D0CAF68E775}" dt="2025-07-23T22:03:58.764" v="311" actId="20577"/>
        <pc:sldMkLst>
          <pc:docMk/>
          <pc:sldMk cId="2200762387" sldId="284"/>
        </pc:sldMkLst>
      </pc:sldChg>
      <pc:sldChg chg="modNotes modNotesTx">
        <pc:chgData name="Bing-E Xu" userId="990b69f3-48c2-4329-8ecf-51bb172f8bc3" providerId="ADAL" clId="{E9C59BC9-0EAA-45DB-B810-1D0CAF68E775}" dt="2025-07-16T19:00:32.555" v="126" actId="2711"/>
        <pc:sldMkLst>
          <pc:docMk/>
          <pc:sldMk cId="523324196" sldId="285"/>
        </pc:sldMkLst>
      </pc:sldChg>
      <pc:sldChg chg="modNotes modNotesTx">
        <pc:chgData name="Bing-E Xu" userId="990b69f3-48c2-4329-8ecf-51bb172f8bc3" providerId="ADAL" clId="{E9C59BC9-0EAA-45DB-B810-1D0CAF68E775}" dt="2025-07-23T22:08:28.551" v="360" actId="20577"/>
        <pc:sldMkLst>
          <pc:docMk/>
          <pc:sldMk cId="1635643090" sldId="286"/>
        </pc:sldMkLst>
      </pc:sldChg>
      <pc:sldChg chg="modNotes modNotesTx">
        <pc:chgData name="Bing-E Xu" userId="990b69f3-48c2-4329-8ecf-51bb172f8bc3" providerId="ADAL" clId="{E9C59BC9-0EAA-45DB-B810-1D0CAF68E775}" dt="2025-07-23T22:28:23.316" v="486" actId="20577"/>
        <pc:sldMkLst>
          <pc:docMk/>
          <pc:sldMk cId="2886809833" sldId="287"/>
        </pc:sldMkLst>
      </pc:sldChg>
      <pc:sldChg chg="modNotes modNotesTx">
        <pc:chgData name="Bing-E Xu" userId="990b69f3-48c2-4329-8ecf-51bb172f8bc3" providerId="ADAL" clId="{E9C59BC9-0EAA-45DB-B810-1D0CAF68E775}" dt="2025-07-16T19:01:37.264" v="141" actId="2711"/>
        <pc:sldMkLst>
          <pc:docMk/>
          <pc:sldMk cId="234105321" sldId="355"/>
        </pc:sldMkLst>
      </pc:sldChg>
      <pc:sldChg chg="modNotes modNotesTx">
        <pc:chgData name="Bing-E Xu" userId="990b69f3-48c2-4329-8ecf-51bb172f8bc3" providerId="ADAL" clId="{E9C59BC9-0EAA-45DB-B810-1D0CAF68E775}" dt="2025-07-16T19:01:42.541" v="142" actId="2711"/>
        <pc:sldMkLst>
          <pc:docMk/>
          <pc:sldMk cId="2769121899" sldId="357"/>
        </pc:sldMkLst>
      </pc:sldChg>
      <pc:sldChg chg="modNotes modNotesTx">
        <pc:chgData name="Bing-E Xu" userId="990b69f3-48c2-4329-8ecf-51bb172f8bc3" providerId="ADAL" clId="{E9C59BC9-0EAA-45DB-B810-1D0CAF68E775}" dt="2025-07-16T18:57:21.953" v="102" actId="2711"/>
        <pc:sldMkLst>
          <pc:docMk/>
          <pc:sldMk cId="734561804" sldId="380"/>
        </pc:sldMkLst>
      </pc:sldChg>
      <pc:sldChg chg="modNotes">
        <pc:chgData name="Bing-E Xu" userId="990b69f3-48c2-4329-8ecf-51bb172f8bc3" providerId="ADAL" clId="{E9C59BC9-0EAA-45DB-B810-1D0CAF68E775}" dt="2025-07-16T19:03:42.422" v="163" actId="2711"/>
        <pc:sldMkLst>
          <pc:docMk/>
          <pc:sldMk cId="3502532067" sldId="2147470513"/>
        </pc:sldMkLst>
      </pc:sldChg>
      <pc:sldChg chg="modNotes modNotesTx">
        <pc:chgData name="Bing-E Xu" userId="990b69f3-48c2-4329-8ecf-51bb172f8bc3" providerId="ADAL" clId="{E9C59BC9-0EAA-45DB-B810-1D0CAF68E775}" dt="2025-07-16T18:58:12.131" v="109" actId="2711"/>
        <pc:sldMkLst>
          <pc:docMk/>
          <pc:sldMk cId="1848566110" sldId="2147474017"/>
        </pc:sldMkLst>
      </pc:sldChg>
      <pc:sldChg chg="modNotes modNotesTx">
        <pc:chgData name="Bing-E Xu" userId="990b69f3-48c2-4329-8ecf-51bb172f8bc3" providerId="ADAL" clId="{E9C59BC9-0EAA-45DB-B810-1D0CAF68E775}" dt="2025-07-23T22:16:05.179" v="439" actId="20577"/>
        <pc:sldMkLst>
          <pc:docMk/>
          <pc:sldMk cId="2792516365" sldId="2147480136"/>
        </pc:sldMkLst>
      </pc:sldChg>
      <pc:sldChg chg="modNotes modNotesTx">
        <pc:chgData name="Bing-E Xu" userId="990b69f3-48c2-4329-8ecf-51bb172f8bc3" providerId="ADAL" clId="{E9C59BC9-0EAA-45DB-B810-1D0CAF68E775}" dt="2025-07-16T19:02:57.669" v="156" actId="2711"/>
        <pc:sldMkLst>
          <pc:docMk/>
          <pc:sldMk cId="1311383430" sldId="2147480192"/>
        </pc:sldMkLst>
      </pc:sldChg>
      <pc:sldChg chg="modNotes modNotesTx">
        <pc:chgData name="Bing-E Xu" userId="990b69f3-48c2-4329-8ecf-51bb172f8bc3" providerId="ADAL" clId="{E9C59BC9-0EAA-45DB-B810-1D0CAF68E775}" dt="2025-07-23T23:08:15.209" v="834" actId="20577"/>
        <pc:sldMkLst>
          <pc:docMk/>
          <pc:sldMk cId="3598223177" sldId="2147480430"/>
        </pc:sldMkLst>
      </pc:sldChg>
      <pc:sldChg chg="modNotes modNotesTx">
        <pc:chgData name="Bing-E Xu" userId="990b69f3-48c2-4329-8ecf-51bb172f8bc3" providerId="ADAL" clId="{E9C59BC9-0EAA-45DB-B810-1D0CAF68E775}" dt="2025-07-23T21:53:02.326" v="225" actId="20577"/>
        <pc:sldMkLst>
          <pc:docMk/>
          <pc:sldMk cId="540998675" sldId="2147480545"/>
        </pc:sldMkLst>
      </pc:sldChg>
      <pc:sldChg chg="modNotes modNotesTx">
        <pc:chgData name="Bing-E Xu" userId="990b69f3-48c2-4329-8ecf-51bb172f8bc3" providerId="ADAL" clId="{E9C59BC9-0EAA-45DB-B810-1D0CAF68E775}" dt="2025-07-16T18:57:29.983" v="103" actId="2711"/>
        <pc:sldMkLst>
          <pc:docMk/>
          <pc:sldMk cId="2462569546" sldId="2147480564"/>
        </pc:sldMkLst>
      </pc:sldChg>
      <pc:sldChg chg="modNotes modNotesTx">
        <pc:chgData name="Bing-E Xu" userId="990b69f3-48c2-4329-8ecf-51bb172f8bc3" providerId="ADAL" clId="{E9C59BC9-0EAA-45DB-B810-1D0CAF68E775}" dt="2025-07-16T18:58:02.719" v="107" actId="2711"/>
        <pc:sldMkLst>
          <pc:docMk/>
          <pc:sldMk cId="3646805745" sldId="2147480574"/>
        </pc:sldMkLst>
      </pc:sldChg>
      <pc:sldChg chg="modNotes modNotesTx">
        <pc:chgData name="Bing-E Xu" userId="990b69f3-48c2-4329-8ecf-51bb172f8bc3" providerId="ADAL" clId="{E9C59BC9-0EAA-45DB-B810-1D0CAF68E775}" dt="2025-07-16T18:56:58.617" v="101" actId="2711"/>
        <pc:sldMkLst>
          <pc:docMk/>
          <pc:sldMk cId="996987474" sldId="2147480576"/>
        </pc:sldMkLst>
      </pc:sldChg>
      <pc:sldChg chg="modNotes modNotesTx">
        <pc:chgData name="Bing-E Xu" userId="990b69f3-48c2-4329-8ecf-51bb172f8bc3" providerId="ADAL" clId="{E9C59BC9-0EAA-45DB-B810-1D0CAF68E775}" dt="2025-07-23T22:58:20.851" v="791" actId="20577"/>
        <pc:sldMkLst>
          <pc:docMk/>
          <pc:sldMk cId="2622797194" sldId="2147480587"/>
        </pc:sldMkLst>
      </pc:sldChg>
      <pc:sldChg chg="modNotes modNotesTx">
        <pc:chgData name="Bing-E Xu" userId="990b69f3-48c2-4329-8ecf-51bb172f8bc3" providerId="ADAL" clId="{E9C59BC9-0EAA-45DB-B810-1D0CAF68E775}" dt="2025-07-23T22:50:43.797" v="619" actId="20577"/>
        <pc:sldMkLst>
          <pc:docMk/>
          <pc:sldMk cId="3021775031" sldId="2147480612"/>
        </pc:sldMkLst>
      </pc:sldChg>
      <pc:sldChg chg="modNotes modNotesTx">
        <pc:chgData name="Bing-E Xu" userId="990b69f3-48c2-4329-8ecf-51bb172f8bc3" providerId="ADAL" clId="{E9C59BC9-0EAA-45DB-B810-1D0CAF68E775}" dt="2025-07-16T19:03:24.235" v="160" actId="2711"/>
        <pc:sldMkLst>
          <pc:docMk/>
          <pc:sldMk cId="3693136659" sldId="2147480615"/>
        </pc:sldMkLst>
      </pc:sldChg>
      <pc:sldChg chg="modNotes modNotesTx">
        <pc:chgData name="Bing-E Xu" userId="990b69f3-48c2-4329-8ecf-51bb172f8bc3" providerId="ADAL" clId="{E9C59BC9-0EAA-45DB-B810-1D0CAF68E775}" dt="2025-07-16T19:03:29.141" v="161" actId="2711"/>
        <pc:sldMkLst>
          <pc:docMk/>
          <pc:sldMk cId="1105127398" sldId="2147480617"/>
        </pc:sldMkLst>
      </pc:sldChg>
      <pc:sldChg chg="modNotes modNotesTx">
        <pc:chgData name="Bing-E Xu" userId="990b69f3-48c2-4329-8ecf-51bb172f8bc3" providerId="ADAL" clId="{E9C59BC9-0EAA-45DB-B810-1D0CAF68E775}" dt="2025-07-23T23:15:45.041" v="887" actId="20577"/>
        <pc:sldMkLst>
          <pc:docMk/>
          <pc:sldMk cId="2333747084" sldId="2147480618"/>
        </pc:sldMkLst>
      </pc:sldChg>
      <pc:sldChg chg="modNotes modNotesTx">
        <pc:chgData name="Bing-E Xu" userId="990b69f3-48c2-4329-8ecf-51bb172f8bc3" providerId="ADAL" clId="{E9C59BC9-0EAA-45DB-B810-1D0CAF68E775}" dt="2025-07-23T22:53:18.947" v="629" actId="20577"/>
        <pc:sldMkLst>
          <pc:docMk/>
          <pc:sldMk cId="3291769881" sldId="2147480670"/>
        </pc:sldMkLst>
      </pc:sldChg>
      <pc:sldChg chg="modNotes modNotesTx">
        <pc:chgData name="Bing-E Xu" userId="990b69f3-48c2-4329-8ecf-51bb172f8bc3" providerId="ADAL" clId="{E9C59BC9-0EAA-45DB-B810-1D0CAF68E775}" dt="2025-07-23T22:55:15.816" v="651" actId="20577"/>
        <pc:sldMkLst>
          <pc:docMk/>
          <pc:sldMk cId="1473527842" sldId="2147480671"/>
        </pc:sldMkLst>
      </pc:sldChg>
      <pc:sldChg chg="modNotes modNotesTx">
        <pc:chgData name="Bing-E Xu" userId="990b69f3-48c2-4329-8ecf-51bb172f8bc3" providerId="ADAL" clId="{E9C59BC9-0EAA-45DB-B810-1D0CAF68E775}" dt="2025-07-16T19:03:05.318" v="157" actId="2711"/>
        <pc:sldMkLst>
          <pc:docMk/>
          <pc:sldMk cId="2155848734" sldId="2147480672"/>
        </pc:sldMkLst>
      </pc:sldChg>
      <pc:sldChg chg="modNotes modNotesTx">
        <pc:chgData name="Bing-E Xu" userId="990b69f3-48c2-4329-8ecf-51bb172f8bc3" providerId="ADAL" clId="{E9C59BC9-0EAA-45DB-B810-1D0CAF68E775}" dt="2025-07-23T21:49:27.332" v="196" actId="20577"/>
        <pc:sldMkLst>
          <pc:docMk/>
          <pc:sldMk cId="1701955495" sldId="2147481411"/>
        </pc:sldMkLst>
      </pc:sldChg>
      <pc:sldChg chg="modNotes modNotesTx">
        <pc:chgData name="Bing-E Xu" userId="990b69f3-48c2-4329-8ecf-51bb172f8bc3" providerId="ADAL" clId="{E9C59BC9-0EAA-45DB-B810-1D0CAF68E775}" dt="2025-07-16T18:59:29.994" v="117" actId="2711"/>
        <pc:sldMkLst>
          <pc:docMk/>
          <pc:sldMk cId="225135769" sldId="2147483640"/>
        </pc:sldMkLst>
      </pc:sldChg>
      <pc:sldChg chg="modNotes">
        <pc:chgData name="Bing-E Xu" userId="990b69f3-48c2-4329-8ecf-51bb172f8bc3" providerId="ADAL" clId="{E9C59BC9-0EAA-45DB-B810-1D0CAF68E775}" dt="2025-07-16T19:03:50.654" v="164" actId="2711"/>
        <pc:sldMkLst>
          <pc:docMk/>
          <pc:sldMk cId="3123935431" sldId="2147483641"/>
        </pc:sldMkLst>
      </pc:sldChg>
      <pc:sldChg chg="modNotes modNotesTx">
        <pc:chgData name="Bing-E Xu" userId="990b69f3-48c2-4329-8ecf-51bb172f8bc3" providerId="ADAL" clId="{E9C59BC9-0EAA-45DB-B810-1D0CAF68E775}" dt="2025-07-16T19:00:07.089" v="123" actId="2711"/>
        <pc:sldMkLst>
          <pc:docMk/>
          <pc:sldMk cId="4214933540" sldId="2147483646"/>
        </pc:sldMkLst>
      </pc:sldChg>
      <pc:sldChg chg="modNotes modNotesTx">
        <pc:chgData name="Bing-E Xu" userId="990b69f3-48c2-4329-8ecf-51bb172f8bc3" providerId="ADAL" clId="{E9C59BC9-0EAA-45DB-B810-1D0CAF68E775}" dt="2025-07-23T22:34:35.071" v="526" actId="20577"/>
        <pc:sldMkLst>
          <pc:docMk/>
          <pc:sldMk cId="3652572940" sldId="2147483647"/>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_106_7C95542A.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7.xml"/><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package" Target="../embeddings/Microsoft_Excel_Worksheet_11D_1F314B242.xlsx"/></Relationships>
</file>

<file path=ppt/charts/_rels/chart11.xml.rels><?xml version="1.0" encoding="UTF-8" standalone="yes"?>
<Relationships xmlns="http://schemas.openxmlformats.org/package/2006/relationships"><Relationship Id="rId3" Type="http://schemas.openxmlformats.org/officeDocument/2006/relationships/themeOverride" Target="../theme/themeOverride8.xml"/><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package" Target="../embeddings/Microsoft_Excel_Worksheet_11D_1F314B243.xlsx"/></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_7FFFF40B_9C54B58A.xlsx"/><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chartUserShapes" Target="../drawings/drawing4.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_7FFFF40B_9C54B58A4.xlsx"/><Relationship Id="rId2" Type="http://schemas.microsoft.com/office/2011/relationships/chartColorStyle" Target="colors11.xml"/><Relationship Id="rId1" Type="http://schemas.microsoft.com/office/2011/relationships/chartStyle" Target="style11.xml"/><Relationship Id="rId4" Type="http://schemas.openxmlformats.org/officeDocument/2006/relationships/chartUserShapes" Target="../drawings/drawing5.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_7FFFF280_4E2A1F86.xlsx"/><Relationship Id="rId2" Type="http://schemas.microsoft.com/office/2011/relationships/chartColorStyle" Target="colors12.xml"/><Relationship Id="rId1" Type="http://schemas.microsoft.com/office/2011/relationships/chartStyle" Target="style12.xml"/></Relationships>
</file>

<file path=ppt/charts/_rels/chart15.xml.rels><?xml version="1.0" encoding="UTF-8" standalone="yes"?>
<Relationships xmlns="http://schemas.openxmlformats.org/package/2006/relationships"><Relationship Id="rId3" Type="http://schemas.openxmlformats.org/officeDocument/2006/relationships/themeOverride" Target="../theme/themeOverride9.xml"/><Relationship Id="rId2" Type="http://schemas.microsoft.com/office/2011/relationships/chartColorStyle" Target="colors13.xml"/><Relationship Id="rId1" Type="http://schemas.microsoft.com/office/2011/relationships/chartStyle" Target="style13.xml"/><Relationship Id="rId4" Type="http://schemas.openxmlformats.org/officeDocument/2006/relationships/package" Target="../embeddings/Microsoft_Excel_Worksheet_7FFFF280_4E2A1F861.xlsx"/></Relationships>
</file>

<file path=ppt/charts/_rels/chart16.xml.rels><?xml version="1.0" encoding="UTF-8" standalone="yes"?>
<Relationships xmlns="http://schemas.openxmlformats.org/package/2006/relationships"><Relationship Id="rId3" Type="http://schemas.openxmlformats.org/officeDocument/2006/relationships/themeOverride" Target="../theme/themeOverride10.xml"/><Relationship Id="rId2" Type="http://schemas.microsoft.com/office/2011/relationships/chartColorStyle" Target="colors14.xml"/><Relationship Id="rId1" Type="http://schemas.microsoft.com/office/2011/relationships/chartStyle" Target="style14.xml"/><Relationship Id="rId4" Type="http://schemas.openxmlformats.org/officeDocument/2006/relationships/package" Target="../embeddings/Microsoft_Excel_Worksheet_7FFFF280_4E2A1F862.xlsx"/></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_103_FC7CD843.xlsx"/><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1.xml"/></Relationships>
</file>

<file path=ppt/charts/_rels/chart3.xml.rels><?xml version="1.0" encoding="UTF-8" standalone="yes"?>
<Relationships xmlns="http://schemas.openxmlformats.org/package/2006/relationships"><Relationship Id="rId2" Type="http://schemas.openxmlformats.org/officeDocument/2006/relationships/package" Target="../embeddings/Microsoft_Excel_Worksheet_107_96BCB158.xlsx"/><Relationship Id="rId1" Type="http://schemas.openxmlformats.org/officeDocument/2006/relationships/themeOverride" Target="../theme/themeOverride1.xml"/></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_7FFFDA61_6E2EE15E.xlsx"/></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3.xml"/><Relationship Id="rId1" Type="http://schemas.microsoft.com/office/2011/relationships/chartStyle" Target="style3.xml"/><Relationship Id="rId5" Type="http://schemas.openxmlformats.org/officeDocument/2006/relationships/chartUserShapes" Target="../drawings/drawing2.xml"/><Relationship Id="rId4" Type="http://schemas.openxmlformats.org/officeDocument/2006/relationships/package" Target="../embeddings/Microsoft_Excel_Worksheet_119_E61F180F.xlsx"/></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_11E_617DEED2.xlsx"/></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_11E_617DEED21.xlsx"/></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6.xml"/><Relationship Id="rId1" Type="http://schemas.microsoft.com/office/2011/relationships/chartStyle" Target="style6.xml"/><Relationship Id="rId5" Type="http://schemas.openxmlformats.org/officeDocument/2006/relationships/chartUserShapes" Target="../drawings/drawing3.xml"/><Relationship Id="rId4" Type="http://schemas.openxmlformats.org/officeDocument/2006/relationships/package" Target="../embeddings/Microsoft_Excel_Worksheet_114_10B5A866.xlsx"/></Relationships>
</file>

<file path=ppt/charts/_rels/chart9.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package" Target="../embeddings/Microsoft_Excel_Worksheet_11D_1F314B24.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spPr>
            <a:ln w="9525"/>
          </c:spPr>
          <c:dPt>
            <c:idx val="0"/>
            <c:bubble3D val="0"/>
            <c:spPr>
              <a:solidFill>
                <a:schemeClr val="accent1"/>
              </a:solidFill>
              <a:ln w="9525">
                <a:solidFill>
                  <a:schemeClr val="lt1"/>
                </a:solidFill>
              </a:ln>
              <a:effectLst/>
            </c:spPr>
            <c:extLst>
              <c:ext xmlns:c16="http://schemas.microsoft.com/office/drawing/2014/chart" uri="{C3380CC4-5D6E-409C-BE32-E72D297353CC}">
                <c16:uniqueId val="{00000001-A44C-4872-A19D-A2AB90CCBE3B}"/>
              </c:ext>
            </c:extLst>
          </c:dPt>
          <c:dPt>
            <c:idx val="1"/>
            <c:bubble3D val="0"/>
            <c:spPr>
              <a:solidFill>
                <a:schemeClr val="accent3"/>
              </a:solidFill>
              <a:ln w="9525">
                <a:solidFill>
                  <a:schemeClr val="lt1"/>
                </a:solidFill>
              </a:ln>
              <a:effectLst/>
            </c:spPr>
            <c:extLst>
              <c:ext xmlns:c16="http://schemas.microsoft.com/office/drawing/2014/chart" uri="{C3380CC4-5D6E-409C-BE32-E72D297353CC}">
                <c16:uniqueId val="{00000003-A44C-4872-A19D-A2AB90CCBE3B}"/>
              </c:ext>
            </c:extLst>
          </c:dPt>
          <c:dPt>
            <c:idx val="2"/>
            <c:bubble3D val="0"/>
            <c:spPr>
              <a:solidFill>
                <a:schemeClr val="accent5"/>
              </a:solidFill>
              <a:ln w="9525">
                <a:solidFill>
                  <a:schemeClr val="lt1"/>
                </a:solidFill>
              </a:ln>
              <a:effectLst/>
            </c:spPr>
            <c:extLst>
              <c:ext xmlns:c16="http://schemas.microsoft.com/office/drawing/2014/chart" uri="{C3380CC4-5D6E-409C-BE32-E72D297353CC}">
                <c16:uniqueId val="{00000005-A44C-4872-A19D-A2AB90CCBE3B}"/>
              </c:ext>
            </c:extLst>
          </c:dPt>
          <c:dPt>
            <c:idx val="3"/>
            <c:bubble3D val="0"/>
            <c:spPr>
              <a:solidFill>
                <a:schemeClr val="accent2"/>
              </a:solidFill>
              <a:ln w="9525">
                <a:solidFill>
                  <a:schemeClr val="lt1"/>
                </a:solidFill>
              </a:ln>
              <a:effectLst/>
            </c:spPr>
            <c:extLst>
              <c:ext xmlns:c16="http://schemas.microsoft.com/office/drawing/2014/chart" uri="{C3380CC4-5D6E-409C-BE32-E72D297353CC}">
                <c16:uniqueId val="{00000007-A44C-4872-A19D-A2AB90CCBE3B}"/>
              </c:ext>
            </c:extLst>
          </c:dPt>
          <c:dPt>
            <c:idx val="4"/>
            <c:bubble3D val="0"/>
            <c:spPr>
              <a:solidFill>
                <a:schemeClr val="accent6"/>
              </a:solidFill>
              <a:ln w="9525">
                <a:solidFill>
                  <a:schemeClr val="lt1"/>
                </a:solidFill>
              </a:ln>
              <a:effectLst/>
            </c:spPr>
            <c:extLst>
              <c:ext xmlns:c16="http://schemas.microsoft.com/office/drawing/2014/chart" uri="{C3380CC4-5D6E-409C-BE32-E72D297353CC}">
                <c16:uniqueId val="{00000009-A44C-4872-A19D-A2AB90CCBE3B}"/>
              </c:ext>
            </c:extLst>
          </c:dPt>
          <c:dPt>
            <c:idx val="5"/>
            <c:bubble3D val="0"/>
            <c:spPr>
              <a:solidFill>
                <a:schemeClr val="accent4"/>
              </a:solidFill>
              <a:ln w="9525">
                <a:solidFill>
                  <a:schemeClr val="lt1"/>
                </a:solidFill>
              </a:ln>
              <a:effectLst/>
            </c:spPr>
            <c:extLst>
              <c:ext xmlns:c16="http://schemas.microsoft.com/office/drawing/2014/chart" uri="{C3380CC4-5D6E-409C-BE32-E72D297353CC}">
                <c16:uniqueId val="{0000000B-A44C-4872-A19D-A2AB90CCBE3B}"/>
              </c:ext>
            </c:extLst>
          </c:dPt>
          <c:dPt>
            <c:idx val="6"/>
            <c:bubble3D val="0"/>
            <c:spPr>
              <a:solidFill>
                <a:schemeClr val="accent1">
                  <a:lumMod val="60000"/>
                  <a:lumOff val="40000"/>
                </a:schemeClr>
              </a:solidFill>
              <a:ln w="9525">
                <a:solidFill>
                  <a:schemeClr val="lt1"/>
                </a:solidFill>
              </a:ln>
              <a:effectLst/>
            </c:spPr>
            <c:extLst>
              <c:ext xmlns:c16="http://schemas.microsoft.com/office/drawing/2014/chart" uri="{C3380CC4-5D6E-409C-BE32-E72D297353CC}">
                <c16:uniqueId val="{0000000D-A44C-4872-A19D-A2AB90CCBE3B}"/>
              </c:ext>
            </c:extLst>
          </c:dPt>
          <c:dPt>
            <c:idx val="7"/>
            <c:bubble3D val="0"/>
            <c:spPr>
              <a:solidFill>
                <a:schemeClr val="accent3">
                  <a:lumMod val="40000"/>
                  <a:lumOff val="60000"/>
                </a:schemeClr>
              </a:solidFill>
              <a:ln w="9525">
                <a:solidFill>
                  <a:schemeClr val="lt1"/>
                </a:solidFill>
              </a:ln>
              <a:effectLst/>
            </c:spPr>
            <c:extLst>
              <c:ext xmlns:c16="http://schemas.microsoft.com/office/drawing/2014/chart" uri="{C3380CC4-5D6E-409C-BE32-E72D297353CC}">
                <c16:uniqueId val="{0000000F-A44C-4872-A19D-A2AB90CCBE3B}"/>
              </c:ext>
            </c:extLst>
          </c:dPt>
          <c:dPt>
            <c:idx val="8"/>
            <c:bubble3D val="0"/>
            <c:spPr>
              <a:solidFill>
                <a:schemeClr val="accent5">
                  <a:lumMod val="40000"/>
                  <a:lumOff val="60000"/>
                </a:schemeClr>
              </a:solidFill>
              <a:ln w="9525">
                <a:solidFill>
                  <a:schemeClr val="lt1"/>
                </a:solidFill>
              </a:ln>
              <a:effectLst/>
            </c:spPr>
            <c:extLst>
              <c:ext xmlns:c16="http://schemas.microsoft.com/office/drawing/2014/chart" uri="{C3380CC4-5D6E-409C-BE32-E72D297353CC}">
                <c16:uniqueId val="{00000011-A44C-4872-A19D-A2AB90CCBE3B}"/>
              </c:ext>
            </c:extLst>
          </c:dPt>
          <c:dPt>
            <c:idx val="9"/>
            <c:bubble3D val="0"/>
            <c:spPr>
              <a:solidFill>
                <a:schemeClr val="accent1">
                  <a:lumMod val="80000"/>
                </a:schemeClr>
              </a:solidFill>
              <a:ln w="9525">
                <a:solidFill>
                  <a:schemeClr val="lt1"/>
                </a:solidFill>
              </a:ln>
              <a:effectLst/>
            </c:spPr>
            <c:extLst>
              <c:ext xmlns:c16="http://schemas.microsoft.com/office/drawing/2014/chart" uri="{C3380CC4-5D6E-409C-BE32-E72D297353CC}">
                <c16:uniqueId val="{00000013-A44C-4872-A19D-A2AB90CCBE3B}"/>
              </c:ext>
            </c:extLst>
          </c:dPt>
          <c:cat>
            <c:strRef>
              <c:f>Sheet1!$A$2:$A$11</c:f>
              <c:strCache>
                <c:ptCount val="4"/>
                <c:pt idx="0">
                  <c:v>1st Qtr</c:v>
                </c:pt>
                <c:pt idx="1">
                  <c:v>2nd Qtr</c:v>
                </c:pt>
                <c:pt idx="2">
                  <c:v>3rd Qtr</c:v>
                </c:pt>
                <c:pt idx="3">
                  <c:v>4th Qtr</c:v>
                </c:pt>
              </c:strCache>
            </c:strRef>
          </c:cat>
          <c:val>
            <c:numRef>
              <c:f>Sheet1!$B$2:$B$11</c:f>
              <c:numCache>
                <c:formatCode>General</c:formatCode>
                <c:ptCount val="10"/>
                <c:pt idx="0">
                  <c:v>25</c:v>
                </c:pt>
                <c:pt idx="1">
                  <c:v>8</c:v>
                </c:pt>
                <c:pt idx="2">
                  <c:v>2</c:v>
                </c:pt>
                <c:pt idx="3">
                  <c:v>2</c:v>
                </c:pt>
                <c:pt idx="4">
                  <c:v>1</c:v>
                </c:pt>
                <c:pt idx="5">
                  <c:v>2</c:v>
                </c:pt>
                <c:pt idx="6">
                  <c:v>2</c:v>
                </c:pt>
                <c:pt idx="7">
                  <c:v>1</c:v>
                </c:pt>
                <c:pt idx="8">
                  <c:v>40</c:v>
                </c:pt>
                <c:pt idx="9">
                  <c:v>17</c:v>
                </c:pt>
              </c:numCache>
            </c:numRef>
          </c:val>
          <c:extLst>
            <c:ext xmlns:c16="http://schemas.microsoft.com/office/drawing/2014/chart" uri="{C3380CC4-5D6E-409C-BE32-E72D297353CC}">
              <c16:uniqueId val="{00000014-A44C-4872-A19D-A2AB90CCBE3B}"/>
            </c:ext>
          </c:extLst>
        </c:ser>
        <c:dLbls>
          <c:showLegendKey val="0"/>
          <c:showVal val="0"/>
          <c:showCatName val="0"/>
          <c:showSerName val="0"/>
          <c:showPercent val="0"/>
          <c:showBubbleSize val="0"/>
          <c:showLeaderLines val="1"/>
        </c:dLbls>
        <c:firstSliceAng val="32"/>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bar"/>
        <c:grouping val="clustered"/>
        <c:varyColors val="0"/>
        <c:ser>
          <c:idx val="0"/>
          <c:order val="0"/>
          <c:tx>
            <c:strRef>
              <c:f>Sheet1!$B$1</c:f>
              <c:strCache>
                <c:ptCount val="1"/>
                <c:pt idx="0">
                  <c:v>Series 1</c:v>
                </c:pt>
              </c:strCache>
            </c:strRef>
          </c:tx>
          <c:spPr>
            <a:solidFill>
              <a:srgbClr val="199E7A"/>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Sheet1!$A$2:$A$21</c:f>
              <c:numCache>
                <c:formatCode>General</c:formatCode>
                <c:ptCount val="20"/>
              </c:numCache>
            </c:numRef>
          </c:cat>
          <c:val>
            <c:numRef>
              <c:f>Sheet1!$B$2:$B$21</c:f>
              <c:numCache>
                <c:formatCode>General</c:formatCode>
                <c:ptCount val="20"/>
                <c:pt idx="0">
                  <c:v>2</c:v>
                </c:pt>
                <c:pt idx="1">
                  <c:v>2</c:v>
                </c:pt>
                <c:pt idx="2">
                  <c:v>3</c:v>
                </c:pt>
                <c:pt idx="3">
                  <c:v>4</c:v>
                </c:pt>
                <c:pt idx="4">
                  <c:v>12</c:v>
                </c:pt>
                <c:pt idx="5">
                  <c:v>6</c:v>
                </c:pt>
                <c:pt idx="6">
                  <c:v>6</c:v>
                </c:pt>
                <c:pt idx="7">
                  <c:v>3</c:v>
                </c:pt>
                <c:pt idx="8">
                  <c:v>5</c:v>
                </c:pt>
                <c:pt idx="9">
                  <c:v>8</c:v>
                </c:pt>
                <c:pt idx="10">
                  <c:v>9</c:v>
                </c:pt>
                <c:pt idx="11">
                  <c:v>8</c:v>
                </c:pt>
                <c:pt idx="12">
                  <c:v>15</c:v>
                </c:pt>
                <c:pt idx="13">
                  <c:v>20</c:v>
                </c:pt>
                <c:pt idx="14">
                  <c:v>20</c:v>
                </c:pt>
                <c:pt idx="15">
                  <c:v>3</c:v>
                </c:pt>
                <c:pt idx="16">
                  <c:v>14</c:v>
                </c:pt>
                <c:pt idx="18">
                  <c:v>4</c:v>
                </c:pt>
                <c:pt idx="19">
                  <c:v>66</c:v>
                </c:pt>
              </c:numCache>
            </c:numRef>
          </c:val>
          <c:extLst>
            <c:ext xmlns:c16="http://schemas.microsoft.com/office/drawing/2014/chart" uri="{C3380CC4-5D6E-409C-BE32-E72D297353CC}">
              <c16:uniqueId val="{00000000-3F7D-6143-9A37-3A7219C600F1}"/>
            </c:ext>
          </c:extLst>
        </c:ser>
        <c:dLbls>
          <c:showLegendKey val="0"/>
          <c:showVal val="0"/>
          <c:showCatName val="0"/>
          <c:showSerName val="0"/>
          <c:showPercent val="0"/>
          <c:showBubbleSize val="0"/>
        </c:dLbls>
        <c:gapWidth val="25"/>
        <c:axId val="1571559664"/>
        <c:axId val="1571561392"/>
      </c:barChart>
      <c:catAx>
        <c:axId val="1571559664"/>
        <c:scaling>
          <c:orientation val="minMax"/>
        </c:scaling>
        <c:delete val="0"/>
        <c:axPos val="l"/>
        <c:numFmt formatCode="General" sourceLinked="1"/>
        <c:majorTickMark val="out"/>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1197" b="0" i="0" u="none" strike="noStrike" kern="1200" baseline="0">
                <a:ln>
                  <a:noFill/>
                </a:ln>
                <a:solidFill>
                  <a:schemeClr val="tx1">
                    <a:lumMod val="65000"/>
                    <a:lumOff val="35000"/>
                  </a:schemeClr>
                </a:solidFill>
                <a:latin typeface="+mn-lt"/>
                <a:ea typeface="+mn-ea"/>
                <a:cs typeface="+mn-cs"/>
              </a:defRPr>
            </a:pPr>
            <a:endParaRPr lang="en-US"/>
          </a:p>
        </c:txPr>
        <c:crossAx val="1571561392"/>
        <c:crosses val="autoZero"/>
        <c:auto val="1"/>
        <c:lblAlgn val="ctr"/>
        <c:lblOffset val="100"/>
        <c:noMultiLvlLbl val="0"/>
      </c:catAx>
      <c:valAx>
        <c:axId val="1571561392"/>
        <c:scaling>
          <c:orientation val="minMax"/>
          <c:max val="100"/>
        </c:scaling>
        <c:delete val="0"/>
        <c:axPos val="b"/>
        <c:majorGridlines>
          <c:spPr>
            <a:ln w="9525" cap="flat" cmpd="sng" algn="ctr">
              <a:noFill/>
              <a:round/>
            </a:ln>
            <a:effectLst/>
          </c:spPr>
        </c:majorGridlines>
        <c:numFmt formatCode="General" sourceLinked="1"/>
        <c:majorTickMark val="out"/>
        <c:minorTickMark val="none"/>
        <c:tickLblPos val="nextTo"/>
        <c:spPr>
          <a:noFill/>
          <a:ln w="19050">
            <a:solidFill>
              <a:schemeClr val="tx1"/>
            </a:solid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1571559664"/>
        <c:crosses val="autoZero"/>
        <c:crossBetween val="between"/>
        <c:majorUnit val="25"/>
      </c:valAx>
      <c:spPr>
        <a:noFill/>
        <a:ln>
          <a:noFill/>
        </a:ln>
        <a:effectLst/>
      </c:spPr>
    </c:plotArea>
    <c:plotVisOnly val="1"/>
    <c:dispBlanksAs val="gap"/>
    <c:showDLblsOverMax val="0"/>
    <c:extLst/>
  </c:chart>
  <c:spPr>
    <a:noFill/>
    <a:ln>
      <a:noFill/>
    </a:ln>
    <a:effectLst/>
  </c:spPr>
  <c:txPr>
    <a:bodyPr/>
    <a:lstStyle/>
    <a:p>
      <a:pPr>
        <a:defRPr/>
      </a:pPr>
      <a:endParaRPr lang="en-US"/>
    </a:p>
  </c:txPr>
  <c:externalData r:id="rId4">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bar"/>
        <c:grouping val="clustered"/>
        <c:varyColors val="0"/>
        <c:ser>
          <c:idx val="0"/>
          <c:order val="0"/>
          <c:tx>
            <c:strRef>
              <c:f>Sheet1!$B$1</c:f>
              <c:strCache>
                <c:ptCount val="1"/>
                <c:pt idx="0">
                  <c:v>Series 1</c:v>
                </c:pt>
              </c:strCache>
            </c:strRef>
          </c:tx>
          <c:spPr>
            <a:solidFill>
              <a:srgbClr val="08335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Sheet1!$A$2:$A$21</c:f>
              <c:numCache>
                <c:formatCode>General</c:formatCode>
                <c:ptCount val="20"/>
              </c:numCache>
            </c:numRef>
          </c:cat>
          <c:val>
            <c:numRef>
              <c:f>Sheet1!$B$2:$B$21</c:f>
              <c:numCache>
                <c:formatCode>General</c:formatCode>
                <c:ptCount val="20"/>
                <c:pt idx="5">
                  <c:v>0.5</c:v>
                </c:pt>
                <c:pt idx="6">
                  <c:v>0.5</c:v>
                </c:pt>
                <c:pt idx="7">
                  <c:v>1</c:v>
                </c:pt>
                <c:pt idx="8">
                  <c:v>2</c:v>
                </c:pt>
                <c:pt idx="9">
                  <c:v>1</c:v>
                </c:pt>
                <c:pt idx="10">
                  <c:v>2</c:v>
                </c:pt>
                <c:pt idx="11">
                  <c:v>2</c:v>
                </c:pt>
                <c:pt idx="12">
                  <c:v>2</c:v>
                </c:pt>
                <c:pt idx="13">
                  <c:v>3</c:v>
                </c:pt>
                <c:pt idx="14">
                  <c:v>3</c:v>
                </c:pt>
                <c:pt idx="15">
                  <c:v>3</c:v>
                </c:pt>
                <c:pt idx="16">
                  <c:v>6</c:v>
                </c:pt>
                <c:pt idx="18">
                  <c:v>0.5</c:v>
                </c:pt>
                <c:pt idx="19">
                  <c:v>13</c:v>
                </c:pt>
              </c:numCache>
            </c:numRef>
          </c:val>
          <c:extLst>
            <c:ext xmlns:c16="http://schemas.microsoft.com/office/drawing/2014/chart" uri="{C3380CC4-5D6E-409C-BE32-E72D297353CC}">
              <c16:uniqueId val="{00000000-3F7D-6143-9A37-3A7219C600F1}"/>
            </c:ext>
          </c:extLst>
        </c:ser>
        <c:dLbls>
          <c:showLegendKey val="0"/>
          <c:showVal val="0"/>
          <c:showCatName val="0"/>
          <c:showSerName val="0"/>
          <c:showPercent val="0"/>
          <c:showBubbleSize val="0"/>
        </c:dLbls>
        <c:gapWidth val="25"/>
        <c:axId val="1571559664"/>
        <c:axId val="1571561392"/>
      </c:barChart>
      <c:catAx>
        <c:axId val="1571559664"/>
        <c:scaling>
          <c:orientation val="minMax"/>
        </c:scaling>
        <c:delete val="0"/>
        <c:axPos val="r"/>
        <c:numFmt formatCode="General" sourceLinked="1"/>
        <c:majorTickMark val="out"/>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1197" b="0" i="0" u="none" strike="noStrike" kern="1200" baseline="0">
                <a:ln>
                  <a:noFill/>
                </a:ln>
                <a:solidFill>
                  <a:schemeClr val="tx1">
                    <a:lumMod val="65000"/>
                    <a:lumOff val="35000"/>
                  </a:schemeClr>
                </a:solidFill>
                <a:latin typeface="+mn-lt"/>
                <a:ea typeface="+mn-ea"/>
                <a:cs typeface="+mn-cs"/>
              </a:defRPr>
            </a:pPr>
            <a:endParaRPr lang="en-US"/>
          </a:p>
        </c:txPr>
        <c:crossAx val="1571561392"/>
        <c:crosses val="autoZero"/>
        <c:auto val="1"/>
        <c:lblAlgn val="ctr"/>
        <c:lblOffset val="100"/>
        <c:noMultiLvlLbl val="0"/>
      </c:catAx>
      <c:valAx>
        <c:axId val="1571561392"/>
        <c:scaling>
          <c:orientation val="maxMin"/>
          <c:max val="100"/>
        </c:scaling>
        <c:delete val="0"/>
        <c:axPos val="b"/>
        <c:majorGridlines>
          <c:spPr>
            <a:ln w="9525" cap="flat" cmpd="sng" algn="ctr">
              <a:noFill/>
              <a:round/>
            </a:ln>
            <a:effectLst/>
          </c:spPr>
        </c:majorGridlines>
        <c:numFmt formatCode="General" sourceLinked="1"/>
        <c:majorTickMark val="out"/>
        <c:minorTickMark val="none"/>
        <c:tickLblPos val="nextTo"/>
        <c:spPr>
          <a:noFill/>
          <a:ln w="19050">
            <a:solidFill>
              <a:schemeClr val="tx1"/>
            </a:solid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1571559664"/>
        <c:crosses val="autoZero"/>
        <c:crossBetween val="between"/>
        <c:majorUnit val="25"/>
      </c:valAx>
      <c:spPr>
        <a:noFill/>
        <a:ln>
          <a:noFill/>
        </a:ln>
        <a:effectLst/>
      </c:spPr>
    </c:plotArea>
    <c:plotVisOnly val="1"/>
    <c:dispBlanksAs val="gap"/>
    <c:showDLblsOverMax val="0"/>
    <c:extLst/>
  </c:chart>
  <c:spPr>
    <a:noFill/>
    <a:ln>
      <a:noFill/>
    </a:ln>
    <a:effectLst/>
  </c:spPr>
  <c:txPr>
    <a:bodyPr/>
    <a:lstStyle/>
    <a:p>
      <a:pPr>
        <a:defRPr/>
      </a:pPr>
      <a:endParaRPr lang="en-US"/>
    </a:p>
  </c:txPr>
  <c:externalData r:id="rId4">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2491479819021959E-2"/>
          <c:y val="4.1985653949852236E-2"/>
          <c:w val="0.90855903488331669"/>
          <c:h val="0.90563416219686255"/>
        </c:manualLayout>
      </c:layout>
      <c:barChart>
        <c:barDir val="col"/>
        <c:grouping val="stacked"/>
        <c:varyColors val="0"/>
        <c:ser>
          <c:idx val="0"/>
          <c:order val="0"/>
          <c:tx>
            <c:strRef>
              <c:f>Sheet1!$B$1</c:f>
              <c:strCache>
                <c:ptCount val="1"/>
                <c:pt idx="0">
                  <c:v>Derm AE</c:v>
                </c:pt>
              </c:strCache>
            </c:strRef>
          </c:tx>
          <c:spPr>
            <a:solidFill>
              <a:srgbClr val="004685"/>
            </a:solidFill>
            <a:ln>
              <a:noFill/>
            </a:ln>
            <a:effectLst/>
          </c:spPr>
          <c:invertIfNegative val="0"/>
          <c:dPt>
            <c:idx val="0"/>
            <c:invertIfNegative val="0"/>
            <c:bubble3D val="0"/>
            <c:spPr>
              <a:solidFill>
                <a:srgbClr val="541980"/>
              </a:solidFill>
              <a:ln>
                <a:noFill/>
              </a:ln>
              <a:effectLst/>
            </c:spPr>
            <c:extLst>
              <c:ext xmlns:c16="http://schemas.microsoft.com/office/drawing/2014/chart" uri="{C3380CC4-5D6E-409C-BE32-E72D297353CC}">
                <c16:uniqueId val="{00000001-3100-42EE-89DC-B8F2871A03B1}"/>
              </c:ext>
            </c:extLst>
          </c:dPt>
          <c:dPt>
            <c:idx val="1"/>
            <c:invertIfNegative val="0"/>
            <c:bubble3D val="0"/>
            <c:spPr>
              <a:solidFill>
                <a:srgbClr val="004685"/>
              </a:solidFill>
              <a:ln>
                <a:noFill/>
              </a:ln>
              <a:effectLst/>
            </c:spPr>
            <c:extLst>
              <c:ext xmlns:c16="http://schemas.microsoft.com/office/drawing/2014/chart" uri="{C3380CC4-5D6E-409C-BE32-E72D297353CC}">
                <c16:uniqueId val="{00000003-3100-42EE-89DC-B8F2871A03B1}"/>
              </c:ext>
            </c:extLst>
          </c:dPt>
          <c:dPt>
            <c:idx val="3"/>
            <c:invertIfNegative val="0"/>
            <c:bubble3D val="0"/>
            <c:spPr>
              <a:solidFill>
                <a:srgbClr val="541980"/>
              </a:solidFill>
              <a:ln>
                <a:noFill/>
              </a:ln>
              <a:effectLst/>
            </c:spPr>
            <c:extLst>
              <c:ext xmlns:c16="http://schemas.microsoft.com/office/drawing/2014/chart" uri="{C3380CC4-5D6E-409C-BE32-E72D297353CC}">
                <c16:uniqueId val="{00000005-3100-42EE-89DC-B8F2871A03B1}"/>
              </c:ext>
            </c:extLst>
          </c:dPt>
          <c:dPt>
            <c:idx val="4"/>
            <c:invertIfNegative val="0"/>
            <c:bubble3D val="0"/>
            <c:spPr>
              <a:solidFill>
                <a:srgbClr val="004685"/>
              </a:solidFill>
              <a:ln>
                <a:noFill/>
              </a:ln>
              <a:effectLst/>
            </c:spPr>
            <c:extLst>
              <c:ext xmlns:c16="http://schemas.microsoft.com/office/drawing/2014/chart" uri="{C3380CC4-5D6E-409C-BE32-E72D297353CC}">
                <c16:uniqueId val="{00000007-3100-42EE-89DC-B8F2871A03B1}"/>
              </c:ext>
            </c:extLst>
          </c:dPt>
          <c:dPt>
            <c:idx val="6"/>
            <c:invertIfNegative val="0"/>
            <c:bubble3D val="0"/>
            <c:spPr>
              <a:solidFill>
                <a:srgbClr val="541980"/>
              </a:solidFill>
              <a:ln>
                <a:noFill/>
              </a:ln>
              <a:effectLst/>
            </c:spPr>
            <c:extLst>
              <c:ext xmlns:c16="http://schemas.microsoft.com/office/drawing/2014/chart" uri="{C3380CC4-5D6E-409C-BE32-E72D297353CC}">
                <c16:uniqueId val="{00000009-3100-42EE-89DC-B8F2871A03B1}"/>
              </c:ext>
            </c:extLst>
          </c:dPt>
          <c:dPt>
            <c:idx val="7"/>
            <c:invertIfNegative val="0"/>
            <c:bubble3D val="0"/>
            <c:spPr>
              <a:solidFill>
                <a:srgbClr val="004685"/>
              </a:solidFill>
              <a:ln>
                <a:noFill/>
              </a:ln>
              <a:effectLst/>
            </c:spPr>
            <c:extLst>
              <c:ext xmlns:c16="http://schemas.microsoft.com/office/drawing/2014/chart" uri="{C3380CC4-5D6E-409C-BE32-E72D297353CC}">
                <c16:uniqueId val="{0000000B-3100-42EE-89DC-B8F2871A03B1}"/>
              </c:ext>
            </c:extLst>
          </c:dPt>
          <c:dLbls>
            <c:dLbl>
              <c:idx val="0"/>
              <c:layout>
                <c:manualLayout>
                  <c:x val="-1.1681257804234121E-17"/>
                  <c:y val="-0.13606707718755426"/>
                </c:manualLayout>
              </c:layout>
              <c:tx>
                <c:rich>
                  <a:bodyPr/>
                  <a:lstStyle/>
                  <a:p>
                    <a:fld id="{75E77409-6FCE-4F6E-BEED-8554CD9F2B81}" type="VALUE">
                      <a:rPr lang="en-US" smtClean="0"/>
                      <a:pPr/>
                      <a:t>[VALUE]</a:t>
                    </a:fld>
                    <a:br>
                      <a:rPr lang="en-US"/>
                    </a:br>
                    <a:r>
                      <a:rPr lang="en-US" b="0"/>
                      <a:t>(n=11)</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3100-42EE-89DC-B8F2871A03B1}"/>
                </c:ext>
              </c:extLst>
            </c:dLbl>
            <c:dLbl>
              <c:idx val="1"/>
              <c:layout>
                <c:manualLayout>
                  <c:x val="-2.3362515608468242E-17"/>
                  <c:y val="-0.21982467233218478"/>
                </c:manualLayout>
              </c:layout>
              <c:tx>
                <c:rich>
                  <a:bodyPr/>
                  <a:lstStyle/>
                  <a:p>
                    <a:fld id="{D3A15CBC-3B36-4FCB-82BB-C89804183D8A}" type="VALUE">
                      <a:rPr lang="en-US" smtClean="0"/>
                      <a:pPr/>
                      <a:t>[VALUE]</a:t>
                    </a:fld>
                    <a:br>
                      <a:rPr lang="en-US"/>
                    </a:br>
                    <a:r>
                      <a:rPr lang="en-US" b="0"/>
                      <a:t>(n=23)</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3100-42EE-89DC-B8F2871A03B1}"/>
                </c:ext>
              </c:extLst>
            </c:dLbl>
            <c:dLbl>
              <c:idx val="3"/>
              <c:layout>
                <c:manualLayout>
                  <c:x val="-5.0973350169255605E-3"/>
                  <c:y val="-0.10308310660329541"/>
                </c:manualLayout>
              </c:layout>
              <c:tx>
                <c:rich>
                  <a:bodyPr/>
                  <a:lstStyle/>
                  <a:p>
                    <a:fld id="{A2E2DCF5-A0B6-4363-908B-409B5BCF4112}" type="VALUE">
                      <a:rPr lang="en-US" smtClean="0"/>
                      <a:pPr/>
                      <a:t>[VALUE]</a:t>
                    </a:fld>
                    <a:br>
                      <a:rPr lang="en-US"/>
                    </a:br>
                    <a:r>
                      <a:rPr lang="en-US" b="0"/>
                      <a:t>(n=5)</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3100-42EE-89DC-B8F2871A03B1}"/>
                </c:ext>
              </c:extLst>
            </c:dLbl>
            <c:dLbl>
              <c:idx val="4"/>
              <c:layout>
                <c:manualLayout>
                  <c:x val="0"/>
                  <c:y val="-0.15385644349603622"/>
                </c:manualLayout>
              </c:layout>
              <c:tx>
                <c:rich>
                  <a:bodyPr/>
                  <a:lstStyle/>
                  <a:p>
                    <a:fld id="{81AD88B2-1827-40C1-9A79-26B6BD414581}" type="VALUE">
                      <a:rPr lang="en-US" smtClean="0"/>
                      <a:pPr/>
                      <a:t>[VALUE]</a:t>
                    </a:fld>
                    <a:br>
                      <a:rPr lang="en-US"/>
                    </a:br>
                    <a:r>
                      <a:rPr lang="en-US" b="0"/>
                      <a:t>(n=13)</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3100-42EE-89DC-B8F2871A03B1}"/>
                </c:ext>
              </c:extLst>
            </c:dLbl>
            <c:dLbl>
              <c:idx val="6"/>
              <c:layout>
                <c:manualLayout>
                  <c:x val="-9.3450062433872966E-17"/>
                  <c:y val="-7.7509454196696775E-2"/>
                </c:manualLayout>
              </c:layout>
              <c:tx>
                <c:rich>
                  <a:bodyPr/>
                  <a:lstStyle/>
                  <a:p>
                    <a:fld id="{D7608087-9ABD-4B8B-B009-11908342A439}" type="VALUE">
                      <a:rPr lang="en-US" smtClean="0"/>
                      <a:pPr/>
                      <a:t>[VALUE]</a:t>
                    </a:fld>
                    <a:br>
                      <a:rPr lang="en-US"/>
                    </a:br>
                    <a:r>
                      <a:rPr lang="en-US" b="0"/>
                      <a:t>(n=1)</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3100-42EE-89DC-B8F2871A03B1}"/>
                </c:ext>
              </c:extLst>
            </c:dLbl>
            <c:dLbl>
              <c:idx val="7"/>
              <c:layout>
                <c:manualLayout>
                  <c:x val="-1.8690012486774593E-16"/>
                  <c:y val="-9.1645441589950499E-2"/>
                </c:manualLayout>
              </c:layout>
              <c:tx>
                <c:rich>
                  <a:bodyPr/>
                  <a:lstStyle/>
                  <a:p>
                    <a:fld id="{7BF5C266-FBA1-491B-A59A-1970279575C7}" type="VALUE">
                      <a:rPr lang="en-US" smtClean="0"/>
                      <a:pPr/>
                      <a:t>[VALUE]</a:t>
                    </a:fld>
                    <a:br>
                      <a:rPr lang="en-US"/>
                    </a:br>
                    <a:r>
                      <a:rPr lang="en-US" b="0"/>
                      <a:t>(n=3)</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B-3100-42EE-89DC-B8F2871A03B1}"/>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Sheet1!$A$2:$A$9</c:f>
              <c:numCache>
                <c:formatCode>General</c:formatCode>
                <c:ptCount val="8"/>
              </c:numCache>
            </c:numRef>
          </c:cat>
          <c:val>
            <c:numRef>
              <c:f>Sheet1!$B$2:$B$9</c:f>
              <c:numCache>
                <c:formatCode>0.00%</c:formatCode>
                <c:ptCount val="8"/>
                <c:pt idx="0">
                  <c:v>0.157</c:v>
                </c:pt>
                <c:pt idx="1">
                  <c:v>0.33800000000000002</c:v>
                </c:pt>
                <c:pt idx="3">
                  <c:v>7.0999999999999994E-2</c:v>
                </c:pt>
                <c:pt idx="4">
                  <c:v>0.191</c:v>
                </c:pt>
                <c:pt idx="6">
                  <c:v>1.4E-2</c:v>
                </c:pt>
                <c:pt idx="7">
                  <c:v>4.3999999999999997E-2</c:v>
                </c:pt>
              </c:numCache>
            </c:numRef>
          </c:val>
          <c:extLst>
            <c:ext xmlns:c16="http://schemas.microsoft.com/office/drawing/2014/chart" uri="{C3380CC4-5D6E-409C-BE32-E72D297353CC}">
              <c16:uniqueId val="{0000000C-3100-42EE-89DC-B8F2871A03B1}"/>
            </c:ext>
          </c:extLst>
        </c:ser>
        <c:dLbls>
          <c:showLegendKey val="0"/>
          <c:showVal val="0"/>
          <c:showCatName val="0"/>
          <c:showSerName val="0"/>
          <c:showPercent val="0"/>
          <c:showBubbleSize val="0"/>
        </c:dLbls>
        <c:gapWidth val="14"/>
        <c:overlap val="100"/>
        <c:axId val="611814272"/>
        <c:axId val="611809952"/>
      </c:barChart>
      <c:catAx>
        <c:axId val="611814272"/>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611809952"/>
        <c:crosses val="autoZero"/>
        <c:auto val="1"/>
        <c:lblAlgn val="ctr"/>
        <c:lblOffset val="100"/>
        <c:noMultiLvlLbl val="0"/>
      </c:catAx>
      <c:valAx>
        <c:axId val="611809952"/>
        <c:scaling>
          <c:orientation val="minMax"/>
          <c:max val="1"/>
          <c:min val="0"/>
        </c:scaling>
        <c:delete val="0"/>
        <c:axPos val="l"/>
        <c:majorGridlines>
          <c:spPr>
            <a:ln w="9525" cap="flat" cmpd="sng" algn="ctr">
              <a:noFill/>
              <a:round/>
            </a:ln>
            <a:effectLst/>
          </c:spPr>
        </c:majorGridlines>
        <c:numFmt formatCode="0%" sourceLinked="0"/>
        <c:majorTickMark val="out"/>
        <c:minorTickMark val="none"/>
        <c:tickLblPos val="none"/>
        <c:spPr>
          <a:noFill/>
          <a:ln>
            <a:solidFill>
              <a:schemeClr val="tx1"/>
            </a:solid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611814272"/>
        <c:crosses val="autoZero"/>
        <c:crossBetween val="between"/>
        <c:majorUnit val="0.2"/>
      </c:valAx>
      <c:spPr>
        <a:noFill/>
        <a:ln w="25400">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userShapes r:id="rId4"/>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778641323896278"/>
          <c:y val="4.1985852258859771E-2"/>
          <c:w val="0.90855903488331669"/>
          <c:h val="0.90563416219686255"/>
        </c:manualLayout>
      </c:layout>
      <c:barChart>
        <c:barDir val="col"/>
        <c:grouping val="stacked"/>
        <c:varyColors val="0"/>
        <c:ser>
          <c:idx val="0"/>
          <c:order val="0"/>
          <c:tx>
            <c:strRef>
              <c:f>Sheet1!$B$1</c:f>
              <c:strCache>
                <c:ptCount val="1"/>
                <c:pt idx="0">
                  <c:v>Any AE</c:v>
                </c:pt>
              </c:strCache>
            </c:strRef>
          </c:tx>
          <c:spPr>
            <a:solidFill>
              <a:srgbClr val="541980"/>
            </a:solidFill>
            <a:ln>
              <a:noFill/>
            </a:ln>
            <a:effectLst/>
          </c:spPr>
          <c:invertIfNegative val="0"/>
          <c:dPt>
            <c:idx val="0"/>
            <c:invertIfNegative val="0"/>
            <c:bubble3D val="0"/>
            <c:spPr>
              <a:solidFill>
                <a:srgbClr val="541980"/>
              </a:solidFill>
              <a:ln>
                <a:noFill/>
              </a:ln>
              <a:effectLst/>
            </c:spPr>
            <c:extLst>
              <c:ext xmlns:c16="http://schemas.microsoft.com/office/drawing/2014/chart" uri="{C3380CC4-5D6E-409C-BE32-E72D297353CC}">
                <c16:uniqueId val="{00000001-DAA4-411B-8865-0FD7621FA78B}"/>
              </c:ext>
            </c:extLst>
          </c:dPt>
          <c:dPt>
            <c:idx val="1"/>
            <c:invertIfNegative val="0"/>
            <c:bubble3D val="0"/>
            <c:spPr>
              <a:solidFill>
                <a:srgbClr val="004685"/>
              </a:solidFill>
              <a:ln>
                <a:noFill/>
              </a:ln>
              <a:effectLst/>
            </c:spPr>
            <c:extLst>
              <c:ext xmlns:c16="http://schemas.microsoft.com/office/drawing/2014/chart" uri="{C3380CC4-5D6E-409C-BE32-E72D297353CC}">
                <c16:uniqueId val="{00000003-DAA4-411B-8865-0FD7621FA78B}"/>
              </c:ext>
            </c:extLst>
          </c:dPt>
          <c:dPt>
            <c:idx val="3"/>
            <c:invertIfNegative val="0"/>
            <c:bubble3D val="0"/>
            <c:spPr>
              <a:solidFill>
                <a:srgbClr val="541980"/>
              </a:solidFill>
              <a:ln>
                <a:noFill/>
              </a:ln>
              <a:effectLst/>
            </c:spPr>
            <c:extLst>
              <c:ext xmlns:c16="http://schemas.microsoft.com/office/drawing/2014/chart" uri="{C3380CC4-5D6E-409C-BE32-E72D297353CC}">
                <c16:uniqueId val="{00000005-DAA4-411B-8865-0FD7621FA78B}"/>
              </c:ext>
            </c:extLst>
          </c:dPt>
          <c:dPt>
            <c:idx val="4"/>
            <c:invertIfNegative val="0"/>
            <c:bubble3D val="0"/>
            <c:spPr>
              <a:solidFill>
                <a:srgbClr val="004685"/>
              </a:solidFill>
              <a:ln>
                <a:noFill/>
              </a:ln>
              <a:effectLst/>
            </c:spPr>
            <c:extLst>
              <c:ext xmlns:c16="http://schemas.microsoft.com/office/drawing/2014/chart" uri="{C3380CC4-5D6E-409C-BE32-E72D297353CC}">
                <c16:uniqueId val="{00000007-DAA4-411B-8865-0FD7621FA78B}"/>
              </c:ext>
            </c:extLst>
          </c:dPt>
          <c:dPt>
            <c:idx val="6"/>
            <c:invertIfNegative val="0"/>
            <c:bubble3D val="0"/>
            <c:spPr>
              <a:solidFill>
                <a:srgbClr val="541980"/>
              </a:solidFill>
              <a:ln>
                <a:noFill/>
              </a:ln>
              <a:effectLst/>
            </c:spPr>
            <c:extLst>
              <c:ext xmlns:c16="http://schemas.microsoft.com/office/drawing/2014/chart" uri="{C3380CC4-5D6E-409C-BE32-E72D297353CC}">
                <c16:uniqueId val="{00000009-DAA4-411B-8865-0FD7621FA78B}"/>
              </c:ext>
            </c:extLst>
          </c:dPt>
          <c:dPt>
            <c:idx val="7"/>
            <c:invertIfNegative val="0"/>
            <c:bubble3D val="0"/>
            <c:spPr>
              <a:solidFill>
                <a:srgbClr val="004685"/>
              </a:solidFill>
              <a:ln>
                <a:noFill/>
              </a:ln>
              <a:effectLst/>
            </c:spPr>
            <c:extLst>
              <c:ext xmlns:c16="http://schemas.microsoft.com/office/drawing/2014/chart" uri="{C3380CC4-5D6E-409C-BE32-E72D297353CC}">
                <c16:uniqueId val="{0000000B-DAA4-411B-8865-0FD7621FA78B}"/>
              </c:ext>
            </c:extLst>
          </c:dPt>
          <c:dLbls>
            <c:dLbl>
              <c:idx val="0"/>
              <c:layout>
                <c:manualLayout>
                  <c:x val="2.6364908182650391E-3"/>
                  <c:y val="-0.29122209571976443"/>
                </c:manualLayout>
              </c:layout>
              <c:tx>
                <c:rich>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mn-lt"/>
                        <a:ea typeface="+mn-ea"/>
                        <a:cs typeface="+mn-cs"/>
                      </a:defRPr>
                    </a:pPr>
                    <a:fld id="{02096D01-555F-4DA8-9961-23099B08D739}" type="VALUE">
                      <a:rPr lang="en-US" sz="1200" smtClean="0"/>
                      <a:pPr>
                        <a:defRPr sz="1200" b="1">
                          <a:solidFill>
                            <a:schemeClr val="tx1"/>
                          </a:solidFill>
                        </a:defRPr>
                      </a:pPr>
                      <a:t>[VALUE]</a:t>
                    </a:fld>
                    <a:br>
                      <a:rPr lang="en-US" sz="1200"/>
                    </a:br>
                    <a:r>
                      <a:rPr lang="en-US" sz="1200" b="0"/>
                      <a:t>(n=35)</a:t>
                    </a:r>
                  </a:p>
                </c:rich>
              </c:tx>
              <c:numFmt formatCode="0%" sourceLinked="0"/>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DAA4-411B-8865-0FD7621FA78B}"/>
                </c:ext>
              </c:extLst>
            </c:dLbl>
            <c:dLbl>
              <c:idx val="1"/>
              <c:layout>
                <c:manualLayout>
                  <c:x val="-4.8335106630249106E-17"/>
                  <c:y val="-0.3117505030763244"/>
                </c:manualLayout>
              </c:layout>
              <c:tx>
                <c:rich>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mn-lt"/>
                        <a:ea typeface="+mn-ea"/>
                        <a:cs typeface="+mn-cs"/>
                      </a:defRPr>
                    </a:pPr>
                    <a:fld id="{C3B4C5D0-2A5E-4F1B-A638-E2B89FD8A242}" type="VALUE">
                      <a:rPr lang="en-US" sz="1200" smtClean="0"/>
                      <a:pPr>
                        <a:defRPr sz="1200" b="1">
                          <a:solidFill>
                            <a:schemeClr val="tx1"/>
                          </a:solidFill>
                        </a:defRPr>
                      </a:pPr>
                      <a:t>[VALUE]</a:t>
                    </a:fld>
                    <a:br>
                      <a:rPr lang="en-US" sz="1200"/>
                    </a:br>
                    <a:r>
                      <a:rPr lang="en-US" sz="1200" b="0"/>
                      <a:t>(n=37)</a:t>
                    </a:r>
                  </a:p>
                </c:rich>
              </c:tx>
              <c:numFmt formatCode="0%" sourceLinked="0"/>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DAA4-411B-8865-0FD7621FA78B}"/>
                </c:ext>
              </c:extLst>
            </c:dLbl>
            <c:dLbl>
              <c:idx val="3"/>
              <c:layout>
                <c:manualLayout>
                  <c:x val="-9.6670213260498212E-17"/>
                  <c:y val="-0.1601815270084356"/>
                </c:manualLayout>
              </c:layout>
              <c:tx>
                <c:rich>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mn-lt"/>
                        <a:ea typeface="+mn-ea"/>
                        <a:cs typeface="+mn-cs"/>
                      </a:defRPr>
                    </a:pPr>
                    <a:fld id="{6848F16A-3EBF-434C-8BA6-2CACBA4F5C48}" type="VALUE">
                      <a:rPr lang="en-US" sz="1200" smtClean="0"/>
                      <a:pPr>
                        <a:defRPr sz="1200" b="1">
                          <a:solidFill>
                            <a:schemeClr val="tx1"/>
                          </a:solidFill>
                        </a:defRPr>
                      </a:pPr>
                      <a:t>[VALUE]</a:t>
                    </a:fld>
                    <a:br>
                      <a:rPr lang="en-US" sz="1200"/>
                    </a:br>
                    <a:r>
                      <a:rPr lang="en-US" sz="1200" b="0"/>
                      <a:t>(n=15)</a:t>
                    </a:r>
                  </a:p>
                </c:rich>
              </c:tx>
              <c:numFmt formatCode="0%" sourceLinked="0"/>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DAA4-411B-8865-0FD7621FA78B}"/>
                </c:ext>
              </c:extLst>
            </c:dLbl>
            <c:dLbl>
              <c:idx val="4"/>
              <c:layout>
                <c:manualLayout>
                  <c:x val="0"/>
                  <c:y val="-0.20105953443559255"/>
                </c:manualLayout>
              </c:layout>
              <c:tx>
                <c:rich>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mn-lt"/>
                        <a:ea typeface="+mn-ea"/>
                        <a:cs typeface="+mn-cs"/>
                      </a:defRPr>
                    </a:pPr>
                    <a:fld id="{5D5F1BDD-4F53-4D0B-B342-F1881B696066}" type="VALUE">
                      <a:rPr lang="en-US" sz="1200" smtClean="0"/>
                      <a:pPr>
                        <a:defRPr sz="1200" b="1">
                          <a:solidFill>
                            <a:schemeClr val="tx1"/>
                          </a:solidFill>
                        </a:defRPr>
                      </a:pPr>
                      <a:t>[VALUE]</a:t>
                    </a:fld>
                    <a:br>
                      <a:rPr lang="en-US" sz="1200"/>
                    </a:br>
                    <a:r>
                      <a:rPr lang="en-US" sz="1200" b="0"/>
                      <a:t>(n=21)</a:t>
                    </a:r>
                  </a:p>
                </c:rich>
              </c:tx>
              <c:numFmt formatCode="0%" sourceLinked="0"/>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DAA4-411B-8865-0FD7621FA78B}"/>
                </c:ext>
              </c:extLst>
            </c:dLbl>
            <c:dLbl>
              <c:idx val="6"/>
              <c:layout>
                <c:manualLayout>
                  <c:x val="-9.6670213260498212E-17"/>
                  <c:y val="-0.12378382835657877"/>
                </c:manualLayout>
              </c:layout>
              <c:tx>
                <c:rich>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mn-lt"/>
                        <a:ea typeface="+mn-ea"/>
                        <a:cs typeface="+mn-cs"/>
                      </a:defRPr>
                    </a:pPr>
                    <a:fld id="{EFE1F264-51AD-4724-ADB5-42EA47370C5A}" type="VALUE">
                      <a:rPr lang="en-US" sz="1200" smtClean="0"/>
                      <a:pPr>
                        <a:defRPr sz="1200" b="1">
                          <a:solidFill>
                            <a:schemeClr val="tx1"/>
                          </a:solidFill>
                        </a:defRPr>
                      </a:pPr>
                      <a:t>[VALUE]</a:t>
                    </a:fld>
                    <a:br>
                      <a:rPr lang="en-US" sz="1200"/>
                    </a:br>
                    <a:r>
                      <a:rPr lang="en-US" sz="1200" b="0"/>
                      <a:t>(n=8)</a:t>
                    </a:r>
                  </a:p>
                </c:rich>
              </c:tx>
              <c:numFmt formatCode="0%" sourceLinked="0"/>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DAA4-411B-8865-0FD7621FA78B}"/>
                </c:ext>
              </c:extLst>
            </c:dLbl>
            <c:dLbl>
              <c:idx val="7"/>
              <c:layout>
                <c:manualLayout>
                  <c:x val="2.6364908182650269E-3"/>
                  <c:y val="-0.15130163313547834"/>
                </c:manualLayout>
              </c:layout>
              <c:tx>
                <c:rich>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mn-lt"/>
                        <a:ea typeface="+mn-ea"/>
                        <a:cs typeface="+mn-cs"/>
                      </a:defRPr>
                    </a:pPr>
                    <a:fld id="{2A6DAA0B-A5EE-4AA3-89A3-17BD04BB326F}" type="VALUE">
                      <a:rPr lang="en-US" sz="1200" smtClean="0"/>
                      <a:pPr>
                        <a:defRPr sz="1200" b="1">
                          <a:solidFill>
                            <a:schemeClr val="tx1"/>
                          </a:solidFill>
                        </a:defRPr>
                      </a:pPr>
                      <a:t>[VALUE]</a:t>
                    </a:fld>
                    <a:br>
                      <a:rPr lang="en-US" sz="1200"/>
                    </a:br>
                    <a:r>
                      <a:rPr lang="en-US" sz="1200" b="0"/>
                      <a:t>(n=13)</a:t>
                    </a:r>
                  </a:p>
                </c:rich>
              </c:tx>
              <c:numFmt formatCode="0%" sourceLinked="0"/>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B-DAA4-411B-8865-0FD7621FA78B}"/>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Sheet1!$A$2:$A$9</c:f>
              <c:numCache>
                <c:formatCode>General</c:formatCode>
                <c:ptCount val="8"/>
              </c:numCache>
            </c:numRef>
          </c:cat>
          <c:val>
            <c:numRef>
              <c:f>Sheet1!$B$2:$B$9</c:f>
              <c:numCache>
                <c:formatCode>0.00%</c:formatCode>
                <c:ptCount val="8"/>
                <c:pt idx="0">
                  <c:v>0.5</c:v>
                </c:pt>
                <c:pt idx="1">
                  <c:v>0.54400000000000004</c:v>
                </c:pt>
                <c:pt idx="3">
                  <c:v>0.214</c:v>
                </c:pt>
                <c:pt idx="4">
                  <c:v>0.309</c:v>
                </c:pt>
                <c:pt idx="6">
                  <c:v>0.114</c:v>
                </c:pt>
                <c:pt idx="7">
                  <c:v>0.191</c:v>
                </c:pt>
              </c:numCache>
            </c:numRef>
          </c:val>
          <c:extLst>
            <c:ext xmlns:c16="http://schemas.microsoft.com/office/drawing/2014/chart" uri="{C3380CC4-5D6E-409C-BE32-E72D297353CC}">
              <c16:uniqueId val="{0000000C-DAA4-411B-8865-0FD7621FA78B}"/>
            </c:ext>
          </c:extLst>
        </c:ser>
        <c:ser>
          <c:idx val="1"/>
          <c:order val="1"/>
          <c:tx>
            <c:strRef>
              <c:f>Sheet1!$C$1</c:f>
              <c:strCache>
                <c:ptCount val="1"/>
                <c:pt idx="0">
                  <c:v>Column2</c:v>
                </c:pt>
              </c:strCache>
            </c:strRef>
          </c:tx>
          <c:spPr>
            <a:solidFill>
              <a:schemeClr val="accent1"/>
            </a:solidFill>
            <a:ln>
              <a:noFill/>
            </a:ln>
            <a:effectLst/>
          </c:spPr>
          <c:invertIfNegative val="0"/>
          <c:dPt>
            <c:idx val="0"/>
            <c:invertIfNegative val="0"/>
            <c:bubble3D val="0"/>
            <c:spPr>
              <a:solidFill>
                <a:srgbClr val="0070C0"/>
              </a:solidFill>
              <a:ln>
                <a:noFill/>
              </a:ln>
              <a:effectLst/>
            </c:spPr>
            <c:extLst>
              <c:ext xmlns:c16="http://schemas.microsoft.com/office/drawing/2014/chart" uri="{C3380CC4-5D6E-409C-BE32-E72D297353CC}">
                <c16:uniqueId val="{0000000E-DAA4-411B-8865-0FD7621FA78B}"/>
              </c:ext>
            </c:extLst>
          </c:dPt>
          <c:dPt>
            <c:idx val="1"/>
            <c:invertIfNegative val="0"/>
            <c:bubble3D val="0"/>
            <c:spPr>
              <a:solidFill>
                <a:srgbClr val="7F7F7F"/>
              </a:solidFill>
              <a:ln>
                <a:noFill/>
              </a:ln>
              <a:effectLst/>
            </c:spPr>
            <c:extLst>
              <c:ext xmlns:c16="http://schemas.microsoft.com/office/drawing/2014/chart" uri="{C3380CC4-5D6E-409C-BE32-E72D297353CC}">
                <c16:uniqueId val="{00000010-DAA4-411B-8865-0FD7621FA78B}"/>
              </c:ext>
            </c:extLst>
          </c:dPt>
          <c:dPt>
            <c:idx val="3"/>
            <c:invertIfNegative val="0"/>
            <c:bubble3D val="0"/>
            <c:spPr>
              <a:solidFill>
                <a:srgbClr val="0070C0"/>
              </a:solidFill>
              <a:ln>
                <a:noFill/>
              </a:ln>
              <a:effectLst/>
            </c:spPr>
            <c:extLst>
              <c:ext xmlns:c16="http://schemas.microsoft.com/office/drawing/2014/chart" uri="{C3380CC4-5D6E-409C-BE32-E72D297353CC}">
                <c16:uniqueId val="{00000012-DAA4-411B-8865-0FD7621FA78B}"/>
              </c:ext>
            </c:extLst>
          </c:dPt>
          <c:dPt>
            <c:idx val="4"/>
            <c:invertIfNegative val="0"/>
            <c:bubble3D val="0"/>
            <c:spPr>
              <a:solidFill>
                <a:srgbClr val="7F7F7F"/>
              </a:solidFill>
              <a:ln>
                <a:noFill/>
              </a:ln>
              <a:effectLst/>
            </c:spPr>
            <c:extLst>
              <c:ext xmlns:c16="http://schemas.microsoft.com/office/drawing/2014/chart" uri="{C3380CC4-5D6E-409C-BE32-E72D297353CC}">
                <c16:uniqueId val="{00000014-DAA4-411B-8865-0FD7621FA78B}"/>
              </c:ext>
            </c:extLst>
          </c:dPt>
          <c:dPt>
            <c:idx val="6"/>
            <c:invertIfNegative val="0"/>
            <c:bubble3D val="0"/>
            <c:spPr>
              <a:solidFill>
                <a:srgbClr val="0070C0"/>
              </a:solidFill>
              <a:ln>
                <a:noFill/>
              </a:ln>
              <a:effectLst/>
            </c:spPr>
            <c:extLst>
              <c:ext xmlns:c16="http://schemas.microsoft.com/office/drawing/2014/chart" uri="{C3380CC4-5D6E-409C-BE32-E72D297353CC}">
                <c16:uniqueId val="{00000016-DAA4-411B-8865-0FD7621FA78B}"/>
              </c:ext>
            </c:extLst>
          </c:dPt>
          <c:dPt>
            <c:idx val="7"/>
            <c:invertIfNegative val="0"/>
            <c:bubble3D val="0"/>
            <c:spPr>
              <a:solidFill>
                <a:schemeClr val="bg2"/>
              </a:solidFill>
              <a:ln>
                <a:noFill/>
              </a:ln>
              <a:effectLst/>
            </c:spPr>
            <c:extLst>
              <c:ext xmlns:c16="http://schemas.microsoft.com/office/drawing/2014/chart" uri="{C3380CC4-5D6E-409C-BE32-E72D297353CC}">
                <c16:uniqueId val="{00000018-DAA4-411B-8865-0FD7621FA78B}"/>
              </c:ext>
            </c:extLst>
          </c:dPt>
          <c:dLbls>
            <c:dLbl>
              <c:idx val="0"/>
              <c:delete val="1"/>
              <c:extLst>
                <c:ext xmlns:c15="http://schemas.microsoft.com/office/drawing/2012/chart" uri="{CE6537A1-D6FC-4f65-9D91-7224C49458BB}"/>
                <c:ext xmlns:c16="http://schemas.microsoft.com/office/drawing/2014/chart" uri="{C3380CC4-5D6E-409C-BE32-E72D297353CC}">
                  <c16:uniqueId val="{0000000E-DAA4-411B-8865-0FD7621FA78B}"/>
                </c:ext>
              </c:extLst>
            </c:dLbl>
            <c:dLbl>
              <c:idx val="1"/>
              <c:delete val="1"/>
              <c:extLst>
                <c:ext xmlns:c15="http://schemas.microsoft.com/office/drawing/2012/chart" uri="{CE6537A1-D6FC-4f65-9D91-7224C49458BB}"/>
                <c:ext xmlns:c16="http://schemas.microsoft.com/office/drawing/2014/chart" uri="{C3380CC4-5D6E-409C-BE32-E72D297353CC}">
                  <c16:uniqueId val="{00000010-DAA4-411B-8865-0FD7621FA78B}"/>
                </c:ext>
              </c:extLst>
            </c:dLbl>
            <c:dLbl>
              <c:idx val="3"/>
              <c:delete val="1"/>
              <c:extLst>
                <c:ext xmlns:c15="http://schemas.microsoft.com/office/drawing/2012/chart" uri="{CE6537A1-D6FC-4f65-9D91-7224C49458BB}"/>
                <c:ext xmlns:c16="http://schemas.microsoft.com/office/drawing/2014/chart" uri="{C3380CC4-5D6E-409C-BE32-E72D297353CC}">
                  <c16:uniqueId val="{00000012-DAA4-411B-8865-0FD7621FA78B}"/>
                </c:ext>
              </c:extLst>
            </c:dLbl>
            <c:dLbl>
              <c:idx val="4"/>
              <c:delete val="1"/>
              <c:extLst>
                <c:ext xmlns:c15="http://schemas.microsoft.com/office/drawing/2012/chart" uri="{CE6537A1-D6FC-4f65-9D91-7224C49458BB}"/>
                <c:ext xmlns:c16="http://schemas.microsoft.com/office/drawing/2014/chart" uri="{C3380CC4-5D6E-409C-BE32-E72D297353CC}">
                  <c16:uniqueId val="{00000014-DAA4-411B-8865-0FD7621FA78B}"/>
                </c:ext>
              </c:extLst>
            </c:dLbl>
            <c:dLbl>
              <c:idx val="6"/>
              <c:delete val="1"/>
              <c:extLst>
                <c:ext xmlns:c15="http://schemas.microsoft.com/office/drawing/2012/chart" uri="{CE6537A1-D6FC-4f65-9D91-7224C49458BB}"/>
                <c:ext xmlns:c16="http://schemas.microsoft.com/office/drawing/2014/chart" uri="{C3380CC4-5D6E-409C-BE32-E72D297353CC}">
                  <c16:uniqueId val="{00000016-DAA4-411B-8865-0FD7621FA78B}"/>
                </c:ext>
              </c:extLst>
            </c:dLbl>
            <c:dLbl>
              <c:idx val="7"/>
              <c:delete val="1"/>
              <c:extLst>
                <c:ext xmlns:c15="http://schemas.microsoft.com/office/drawing/2012/chart" uri="{CE6537A1-D6FC-4f65-9D91-7224C49458BB}"/>
                <c:ext xmlns:c16="http://schemas.microsoft.com/office/drawing/2014/chart" uri="{C3380CC4-5D6E-409C-BE32-E72D297353CC}">
                  <c16:uniqueId val="{00000018-DAA4-411B-8865-0FD7621FA78B}"/>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Sheet1!$A$2:$A$9</c:f>
              <c:numCache>
                <c:formatCode>General</c:formatCode>
                <c:ptCount val="8"/>
              </c:numCache>
            </c:numRef>
          </c:cat>
          <c:val>
            <c:numRef>
              <c:f>Sheet1!$C$2:$C$9</c:f>
              <c:numCache>
                <c:formatCode>General</c:formatCode>
                <c:ptCount val="8"/>
              </c:numCache>
            </c:numRef>
          </c:val>
          <c:extLst>
            <c:ext xmlns:c16="http://schemas.microsoft.com/office/drawing/2014/chart" uri="{C3380CC4-5D6E-409C-BE32-E72D297353CC}">
              <c16:uniqueId val="{00000019-DAA4-411B-8865-0FD7621FA78B}"/>
            </c:ext>
          </c:extLst>
        </c:ser>
        <c:dLbls>
          <c:showLegendKey val="0"/>
          <c:showVal val="0"/>
          <c:showCatName val="0"/>
          <c:showSerName val="0"/>
          <c:showPercent val="0"/>
          <c:showBubbleSize val="0"/>
        </c:dLbls>
        <c:gapWidth val="14"/>
        <c:overlap val="100"/>
        <c:axId val="611814272"/>
        <c:axId val="611809952"/>
      </c:barChart>
      <c:catAx>
        <c:axId val="611814272"/>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611809952"/>
        <c:crosses val="autoZero"/>
        <c:auto val="1"/>
        <c:lblAlgn val="ctr"/>
        <c:lblOffset val="100"/>
        <c:noMultiLvlLbl val="0"/>
      </c:catAx>
      <c:valAx>
        <c:axId val="611809952"/>
        <c:scaling>
          <c:orientation val="minMax"/>
          <c:max val="1"/>
        </c:scaling>
        <c:delete val="0"/>
        <c:axPos val="l"/>
        <c:majorGridlines>
          <c:spPr>
            <a:ln w="9525" cap="flat" cmpd="sng" algn="ctr">
              <a:noFill/>
              <a:round/>
            </a:ln>
            <a:effectLst/>
          </c:spPr>
        </c:majorGridlines>
        <c:numFmt formatCode="0%" sourceLinked="0"/>
        <c:majorTickMark val="out"/>
        <c:minorTickMark val="none"/>
        <c:tickLblPos val="none"/>
        <c:spPr>
          <a:noFill/>
          <a:ln>
            <a:solidFill>
              <a:schemeClr val="tx1"/>
            </a:solid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611814272"/>
        <c:crosses val="autoZero"/>
        <c:crossBetween val="between"/>
        <c:majorUnit val="0.2"/>
      </c:valAx>
      <c:spPr>
        <a:noFill/>
        <a:ln w="25400">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userShapes r:id="rId4"/>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266364168796095"/>
          <c:y val="2.43604611472177E-2"/>
          <c:w val="0.76457837602381584"/>
          <c:h val="0.90184885668516201"/>
        </c:manualLayout>
      </c:layout>
      <c:barChart>
        <c:barDir val="col"/>
        <c:grouping val="stacked"/>
        <c:varyColors val="0"/>
        <c:ser>
          <c:idx val="0"/>
          <c:order val="0"/>
          <c:tx>
            <c:strRef>
              <c:f>Sheet1!$B$1</c:f>
              <c:strCache>
                <c:ptCount val="1"/>
                <c:pt idx="0">
                  <c:v>Series 2</c:v>
                </c:pt>
              </c:strCache>
            </c:strRef>
          </c:tx>
          <c:spPr>
            <a:solidFill>
              <a:srgbClr val="BFBFBF"/>
            </a:solidFill>
            <a:ln>
              <a:noFill/>
            </a:ln>
            <a:effectLst/>
          </c:spPr>
          <c:invertIfNegative val="0"/>
          <c:dPt>
            <c:idx val="0"/>
            <c:invertIfNegative val="0"/>
            <c:bubble3D val="0"/>
            <c:spPr>
              <a:solidFill>
                <a:srgbClr val="1FA9E1"/>
              </a:solidFill>
              <a:ln>
                <a:noFill/>
              </a:ln>
              <a:effectLst/>
            </c:spPr>
            <c:extLst>
              <c:ext xmlns:c16="http://schemas.microsoft.com/office/drawing/2014/chart" uri="{C3380CC4-5D6E-409C-BE32-E72D297353CC}">
                <c16:uniqueId val="{00000001-463F-4222-AC3B-F41BF370213F}"/>
              </c:ext>
            </c:extLst>
          </c:dPt>
          <c:cat>
            <c:strRef>
              <c:f>Sheet1!$A$2:$A$3</c:f>
              <c:strCache>
                <c:ptCount val="2"/>
                <c:pt idx="0">
                  <c:v>Enhanced</c:v>
                </c:pt>
                <c:pt idx="1">
                  <c:v>SoC</c:v>
                </c:pt>
              </c:strCache>
            </c:strRef>
          </c:cat>
          <c:val>
            <c:numRef>
              <c:f>Sheet1!$B$2:$B$3</c:f>
              <c:numCache>
                <c:formatCode>General</c:formatCode>
                <c:ptCount val="2"/>
                <c:pt idx="0">
                  <c:v>35</c:v>
                </c:pt>
                <c:pt idx="1">
                  <c:v>67</c:v>
                </c:pt>
              </c:numCache>
            </c:numRef>
          </c:val>
          <c:extLst>
            <c:ext xmlns:c16="http://schemas.microsoft.com/office/drawing/2014/chart" uri="{C3380CC4-5D6E-409C-BE32-E72D297353CC}">
              <c16:uniqueId val="{00000002-463F-4222-AC3B-F41BF370213F}"/>
            </c:ext>
          </c:extLst>
        </c:ser>
        <c:ser>
          <c:idx val="1"/>
          <c:order val="1"/>
          <c:tx>
            <c:strRef>
              <c:f>Sheet1!$C$1</c:f>
              <c:strCache>
                <c:ptCount val="1"/>
                <c:pt idx="0">
                  <c:v>Series 1</c:v>
                </c:pt>
              </c:strCache>
            </c:strRef>
          </c:tx>
          <c:spPr>
            <a:solidFill>
              <a:srgbClr val="BFBFBF"/>
            </a:solidFill>
            <a:ln>
              <a:noFill/>
            </a:ln>
            <a:effectLst/>
          </c:spPr>
          <c:invertIfNegative val="0"/>
          <c:dPt>
            <c:idx val="0"/>
            <c:invertIfNegative val="0"/>
            <c:bubble3D val="0"/>
            <c:spPr>
              <a:solidFill>
                <a:srgbClr val="0070C0"/>
              </a:solidFill>
              <a:ln>
                <a:noFill/>
              </a:ln>
              <a:effectLst/>
            </c:spPr>
            <c:extLst>
              <c:ext xmlns:c16="http://schemas.microsoft.com/office/drawing/2014/chart" uri="{C3380CC4-5D6E-409C-BE32-E72D297353CC}">
                <c16:uniqueId val="{00000004-463F-4222-AC3B-F41BF370213F}"/>
              </c:ext>
            </c:extLst>
          </c:dPt>
          <c:dPt>
            <c:idx val="1"/>
            <c:invertIfNegative val="0"/>
            <c:bubble3D val="0"/>
            <c:spPr>
              <a:solidFill>
                <a:srgbClr val="7F7F7F"/>
              </a:solidFill>
              <a:ln>
                <a:noFill/>
              </a:ln>
              <a:effectLst/>
            </c:spPr>
            <c:extLst>
              <c:ext xmlns:c16="http://schemas.microsoft.com/office/drawing/2014/chart" uri="{C3380CC4-5D6E-409C-BE32-E72D297353CC}">
                <c16:uniqueId val="{00000006-463F-4222-AC3B-F41BF370213F}"/>
              </c:ext>
            </c:extLst>
          </c:dPt>
          <c:cat>
            <c:strRef>
              <c:f>Sheet1!$A$2:$A$3</c:f>
              <c:strCache>
                <c:ptCount val="2"/>
                <c:pt idx="0">
                  <c:v>Enhanced</c:v>
                </c:pt>
                <c:pt idx="1">
                  <c:v>SoC</c:v>
                </c:pt>
              </c:strCache>
            </c:strRef>
          </c:cat>
          <c:val>
            <c:numRef>
              <c:f>Sheet1!$C$2:$C$3</c:f>
              <c:numCache>
                <c:formatCode>General</c:formatCode>
                <c:ptCount val="2"/>
                <c:pt idx="0">
                  <c:v>4</c:v>
                </c:pt>
                <c:pt idx="1">
                  <c:v>9</c:v>
                </c:pt>
              </c:numCache>
            </c:numRef>
          </c:val>
          <c:extLst>
            <c:ext xmlns:c16="http://schemas.microsoft.com/office/drawing/2014/chart" uri="{C3380CC4-5D6E-409C-BE32-E72D297353CC}">
              <c16:uniqueId val="{00000007-463F-4222-AC3B-F41BF370213F}"/>
            </c:ext>
          </c:extLst>
        </c:ser>
        <c:dLbls>
          <c:showLegendKey val="0"/>
          <c:showVal val="0"/>
          <c:showCatName val="0"/>
          <c:showSerName val="0"/>
          <c:showPercent val="0"/>
          <c:showBubbleSize val="0"/>
        </c:dLbls>
        <c:gapWidth val="118"/>
        <c:overlap val="100"/>
        <c:axId val="1441166015"/>
        <c:axId val="1441171295"/>
      </c:barChart>
      <c:catAx>
        <c:axId val="1441166015"/>
        <c:scaling>
          <c:orientation val="minMax"/>
        </c:scaling>
        <c:delete val="0"/>
        <c:axPos val="b"/>
        <c:numFmt formatCode="General" sourceLinked="1"/>
        <c:majorTickMark val="none"/>
        <c:minorTickMark val="none"/>
        <c:tickLblPos val="nextTo"/>
        <c:spPr>
          <a:noFill/>
          <a:ln w="9525" cap="sq" cmpd="sng" algn="ctr">
            <a:solidFill>
              <a:schemeClr val="tx1"/>
            </a:solidFill>
            <a:miter lim="800000"/>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41171295"/>
        <c:crosses val="autoZero"/>
        <c:auto val="1"/>
        <c:lblAlgn val="ctr"/>
        <c:lblOffset val="100"/>
        <c:noMultiLvlLbl val="0"/>
      </c:catAx>
      <c:valAx>
        <c:axId val="1441171295"/>
        <c:scaling>
          <c:orientation val="minMax"/>
          <c:max val="100"/>
        </c:scaling>
        <c:delete val="0"/>
        <c:axPos val="l"/>
        <c:numFmt formatCode="General" sourceLinked="1"/>
        <c:majorTickMark val="out"/>
        <c:minorTickMark val="none"/>
        <c:tickLblPos val="nextTo"/>
        <c:spPr>
          <a:noFill/>
          <a:ln w="9525" cap="sq">
            <a:solidFill>
              <a:schemeClr val="tx1"/>
            </a:solidFill>
            <a:miter lim="800000"/>
          </a:ln>
          <a:effectLst/>
        </c:spPr>
        <c:txPr>
          <a:bodyPr rot="-60000000" spcFirstLastPara="1" vertOverflow="ellipsis" vert="horz" wrap="square" anchor="ctr" anchorCtr="1"/>
          <a:lstStyle/>
          <a:p>
            <a:pPr>
              <a:defRPr sz="8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441166015"/>
        <c:crosses val="autoZero"/>
        <c:crossBetween val="between"/>
        <c:majorUnit val="20"/>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1648698494924614"/>
          <c:y val="2.1208677723696924E-2"/>
          <c:w val="0.83971726189076645"/>
          <c:h val="0.84436869866184683"/>
        </c:manualLayout>
      </c:layout>
      <c:barChart>
        <c:barDir val="col"/>
        <c:grouping val="stacked"/>
        <c:varyColors val="0"/>
        <c:ser>
          <c:idx val="0"/>
          <c:order val="0"/>
          <c:tx>
            <c:strRef>
              <c:f>Sheet1!$A$2</c:f>
              <c:strCache>
                <c:ptCount val="1"/>
                <c:pt idx="0">
                  <c:v>Derm AE</c:v>
                </c:pt>
              </c:strCache>
            </c:strRef>
          </c:tx>
          <c:spPr>
            <a:solidFill>
              <a:srgbClr val="0070C0"/>
            </a:solidFill>
            <a:ln>
              <a:noFill/>
            </a:ln>
            <a:effectLst/>
          </c:spPr>
          <c:invertIfNegative val="0"/>
          <c:dPt>
            <c:idx val="1"/>
            <c:invertIfNegative val="0"/>
            <c:bubble3D val="0"/>
            <c:spPr>
              <a:solidFill>
                <a:sysClr val="windowText" lastClr="000000"/>
              </a:solidFill>
              <a:ln>
                <a:noFill/>
              </a:ln>
              <a:effectLst/>
            </c:spPr>
            <c:extLst>
              <c:ext xmlns:c16="http://schemas.microsoft.com/office/drawing/2014/chart" uri="{C3380CC4-5D6E-409C-BE32-E72D297353CC}">
                <c16:uniqueId val="{00000000-B6D7-4913-B826-80EE2C011493}"/>
              </c:ext>
            </c:extLst>
          </c:dPt>
          <c:cat>
            <c:strRef>
              <c:f>(Sheet1!$B$1,Sheet1!$E$1)</c:f>
              <c:strCache>
                <c:ptCount val="2"/>
                <c:pt idx="0">
                  <c:v>Dex 8mg</c:v>
                </c:pt>
                <c:pt idx="1">
                  <c:v>Std IRR</c:v>
                </c:pt>
              </c:strCache>
            </c:strRef>
          </c:cat>
          <c:val>
            <c:numRef>
              <c:f>(Sheet1!$B$2,Sheet1!$E$2)</c:f>
              <c:numCache>
                <c:formatCode>General</c:formatCode>
                <c:ptCount val="2"/>
                <c:pt idx="0">
                  <c:v>22.5</c:v>
                </c:pt>
                <c:pt idx="1">
                  <c:v>67.400000000000006</c:v>
                </c:pt>
              </c:numCache>
            </c:numRef>
          </c:val>
          <c:extLst>
            <c:ext xmlns:c16="http://schemas.microsoft.com/office/drawing/2014/chart" uri="{C3380CC4-5D6E-409C-BE32-E72D297353CC}">
              <c16:uniqueId val="{00000000-9B49-4004-9CC4-143DD1B4920E}"/>
            </c:ext>
          </c:extLst>
        </c:ser>
        <c:dLbls>
          <c:showLegendKey val="0"/>
          <c:showVal val="0"/>
          <c:showCatName val="0"/>
          <c:showSerName val="0"/>
          <c:showPercent val="0"/>
          <c:showBubbleSize val="0"/>
        </c:dLbls>
        <c:gapWidth val="118"/>
        <c:overlap val="100"/>
        <c:axId val="28219951"/>
        <c:axId val="28218511"/>
      </c:barChart>
      <c:catAx>
        <c:axId val="28219951"/>
        <c:scaling>
          <c:orientation val="minMax"/>
        </c:scaling>
        <c:delete val="0"/>
        <c:axPos val="b"/>
        <c:numFmt formatCode="General" sourceLinked="1"/>
        <c:majorTickMark val="none"/>
        <c:minorTickMark val="none"/>
        <c:tickLblPos val="nextTo"/>
        <c:spPr>
          <a:noFill/>
          <a:ln w="9525" cap="flat" cmpd="sng" algn="ctr">
            <a:solidFill>
              <a:sysClr val="windowText" lastClr="000000"/>
            </a:solidFill>
            <a:round/>
          </a:ln>
          <a:effectLst/>
        </c:spPr>
        <c:txPr>
          <a:bodyPr rot="-6000000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crossAx val="28218511"/>
        <c:crosses val="autoZero"/>
        <c:auto val="1"/>
        <c:lblAlgn val="ctr"/>
        <c:lblOffset val="100"/>
        <c:noMultiLvlLbl val="0"/>
      </c:catAx>
      <c:valAx>
        <c:axId val="28218511"/>
        <c:scaling>
          <c:orientation val="minMax"/>
          <c:max val="100"/>
        </c:scaling>
        <c:delete val="0"/>
        <c:axPos val="l"/>
        <c:numFmt formatCode="General" sourceLinked="1"/>
        <c:majorTickMark val="out"/>
        <c:minorTickMark val="none"/>
        <c:tickLblPos val="nextTo"/>
        <c:spPr>
          <a:noFill/>
          <a:ln cap="sq">
            <a:solidFill>
              <a:sysClr val="windowText" lastClr="000000"/>
            </a:solidFill>
            <a:miter lim="800000"/>
          </a:ln>
          <a:effectLst/>
        </c:spPr>
        <c:txPr>
          <a:bodyPr rot="-60000000" spcFirstLastPara="1" vertOverflow="ellipsis" vert="horz" wrap="square" anchor="ctr" anchorCtr="1"/>
          <a:lstStyle/>
          <a:p>
            <a:pPr>
              <a:defRPr sz="8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8219951"/>
        <c:crosses val="autoZero"/>
        <c:crossBetween val="between"/>
        <c:majorUnit val="20"/>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4">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1648698494924614"/>
          <c:y val="2.1208677723696924E-2"/>
          <c:w val="0.83971726189076645"/>
          <c:h val="0.84480369272901223"/>
        </c:manualLayout>
      </c:layout>
      <c:barChart>
        <c:barDir val="col"/>
        <c:grouping val="stacked"/>
        <c:varyColors val="0"/>
        <c:ser>
          <c:idx val="0"/>
          <c:order val="0"/>
          <c:tx>
            <c:strRef>
              <c:f>Sheet1!$A$2</c:f>
              <c:strCache>
                <c:ptCount val="1"/>
                <c:pt idx="0">
                  <c:v>VTE</c:v>
                </c:pt>
              </c:strCache>
            </c:strRef>
          </c:tx>
          <c:spPr>
            <a:solidFill>
              <a:srgbClr val="0070C0"/>
            </a:solidFill>
            <a:ln>
              <a:noFill/>
            </a:ln>
            <a:effectLst/>
          </c:spPr>
          <c:invertIfNegative val="0"/>
          <c:dPt>
            <c:idx val="1"/>
            <c:invertIfNegative val="0"/>
            <c:bubble3D val="0"/>
            <c:spPr>
              <a:solidFill>
                <a:sysClr val="windowText" lastClr="000000"/>
              </a:solidFill>
              <a:ln>
                <a:noFill/>
              </a:ln>
              <a:effectLst/>
            </c:spPr>
            <c:extLst>
              <c:ext xmlns:c16="http://schemas.microsoft.com/office/drawing/2014/chart" uri="{C3380CC4-5D6E-409C-BE32-E72D297353CC}">
                <c16:uniqueId val="{00000000-63C8-4AA9-A981-7DA5393C03B9}"/>
              </c:ext>
            </c:extLst>
          </c:dPt>
          <c:cat>
            <c:strRef>
              <c:f>(Sheet1!$B$1,Sheet1!$E$1)</c:f>
              <c:strCache>
                <c:ptCount val="2"/>
                <c:pt idx="0">
                  <c:v>AC</c:v>
                </c:pt>
                <c:pt idx="1">
                  <c:v>No AC</c:v>
                </c:pt>
              </c:strCache>
            </c:strRef>
          </c:cat>
          <c:val>
            <c:numRef>
              <c:f>(Sheet1!$B$2,Sheet1!$E$2)</c:f>
              <c:numCache>
                <c:formatCode>General</c:formatCode>
                <c:ptCount val="2"/>
                <c:pt idx="0">
                  <c:v>11</c:v>
                </c:pt>
                <c:pt idx="1">
                  <c:v>20</c:v>
                </c:pt>
              </c:numCache>
            </c:numRef>
          </c:val>
          <c:extLst>
            <c:ext xmlns:c16="http://schemas.microsoft.com/office/drawing/2014/chart" uri="{C3380CC4-5D6E-409C-BE32-E72D297353CC}">
              <c16:uniqueId val="{00000000-12ED-463D-A033-7DABED78C72C}"/>
            </c:ext>
          </c:extLst>
        </c:ser>
        <c:dLbls>
          <c:showLegendKey val="0"/>
          <c:showVal val="0"/>
          <c:showCatName val="0"/>
          <c:showSerName val="0"/>
          <c:showPercent val="0"/>
          <c:showBubbleSize val="0"/>
        </c:dLbls>
        <c:gapWidth val="118"/>
        <c:overlap val="100"/>
        <c:axId val="28219951"/>
        <c:axId val="28218511"/>
      </c:barChart>
      <c:catAx>
        <c:axId val="28219951"/>
        <c:scaling>
          <c:orientation val="minMax"/>
        </c:scaling>
        <c:delete val="0"/>
        <c:axPos val="b"/>
        <c:numFmt formatCode="General" sourceLinked="1"/>
        <c:majorTickMark val="none"/>
        <c:minorTickMark val="none"/>
        <c:tickLblPos val="nextTo"/>
        <c:spPr>
          <a:noFill/>
          <a:ln w="9525" cap="sq" cmpd="sng" algn="ctr">
            <a:solidFill>
              <a:sysClr val="windowText" lastClr="000000"/>
            </a:solidFill>
            <a:miter lim="800000"/>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8218511"/>
        <c:crosses val="autoZero"/>
        <c:auto val="1"/>
        <c:lblAlgn val="ctr"/>
        <c:lblOffset val="100"/>
        <c:noMultiLvlLbl val="0"/>
      </c:catAx>
      <c:valAx>
        <c:axId val="28218511"/>
        <c:scaling>
          <c:orientation val="minMax"/>
          <c:max val="50"/>
          <c:min val="0"/>
        </c:scaling>
        <c:delete val="0"/>
        <c:axPos val="l"/>
        <c:numFmt formatCode="General" sourceLinked="1"/>
        <c:majorTickMark val="out"/>
        <c:minorTickMark val="none"/>
        <c:tickLblPos val="nextTo"/>
        <c:spPr>
          <a:noFill/>
          <a:ln cap="sq">
            <a:solidFill>
              <a:sysClr val="windowText" lastClr="000000"/>
            </a:solidFill>
            <a:miter lim="800000"/>
          </a:ln>
          <a:effectLst/>
        </c:spPr>
        <c:txPr>
          <a:bodyPr rot="-60000000" spcFirstLastPara="1" vertOverflow="ellipsis" vert="horz" wrap="square" anchor="ctr" anchorCtr="1"/>
          <a:lstStyle/>
          <a:p>
            <a:pPr>
              <a:defRPr sz="8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8219951"/>
        <c:crosses val="autoZero"/>
        <c:crossBetween val="between"/>
        <c:majorUnit val="10"/>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Tested, EGFR/ALK+</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Italy</c:v>
                </c:pt>
                <c:pt idx="1">
                  <c:v>Spain</c:v>
                </c:pt>
                <c:pt idx="2">
                  <c:v>Australia</c:v>
                </c:pt>
                <c:pt idx="3">
                  <c:v>Korea</c:v>
                </c:pt>
                <c:pt idx="4">
                  <c:v>Taiwan</c:v>
                </c:pt>
                <c:pt idx="5">
                  <c:v>Japan</c:v>
                </c:pt>
                <c:pt idx="6">
                  <c:v>Brazil</c:v>
                </c:pt>
              </c:strCache>
            </c:strRef>
          </c:cat>
          <c:val>
            <c:numRef>
              <c:f>Sheet1!$B$2:$B$8</c:f>
              <c:numCache>
                <c:formatCode>General</c:formatCode>
                <c:ptCount val="7"/>
                <c:pt idx="0">
                  <c:v>40.4</c:v>
                </c:pt>
                <c:pt idx="1">
                  <c:v>15.1</c:v>
                </c:pt>
                <c:pt idx="2">
                  <c:v>34.299999999999997</c:v>
                </c:pt>
                <c:pt idx="3">
                  <c:v>14.5</c:v>
                </c:pt>
                <c:pt idx="4">
                  <c:v>28.3</c:v>
                </c:pt>
                <c:pt idx="5">
                  <c:v>17.899999999999999</c:v>
                </c:pt>
                <c:pt idx="6">
                  <c:v>11.9</c:v>
                </c:pt>
              </c:numCache>
            </c:numRef>
          </c:val>
          <c:extLst>
            <c:ext xmlns:c16="http://schemas.microsoft.com/office/drawing/2014/chart" uri="{C3380CC4-5D6E-409C-BE32-E72D297353CC}">
              <c16:uniqueId val="{00000000-C591-E448-A50C-2FF56258795A}"/>
            </c:ext>
          </c:extLst>
        </c:ser>
        <c:ser>
          <c:idx val="1"/>
          <c:order val="1"/>
          <c:tx>
            <c:strRef>
              <c:f>Sheet1!$C$1</c:f>
              <c:strCache>
                <c:ptCount val="1"/>
                <c:pt idx="0">
                  <c:v>Not tested</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Italy</c:v>
                </c:pt>
                <c:pt idx="1">
                  <c:v>Spain</c:v>
                </c:pt>
                <c:pt idx="2">
                  <c:v>Australia</c:v>
                </c:pt>
                <c:pt idx="3">
                  <c:v>Korea</c:v>
                </c:pt>
                <c:pt idx="4">
                  <c:v>Taiwan</c:v>
                </c:pt>
                <c:pt idx="5">
                  <c:v>Japan</c:v>
                </c:pt>
                <c:pt idx="6">
                  <c:v>Brazil</c:v>
                </c:pt>
              </c:strCache>
            </c:strRef>
          </c:cat>
          <c:val>
            <c:numRef>
              <c:f>Sheet1!$C$2:$C$8</c:f>
              <c:numCache>
                <c:formatCode>General</c:formatCode>
                <c:ptCount val="7"/>
                <c:pt idx="0">
                  <c:v>33</c:v>
                </c:pt>
                <c:pt idx="1">
                  <c:v>8.3000000000000007</c:v>
                </c:pt>
                <c:pt idx="2">
                  <c:v>9.1999999999999993</c:v>
                </c:pt>
                <c:pt idx="3">
                  <c:v>5.7</c:v>
                </c:pt>
                <c:pt idx="4">
                  <c:v>19.3</c:v>
                </c:pt>
                <c:pt idx="5">
                  <c:v>8.5</c:v>
                </c:pt>
                <c:pt idx="6">
                  <c:v>6.9</c:v>
                </c:pt>
              </c:numCache>
            </c:numRef>
          </c:val>
          <c:extLst>
            <c:ext xmlns:c16="http://schemas.microsoft.com/office/drawing/2014/chart" uri="{C3380CC4-5D6E-409C-BE32-E72D297353CC}">
              <c16:uniqueId val="{00000001-C591-E448-A50C-2FF56258795A}"/>
            </c:ext>
          </c:extLst>
        </c:ser>
        <c:dLbls>
          <c:showLegendKey val="0"/>
          <c:showVal val="0"/>
          <c:showCatName val="0"/>
          <c:showSerName val="0"/>
          <c:showPercent val="0"/>
          <c:showBubbleSize val="0"/>
        </c:dLbls>
        <c:gapWidth val="219"/>
        <c:overlap val="-27"/>
        <c:axId val="253405968"/>
        <c:axId val="532373536"/>
      </c:barChart>
      <c:catAx>
        <c:axId val="253405968"/>
        <c:scaling>
          <c:orientation val="minMax"/>
        </c:scaling>
        <c:delete val="1"/>
        <c:axPos val="b"/>
        <c:numFmt formatCode="General" sourceLinked="1"/>
        <c:majorTickMark val="none"/>
        <c:minorTickMark val="none"/>
        <c:tickLblPos val="nextTo"/>
        <c:crossAx val="532373536"/>
        <c:crosses val="autoZero"/>
        <c:auto val="1"/>
        <c:lblAlgn val="ctr"/>
        <c:lblOffset val="100"/>
        <c:noMultiLvlLbl val="0"/>
      </c:catAx>
      <c:valAx>
        <c:axId val="53237353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solidFill>
              <a:schemeClr val="accent1">
                <a:shade val="50000"/>
              </a:schemeClr>
            </a:solid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53405968"/>
        <c:crosses val="autoZero"/>
        <c:crossBetween val="between"/>
      </c:valAx>
      <c:spPr>
        <a:noFill/>
        <a:ln>
          <a:noFill/>
        </a:ln>
        <a:effectLst/>
      </c:spPr>
    </c:plotArea>
    <c:legend>
      <c:legendPos val="b"/>
      <c:layout>
        <c:manualLayout>
          <c:xMode val="edge"/>
          <c:yMode val="edge"/>
          <c:x val="0.72319494013911456"/>
          <c:y val="6.9062170156431138E-2"/>
          <c:w val="0.23930512292545073"/>
          <c:h val="0.14080502768217867"/>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6.7444762586494872E-2"/>
          <c:y val="8.1450364544312315E-2"/>
          <c:w val="0.87529754235266044"/>
          <c:h val="0.78124367768510716"/>
        </c:manualLayout>
      </c:layout>
      <c:lineChart>
        <c:grouping val="standard"/>
        <c:varyColors val="0"/>
        <c:ser>
          <c:idx val="0"/>
          <c:order val="0"/>
          <c:tx>
            <c:strRef>
              <c:f>Sheet1!$B$1</c:f>
              <c:strCache>
                <c:ptCount val="1"/>
                <c:pt idx="0">
                  <c:v>Series 1</c:v>
                </c:pt>
              </c:strCache>
            </c:strRef>
          </c:tx>
          <c:marker>
            <c:symbol val="none"/>
          </c:marker>
          <c:cat>
            <c:numRef>
              <c:f>Sheet1!$A$2:$A$14</c:f>
              <c:numCache>
                <c:formatCode>General</c:formatCode>
                <c:ptCount val="13"/>
                <c:pt idx="0">
                  <c:v>0</c:v>
                </c:pt>
                <c:pt idx="1">
                  <c:v>3</c:v>
                </c:pt>
                <c:pt idx="2">
                  <c:v>6</c:v>
                </c:pt>
                <c:pt idx="3">
                  <c:v>9</c:v>
                </c:pt>
                <c:pt idx="4">
                  <c:v>12</c:v>
                </c:pt>
                <c:pt idx="5">
                  <c:v>15</c:v>
                </c:pt>
                <c:pt idx="6">
                  <c:v>18</c:v>
                </c:pt>
                <c:pt idx="7">
                  <c:v>21</c:v>
                </c:pt>
                <c:pt idx="8">
                  <c:v>24</c:v>
                </c:pt>
                <c:pt idx="9">
                  <c:v>27</c:v>
                </c:pt>
                <c:pt idx="10">
                  <c:v>30</c:v>
                </c:pt>
                <c:pt idx="11">
                  <c:v>33</c:v>
                </c:pt>
                <c:pt idx="12">
                  <c:v>36</c:v>
                </c:pt>
              </c:numCache>
            </c:numRef>
          </c:cat>
          <c:val>
            <c:numRef>
              <c:f>Sheet1!$B$2:$B$14</c:f>
              <c:numCache>
                <c:formatCode>General</c:formatCode>
                <c:ptCount val="13"/>
              </c:numCache>
            </c:numRef>
          </c:val>
          <c:smooth val="0"/>
          <c:extLst>
            <c:ext xmlns:c16="http://schemas.microsoft.com/office/drawing/2014/chart" uri="{C3380CC4-5D6E-409C-BE32-E72D297353CC}">
              <c16:uniqueId val="{00000000-1B8D-485D-AE73-93B498F77E2F}"/>
            </c:ext>
          </c:extLst>
        </c:ser>
        <c:dLbls>
          <c:showLegendKey val="0"/>
          <c:showVal val="0"/>
          <c:showCatName val="0"/>
          <c:showSerName val="0"/>
          <c:showPercent val="0"/>
          <c:showBubbleSize val="0"/>
        </c:dLbls>
        <c:smooth val="0"/>
        <c:axId val="123910144"/>
        <c:axId val="76376896"/>
      </c:lineChart>
      <c:catAx>
        <c:axId val="123910144"/>
        <c:scaling>
          <c:orientation val="minMax"/>
        </c:scaling>
        <c:delete val="0"/>
        <c:axPos val="b"/>
        <c:numFmt formatCode="General" sourceLinked="1"/>
        <c:majorTickMark val="out"/>
        <c:minorTickMark val="none"/>
        <c:tickLblPos val="nextTo"/>
        <c:spPr>
          <a:ln w="19050">
            <a:solidFill>
              <a:schemeClr val="tx1"/>
            </a:solidFill>
          </a:ln>
        </c:spPr>
        <c:txPr>
          <a:bodyPr/>
          <a:lstStyle/>
          <a:p>
            <a:pPr>
              <a:defRPr sz="800">
                <a:latin typeface="Arial" panose="020B0604020202020204" pitchFamily="34" charset="0"/>
                <a:cs typeface="Arial" panose="020B0604020202020204" pitchFamily="34" charset="0"/>
              </a:defRPr>
            </a:pPr>
            <a:endParaRPr lang="en-US"/>
          </a:p>
        </c:txPr>
        <c:crossAx val="76376896"/>
        <c:crosses val="autoZero"/>
        <c:auto val="1"/>
        <c:lblAlgn val="ctr"/>
        <c:lblOffset val="100"/>
        <c:noMultiLvlLbl val="0"/>
      </c:catAx>
      <c:valAx>
        <c:axId val="76376896"/>
        <c:scaling>
          <c:orientation val="minMax"/>
          <c:max val="1"/>
          <c:min val="0"/>
        </c:scaling>
        <c:delete val="0"/>
        <c:axPos val="l"/>
        <c:numFmt formatCode="#,##0.0" sourceLinked="0"/>
        <c:majorTickMark val="out"/>
        <c:minorTickMark val="none"/>
        <c:tickLblPos val="nextTo"/>
        <c:spPr>
          <a:ln w="19050">
            <a:solidFill>
              <a:schemeClr val="tx1"/>
            </a:solidFill>
          </a:ln>
        </c:spPr>
        <c:txPr>
          <a:bodyPr/>
          <a:lstStyle/>
          <a:p>
            <a:pPr>
              <a:defRPr sz="900">
                <a:latin typeface="Arial" panose="020B0604020202020204" pitchFamily="34" charset="0"/>
                <a:cs typeface="Arial" panose="020B0604020202020204" pitchFamily="34" charset="0"/>
              </a:defRPr>
            </a:pPr>
            <a:endParaRPr lang="en-US"/>
          </a:p>
        </c:txPr>
        <c:crossAx val="123910144"/>
        <c:crosses val="autoZero"/>
        <c:crossBetween val="midCat"/>
        <c:majorUnit val="0.2"/>
        <c:minorUnit val="4.0000000000000008E-2"/>
      </c:valAx>
      <c:spPr>
        <a:ln w="19050"/>
      </c:spPr>
    </c:plotArea>
    <c:plotVisOnly val="1"/>
    <c:dispBlanksAs val="gap"/>
    <c:showDLblsOverMax val="0"/>
  </c:chart>
  <c:spPr>
    <a:ln w="19050"/>
  </c:spPr>
  <c:txPr>
    <a:bodyPr/>
    <a:lstStyle/>
    <a:p>
      <a:pPr>
        <a:defRPr sz="1800"/>
      </a:pPr>
      <a:endParaRPr lang="en-US"/>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246693759426184"/>
          <c:y val="7.2810200854817292E-2"/>
          <c:w val="0.82040340868982631"/>
          <c:h val="0.77909413811867279"/>
        </c:manualLayout>
      </c:layout>
      <c:lineChart>
        <c:grouping val="standard"/>
        <c:varyColors val="0"/>
        <c:ser>
          <c:idx val="0"/>
          <c:order val="0"/>
          <c:tx>
            <c:strRef>
              <c:f>Sheet1!$B$1</c:f>
              <c:strCache>
                <c:ptCount val="1"/>
                <c:pt idx="0">
                  <c:v>Series 1</c:v>
                </c:pt>
              </c:strCache>
            </c:strRef>
          </c:tx>
          <c:marker>
            <c:symbol val="none"/>
          </c:marker>
          <c:cat>
            <c:numRef>
              <c:f>Sheet1!$A$2:$A$13</c:f>
              <c:numCache>
                <c:formatCode>General</c:formatCode>
                <c:ptCount val="12"/>
                <c:pt idx="0">
                  <c:v>0</c:v>
                </c:pt>
                <c:pt idx="1">
                  <c:v>3</c:v>
                </c:pt>
                <c:pt idx="2">
                  <c:v>6</c:v>
                </c:pt>
                <c:pt idx="3">
                  <c:v>9</c:v>
                </c:pt>
                <c:pt idx="4">
                  <c:v>12</c:v>
                </c:pt>
                <c:pt idx="5">
                  <c:v>15</c:v>
                </c:pt>
                <c:pt idx="6">
                  <c:v>18</c:v>
                </c:pt>
                <c:pt idx="7">
                  <c:v>21</c:v>
                </c:pt>
                <c:pt idx="8">
                  <c:v>24</c:v>
                </c:pt>
                <c:pt idx="9">
                  <c:v>27</c:v>
                </c:pt>
                <c:pt idx="10">
                  <c:v>30</c:v>
                </c:pt>
                <c:pt idx="11">
                  <c:v>33</c:v>
                </c:pt>
              </c:numCache>
            </c:numRef>
          </c:cat>
          <c:val>
            <c:numRef>
              <c:f>Sheet1!$B$2:$B$13</c:f>
              <c:numCache>
                <c:formatCode>General</c:formatCode>
                <c:ptCount val="12"/>
              </c:numCache>
            </c:numRef>
          </c:val>
          <c:smooth val="0"/>
          <c:extLst>
            <c:ext xmlns:c16="http://schemas.microsoft.com/office/drawing/2014/chart" uri="{C3380CC4-5D6E-409C-BE32-E72D297353CC}">
              <c16:uniqueId val="{00000000-F1E9-2349-B277-C8FFB8B9247C}"/>
            </c:ext>
          </c:extLst>
        </c:ser>
        <c:dLbls>
          <c:showLegendKey val="0"/>
          <c:showVal val="0"/>
          <c:showCatName val="0"/>
          <c:showSerName val="0"/>
          <c:showPercent val="0"/>
          <c:showBubbleSize val="0"/>
        </c:dLbls>
        <c:smooth val="0"/>
        <c:axId val="127197696"/>
        <c:axId val="93777856"/>
      </c:lineChart>
      <c:catAx>
        <c:axId val="127197696"/>
        <c:scaling>
          <c:orientation val="minMax"/>
        </c:scaling>
        <c:delete val="0"/>
        <c:axPos val="b"/>
        <c:numFmt formatCode="General" sourceLinked="1"/>
        <c:majorTickMark val="out"/>
        <c:minorTickMark val="none"/>
        <c:tickLblPos val="nextTo"/>
        <c:spPr>
          <a:ln w="19050">
            <a:solidFill>
              <a:schemeClr val="tx1"/>
            </a:solidFill>
          </a:ln>
        </c:spPr>
        <c:crossAx val="93777856"/>
        <c:crosses val="autoZero"/>
        <c:auto val="1"/>
        <c:lblAlgn val="ctr"/>
        <c:lblOffset val="100"/>
        <c:noMultiLvlLbl val="0"/>
      </c:catAx>
      <c:valAx>
        <c:axId val="93777856"/>
        <c:scaling>
          <c:orientation val="minMax"/>
          <c:max val="100"/>
          <c:min val="0"/>
        </c:scaling>
        <c:delete val="0"/>
        <c:axPos val="l"/>
        <c:numFmt formatCode="General" sourceLinked="1"/>
        <c:majorTickMark val="out"/>
        <c:minorTickMark val="none"/>
        <c:tickLblPos val="nextTo"/>
        <c:spPr>
          <a:ln w="19050">
            <a:solidFill>
              <a:schemeClr val="tx1"/>
            </a:solidFill>
          </a:ln>
        </c:spPr>
        <c:txPr>
          <a:bodyPr/>
          <a:lstStyle/>
          <a:p>
            <a:pPr>
              <a:defRPr sz="1000"/>
            </a:pPr>
            <a:endParaRPr lang="en-US"/>
          </a:p>
        </c:txPr>
        <c:crossAx val="127197696"/>
        <c:crosses val="autoZero"/>
        <c:crossBetween val="midCat"/>
        <c:majorUnit val="20"/>
        <c:minorUnit val="4.0000000000000008E-2"/>
      </c:valAx>
    </c:plotArea>
    <c:plotVisOnly val="1"/>
    <c:dispBlanksAs val="gap"/>
    <c:showDLblsOverMax val="0"/>
  </c:chart>
  <c:txPr>
    <a:bodyPr/>
    <a:lstStyle/>
    <a:p>
      <a:pPr>
        <a:defRPr sz="8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968000294814942E-2"/>
          <c:y val="6.5471467439724276E-2"/>
          <c:w val="0.89316311865073028"/>
          <c:h val="0.7691071024667393"/>
        </c:manualLayout>
      </c:layout>
      <c:scatterChart>
        <c:scatterStyle val="lineMarker"/>
        <c:varyColors val="0"/>
        <c:ser>
          <c:idx val="0"/>
          <c:order val="0"/>
          <c:tx>
            <c:strRef>
              <c:f>Sheet1!$B$1</c:f>
              <c:strCache>
                <c:ptCount val="1"/>
                <c:pt idx="0">
                  <c:v>KM marker</c:v>
                </c:pt>
              </c:strCache>
            </c:strRef>
          </c:tx>
          <c:spPr>
            <a:ln w="25400" cap="rnd">
              <a:noFill/>
              <a:round/>
            </a:ln>
            <a:effectLst/>
          </c:spPr>
          <c:marker>
            <c:symbol val="plus"/>
            <c:size val="5"/>
            <c:spPr>
              <a:noFill/>
              <a:ln w="9525">
                <a:solidFill>
                  <a:srgbClr val="6797C5"/>
                </a:solidFill>
              </a:ln>
              <a:effectLst/>
            </c:spPr>
          </c:marker>
          <c:xVal>
            <c:numRef>
              <c:f>Sheet1!$A$2:$A$17</c:f>
              <c:numCache>
                <c:formatCode>General</c:formatCode>
                <c:ptCount val="16"/>
                <c:pt idx="0">
                  <c:v>0</c:v>
                </c:pt>
                <c:pt idx="1">
                  <c:v>12</c:v>
                </c:pt>
                <c:pt idx="2">
                  <c:v>24.5</c:v>
                </c:pt>
                <c:pt idx="3">
                  <c:v>35.700000000000003</c:v>
                </c:pt>
                <c:pt idx="4">
                  <c:v>45.4</c:v>
                </c:pt>
                <c:pt idx="5">
                  <c:v>60</c:v>
                </c:pt>
                <c:pt idx="6">
                  <c:v>12</c:v>
                </c:pt>
                <c:pt idx="7">
                  <c:v>12</c:v>
                </c:pt>
                <c:pt idx="8">
                  <c:v>24</c:v>
                </c:pt>
                <c:pt idx="9">
                  <c:v>24</c:v>
                </c:pt>
                <c:pt idx="10">
                  <c:v>36</c:v>
                </c:pt>
                <c:pt idx="11">
                  <c:v>36</c:v>
                </c:pt>
                <c:pt idx="12">
                  <c:v>48</c:v>
                </c:pt>
                <c:pt idx="13">
                  <c:v>48</c:v>
                </c:pt>
                <c:pt idx="14">
                  <c:v>60</c:v>
                </c:pt>
                <c:pt idx="15">
                  <c:v>60</c:v>
                </c:pt>
              </c:numCache>
            </c:numRef>
          </c:xVal>
          <c:yVal>
            <c:numRef>
              <c:f>Sheet1!$B$2:$B$17</c:f>
              <c:numCache>
                <c:formatCode>General</c:formatCode>
                <c:ptCount val="16"/>
              </c:numCache>
            </c:numRef>
          </c:yVal>
          <c:smooth val="0"/>
          <c:extLst>
            <c:ext xmlns:c16="http://schemas.microsoft.com/office/drawing/2014/chart" uri="{C3380CC4-5D6E-409C-BE32-E72D297353CC}">
              <c16:uniqueId val="{00000000-7B9F-4321-A225-CC2720E49B22}"/>
            </c:ext>
          </c:extLst>
        </c:ser>
        <c:dLbls>
          <c:showLegendKey val="0"/>
          <c:showVal val="0"/>
          <c:showCatName val="0"/>
          <c:showSerName val="0"/>
          <c:showPercent val="0"/>
          <c:showBubbleSize val="0"/>
        </c:dLbls>
        <c:axId val="214240207"/>
        <c:axId val="214241167"/>
      </c:scatterChart>
      <c:valAx>
        <c:axId val="214240207"/>
        <c:scaling>
          <c:orientation val="minMax"/>
          <c:max val="60"/>
          <c:min val="0"/>
        </c:scaling>
        <c:delete val="0"/>
        <c:axPos val="b"/>
        <c:numFmt formatCode="General" sourceLinked="1"/>
        <c:majorTickMark val="out"/>
        <c:minorTickMark val="none"/>
        <c:tickLblPos val="nextTo"/>
        <c:spPr>
          <a:noFill/>
          <a:ln w="19050" cap="sq" cmpd="sng" algn="ctr">
            <a:solidFill>
              <a:srgbClr val="000000"/>
            </a:solidFill>
            <a:miter lim="800000"/>
          </a:ln>
          <a:effectLst/>
        </c:spPr>
        <c:txPr>
          <a:bodyPr rot="-60000000" spcFirstLastPara="1" vertOverflow="ellipsis" vert="horz" wrap="square" anchor="ctr" anchorCtr="1"/>
          <a:lstStyle/>
          <a:p>
            <a:pPr>
              <a:defRPr sz="8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14241167"/>
        <c:crosses val="autoZero"/>
        <c:crossBetween val="midCat"/>
        <c:majorUnit val="3"/>
        <c:minorUnit val="3"/>
      </c:valAx>
      <c:valAx>
        <c:axId val="214241167"/>
        <c:scaling>
          <c:orientation val="minMax"/>
          <c:max val="100"/>
          <c:min val="0"/>
        </c:scaling>
        <c:delete val="0"/>
        <c:axPos val="l"/>
        <c:numFmt formatCode="#,##0" sourceLinked="0"/>
        <c:majorTickMark val="out"/>
        <c:minorTickMark val="none"/>
        <c:tickLblPos val="nextTo"/>
        <c:spPr>
          <a:noFill/>
          <a:ln w="19050" cap="sq" cmpd="sng" algn="ctr">
            <a:solidFill>
              <a:srgbClr val="000000"/>
            </a:solidFill>
            <a:miter lim="800000"/>
          </a:ln>
          <a:effectLst/>
        </c:spPr>
        <c:txPr>
          <a:bodyPr rot="-60000000" spcFirstLastPara="1" vertOverflow="ellipsis" vert="horz" wrap="square" anchor="ctr" anchorCtr="1"/>
          <a:lstStyle/>
          <a:p>
            <a:pPr>
              <a:defRPr sz="8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14240207"/>
        <c:crosses val="autoZero"/>
        <c:crossBetween val="midCat"/>
        <c:majorUnit val="20"/>
        <c:minorUnit val="0.1"/>
      </c:valAx>
      <c:spPr>
        <a:noFill/>
        <a:ln w="25400">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000"/>
      </a:pPr>
      <a:endParaRPr lang="en-US"/>
    </a:p>
  </c:txPr>
  <c:externalData r:id="rId4">
    <c:autoUpdate val="0"/>
  </c:externalData>
  <c:userShapes r:id="rId5"/>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968000294814942E-2"/>
          <c:y val="6.5471467439724276E-2"/>
          <c:w val="0.71480543920567652"/>
          <c:h val="0.7691071024667393"/>
        </c:manualLayout>
      </c:layout>
      <c:scatterChart>
        <c:scatterStyle val="lineMarker"/>
        <c:varyColors val="0"/>
        <c:ser>
          <c:idx val="0"/>
          <c:order val="0"/>
          <c:tx>
            <c:strRef>
              <c:f>Sheet1!$B$1</c:f>
              <c:strCache>
                <c:ptCount val="1"/>
                <c:pt idx="0">
                  <c:v>KM marker</c:v>
                </c:pt>
              </c:strCache>
            </c:strRef>
          </c:tx>
          <c:spPr>
            <a:ln w="25400" cap="rnd">
              <a:noFill/>
              <a:round/>
            </a:ln>
            <a:effectLst/>
          </c:spPr>
          <c:marker>
            <c:symbol val="plus"/>
            <c:size val="5"/>
            <c:spPr>
              <a:noFill/>
              <a:ln w="9525">
                <a:solidFill>
                  <a:srgbClr val="6797C5"/>
                </a:solidFill>
              </a:ln>
              <a:effectLst/>
            </c:spPr>
          </c:marker>
          <c:xVal>
            <c:numRef>
              <c:f>Sheet1!$A$2:$A$17</c:f>
              <c:numCache>
                <c:formatCode>General</c:formatCode>
                <c:ptCount val="16"/>
                <c:pt idx="0">
                  <c:v>0</c:v>
                </c:pt>
                <c:pt idx="1">
                  <c:v>12</c:v>
                </c:pt>
                <c:pt idx="2">
                  <c:v>24.5</c:v>
                </c:pt>
                <c:pt idx="3">
                  <c:v>35.700000000000003</c:v>
                </c:pt>
                <c:pt idx="4">
                  <c:v>45.4</c:v>
                </c:pt>
                <c:pt idx="5">
                  <c:v>60</c:v>
                </c:pt>
                <c:pt idx="6">
                  <c:v>12</c:v>
                </c:pt>
                <c:pt idx="7">
                  <c:v>12</c:v>
                </c:pt>
                <c:pt idx="8">
                  <c:v>24</c:v>
                </c:pt>
                <c:pt idx="9">
                  <c:v>24</c:v>
                </c:pt>
                <c:pt idx="10">
                  <c:v>36</c:v>
                </c:pt>
                <c:pt idx="11">
                  <c:v>36</c:v>
                </c:pt>
                <c:pt idx="12">
                  <c:v>48</c:v>
                </c:pt>
                <c:pt idx="13">
                  <c:v>48</c:v>
                </c:pt>
                <c:pt idx="14">
                  <c:v>60</c:v>
                </c:pt>
                <c:pt idx="15">
                  <c:v>60</c:v>
                </c:pt>
              </c:numCache>
            </c:numRef>
          </c:xVal>
          <c:yVal>
            <c:numRef>
              <c:f>Sheet1!$B$2:$B$17</c:f>
              <c:numCache>
                <c:formatCode>General</c:formatCode>
                <c:ptCount val="16"/>
              </c:numCache>
            </c:numRef>
          </c:yVal>
          <c:smooth val="0"/>
          <c:extLst>
            <c:ext xmlns:c16="http://schemas.microsoft.com/office/drawing/2014/chart" uri="{C3380CC4-5D6E-409C-BE32-E72D297353CC}">
              <c16:uniqueId val="{00000000-7CD8-4FB1-8B93-2585B11673BE}"/>
            </c:ext>
          </c:extLst>
        </c:ser>
        <c:dLbls>
          <c:showLegendKey val="0"/>
          <c:showVal val="0"/>
          <c:showCatName val="0"/>
          <c:showSerName val="0"/>
          <c:showPercent val="0"/>
          <c:showBubbleSize val="0"/>
        </c:dLbls>
        <c:axId val="214240207"/>
        <c:axId val="214241167"/>
      </c:scatterChart>
      <c:valAx>
        <c:axId val="214240207"/>
        <c:scaling>
          <c:orientation val="minMax"/>
          <c:max val="48"/>
          <c:min val="0"/>
        </c:scaling>
        <c:delete val="0"/>
        <c:axPos val="b"/>
        <c:numFmt formatCode="General" sourceLinked="1"/>
        <c:majorTickMark val="out"/>
        <c:minorTickMark val="none"/>
        <c:tickLblPos val="nextTo"/>
        <c:spPr>
          <a:noFill/>
          <a:ln w="12700" cap="sq" cmpd="sng" algn="ctr">
            <a:solidFill>
              <a:srgbClr val="000000"/>
            </a:solidFill>
            <a:miter lim="800000"/>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Arial" panose="020B0604020202020204" pitchFamily="34" charset="0"/>
              </a:defRPr>
            </a:pPr>
            <a:endParaRPr lang="en-US"/>
          </a:p>
        </c:txPr>
        <c:crossAx val="214241167"/>
        <c:crosses val="autoZero"/>
        <c:crossBetween val="midCat"/>
        <c:majorUnit val="3"/>
        <c:minorUnit val="3"/>
      </c:valAx>
      <c:valAx>
        <c:axId val="214241167"/>
        <c:scaling>
          <c:orientation val="minMax"/>
          <c:max val="100"/>
          <c:min val="0"/>
        </c:scaling>
        <c:delete val="0"/>
        <c:axPos val="l"/>
        <c:numFmt formatCode="#,##0" sourceLinked="0"/>
        <c:majorTickMark val="out"/>
        <c:minorTickMark val="none"/>
        <c:tickLblPos val="nextTo"/>
        <c:spPr>
          <a:noFill/>
          <a:ln w="12700" cap="sq" cmpd="sng" algn="ctr">
            <a:solidFill>
              <a:srgbClr val="000000"/>
            </a:solidFill>
            <a:miter lim="800000"/>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Arial" panose="020B0604020202020204" pitchFamily="34" charset="0"/>
              </a:defRPr>
            </a:pPr>
            <a:endParaRPr lang="en-US"/>
          </a:p>
        </c:txPr>
        <c:crossAx val="214240207"/>
        <c:crosses val="autoZero"/>
        <c:crossBetween val="midCat"/>
        <c:majorUnit val="20"/>
        <c:minorUnit val="0.1"/>
      </c:valAx>
      <c:spPr>
        <a:noFill/>
        <a:ln w="25400">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000"/>
      </a:pPr>
      <a:endParaRPr lang="en-US"/>
    </a:p>
  </c:txPr>
  <c:externalData r:id="rId4">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968000294814942E-2"/>
          <c:y val="6.5471467439724276E-2"/>
          <c:w val="0.71480543920567652"/>
          <c:h val="0.7691071024667393"/>
        </c:manualLayout>
      </c:layout>
      <c:scatterChart>
        <c:scatterStyle val="lineMarker"/>
        <c:varyColors val="0"/>
        <c:ser>
          <c:idx val="0"/>
          <c:order val="0"/>
          <c:tx>
            <c:strRef>
              <c:f>Sheet1!$B$1</c:f>
              <c:strCache>
                <c:ptCount val="1"/>
                <c:pt idx="0">
                  <c:v>KM marker</c:v>
                </c:pt>
              </c:strCache>
            </c:strRef>
          </c:tx>
          <c:spPr>
            <a:ln w="25400" cap="rnd">
              <a:noFill/>
              <a:round/>
            </a:ln>
            <a:effectLst/>
          </c:spPr>
          <c:marker>
            <c:symbol val="plus"/>
            <c:size val="5"/>
            <c:spPr>
              <a:noFill/>
              <a:ln w="9525">
                <a:solidFill>
                  <a:srgbClr val="6797C5"/>
                </a:solidFill>
              </a:ln>
              <a:effectLst/>
            </c:spPr>
          </c:marker>
          <c:xVal>
            <c:numRef>
              <c:f>Sheet1!$A$2:$A$17</c:f>
              <c:numCache>
                <c:formatCode>General</c:formatCode>
                <c:ptCount val="16"/>
                <c:pt idx="0">
                  <c:v>0</c:v>
                </c:pt>
                <c:pt idx="1">
                  <c:v>12</c:v>
                </c:pt>
                <c:pt idx="2">
                  <c:v>24.5</c:v>
                </c:pt>
                <c:pt idx="3">
                  <c:v>35.700000000000003</c:v>
                </c:pt>
                <c:pt idx="4">
                  <c:v>45.4</c:v>
                </c:pt>
                <c:pt idx="5">
                  <c:v>60</c:v>
                </c:pt>
                <c:pt idx="6">
                  <c:v>12</c:v>
                </c:pt>
                <c:pt idx="7">
                  <c:v>12</c:v>
                </c:pt>
                <c:pt idx="8">
                  <c:v>24</c:v>
                </c:pt>
                <c:pt idx="9">
                  <c:v>24</c:v>
                </c:pt>
                <c:pt idx="10">
                  <c:v>36</c:v>
                </c:pt>
                <c:pt idx="11">
                  <c:v>36</c:v>
                </c:pt>
                <c:pt idx="12">
                  <c:v>48</c:v>
                </c:pt>
                <c:pt idx="13">
                  <c:v>48</c:v>
                </c:pt>
                <c:pt idx="14">
                  <c:v>60</c:v>
                </c:pt>
                <c:pt idx="15">
                  <c:v>60</c:v>
                </c:pt>
              </c:numCache>
            </c:numRef>
          </c:xVal>
          <c:yVal>
            <c:numRef>
              <c:f>Sheet1!$B$2:$B$17</c:f>
              <c:numCache>
                <c:formatCode>General</c:formatCode>
                <c:ptCount val="16"/>
              </c:numCache>
            </c:numRef>
          </c:yVal>
          <c:smooth val="0"/>
          <c:extLst>
            <c:ext xmlns:c16="http://schemas.microsoft.com/office/drawing/2014/chart" uri="{C3380CC4-5D6E-409C-BE32-E72D297353CC}">
              <c16:uniqueId val="{00000000-78D6-4F5B-93AE-EF3FB48DDAB9}"/>
            </c:ext>
          </c:extLst>
        </c:ser>
        <c:dLbls>
          <c:showLegendKey val="0"/>
          <c:showVal val="0"/>
          <c:showCatName val="0"/>
          <c:showSerName val="0"/>
          <c:showPercent val="0"/>
          <c:showBubbleSize val="0"/>
        </c:dLbls>
        <c:axId val="214240207"/>
        <c:axId val="214241167"/>
      </c:scatterChart>
      <c:valAx>
        <c:axId val="214240207"/>
        <c:scaling>
          <c:orientation val="minMax"/>
          <c:max val="48"/>
          <c:min val="0"/>
        </c:scaling>
        <c:delete val="0"/>
        <c:axPos val="b"/>
        <c:numFmt formatCode="General" sourceLinked="1"/>
        <c:majorTickMark val="out"/>
        <c:minorTickMark val="none"/>
        <c:tickLblPos val="nextTo"/>
        <c:spPr>
          <a:noFill/>
          <a:ln w="12700" cap="sq" cmpd="sng" algn="ctr">
            <a:solidFill>
              <a:srgbClr val="000000"/>
            </a:solidFill>
            <a:miter lim="800000"/>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Arial" panose="020B0604020202020204" pitchFamily="34" charset="0"/>
              </a:defRPr>
            </a:pPr>
            <a:endParaRPr lang="en-US"/>
          </a:p>
        </c:txPr>
        <c:crossAx val="214241167"/>
        <c:crosses val="autoZero"/>
        <c:crossBetween val="midCat"/>
        <c:majorUnit val="3"/>
        <c:minorUnit val="3"/>
      </c:valAx>
      <c:valAx>
        <c:axId val="214241167"/>
        <c:scaling>
          <c:orientation val="minMax"/>
          <c:max val="100"/>
          <c:min val="0"/>
        </c:scaling>
        <c:delete val="0"/>
        <c:axPos val="l"/>
        <c:numFmt formatCode="#,##0" sourceLinked="0"/>
        <c:majorTickMark val="out"/>
        <c:minorTickMark val="none"/>
        <c:tickLblPos val="nextTo"/>
        <c:spPr>
          <a:noFill/>
          <a:ln w="12700" cap="sq" cmpd="sng" algn="ctr">
            <a:solidFill>
              <a:srgbClr val="000000"/>
            </a:solidFill>
            <a:miter lim="800000"/>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Arial" panose="020B0604020202020204" pitchFamily="34" charset="0"/>
              </a:defRPr>
            </a:pPr>
            <a:endParaRPr lang="en-US"/>
          </a:p>
        </c:txPr>
        <c:crossAx val="214240207"/>
        <c:crosses val="autoZero"/>
        <c:crossBetween val="midCat"/>
        <c:majorUnit val="20"/>
        <c:minorUnit val="0.1"/>
      </c:valAx>
      <c:spPr>
        <a:noFill/>
        <a:ln w="25400">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000"/>
      </a:pPr>
      <a:endParaRPr lang="en-US"/>
    </a:p>
  </c:txPr>
  <c:externalData r:id="rId4">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GB"/>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GB"/>
        </a:p>
      </c:txPr>
    </c:title>
    <c:autoTitleDeleted val="0"/>
    <c:plotArea>
      <c:layout>
        <c:manualLayout>
          <c:layoutTarget val="inner"/>
          <c:xMode val="edge"/>
          <c:yMode val="edge"/>
          <c:x val="7.3984973640183582E-2"/>
          <c:y val="0.15063619017185279"/>
          <c:w val="0.9223710052250208"/>
          <c:h val="0.67794859623280468"/>
        </c:manualLayout>
      </c:layout>
      <c:barChart>
        <c:barDir val="col"/>
        <c:grouping val="clustered"/>
        <c:varyColors val="0"/>
        <c:ser>
          <c:idx val="0"/>
          <c:order val="0"/>
          <c:tx>
            <c:strRef>
              <c:f>Sheet1!$B$1</c:f>
              <c:strCache>
                <c:ptCount val="1"/>
                <c:pt idx="0">
                  <c:v>osimertinib (n=140) </c:v>
                </c:pt>
              </c:strCache>
            </c:strRef>
          </c:tx>
          <c:spPr>
            <a:solidFill>
              <a:srgbClr val="3A869B"/>
            </a:solidFill>
            <a:ln>
              <a:noFill/>
            </a:ln>
            <a:effectLst/>
            <a:scene3d>
              <a:camera prst="orthographicFront"/>
              <a:lightRig rig="threePt" dir="t"/>
            </a:scene3d>
            <a:sp3d/>
          </c:spPr>
          <c:invertIfNegative val="0"/>
          <c:dLbls>
            <c:dLbl>
              <c:idx val="0"/>
              <c:tx>
                <c:rich>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fld id="{6FD4A2A2-EEF1-4A60-AAEC-95A782C8A1EE}" type="VALUE">
                      <a:rPr lang="en-US" smtClean="0">
                        <a:solidFill>
                          <a:schemeClr val="tx1"/>
                        </a:solidFill>
                      </a:rPr>
                      <a:pPr>
                        <a:defRPr b="1">
                          <a:solidFill>
                            <a:schemeClr val="tx1"/>
                          </a:solidFill>
                        </a:defRPr>
                      </a:pPr>
                      <a:t>[VALUE]</a:t>
                    </a:fld>
                    <a:r>
                      <a:rPr lang="en-US">
                        <a:solidFill>
                          <a:schemeClr val="tx1"/>
                        </a:solidFill>
                      </a:rPr>
                      <a:t>%</a:t>
                    </a:r>
                  </a:p>
                </c:rich>
              </c:tx>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9557-4880-9CEB-9EBB8428BCD1}"/>
                </c:ext>
              </c:extLst>
            </c:dLbl>
            <c:dLbl>
              <c:idx val="1"/>
              <c:tx>
                <c:rich>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fld id="{FAA6B4F8-BAF2-45EE-9372-55E2C115B677}" type="VALUE">
                      <a:rPr lang="en-US" smtClean="0">
                        <a:solidFill>
                          <a:schemeClr val="tx1"/>
                        </a:solidFill>
                      </a:rPr>
                      <a:pPr>
                        <a:defRPr b="1">
                          <a:solidFill>
                            <a:schemeClr val="tx1"/>
                          </a:solidFill>
                        </a:defRPr>
                      </a:pPr>
                      <a:t>[VALUE]</a:t>
                    </a:fld>
                    <a:r>
                      <a:rPr lang="en-US">
                        <a:solidFill>
                          <a:schemeClr val="tx1"/>
                        </a:solidFill>
                      </a:rPr>
                      <a:t>%</a:t>
                    </a:r>
                  </a:p>
                </c:rich>
              </c:tx>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9557-4880-9CEB-9EBB8428BCD1}"/>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accent6"/>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MET amplification</c:v>
                </c:pt>
                <c:pt idx="1">
                  <c:v>Secondary EGFR resistance mechanisms (C797S, L718X, G724X)</c:v>
                </c:pt>
              </c:strCache>
            </c:strRef>
          </c:cat>
          <c:val>
            <c:numRef>
              <c:f>Sheet1!$B$2:$B$3</c:f>
              <c:numCache>
                <c:formatCode>General</c:formatCode>
                <c:ptCount val="2"/>
                <c:pt idx="0">
                  <c:v>13.6</c:v>
                </c:pt>
                <c:pt idx="1">
                  <c:v>7.9</c:v>
                </c:pt>
              </c:numCache>
            </c:numRef>
          </c:val>
          <c:extLst>
            <c:ext xmlns:c16="http://schemas.microsoft.com/office/drawing/2014/chart" uri="{C3380CC4-5D6E-409C-BE32-E72D297353CC}">
              <c16:uniqueId val="{00000002-9557-4880-9CEB-9EBB8428BCD1}"/>
            </c:ext>
          </c:extLst>
        </c:ser>
        <c:ser>
          <c:idx val="1"/>
          <c:order val="1"/>
          <c:tx>
            <c:strRef>
              <c:f>Sheet1!$C$1</c:f>
              <c:strCache>
                <c:ptCount val="1"/>
                <c:pt idx="0">
                  <c:v>amivantamab + lazertinib (n=113)</c:v>
                </c:pt>
              </c:strCache>
            </c:strRef>
          </c:tx>
          <c:spPr>
            <a:solidFill>
              <a:srgbClr val="3A869B">
                <a:lumMod val="50000"/>
              </a:srgbClr>
            </a:solidFill>
            <a:ln>
              <a:noFill/>
            </a:ln>
            <a:effectLst/>
            <a:scene3d>
              <a:camera prst="orthographicFront"/>
              <a:lightRig rig="threePt" dir="t"/>
            </a:scene3d>
            <a:sp3d/>
          </c:spPr>
          <c:invertIfNegative val="0"/>
          <c:dLbls>
            <c:dLbl>
              <c:idx val="0"/>
              <c:layout>
                <c:manualLayout>
                  <c:x val="2.8372045537356488E-3"/>
                  <c:y val="6.5187005430379093E-17"/>
                </c:manualLayout>
              </c:layout>
              <c:tx>
                <c:rich>
                  <a:bodyPr/>
                  <a:lstStyle/>
                  <a:p>
                    <a:fld id="{DB1E10A2-7DF1-42AD-9118-71D2C8C89A9B}" type="VALUE">
                      <a:rPr lang="en-US" smtClean="0">
                        <a:solidFill>
                          <a:schemeClr val="tx1"/>
                        </a:solidFill>
                      </a:rPr>
                      <a:pPr/>
                      <a:t>[VALUE]</a:t>
                    </a:fld>
                    <a:r>
                      <a:rPr lang="en-US">
                        <a:solidFill>
                          <a:schemeClr val="tx1"/>
                        </a:solidFill>
                      </a:rPr>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9557-4880-9CEB-9EBB8428BCD1}"/>
                </c:ext>
              </c:extLst>
            </c:dLbl>
            <c:dLbl>
              <c:idx val="1"/>
              <c:tx>
                <c:rich>
                  <a:bodyPr/>
                  <a:lstStyle/>
                  <a:p>
                    <a:fld id="{4444F8CF-4A3E-48A8-9916-2B9279EF6BF1}" type="VALUE">
                      <a:rPr lang="en-US" smtClean="0"/>
                      <a:pPr/>
                      <a:t>[VALUE]</a:t>
                    </a:fld>
                    <a:r>
                      <a:rPr lang="en-US"/>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9557-4880-9CEB-9EBB8428BCD1}"/>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MET amplification</c:v>
                </c:pt>
                <c:pt idx="1">
                  <c:v>Secondary EGFR resistance mechanisms (C797S, L718X, G724X)</c:v>
                </c:pt>
              </c:strCache>
            </c:strRef>
          </c:cat>
          <c:val>
            <c:numRef>
              <c:f>Sheet1!$C$2:$C$3</c:f>
              <c:numCache>
                <c:formatCode>General</c:formatCode>
                <c:ptCount val="2"/>
                <c:pt idx="0">
                  <c:v>4.4000000000000004</c:v>
                </c:pt>
                <c:pt idx="1">
                  <c:v>0.9</c:v>
                </c:pt>
              </c:numCache>
            </c:numRef>
          </c:val>
          <c:extLst>
            <c:ext xmlns:c16="http://schemas.microsoft.com/office/drawing/2014/chart" uri="{C3380CC4-5D6E-409C-BE32-E72D297353CC}">
              <c16:uniqueId val="{00000005-9557-4880-9CEB-9EBB8428BCD1}"/>
            </c:ext>
          </c:extLst>
        </c:ser>
        <c:dLbls>
          <c:dLblPos val="outEnd"/>
          <c:showLegendKey val="0"/>
          <c:showVal val="1"/>
          <c:showCatName val="0"/>
          <c:showSerName val="0"/>
          <c:showPercent val="0"/>
          <c:showBubbleSize val="0"/>
        </c:dLbls>
        <c:gapWidth val="219"/>
        <c:overlap val="-27"/>
        <c:axId val="686314864"/>
        <c:axId val="686311984"/>
      </c:barChart>
      <c:catAx>
        <c:axId val="686314864"/>
        <c:scaling>
          <c:orientation val="minMax"/>
        </c:scaling>
        <c:delete val="1"/>
        <c:axPos val="b"/>
        <c:numFmt formatCode="General" sourceLinked="1"/>
        <c:majorTickMark val="none"/>
        <c:minorTickMark val="none"/>
        <c:tickLblPos val="nextTo"/>
        <c:crossAx val="686311984"/>
        <c:crosses val="autoZero"/>
        <c:auto val="1"/>
        <c:lblAlgn val="ctr"/>
        <c:lblOffset val="100"/>
        <c:noMultiLvlLbl val="0"/>
      </c:catAx>
      <c:valAx>
        <c:axId val="686311984"/>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68631486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4">
    <c:autoUpdate val="0"/>
  </c:externalData>
  <c:userShapes r:id="rId5"/>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stacked"/>
        <c:varyColors val="0"/>
        <c:ser>
          <c:idx val="0"/>
          <c:order val="0"/>
          <c:tx>
            <c:strRef>
              <c:f>Sheet1!$B$1</c:f>
              <c:strCache>
                <c:ptCount val="1"/>
                <c:pt idx="0">
                  <c:v>Series 1</c:v>
                </c:pt>
              </c:strCache>
            </c:strRef>
          </c:tx>
          <c:spPr>
            <a:solidFill>
              <a:srgbClr val="D87523">
                <a:lumMod val="40000"/>
                <a:lumOff val="60000"/>
              </a:srgbClr>
            </a:solidFill>
            <a:ln>
              <a:noFill/>
            </a:ln>
            <a:effectLst/>
          </c:spPr>
          <c:invertIfNegative val="0"/>
          <c:dPt>
            <c:idx val="0"/>
            <c:invertIfNegative val="0"/>
            <c:bubble3D val="0"/>
            <c:spPr>
              <a:solidFill>
                <a:srgbClr val="1167B2">
                  <a:lumMod val="20000"/>
                  <a:lumOff val="80000"/>
                </a:srgbClr>
              </a:solidFill>
              <a:ln>
                <a:noFill/>
              </a:ln>
              <a:effectLst/>
            </c:spPr>
            <c:extLst>
              <c:ext xmlns:c16="http://schemas.microsoft.com/office/drawing/2014/chart" uri="{C3380CC4-5D6E-409C-BE32-E72D297353CC}">
                <c16:uniqueId val="{00000015-CF30-C045-84AA-D30F8B7E1C6A}"/>
              </c:ext>
            </c:extLst>
          </c:dPt>
          <c:dPt>
            <c:idx val="1"/>
            <c:invertIfNegative val="0"/>
            <c:bubble3D val="0"/>
            <c:spPr>
              <a:solidFill>
                <a:srgbClr val="199E7A">
                  <a:lumMod val="40000"/>
                  <a:lumOff val="60000"/>
                </a:srgbClr>
              </a:solidFill>
              <a:ln>
                <a:noFill/>
              </a:ln>
              <a:effectLst/>
            </c:spPr>
            <c:extLst>
              <c:ext xmlns:c16="http://schemas.microsoft.com/office/drawing/2014/chart" uri="{C3380CC4-5D6E-409C-BE32-E72D297353CC}">
                <c16:uniqueId val="{00000014-CF30-C045-84AA-D30F8B7E1C6A}"/>
              </c:ext>
            </c:extLst>
          </c:dPt>
          <c:dPt>
            <c:idx val="3"/>
            <c:invertIfNegative val="0"/>
            <c:bubble3D val="0"/>
            <c:spPr>
              <a:solidFill>
                <a:srgbClr val="1167B2"/>
              </a:solidFill>
              <a:ln>
                <a:noFill/>
              </a:ln>
              <a:effectLst/>
            </c:spPr>
            <c:extLst>
              <c:ext xmlns:c16="http://schemas.microsoft.com/office/drawing/2014/chart" uri="{C3380CC4-5D6E-409C-BE32-E72D297353CC}">
                <c16:uniqueId val="{0000000F-CF30-C045-84AA-D30F8B7E1C6A}"/>
              </c:ext>
            </c:extLst>
          </c:dPt>
          <c:dPt>
            <c:idx val="4"/>
            <c:invertIfNegative val="0"/>
            <c:bubble3D val="0"/>
            <c:spPr>
              <a:solidFill>
                <a:srgbClr val="199E7A">
                  <a:lumMod val="40000"/>
                  <a:lumOff val="60000"/>
                </a:srgbClr>
              </a:solidFill>
              <a:ln>
                <a:noFill/>
              </a:ln>
              <a:effectLst/>
            </c:spPr>
            <c:extLst>
              <c:ext xmlns:c16="http://schemas.microsoft.com/office/drawing/2014/chart" uri="{C3380CC4-5D6E-409C-BE32-E72D297353CC}">
                <c16:uniqueId val="{00000013-CF30-C045-84AA-D30F8B7E1C6A}"/>
              </c:ext>
            </c:extLst>
          </c:dPt>
          <c:dPt>
            <c:idx val="6"/>
            <c:invertIfNegative val="0"/>
            <c:bubble3D val="0"/>
            <c:spPr>
              <a:solidFill>
                <a:srgbClr val="1167B2">
                  <a:lumMod val="20000"/>
                  <a:lumOff val="80000"/>
                </a:srgbClr>
              </a:solidFill>
              <a:ln>
                <a:noFill/>
              </a:ln>
              <a:effectLst/>
            </c:spPr>
            <c:extLst>
              <c:ext xmlns:c16="http://schemas.microsoft.com/office/drawing/2014/chart" uri="{C3380CC4-5D6E-409C-BE32-E72D297353CC}">
                <c16:uniqueId val="{00000011-CF30-C045-84AA-D30F8B7E1C6A}"/>
              </c:ext>
            </c:extLst>
          </c:dPt>
          <c:dPt>
            <c:idx val="7"/>
            <c:invertIfNegative val="0"/>
            <c:bubble3D val="0"/>
            <c:spPr>
              <a:solidFill>
                <a:srgbClr val="199E7A">
                  <a:lumMod val="40000"/>
                  <a:lumOff val="60000"/>
                </a:srgbClr>
              </a:solidFill>
              <a:ln>
                <a:noFill/>
              </a:ln>
              <a:effectLst/>
            </c:spPr>
            <c:extLst>
              <c:ext xmlns:c16="http://schemas.microsoft.com/office/drawing/2014/chart" uri="{C3380CC4-5D6E-409C-BE32-E72D297353CC}">
                <c16:uniqueId val="{00000012-CF30-C045-84AA-D30F8B7E1C6A}"/>
              </c:ext>
            </c:extLst>
          </c:dPt>
          <c:cat>
            <c:strRef>
              <c:f>Sheet1!$A$2:$A$9</c:f>
              <c:strCache>
                <c:ptCount val="8"/>
                <c:pt idx="0">
                  <c:v>n = 206</c:v>
                </c:pt>
                <c:pt idx="1">
                  <c:v>n = 210</c:v>
                </c:pt>
                <c:pt idx="3">
                  <c:v>n = 164</c:v>
                </c:pt>
                <c:pt idx="4">
                  <c:v>n = 171</c:v>
                </c:pt>
                <c:pt idx="6">
                  <c:v>n = 42</c:v>
                </c:pt>
                <c:pt idx="7">
                  <c:v>n = 39</c:v>
                </c:pt>
              </c:strCache>
            </c:strRef>
          </c:cat>
          <c:val>
            <c:numRef>
              <c:f>Sheet1!$B$2:$B$9</c:f>
              <c:numCache>
                <c:formatCode>General</c:formatCode>
                <c:ptCount val="8"/>
                <c:pt idx="0">
                  <c:v>0.5</c:v>
                </c:pt>
                <c:pt idx="1">
                  <c:v>3</c:v>
                </c:pt>
                <c:pt idx="3">
                  <c:v>6</c:v>
                </c:pt>
                <c:pt idx="4">
                  <c:v>3</c:v>
                </c:pt>
                <c:pt idx="6">
                  <c:v>2</c:v>
                </c:pt>
                <c:pt idx="7">
                  <c:v>5</c:v>
                </c:pt>
              </c:numCache>
            </c:numRef>
          </c:val>
          <c:extLst>
            <c:ext xmlns:c16="http://schemas.microsoft.com/office/drawing/2014/chart" uri="{C3380CC4-5D6E-409C-BE32-E72D297353CC}">
              <c16:uniqueId val="{00000000-B56B-3E4A-9FF2-E2F3E464362C}"/>
            </c:ext>
          </c:extLst>
        </c:ser>
        <c:ser>
          <c:idx val="1"/>
          <c:order val="1"/>
          <c:tx>
            <c:strRef>
              <c:f>Sheet1!$C$1</c:f>
              <c:strCache>
                <c:ptCount val="1"/>
                <c:pt idx="0">
                  <c:v>Series 2</c:v>
                </c:pt>
              </c:strCache>
            </c:strRef>
          </c:tx>
          <c:spPr>
            <a:solidFill>
              <a:schemeClr val="accent2"/>
            </a:solidFill>
            <a:ln>
              <a:noFill/>
            </a:ln>
            <a:effectLst/>
          </c:spPr>
          <c:invertIfNegative val="0"/>
          <c:dPt>
            <c:idx val="0"/>
            <c:invertIfNegative val="0"/>
            <c:bubble3D val="0"/>
            <c:spPr>
              <a:solidFill>
                <a:srgbClr val="1167B2"/>
              </a:solidFill>
              <a:ln>
                <a:noFill/>
              </a:ln>
              <a:effectLst/>
            </c:spPr>
            <c:extLst>
              <c:ext xmlns:c16="http://schemas.microsoft.com/office/drawing/2014/chart" uri="{C3380CC4-5D6E-409C-BE32-E72D297353CC}">
                <c16:uniqueId val="{0000000C-CF30-C045-84AA-D30F8B7E1C6A}"/>
              </c:ext>
            </c:extLst>
          </c:dPt>
          <c:dPt>
            <c:idx val="1"/>
            <c:invertIfNegative val="0"/>
            <c:bubble3D val="0"/>
            <c:spPr>
              <a:solidFill>
                <a:srgbClr val="199E7A"/>
              </a:solidFill>
              <a:ln>
                <a:noFill/>
              </a:ln>
              <a:effectLst/>
            </c:spPr>
            <c:extLst>
              <c:ext xmlns:c16="http://schemas.microsoft.com/office/drawing/2014/chart" uri="{C3380CC4-5D6E-409C-BE32-E72D297353CC}">
                <c16:uniqueId val="{0000000B-CF30-C045-84AA-D30F8B7E1C6A}"/>
              </c:ext>
            </c:extLst>
          </c:dPt>
          <c:dPt>
            <c:idx val="3"/>
            <c:invertIfNegative val="0"/>
            <c:bubble3D val="0"/>
            <c:spPr>
              <a:solidFill>
                <a:srgbClr val="083359"/>
              </a:solidFill>
              <a:ln>
                <a:noFill/>
              </a:ln>
              <a:effectLst/>
            </c:spPr>
            <c:extLst>
              <c:ext xmlns:c16="http://schemas.microsoft.com/office/drawing/2014/chart" uri="{C3380CC4-5D6E-409C-BE32-E72D297353CC}">
                <c16:uniqueId val="{0000000E-CF30-C045-84AA-D30F8B7E1C6A}"/>
              </c:ext>
            </c:extLst>
          </c:dPt>
          <c:dPt>
            <c:idx val="4"/>
            <c:invertIfNegative val="0"/>
            <c:bubble3D val="0"/>
            <c:spPr>
              <a:solidFill>
                <a:srgbClr val="199E7A"/>
              </a:solidFill>
              <a:ln>
                <a:noFill/>
              </a:ln>
              <a:effectLst/>
            </c:spPr>
            <c:extLst>
              <c:ext xmlns:c16="http://schemas.microsoft.com/office/drawing/2014/chart" uri="{C3380CC4-5D6E-409C-BE32-E72D297353CC}">
                <c16:uniqueId val="{0000000A-CF30-C045-84AA-D30F8B7E1C6A}"/>
              </c:ext>
            </c:extLst>
          </c:dPt>
          <c:dPt>
            <c:idx val="6"/>
            <c:invertIfNegative val="0"/>
            <c:bubble3D val="0"/>
            <c:spPr>
              <a:solidFill>
                <a:srgbClr val="1167B2"/>
              </a:solidFill>
              <a:ln>
                <a:noFill/>
              </a:ln>
              <a:effectLst/>
            </c:spPr>
            <c:extLst>
              <c:ext xmlns:c16="http://schemas.microsoft.com/office/drawing/2014/chart" uri="{C3380CC4-5D6E-409C-BE32-E72D297353CC}">
                <c16:uniqueId val="{00000010-CF30-C045-84AA-D30F8B7E1C6A}"/>
              </c:ext>
            </c:extLst>
          </c:dPt>
          <c:dPt>
            <c:idx val="7"/>
            <c:invertIfNegative val="0"/>
            <c:bubble3D val="0"/>
            <c:spPr>
              <a:solidFill>
                <a:srgbClr val="199E7A"/>
              </a:solidFill>
              <a:ln>
                <a:noFill/>
              </a:ln>
              <a:effectLst/>
            </c:spPr>
            <c:extLst>
              <c:ext xmlns:c16="http://schemas.microsoft.com/office/drawing/2014/chart" uri="{C3380CC4-5D6E-409C-BE32-E72D297353CC}">
                <c16:uniqueId val="{00000009-CF30-C045-84AA-D30F8B7E1C6A}"/>
              </c:ext>
            </c:extLst>
          </c:dPt>
          <c:cat>
            <c:strRef>
              <c:f>Sheet1!$A$2:$A$9</c:f>
              <c:strCache>
                <c:ptCount val="8"/>
                <c:pt idx="0">
                  <c:v>n = 206</c:v>
                </c:pt>
                <c:pt idx="1">
                  <c:v>n = 210</c:v>
                </c:pt>
                <c:pt idx="3">
                  <c:v>n = 164</c:v>
                </c:pt>
                <c:pt idx="4">
                  <c:v>n = 171</c:v>
                </c:pt>
                <c:pt idx="6">
                  <c:v>n = 42</c:v>
                </c:pt>
                <c:pt idx="7">
                  <c:v>n = 39</c:v>
                </c:pt>
              </c:strCache>
            </c:strRef>
          </c:cat>
          <c:val>
            <c:numRef>
              <c:f>Sheet1!$C$2:$C$9</c:f>
              <c:numCache>
                <c:formatCode>General</c:formatCode>
                <c:ptCount val="8"/>
                <c:pt idx="0">
                  <c:v>8</c:v>
                </c:pt>
                <c:pt idx="1">
                  <c:v>8</c:v>
                </c:pt>
                <c:pt idx="3">
                  <c:v>1</c:v>
                </c:pt>
                <c:pt idx="4">
                  <c:v>8</c:v>
                </c:pt>
                <c:pt idx="6">
                  <c:v>14</c:v>
                </c:pt>
                <c:pt idx="7">
                  <c:v>8</c:v>
                </c:pt>
              </c:numCache>
            </c:numRef>
          </c:val>
          <c:extLst>
            <c:ext xmlns:c16="http://schemas.microsoft.com/office/drawing/2014/chart" uri="{C3380CC4-5D6E-409C-BE32-E72D297353CC}">
              <c16:uniqueId val="{00000001-B56B-3E4A-9FF2-E2F3E464362C}"/>
            </c:ext>
          </c:extLst>
        </c:ser>
        <c:ser>
          <c:idx val="2"/>
          <c:order val="2"/>
          <c:tx>
            <c:strRef>
              <c:f>Sheet1!$D$1</c:f>
              <c:strCache>
                <c:ptCount val="1"/>
                <c:pt idx="0">
                  <c:v>Series 3</c:v>
                </c:pt>
              </c:strCache>
            </c:strRef>
          </c:tx>
          <c:spPr>
            <a:solidFill>
              <a:schemeClr val="accent3"/>
            </a:solidFill>
            <a:ln>
              <a:noFill/>
            </a:ln>
            <a:effectLst/>
          </c:spPr>
          <c:invertIfNegative val="0"/>
          <c:dPt>
            <c:idx val="0"/>
            <c:invertIfNegative val="0"/>
            <c:bubble3D val="0"/>
            <c:spPr>
              <a:solidFill>
                <a:srgbClr val="083359"/>
              </a:solidFill>
              <a:ln>
                <a:noFill/>
              </a:ln>
              <a:effectLst/>
            </c:spPr>
            <c:extLst>
              <c:ext xmlns:c16="http://schemas.microsoft.com/office/drawing/2014/chart" uri="{C3380CC4-5D6E-409C-BE32-E72D297353CC}">
                <c16:uniqueId val="{0000000D-CF30-C045-84AA-D30F8B7E1C6A}"/>
              </c:ext>
            </c:extLst>
          </c:dPt>
          <c:dPt>
            <c:idx val="1"/>
            <c:invertIfNegative val="0"/>
            <c:bubble3D val="0"/>
            <c:spPr>
              <a:solidFill>
                <a:srgbClr val="199E7A">
                  <a:lumMod val="50000"/>
                </a:srgbClr>
              </a:solidFill>
              <a:ln>
                <a:noFill/>
              </a:ln>
              <a:effectLst/>
            </c:spPr>
            <c:extLst>
              <c:ext xmlns:c16="http://schemas.microsoft.com/office/drawing/2014/chart" uri="{C3380CC4-5D6E-409C-BE32-E72D297353CC}">
                <c16:uniqueId val="{00000008-CF30-C045-84AA-D30F8B7E1C6A}"/>
              </c:ext>
            </c:extLst>
          </c:dPt>
          <c:dPt>
            <c:idx val="4"/>
            <c:invertIfNegative val="0"/>
            <c:bubble3D val="0"/>
            <c:spPr>
              <a:solidFill>
                <a:srgbClr val="199E7A">
                  <a:lumMod val="50000"/>
                </a:srgbClr>
              </a:solidFill>
              <a:ln>
                <a:noFill/>
              </a:ln>
              <a:effectLst/>
            </c:spPr>
            <c:extLst>
              <c:ext xmlns:c16="http://schemas.microsoft.com/office/drawing/2014/chart" uri="{C3380CC4-5D6E-409C-BE32-E72D297353CC}">
                <c16:uniqueId val="{00000007-CF30-C045-84AA-D30F8B7E1C6A}"/>
              </c:ext>
            </c:extLst>
          </c:dPt>
          <c:dPt>
            <c:idx val="7"/>
            <c:invertIfNegative val="0"/>
            <c:bubble3D val="0"/>
            <c:spPr>
              <a:solidFill>
                <a:srgbClr val="199E7A">
                  <a:lumMod val="50000"/>
                </a:srgbClr>
              </a:solidFill>
              <a:ln>
                <a:noFill/>
              </a:ln>
              <a:effectLst/>
            </c:spPr>
            <c:extLst>
              <c:ext xmlns:c16="http://schemas.microsoft.com/office/drawing/2014/chart" uri="{C3380CC4-5D6E-409C-BE32-E72D297353CC}">
                <c16:uniqueId val="{00000006-CF30-C045-84AA-D30F8B7E1C6A}"/>
              </c:ext>
            </c:extLst>
          </c:dPt>
          <c:cat>
            <c:strRef>
              <c:f>Sheet1!$A$2:$A$9</c:f>
              <c:strCache>
                <c:ptCount val="8"/>
                <c:pt idx="0">
                  <c:v>n = 206</c:v>
                </c:pt>
                <c:pt idx="1">
                  <c:v>n = 210</c:v>
                </c:pt>
                <c:pt idx="3">
                  <c:v>n = 164</c:v>
                </c:pt>
                <c:pt idx="4">
                  <c:v>n = 171</c:v>
                </c:pt>
                <c:pt idx="6">
                  <c:v>n = 42</c:v>
                </c:pt>
                <c:pt idx="7">
                  <c:v>n = 39</c:v>
                </c:pt>
              </c:strCache>
            </c:strRef>
          </c:cat>
          <c:val>
            <c:numRef>
              <c:f>Sheet1!$D$2:$D$9</c:f>
              <c:numCache>
                <c:formatCode>General</c:formatCode>
                <c:ptCount val="8"/>
                <c:pt idx="0">
                  <c:v>1</c:v>
                </c:pt>
                <c:pt idx="1">
                  <c:v>3.5</c:v>
                </c:pt>
                <c:pt idx="4">
                  <c:v>1</c:v>
                </c:pt>
                <c:pt idx="7">
                  <c:v>13</c:v>
                </c:pt>
              </c:numCache>
            </c:numRef>
          </c:val>
          <c:extLst>
            <c:ext xmlns:c16="http://schemas.microsoft.com/office/drawing/2014/chart" uri="{C3380CC4-5D6E-409C-BE32-E72D297353CC}">
              <c16:uniqueId val="{00000002-B56B-3E4A-9FF2-E2F3E464362C}"/>
            </c:ext>
          </c:extLst>
        </c:ser>
        <c:dLbls>
          <c:showLegendKey val="0"/>
          <c:showVal val="0"/>
          <c:showCatName val="0"/>
          <c:showSerName val="0"/>
          <c:showPercent val="0"/>
          <c:showBubbleSize val="0"/>
        </c:dLbls>
        <c:gapWidth val="19"/>
        <c:overlap val="100"/>
        <c:axId val="1144102687"/>
        <c:axId val="764564687"/>
      </c:barChart>
      <c:catAx>
        <c:axId val="1144102687"/>
        <c:scaling>
          <c:orientation val="minMax"/>
        </c:scaling>
        <c:delete val="0"/>
        <c:axPos val="b"/>
        <c:numFmt formatCode="General" sourceLinked="1"/>
        <c:majorTickMark val="out"/>
        <c:minorTickMark val="none"/>
        <c:tickLblPos val="nextTo"/>
        <c:spPr>
          <a:noFill/>
          <a:ln w="19050" cap="flat" cmpd="sng" algn="ctr">
            <a:solidFill>
              <a:srgbClr val="000000"/>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764564687"/>
        <c:crosses val="autoZero"/>
        <c:auto val="1"/>
        <c:lblAlgn val="ctr"/>
        <c:lblOffset val="100"/>
        <c:noMultiLvlLbl val="0"/>
      </c:catAx>
      <c:valAx>
        <c:axId val="764564687"/>
        <c:scaling>
          <c:orientation val="minMax"/>
          <c:max val="50"/>
        </c:scaling>
        <c:delete val="0"/>
        <c:axPos val="l"/>
        <c:numFmt formatCode="General" sourceLinked="1"/>
        <c:majorTickMark val="out"/>
        <c:minorTickMark val="none"/>
        <c:tickLblPos val="nextTo"/>
        <c:spPr>
          <a:noFill/>
          <a:ln w="19050" cap="flat" cmpd="sng" algn="ctr">
            <a:solidFill>
              <a:srgbClr val="000000">
                <a:shade val="95000"/>
                <a:satMod val="105000"/>
              </a:srgbClr>
            </a:solidFill>
            <a:prstDash val="soli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1144102687"/>
        <c:crosses val="autoZero"/>
        <c:crossBetween val="between"/>
        <c:majorUnit val="10"/>
      </c:valAx>
      <c:spPr>
        <a:noFill/>
        <a:ln>
          <a:noFill/>
        </a:ln>
        <a:effectLst/>
      </c:spPr>
    </c:plotArea>
    <c:plotVisOnly val="1"/>
    <c:dispBlanksAs val="gap"/>
    <c:showDLblsOverMax val="0"/>
    <c:extLst/>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0.32618</cdr:x>
      <cdr:y>0.87304</cdr:y>
    </cdr:from>
    <cdr:to>
      <cdr:x>0.39631</cdr:x>
      <cdr:y>0.93858</cdr:y>
    </cdr:to>
    <cdr:sp macro="" textlink="">
      <cdr:nvSpPr>
        <cdr:cNvPr id="2" name="TextBox 8">
          <a:extLst xmlns:a="http://schemas.openxmlformats.org/drawingml/2006/main">
            <a:ext uri="{FF2B5EF4-FFF2-40B4-BE49-F238E27FC236}">
              <a16:creationId xmlns:a16="http://schemas.microsoft.com/office/drawing/2014/main" id="{6F1C7C91-5D77-3443-A281-4B108FE19DE7}"/>
            </a:ext>
          </a:extLst>
        </cdr:cNvPr>
        <cdr:cNvSpPr txBox="1"/>
      </cdr:nvSpPr>
      <cdr:spPr>
        <a:xfrm xmlns:a="http://schemas.openxmlformats.org/drawingml/2006/main">
          <a:off x="2521393" y="3279930"/>
          <a:ext cx="542136" cy="246221"/>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1000" dirty="0">
              <a:latin typeface="Arial" panose="020B0604020202020204" pitchFamily="34" charset="0"/>
              <a:cs typeface="Arial" panose="020B0604020202020204" pitchFamily="34" charset="0"/>
            </a:rPr>
            <a:t>n=126</a:t>
          </a:r>
        </a:p>
      </cdr:txBody>
    </cdr:sp>
  </cdr:relSizeAnchor>
  <cdr:relSizeAnchor xmlns:cdr="http://schemas.openxmlformats.org/drawingml/2006/chartDrawing">
    <cdr:from>
      <cdr:x>0.37625</cdr:x>
      <cdr:y>0.87304</cdr:y>
    </cdr:from>
    <cdr:to>
      <cdr:x>0.43726</cdr:x>
      <cdr:y>0.93858</cdr:y>
    </cdr:to>
    <cdr:sp macro="" textlink="">
      <cdr:nvSpPr>
        <cdr:cNvPr id="3" name="TextBox 10">
          <a:extLst xmlns:a="http://schemas.openxmlformats.org/drawingml/2006/main">
            <a:ext uri="{FF2B5EF4-FFF2-40B4-BE49-F238E27FC236}">
              <a16:creationId xmlns:a16="http://schemas.microsoft.com/office/drawing/2014/main" id="{847F651F-FECE-5A47-88B6-25E9418CB80D}"/>
            </a:ext>
          </a:extLst>
        </cdr:cNvPr>
        <cdr:cNvSpPr txBox="1"/>
      </cdr:nvSpPr>
      <cdr:spPr>
        <a:xfrm xmlns:a="http://schemas.openxmlformats.org/drawingml/2006/main">
          <a:off x="2908478" y="3279930"/>
          <a:ext cx="471604" cy="246221"/>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1000" dirty="0">
              <a:latin typeface="Arial" panose="020B0604020202020204" pitchFamily="34" charset="0"/>
              <a:cs typeface="Arial" panose="020B0604020202020204" pitchFamily="34" charset="0"/>
            </a:rPr>
            <a:t>n=82</a:t>
          </a:r>
        </a:p>
      </cdr:txBody>
    </cdr:sp>
  </cdr:relSizeAnchor>
</c:userShapes>
</file>

<file path=ppt/drawings/drawing2.xml><?xml version="1.0" encoding="utf-8"?>
<c:userShapes xmlns:c="http://schemas.openxmlformats.org/drawingml/2006/chart">
  <cdr:relSizeAnchor xmlns:cdr="http://schemas.openxmlformats.org/drawingml/2006/chartDrawing">
    <cdr:from>
      <cdr:x>0.79167</cdr:x>
      <cdr:y>0.26647</cdr:y>
    </cdr:from>
    <cdr:to>
      <cdr:x>0.80616</cdr:x>
      <cdr:y>0.27484</cdr:y>
    </cdr:to>
    <cdr:sp macro="" textlink="">
      <cdr:nvSpPr>
        <cdr:cNvPr id="2" name="Rectangle 1">
          <a:extLst xmlns:a="http://schemas.openxmlformats.org/drawingml/2006/main">
            <a:ext uri="{FF2B5EF4-FFF2-40B4-BE49-F238E27FC236}">
              <a16:creationId xmlns:a16="http://schemas.microsoft.com/office/drawing/2014/main" id="{2C55F101-6C36-AB8F-793D-3616D9028035}"/>
            </a:ext>
          </a:extLst>
        </cdr:cNvPr>
        <cdr:cNvSpPr/>
      </cdr:nvSpPr>
      <cdr:spPr>
        <a:xfrm xmlns:a="http://schemas.openxmlformats.org/drawingml/2006/main">
          <a:off x="9019373" y="1455618"/>
          <a:ext cx="165047" cy="45719"/>
        </a:xfrm>
        <a:prstGeom xmlns:a="http://schemas.openxmlformats.org/drawingml/2006/main" prst="rect">
          <a:avLst/>
        </a:prstGeom>
        <a:solidFill xmlns:a="http://schemas.openxmlformats.org/drawingml/2006/main">
          <a:schemeClr val="bg1"/>
        </a:solidFill>
        <a:ln xmlns:a="http://schemas.openxmlformats.org/drawingml/2006/main">
          <a:noFill/>
        </a:ln>
      </cdr:spPr>
      <cdr:style>
        <a:lnRef xmlns:a="http://schemas.openxmlformats.org/drawingml/2006/main" idx="2">
          <a:schemeClr val="accent1">
            <a:shade val="15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kern="1200"/>
        </a:p>
      </cdr:txBody>
    </cdr:sp>
  </cdr:relSizeAnchor>
</c:userShapes>
</file>

<file path=ppt/drawings/drawing3.xml><?xml version="1.0" encoding="utf-8"?>
<c:userShapes xmlns:c="http://schemas.openxmlformats.org/drawingml/2006/chart">
  <cdr:relSizeAnchor xmlns:cdr="http://schemas.openxmlformats.org/drawingml/2006/chartDrawing">
    <cdr:from>
      <cdr:x>0.20369</cdr:x>
      <cdr:y>0.85125</cdr:y>
    </cdr:from>
    <cdr:to>
      <cdr:x>0.45186</cdr:x>
      <cdr:y>0.89649</cdr:y>
    </cdr:to>
    <cdr:sp macro="" textlink="">
      <cdr:nvSpPr>
        <cdr:cNvPr id="2" name="TextBox 1">
          <a:extLst xmlns:a="http://schemas.openxmlformats.org/drawingml/2006/main">
            <a:ext uri="{FF2B5EF4-FFF2-40B4-BE49-F238E27FC236}">
              <a16:creationId xmlns:a16="http://schemas.microsoft.com/office/drawing/2014/main" id="{A511C99A-D5FC-24B6-187B-FC097734ADF2}"/>
            </a:ext>
          </a:extLst>
        </cdr:cNvPr>
        <cdr:cNvSpPr txBox="1"/>
      </cdr:nvSpPr>
      <cdr:spPr>
        <a:xfrm xmlns:a="http://schemas.openxmlformats.org/drawingml/2006/main">
          <a:off x="911765" y="3040439"/>
          <a:ext cx="1110882" cy="161583"/>
        </a:xfrm>
        <a:prstGeom xmlns:a="http://schemas.openxmlformats.org/drawingml/2006/main" prst="rect">
          <a:avLst/>
        </a:prstGeom>
        <a:noFill xmlns:a="http://schemas.openxmlformats.org/drawingml/2006/main"/>
      </cdr:spPr>
      <cdr:txBody>
        <a:bodyPr xmlns:a="http://schemas.openxmlformats.org/drawingml/2006/main" vertOverflow="clip" wrap="none" lIns="0" tIns="0" rIns="0" bIns="0" rtlCol="0">
          <a:spAutoFit/>
        </a:bodyPr>
        <a:lstStyle xmlns:a="http://schemas.openxmlformats.org/drawingml/2006/main"/>
        <a:p xmlns:a="http://schemas.openxmlformats.org/drawingml/2006/main">
          <a:pPr algn="l"/>
          <a:r>
            <a:rPr lang="en-GB" sz="1050" i="1" kern="1200" dirty="0">
              <a:solidFill>
                <a:schemeClr val="tx1"/>
              </a:solidFill>
              <a:latin typeface="+mn-lt"/>
              <a:ea typeface="+mn-ea"/>
              <a:cs typeface="+mn-cs"/>
            </a:rPr>
            <a:t>MET </a:t>
          </a:r>
          <a:r>
            <a:rPr lang="en-GB" sz="1050" kern="1200" dirty="0">
              <a:solidFill>
                <a:schemeClr val="tx1"/>
              </a:solidFill>
              <a:latin typeface="+mn-lt"/>
              <a:ea typeface="+mn-ea"/>
              <a:cs typeface="+mn-cs"/>
            </a:rPr>
            <a:t>amplification </a:t>
          </a:r>
          <a:endParaRPr lang="en-GB" sz="1050" i="1" kern="1200" dirty="0">
            <a:solidFill>
              <a:schemeClr val="tx1"/>
            </a:solidFill>
            <a:latin typeface="+mn-lt"/>
            <a:ea typeface="+mn-ea"/>
            <a:cs typeface="+mn-cs"/>
          </a:endParaRPr>
        </a:p>
      </cdr:txBody>
    </cdr:sp>
  </cdr:relSizeAnchor>
  <cdr:relSizeAnchor xmlns:cdr="http://schemas.openxmlformats.org/drawingml/2006/chartDrawing">
    <cdr:from>
      <cdr:x>0.50258</cdr:x>
      <cdr:y>0.84542</cdr:y>
    </cdr:from>
    <cdr:to>
      <cdr:x>1</cdr:x>
      <cdr:y>0.9359</cdr:y>
    </cdr:to>
    <cdr:sp macro="" textlink="">
      <cdr:nvSpPr>
        <cdr:cNvPr id="3" name="TextBox 1">
          <a:extLst xmlns:a="http://schemas.openxmlformats.org/drawingml/2006/main">
            <a:ext uri="{FF2B5EF4-FFF2-40B4-BE49-F238E27FC236}">
              <a16:creationId xmlns:a16="http://schemas.microsoft.com/office/drawing/2014/main" id="{AC1CCC8B-8307-5934-EAD9-829B091910C8}"/>
            </a:ext>
          </a:extLst>
        </cdr:cNvPr>
        <cdr:cNvSpPr txBox="1"/>
      </cdr:nvSpPr>
      <cdr:spPr>
        <a:xfrm xmlns:a="http://schemas.openxmlformats.org/drawingml/2006/main">
          <a:off x="2280172" y="3019615"/>
          <a:ext cx="2226572" cy="323165"/>
        </a:xfrm>
        <a:prstGeom xmlns:a="http://schemas.openxmlformats.org/drawingml/2006/main" prst="rect">
          <a:avLst/>
        </a:prstGeom>
        <a:noFill xmlns:a="http://schemas.openxmlformats.org/drawingml/2006/main"/>
      </cdr:spPr>
      <cdr:txBody>
        <a:bodyPr xmlns:a="http://schemas.openxmlformats.org/drawingml/2006/main" wrap="none" lIns="0" tIns="0" rIns="0" bIns="0"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GB" sz="1050" kern="1200" dirty="0">
              <a:solidFill>
                <a:schemeClr val="tx1"/>
              </a:solidFill>
            </a:rPr>
            <a:t>Secondary </a:t>
          </a:r>
          <a:r>
            <a:rPr lang="en-GB" sz="1050" i="1" kern="1200" dirty="0">
              <a:solidFill>
                <a:schemeClr val="tx1"/>
              </a:solidFill>
              <a:latin typeface="+mn-lt"/>
              <a:ea typeface="+mn-ea"/>
              <a:cs typeface="+mn-cs"/>
            </a:rPr>
            <a:t>EGFR </a:t>
          </a:r>
          <a:r>
            <a:rPr lang="en-GB" sz="1050" kern="1200" dirty="0">
              <a:solidFill>
                <a:schemeClr val="tx1"/>
              </a:solidFill>
            </a:rPr>
            <a:t>resistance </a:t>
          </a:r>
          <a:br>
            <a:rPr lang="en-GB" sz="1050" kern="1200" dirty="0">
              <a:solidFill>
                <a:schemeClr val="tx1"/>
              </a:solidFill>
            </a:rPr>
          </a:br>
          <a:r>
            <a:rPr lang="en-GB" sz="1050" kern="1200" dirty="0">
              <a:solidFill>
                <a:schemeClr val="tx1"/>
              </a:solidFill>
            </a:rPr>
            <a:t>mechanisms (C797S, L718X, G724X) </a:t>
          </a:r>
          <a:r>
            <a:rPr lang="en-GB" sz="1050" i="1" kern="1200" dirty="0">
              <a:solidFill>
                <a:schemeClr val="tx1"/>
              </a:solidFill>
              <a:latin typeface="+mn-lt"/>
              <a:ea typeface="+mn-ea"/>
              <a:cs typeface="+mn-cs"/>
            </a:rPr>
            <a:t> </a:t>
          </a:r>
        </a:p>
      </cdr:txBody>
    </cdr:sp>
  </cdr:relSizeAnchor>
</c:userShapes>
</file>

<file path=ppt/drawings/drawing4.xml><?xml version="1.0" encoding="utf-8"?>
<c:userShapes xmlns:c="http://schemas.openxmlformats.org/drawingml/2006/chart">
  <cdr:relSizeAnchor xmlns:cdr="http://schemas.openxmlformats.org/drawingml/2006/chartDrawing">
    <cdr:from>
      <cdr:x>0.75808</cdr:x>
      <cdr:y>0.95375</cdr:y>
    </cdr:from>
    <cdr:to>
      <cdr:x>0.81655</cdr:x>
      <cdr:y>0.99802</cdr:y>
    </cdr:to>
    <cdr:sp macro="" textlink="">
      <cdr:nvSpPr>
        <cdr:cNvPr id="6" name="TextBox 2">
          <a:extLst xmlns:a="http://schemas.openxmlformats.org/drawingml/2006/main">
            <a:ext uri="{FF2B5EF4-FFF2-40B4-BE49-F238E27FC236}">
              <a16:creationId xmlns:a16="http://schemas.microsoft.com/office/drawing/2014/main" id="{322921A1-6B40-3FF3-240E-1E65F17D5AB1}"/>
            </a:ext>
          </a:extLst>
        </cdr:cNvPr>
        <cdr:cNvSpPr txBox="1"/>
      </cdr:nvSpPr>
      <cdr:spPr>
        <a:xfrm xmlns:a="http://schemas.openxmlformats.org/drawingml/2006/main">
          <a:off x="3777510" y="3315458"/>
          <a:ext cx="291355" cy="153888"/>
        </a:xfrm>
        <a:prstGeom xmlns:a="http://schemas.openxmlformats.org/drawingml/2006/main" prst="rect">
          <a:avLst/>
        </a:prstGeom>
        <a:noFill xmlns:a="http://schemas.openxmlformats.org/drawingml/2006/main"/>
      </cdr:spPr>
      <cdr:txBody>
        <a:bodyPr xmlns:a="http://schemas.openxmlformats.org/drawingml/2006/main" wrap="square" lIns="0" tIns="0" rIns="0" bIns="0" rtlCol="0">
          <a:spAutoFit/>
        </a:bodyPr>
        <a:lstStyle xmlns:a="http://schemas.openxmlformats.org/drawingml/2006/main">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xmlns:a="http://schemas.openxmlformats.org/drawingml/2006/main">
          <a:pPr algn="ctr"/>
          <a:endParaRPr lang="en-US" sz="1000" b="1" kern="1200" dirty="0">
            <a:solidFill>
              <a:schemeClr val="bg1"/>
            </a:solidFill>
            <a:latin typeface="+mn-lt"/>
            <a:ea typeface="+mn-ea"/>
            <a:cs typeface="+mn-cs"/>
          </a:endParaRPr>
        </a:p>
      </cdr:txBody>
    </cdr:sp>
  </cdr:relSizeAnchor>
</c:userShapes>
</file>

<file path=ppt/drawings/drawing5.xml><?xml version="1.0" encoding="utf-8"?>
<c:userShapes xmlns:c="http://schemas.openxmlformats.org/drawingml/2006/chart">
  <cdr:relSizeAnchor xmlns:cdr="http://schemas.openxmlformats.org/drawingml/2006/chartDrawing">
    <cdr:from>
      <cdr:x>0.75808</cdr:x>
      <cdr:y>0.95375</cdr:y>
    </cdr:from>
    <cdr:to>
      <cdr:x>0.81655</cdr:x>
      <cdr:y>1</cdr:y>
    </cdr:to>
    <cdr:sp macro="" textlink="">
      <cdr:nvSpPr>
        <cdr:cNvPr id="6" name="TextBox 2">
          <a:extLst xmlns:a="http://schemas.openxmlformats.org/drawingml/2006/main">
            <a:ext uri="{FF2B5EF4-FFF2-40B4-BE49-F238E27FC236}">
              <a16:creationId xmlns:a16="http://schemas.microsoft.com/office/drawing/2014/main" id="{322921A1-6B40-3FF3-240E-1E65F17D5AB1}"/>
            </a:ext>
          </a:extLst>
        </cdr:cNvPr>
        <cdr:cNvSpPr txBox="1"/>
      </cdr:nvSpPr>
      <cdr:spPr>
        <a:xfrm xmlns:a="http://schemas.openxmlformats.org/drawingml/2006/main">
          <a:off x="5080674" y="3173438"/>
          <a:ext cx="391868" cy="153889"/>
        </a:xfrm>
        <a:prstGeom xmlns:a="http://schemas.openxmlformats.org/drawingml/2006/main" prst="rect">
          <a:avLst/>
        </a:prstGeom>
        <a:noFill xmlns:a="http://schemas.openxmlformats.org/drawingml/2006/main"/>
      </cdr:spPr>
      <cdr:txBody>
        <a:bodyPr xmlns:a="http://schemas.openxmlformats.org/drawingml/2006/main" wrap="square" lIns="0" tIns="0" rIns="0" bIns="0" rtlCol="0">
          <a:spAutoFit/>
        </a:bodyPr>
        <a:lstStyle xmlns:a="http://schemas.openxmlformats.org/drawingml/2006/main">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xmlns:a="http://schemas.openxmlformats.org/drawingml/2006/main">
          <a:pPr algn="ctr"/>
          <a:r>
            <a:rPr lang="en-US" sz="1000" b="1" dirty="0">
              <a:solidFill>
                <a:schemeClr val="bg1"/>
              </a:solidFill>
            </a:rPr>
            <a:t>6</a:t>
          </a:r>
          <a:r>
            <a:rPr lang="en-US" sz="1000" b="1" kern="1200" dirty="0">
              <a:solidFill>
                <a:schemeClr val="bg1"/>
              </a:solidFill>
              <a:latin typeface="+mn-lt"/>
              <a:ea typeface="+mn-ea"/>
              <a:cs typeface="+mn-cs"/>
            </a:rPr>
            <a:t>%</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47E972C-863A-D741-B6C8-E5D0D71295C4}" type="datetimeFigureOut">
              <a:rPr lang="en-US" smtClean="0"/>
              <a:t>7/25/2025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46C45EA-94B1-CB43-BD15-6A8600409710}" type="slidenum">
              <a:rPr lang="en-US" smtClean="0"/>
              <a:t>‹#›</a:t>
            </a:fld>
            <a:endParaRPr lang="en-US"/>
          </a:p>
        </p:txBody>
      </p:sp>
    </p:spTree>
    <p:extLst>
      <p:ext uri="{BB962C8B-B14F-4D97-AF65-F5344CB8AC3E}">
        <p14:creationId xmlns:p14="http://schemas.microsoft.com/office/powerpoint/2010/main" val="798596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ema.europa.eu/en/documents/product-information/tagrisso-epar-product-information_en.pdf" TargetMode="External"/><Relationship Id="rId2" Type="http://schemas.openxmlformats.org/officeDocument/2006/relationships/slide" Target="../slides/slide12.xml"/><Relationship Id="rId1" Type="http://schemas.openxmlformats.org/officeDocument/2006/relationships/notesMaster" Target="../notesMasters/notesMaster1.xml"/><Relationship Id="rId6" Type="http://schemas.openxmlformats.org/officeDocument/2006/relationships/hyperlink" Target="https://www.accessdata.fda.gov/drugsatfda_docs/label/2024/761210s004lbl.pdf" TargetMode="External"/><Relationship Id="rId5" Type="http://schemas.openxmlformats.org/officeDocument/2006/relationships/hyperlink" Target="https://www.ema.europa.eu/en/documents/product-information/rybrevant-epar-product-information_en.pdf" TargetMode="External"/><Relationship Id="rId4" Type="http://schemas.openxmlformats.org/officeDocument/2006/relationships/hyperlink" Target="https://www.accessdata.fda.gov/drugsatfda_docs/label/2024/208065s030lbl.pdf"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accessdata.fda.gov/drugsatfda_docs/label/2024/761210s004lbl.pdf"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7D74FC-6A3E-C145-8C47-3D28F7FEA0B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45609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0" i="0">
                <a:solidFill>
                  <a:srgbClr val="212121"/>
                </a:solidFill>
                <a:effectLst/>
                <a:latin typeface="Arial" panose="020B0604020202020204" pitchFamily="34" charset="0"/>
                <a:cs typeface="Arial" panose="020B0604020202020204" pitchFamily="34" charset="0"/>
              </a:rPr>
              <a:t>1. O'Sullivan DE, </a:t>
            </a:r>
            <a:r>
              <a:rPr lang="en-US" sz="1100" b="0" i="0" err="1">
                <a:solidFill>
                  <a:srgbClr val="212121"/>
                </a:solidFill>
                <a:effectLst/>
                <a:latin typeface="Arial" panose="020B0604020202020204" pitchFamily="34" charset="0"/>
                <a:cs typeface="Arial" panose="020B0604020202020204" pitchFamily="34" charset="0"/>
              </a:rPr>
              <a:t>Jarada</a:t>
            </a:r>
            <a:r>
              <a:rPr lang="en-US" sz="1100" b="0" i="0">
                <a:solidFill>
                  <a:srgbClr val="212121"/>
                </a:solidFill>
                <a:effectLst/>
                <a:latin typeface="Arial" panose="020B0604020202020204" pitchFamily="34" charset="0"/>
                <a:cs typeface="Arial" panose="020B0604020202020204" pitchFamily="34" charset="0"/>
              </a:rPr>
              <a:t> TN, Yusuf A, et al. Prevalence, treatment patterns, and outcomes of individuals with </a:t>
            </a:r>
            <a:r>
              <a:rPr lang="en-US" sz="1100" b="0" i="1">
                <a:solidFill>
                  <a:srgbClr val="212121"/>
                </a:solidFill>
                <a:effectLst/>
                <a:latin typeface="Arial" panose="020B0604020202020204" pitchFamily="34" charset="0"/>
                <a:cs typeface="Arial" panose="020B0604020202020204" pitchFamily="34" charset="0"/>
              </a:rPr>
              <a:t>EGFR</a:t>
            </a:r>
            <a:r>
              <a:rPr lang="en-US" sz="1100" b="0" i="0">
                <a:solidFill>
                  <a:srgbClr val="212121"/>
                </a:solidFill>
                <a:effectLst/>
                <a:latin typeface="Arial" panose="020B0604020202020204" pitchFamily="34" charset="0"/>
                <a:cs typeface="Arial" panose="020B0604020202020204" pitchFamily="34" charset="0"/>
              </a:rPr>
              <a:t> positive metastatic non-small cell lung cancer in a Canadian real-world setting: a comparison of exon 19 deletion, L858R, and exon 20 insertion </a:t>
            </a:r>
            <a:r>
              <a:rPr lang="en-US" sz="1100" b="0" i="1">
                <a:solidFill>
                  <a:srgbClr val="212121"/>
                </a:solidFill>
                <a:effectLst/>
                <a:latin typeface="Arial" panose="020B0604020202020204" pitchFamily="34" charset="0"/>
                <a:cs typeface="Arial" panose="020B0604020202020204" pitchFamily="34" charset="0"/>
              </a:rPr>
              <a:t>EGFR</a:t>
            </a:r>
            <a:r>
              <a:rPr lang="en-US" sz="1100" b="0" i="0">
                <a:solidFill>
                  <a:srgbClr val="212121"/>
                </a:solidFill>
                <a:effectLst/>
                <a:latin typeface="Arial" panose="020B0604020202020204" pitchFamily="34" charset="0"/>
                <a:cs typeface="Arial" panose="020B0604020202020204" pitchFamily="34" charset="0"/>
              </a:rPr>
              <a:t> mutation carriers. </a:t>
            </a:r>
            <a:r>
              <a:rPr lang="en-US" sz="1100" b="0" i="1">
                <a:solidFill>
                  <a:srgbClr val="212121"/>
                </a:solidFill>
                <a:effectLst/>
                <a:latin typeface="Arial" panose="020B0604020202020204" pitchFamily="34" charset="0"/>
                <a:cs typeface="Arial" panose="020B0604020202020204" pitchFamily="34" charset="0"/>
              </a:rPr>
              <a:t>Curr Oncol</a:t>
            </a:r>
            <a:r>
              <a:rPr lang="en-US" sz="1100" b="0" i="0">
                <a:solidFill>
                  <a:srgbClr val="212121"/>
                </a:solidFill>
                <a:effectLst/>
                <a:latin typeface="Arial" panose="020B0604020202020204" pitchFamily="34" charset="0"/>
                <a:cs typeface="Arial" panose="020B0604020202020204" pitchFamily="34" charset="0"/>
              </a:rPr>
              <a:t>. 2022;29(10):7198-7208.</a:t>
            </a:r>
          </a:p>
          <a:p>
            <a:r>
              <a:rPr lang="en-US" sz="1100" b="0" i="0">
                <a:solidFill>
                  <a:srgbClr val="212121"/>
                </a:solidFill>
                <a:effectLst/>
                <a:latin typeface="Arial" panose="020B0604020202020204" pitchFamily="34" charset="0"/>
                <a:cs typeface="Arial" panose="020B0604020202020204" pitchFamily="34" charset="0"/>
              </a:rPr>
              <a:t>2. Riess JW, Gandara DR, Frampton GM, et al. Diverse EGFR exon 20 insertions and co-occurring molecular alterations identified by comprehensive genomic profiling of NSCLC. </a:t>
            </a:r>
            <a:r>
              <a:rPr lang="en-US" sz="1100" b="0" i="1">
                <a:solidFill>
                  <a:srgbClr val="212121"/>
                </a:solidFill>
                <a:effectLst/>
                <a:latin typeface="Arial" panose="020B0604020202020204" pitchFamily="34" charset="0"/>
                <a:cs typeface="Arial" panose="020B0604020202020204" pitchFamily="34" charset="0"/>
              </a:rPr>
              <a:t>J </a:t>
            </a:r>
            <a:r>
              <a:rPr lang="en-US" sz="1100" b="0" i="1" err="1">
                <a:solidFill>
                  <a:srgbClr val="212121"/>
                </a:solidFill>
                <a:effectLst/>
                <a:latin typeface="Arial" panose="020B0604020202020204" pitchFamily="34" charset="0"/>
                <a:cs typeface="Arial" panose="020B0604020202020204" pitchFamily="34" charset="0"/>
              </a:rPr>
              <a:t>Thorac</a:t>
            </a:r>
            <a:r>
              <a:rPr lang="en-US" sz="1100" b="0" i="1">
                <a:solidFill>
                  <a:srgbClr val="212121"/>
                </a:solidFill>
                <a:effectLst/>
                <a:latin typeface="Arial" panose="020B0604020202020204" pitchFamily="34" charset="0"/>
                <a:cs typeface="Arial" panose="020B0604020202020204" pitchFamily="34" charset="0"/>
              </a:rPr>
              <a:t> Oncol</a:t>
            </a:r>
            <a:r>
              <a:rPr lang="en-US" sz="1100" b="0" i="0">
                <a:solidFill>
                  <a:srgbClr val="212121"/>
                </a:solidFill>
                <a:effectLst/>
                <a:latin typeface="Arial" panose="020B0604020202020204" pitchFamily="34" charset="0"/>
                <a:cs typeface="Arial" panose="020B0604020202020204" pitchFamily="34" charset="0"/>
              </a:rPr>
              <a:t>. 2018;13(10):1560-1568.</a:t>
            </a:r>
          </a:p>
          <a:p>
            <a:r>
              <a:rPr lang="en-US" sz="1100" b="0" i="0">
                <a:solidFill>
                  <a:srgbClr val="212121"/>
                </a:solidFill>
                <a:effectLst/>
                <a:latin typeface="Arial" panose="020B0604020202020204" pitchFamily="34" charset="0"/>
                <a:cs typeface="Arial" panose="020B0604020202020204" pitchFamily="34" charset="0"/>
              </a:rPr>
              <a:t>3. Bazhenova L, </a:t>
            </a:r>
            <a:r>
              <a:rPr lang="en-US" sz="1100" b="0" i="0" err="1">
                <a:solidFill>
                  <a:srgbClr val="212121"/>
                </a:solidFill>
                <a:effectLst/>
                <a:latin typeface="Arial" panose="020B0604020202020204" pitchFamily="34" charset="0"/>
                <a:cs typeface="Arial" panose="020B0604020202020204" pitchFamily="34" charset="0"/>
              </a:rPr>
              <a:t>Minchom</a:t>
            </a:r>
            <a:r>
              <a:rPr lang="en-US" sz="1100" b="0" i="0">
                <a:solidFill>
                  <a:srgbClr val="212121"/>
                </a:solidFill>
                <a:effectLst/>
                <a:latin typeface="Arial" panose="020B0604020202020204" pitchFamily="34" charset="0"/>
                <a:cs typeface="Arial" panose="020B0604020202020204" pitchFamily="34" charset="0"/>
              </a:rPr>
              <a:t> A, Viteri S, et al. Comparative clinical outcomes for patients with advanced NSCLC harboring EGFR exon 20 insertion mutations and common EGFR mutations. </a:t>
            </a:r>
            <a:r>
              <a:rPr lang="en-US" sz="1100" b="0" i="1">
                <a:solidFill>
                  <a:srgbClr val="212121"/>
                </a:solidFill>
                <a:effectLst/>
                <a:latin typeface="Arial" panose="020B0604020202020204" pitchFamily="34" charset="0"/>
                <a:cs typeface="Arial" panose="020B0604020202020204" pitchFamily="34" charset="0"/>
              </a:rPr>
              <a:t>Lung Cancer</a:t>
            </a:r>
            <a:r>
              <a:rPr lang="en-US" sz="1100" b="0" i="0">
                <a:solidFill>
                  <a:srgbClr val="212121"/>
                </a:solidFill>
                <a:effectLst/>
                <a:latin typeface="Arial" panose="020B0604020202020204" pitchFamily="34" charset="0"/>
                <a:cs typeface="Arial" panose="020B0604020202020204" pitchFamily="34" charset="0"/>
              </a:rPr>
              <a:t>. 2021;162:154-161. </a:t>
            </a:r>
          </a:p>
          <a:p>
            <a:r>
              <a:rPr lang="en-US" sz="1100" b="0" i="0">
                <a:solidFill>
                  <a:srgbClr val="212121"/>
                </a:solidFill>
                <a:effectLst/>
                <a:latin typeface="Arial" panose="020B0604020202020204" pitchFamily="34" charset="0"/>
                <a:cs typeface="Arial" panose="020B0604020202020204" pitchFamily="34" charset="0"/>
              </a:rPr>
              <a:t>4. </a:t>
            </a:r>
            <a:r>
              <a:rPr lang="en-US" sz="1100">
                <a:effectLst/>
                <a:latin typeface="Arial" panose="020B0604020202020204" pitchFamily="34" charset="0"/>
                <a:ea typeface="Aptos" panose="020B0004020202020204" pitchFamily="34" charset="0"/>
                <a:cs typeface="Arial" panose="020B0604020202020204" pitchFamily="34" charset="0"/>
              </a:rPr>
              <a:t>Soria JC, Ohe Y, Vansteenkiste J, et al; FLAURA Investigators. Osimertinib in untreated EGFR-mutated advanced non-small-cell lung cancer. </a:t>
            </a:r>
            <a:r>
              <a:rPr lang="en-US" sz="1100" i="1">
                <a:effectLst/>
                <a:latin typeface="Arial" panose="020B0604020202020204" pitchFamily="34" charset="0"/>
                <a:ea typeface="Aptos" panose="020B0004020202020204" pitchFamily="34" charset="0"/>
                <a:cs typeface="Arial" panose="020B0604020202020204" pitchFamily="34" charset="0"/>
              </a:rPr>
              <a:t>N Engl J Med</a:t>
            </a:r>
            <a:r>
              <a:rPr lang="en-US" sz="1100">
                <a:effectLst/>
                <a:latin typeface="Arial" panose="020B0604020202020204" pitchFamily="34" charset="0"/>
                <a:ea typeface="Aptos" panose="020B0004020202020204" pitchFamily="34" charset="0"/>
                <a:cs typeface="Arial" panose="020B0604020202020204" pitchFamily="34" charset="0"/>
              </a:rPr>
              <a:t>. 2018;378(2):113-125.</a:t>
            </a:r>
          </a:p>
          <a:p>
            <a:pPr marL="0" marR="0" lvl="0" indent="0" algn="l" defTabSz="914400" rtl="0" eaLnBrk="1" fontAlgn="auto" latinLnBrk="0" hangingPunct="1">
              <a:spcBef>
                <a:spcPts val="0"/>
              </a:spcBef>
              <a:spcAft>
                <a:spcPts val="0"/>
              </a:spcAft>
              <a:buClrTx/>
              <a:buSzTx/>
              <a:buFontTx/>
              <a:buNone/>
              <a:tabLst/>
              <a:defRPr/>
            </a:pPr>
            <a:r>
              <a:rPr lang="en-US" sz="1100">
                <a:effectLst/>
                <a:latin typeface="Arial" panose="020B0604020202020204" pitchFamily="34" charset="0"/>
                <a:cs typeface="Arial" panose="020B0604020202020204" pitchFamily="34" charset="0"/>
              </a:rPr>
              <a:t>5.</a:t>
            </a:r>
            <a:r>
              <a:rPr lang="en-US" sz="1100" b="0" i="0">
                <a:solidFill>
                  <a:srgbClr val="1F1F1F"/>
                </a:solidFill>
                <a:effectLst/>
                <a:latin typeface="Arial" panose="020B0604020202020204" pitchFamily="34" charset="0"/>
                <a:cs typeface="Arial" panose="020B0604020202020204" pitchFamily="34" charset="0"/>
              </a:rPr>
              <a:t> </a:t>
            </a:r>
            <a:r>
              <a:rPr lang="en-US" sz="1100">
                <a:effectLst/>
                <a:latin typeface="Arial" panose="020B0604020202020204" pitchFamily="34" charset="0"/>
                <a:cs typeface="Arial" panose="020B0604020202020204" pitchFamily="34" charset="0"/>
              </a:rPr>
              <a:t>Girard N, Leighl N</a:t>
            </a:r>
            <a:r>
              <a:rPr lang="en-US" sz="1100" b="0" i="0">
                <a:solidFill>
                  <a:srgbClr val="1F1F1F"/>
                </a:solidFill>
                <a:effectLst/>
                <a:latin typeface="Arial" panose="020B0604020202020204" pitchFamily="34" charset="0"/>
                <a:cs typeface="Arial" panose="020B0604020202020204" pitchFamily="34" charset="0"/>
              </a:rPr>
              <a:t>, </a:t>
            </a:r>
            <a:r>
              <a:rPr lang="en-US" sz="1100">
                <a:effectLst/>
                <a:latin typeface="Arial" panose="020B0604020202020204" pitchFamily="34" charset="0"/>
                <a:cs typeface="Arial" panose="020B0604020202020204" pitchFamily="34" charset="0"/>
              </a:rPr>
              <a:t>Ohe Y, et al. </a:t>
            </a:r>
            <a:r>
              <a:rPr lang="en-US" sz="1100" b="0" i="0">
                <a:solidFill>
                  <a:srgbClr val="1F1F1F"/>
                </a:solidFill>
                <a:effectLst/>
                <a:latin typeface="Arial" panose="020B0604020202020204" pitchFamily="34" charset="0"/>
                <a:cs typeface="Arial" panose="020B0604020202020204" pitchFamily="34" charset="0"/>
              </a:rPr>
              <a:t>Mortality among EGFR-mutated advanced NSCLC patients after frontline osimertinib treatment: A real-world, US attrition analysis. Abstract presented at: European Lung Cancer Congress; </a:t>
            </a:r>
            <a:r>
              <a:rPr lang="en-US" sz="1100" b="0" i="0">
                <a:solidFill>
                  <a:srgbClr val="001D35"/>
                </a:solidFill>
                <a:effectLst/>
                <a:latin typeface="Arial" panose="020B0604020202020204" pitchFamily="34" charset="0"/>
                <a:cs typeface="Arial" panose="020B0604020202020204" pitchFamily="34" charset="0"/>
              </a:rPr>
              <a:t>Copenhagen, Denmark; </a:t>
            </a:r>
            <a:r>
              <a:rPr lang="en-US" sz="1100" b="0" i="0">
                <a:solidFill>
                  <a:srgbClr val="1F1F1F"/>
                </a:solidFill>
                <a:effectLst/>
                <a:latin typeface="Arial" panose="020B0604020202020204" pitchFamily="34" charset="0"/>
                <a:cs typeface="Arial" panose="020B0604020202020204" pitchFamily="34" charset="0"/>
              </a:rPr>
              <a:t>March 29-April 1, 2023. Abstract 19P.</a:t>
            </a:r>
          </a:p>
          <a:p>
            <a:pPr marL="0" marR="0" lvl="0" indent="0" algn="l" defTabSz="914400" rtl="0" eaLnBrk="1" fontAlgn="auto" latinLnBrk="0" hangingPunct="1">
              <a:spcBef>
                <a:spcPts val="0"/>
              </a:spcBef>
              <a:spcAft>
                <a:spcPts val="0"/>
              </a:spcAft>
              <a:buClrTx/>
              <a:buSzTx/>
              <a:buFontTx/>
              <a:buNone/>
              <a:tabLst/>
              <a:defRPr/>
            </a:pPr>
            <a:r>
              <a:rPr lang="en-US" sz="1100" b="0" i="0">
                <a:solidFill>
                  <a:srgbClr val="1F1F1F"/>
                </a:solidFill>
                <a:effectLst/>
                <a:latin typeface="Arial" panose="020B0604020202020204" pitchFamily="34" charset="0"/>
                <a:cs typeface="Arial" panose="020B0604020202020204" pitchFamily="34" charset="0"/>
              </a:rPr>
              <a:t>6. </a:t>
            </a:r>
            <a:r>
              <a:rPr lang="en-US" sz="1100">
                <a:effectLst/>
                <a:latin typeface="Arial" panose="020B0604020202020204" pitchFamily="34" charset="0"/>
                <a:ea typeface="Aptos" panose="020B0004020202020204" pitchFamily="34" charset="0"/>
                <a:cs typeface="Arial" panose="020B0604020202020204" pitchFamily="34" charset="0"/>
              </a:rPr>
              <a:t>Nieva J, Karia PS, </a:t>
            </a:r>
            <a:r>
              <a:rPr lang="en-US" sz="1100" err="1">
                <a:effectLst/>
                <a:latin typeface="Arial" panose="020B0604020202020204" pitchFamily="34" charset="0"/>
                <a:ea typeface="Aptos" panose="020B0004020202020204" pitchFamily="34" charset="0"/>
                <a:cs typeface="Arial" panose="020B0604020202020204" pitchFamily="34" charset="0"/>
              </a:rPr>
              <a:t>Okhuoya</a:t>
            </a:r>
            <a:r>
              <a:rPr lang="en-US" sz="1100">
                <a:effectLst/>
                <a:latin typeface="Arial" panose="020B0604020202020204" pitchFamily="34" charset="0"/>
                <a:ea typeface="Aptos" panose="020B0004020202020204" pitchFamily="34" charset="0"/>
                <a:cs typeface="Arial" panose="020B0604020202020204" pitchFamily="34" charset="0"/>
              </a:rPr>
              <a:t> P, et al. 1344P A real-world (</a:t>
            </a:r>
            <a:r>
              <a:rPr lang="en-US" sz="1100" err="1">
                <a:effectLst/>
                <a:latin typeface="Arial" panose="020B0604020202020204" pitchFamily="34" charset="0"/>
                <a:ea typeface="Aptos" panose="020B0004020202020204" pitchFamily="34" charset="0"/>
                <a:cs typeface="Arial" panose="020B0604020202020204" pitchFamily="34" charset="0"/>
              </a:rPr>
              <a:t>rw</a:t>
            </a:r>
            <a:r>
              <a:rPr lang="en-US" sz="1100">
                <a:effectLst/>
                <a:latin typeface="Arial" panose="020B0604020202020204" pitchFamily="34" charset="0"/>
                <a:ea typeface="Aptos" panose="020B0004020202020204" pitchFamily="34" charset="0"/>
                <a:cs typeface="Arial" panose="020B0604020202020204" pitchFamily="34" charset="0"/>
              </a:rPr>
              <a:t>) observational study of long-term survival (LTS) and treatment patterns after first-line (1L) osimertinib in patients (pts) with epidermal growth factor receptor (EGFR) mutation-positive (m) advanced non-small cell lung cancer (NSCLC). </a:t>
            </a:r>
            <a:r>
              <a:rPr lang="en-US" sz="1100" i="1">
                <a:effectLst/>
                <a:latin typeface="Arial" panose="020B0604020202020204" pitchFamily="34" charset="0"/>
                <a:ea typeface="Aptos" panose="020B0004020202020204" pitchFamily="34" charset="0"/>
                <a:cs typeface="Arial" panose="020B0604020202020204" pitchFamily="34" charset="0"/>
              </a:rPr>
              <a:t>Ann Oncol</a:t>
            </a:r>
            <a:r>
              <a:rPr lang="en-US" sz="1100" i="0">
                <a:effectLst/>
                <a:latin typeface="Arial" panose="020B0604020202020204" pitchFamily="34" charset="0"/>
                <a:ea typeface="Aptos" panose="020B0004020202020204" pitchFamily="34" charset="0"/>
                <a:cs typeface="Arial" panose="020B0604020202020204" pitchFamily="34" charset="0"/>
              </a:rPr>
              <a:t>. 2023;34(Supplement 2):S774.</a:t>
            </a:r>
          </a:p>
          <a:p>
            <a:pPr marL="0" marR="0" lvl="0" indent="0" algn="l" defTabSz="914400" rtl="0" eaLnBrk="1" fontAlgn="auto" latinLnBrk="0" hangingPunct="1">
              <a:spcBef>
                <a:spcPts val="0"/>
              </a:spcBef>
              <a:spcAft>
                <a:spcPts val="0"/>
              </a:spcAft>
              <a:buClrTx/>
              <a:buSzTx/>
              <a:buFontTx/>
              <a:buNone/>
              <a:tabLst/>
              <a:defRPr/>
            </a:pPr>
            <a:r>
              <a:rPr lang="en-US" sz="1100" b="0" i="0">
                <a:solidFill>
                  <a:srgbClr val="1F1F1F"/>
                </a:solidFill>
                <a:effectLst/>
                <a:latin typeface="Arial" panose="020B0604020202020204" pitchFamily="34" charset="0"/>
                <a:cs typeface="Arial" panose="020B0604020202020204" pitchFamily="34" charset="0"/>
              </a:rPr>
              <a:t>7. </a:t>
            </a:r>
            <a:r>
              <a:rPr lang="en-US" sz="1100">
                <a:effectLst/>
                <a:latin typeface="Arial" panose="020B0604020202020204" pitchFamily="34" charset="0"/>
                <a:ea typeface="Aptos" panose="020B0004020202020204" pitchFamily="34" charset="0"/>
                <a:cs typeface="Arial" panose="020B0604020202020204" pitchFamily="34" charset="0"/>
              </a:rPr>
              <a:t>Lee JY, Mai V, Garcia M, et al. EP08.02-082 Treatment patterns and outcomes of first-line osimertinib-treated advanced EGFR mutated NSCLC patients: a real-world study. </a:t>
            </a:r>
            <a:r>
              <a:rPr lang="en-US" sz="1100" i="1">
                <a:effectLst/>
                <a:latin typeface="Arial" panose="020B0604020202020204" pitchFamily="34" charset="0"/>
                <a:ea typeface="Aptos" panose="020B0004020202020204" pitchFamily="34" charset="0"/>
                <a:cs typeface="Arial" panose="020B0604020202020204" pitchFamily="34" charset="0"/>
              </a:rPr>
              <a:t>J </a:t>
            </a:r>
            <a:r>
              <a:rPr lang="en-US" sz="1100" i="1" err="1">
                <a:effectLst/>
                <a:latin typeface="Arial" panose="020B0604020202020204" pitchFamily="34" charset="0"/>
                <a:ea typeface="Aptos" panose="020B0004020202020204" pitchFamily="34" charset="0"/>
                <a:cs typeface="Arial" panose="020B0604020202020204" pitchFamily="34" charset="0"/>
              </a:rPr>
              <a:t>Thorac</a:t>
            </a:r>
            <a:r>
              <a:rPr lang="en-US" sz="1100" i="1">
                <a:effectLst/>
                <a:latin typeface="Arial" panose="020B0604020202020204" pitchFamily="34" charset="0"/>
                <a:ea typeface="Aptos" panose="020B0004020202020204" pitchFamily="34" charset="0"/>
                <a:cs typeface="Arial" panose="020B0604020202020204" pitchFamily="34" charset="0"/>
              </a:rPr>
              <a:t> Oncol</a:t>
            </a:r>
            <a:r>
              <a:rPr lang="en-US" sz="1100" i="0">
                <a:effectLst/>
                <a:latin typeface="Arial" panose="020B0604020202020204" pitchFamily="34" charset="0"/>
                <a:ea typeface="Aptos" panose="020B0004020202020204" pitchFamily="34" charset="0"/>
                <a:cs typeface="Arial" panose="020B0604020202020204" pitchFamily="34" charset="0"/>
              </a:rPr>
              <a:t>. 2022;17(9):</a:t>
            </a:r>
            <a:r>
              <a:rPr lang="en-US" sz="1100" b="0" i="0">
                <a:solidFill>
                  <a:srgbClr val="333333"/>
                </a:solidFill>
                <a:effectLst/>
                <a:latin typeface="Arial" panose="020B0604020202020204" pitchFamily="34" charset="0"/>
                <a:cs typeface="Arial" panose="020B0604020202020204" pitchFamily="34" charset="0"/>
              </a:rPr>
              <a:t>S440.</a:t>
            </a:r>
          </a:p>
          <a:p>
            <a:pPr marL="0" marR="0" lvl="0" indent="0" algn="l" defTabSz="914400" rtl="0" eaLnBrk="1" fontAlgn="auto" latinLnBrk="0" hangingPunct="1">
              <a:spcBef>
                <a:spcPts val="0"/>
              </a:spcBef>
              <a:spcAft>
                <a:spcPts val="0"/>
              </a:spcAft>
              <a:buClrTx/>
              <a:buSzTx/>
              <a:buFontTx/>
              <a:buNone/>
              <a:tabLst/>
              <a:defRPr/>
            </a:pPr>
            <a:r>
              <a:rPr lang="en-US" sz="1100" b="0" i="0">
                <a:solidFill>
                  <a:srgbClr val="333333"/>
                </a:solidFill>
                <a:effectLst/>
                <a:latin typeface="Arial" panose="020B0604020202020204" pitchFamily="34" charset="0"/>
                <a:cs typeface="Arial" panose="020B0604020202020204" pitchFamily="34" charset="0"/>
              </a:rPr>
              <a:t>8. </a:t>
            </a:r>
            <a:r>
              <a:rPr lang="en-US" sz="1100" b="0" i="0">
                <a:solidFill>
                  <a:srgbClr val="212121"/>
                </a:solidFill>
                <a:effectLst/>
                <a:latin typeface="Arial" panose="020B0604020202020204" pitchFamily="34" charset="0"/>
                <a:cs typeface="Arial" panose="020B0604020202020204" pitchFamily="34" charset="0"/>
              </a:rPr>
              <a:t>Bertoli E, De Carlo E, Del Conte A, et al. </a:t>
            </a:r>
            <a:r>
              <a:rPr lang="en-US" sz="1100">
                <a:effectLst/>
                <a:latin typeface="Arial" panose="020B0604020202020204" pitchFamily="34" charset="0"/>
                <a:ea typeface="Aptos" panose="020B0004020202020204" pitchFamily="34" charset="0"/>
                <a:cs typeface="Arial" panose="020B0604020202020204" pitchFamily="34" charset="0"/>
              </a:rPr>
              <a:t>Acquired resistance to osimertinib in </a:t>
            </a:r>
            <a:r>
              <a:rPr lang="en-US" sz="1100" i="1">
                <a:effectLst/>
                <a:latin typeface="Arial" panose="020B0604020202020204" pitchFamily="34" charset="0"/>
                <a:ea typeface="Aptos" panose="020B0004020202020204" pitchFamily="34" charset="0"/>
                <a:cs typeface="Arial" panose="020B0604020202020204" pitchFamily="34" charset="0"/>
              </a:rPr>
              <a:t>EGFR</a:t>
            </a:r>
            <a:r>
              <a:rPr lang="en-US" sz="1100">
                <a:effectLst/>
                <a:latin typeface="Arial" panose="020B0604020202020204" pitchFamily="34" charset="0"/>
                <a:ea typeface="Aptos" panose="020B0004020202020204" pitchFamily="34" charset="0"/>
                <a:cs typeface="Arial" panose="020B0604020202020204" pitchFamily="34" charset="0"/>
              </a:rPr>
              <a:t>-mutated non-small cell lung cancer: how do we overcome it</a:t>
            </a:r>
            <a:r>
              <a:rPr lang="en-US" sz="1100" b="0" i="0">
                <a:solidFill>
                  <a:srgbClr val="212121"/>
                </a:solidFill>
                <a:effectLst/>
                <a:latin typeface="Arial" panose="020B0604020202020204" pitchFamily="34" charset="0"/>
                <a:cs typeface="Arial" panose="020B0604020202020204" pitchFamily="34" charset="0"/>
              </a:rPr>
              <a:t>? </a:t>
            </a:r>
            <a:r>
              <a:rPr lang="en-US" sz="1100" b="0" i="1">
                <a:solidFill>
                  <a:srgbClr val="212121"/>
                </a:solidFill>
                <a:effectLst/>
                <a:latin typeface="Arial" panose="020B0604020202020204" pitchFamily="34" charset="0"/>
                <a:cs typeface="Arial" panose="020B0604020202020204" pitchFamily="34" charset="0"/>
              </a:rPr>
              <a:t>Int J Mol Sci</a:t>
            </a:r>
            <a:r>
              <a:rPr lang="en-US" sz="1100" b="0" i="0">
                <a:solidFill>
                  <a:srgbClr val="212121"/>
                </a:solidFill>
                <a:effectLst/>
                <a:latin typeface="Arial" panose="020B0604020202020204" pitchFamily="34" charset="0"/>
                <a:cs typeface="Arial" panose="020B0604020202020204" pitchFamily="34" charset="0"/>
              </a:rPr>
              <a:t>. 2022;23(13):6936.</a:t>
            </a:r>
            <a:endParaRPr lang="en-US" sz="1100" b="0" i="0">
              <a:solidFill>
                <a:srgbClr val="1F1F1F"/>
              </a:solidFill>
              <a:effectLst/>
              <a:latin typeface="Arial" panose="020B0604020202020204" pitchFamily="34" charset="0"/>
              <a:cs typeface="Arial" panose="020B0604020202020204" pitchFamily="34" charset="0"/>
            </a:endParaRPr>
          </a:p>
          <a:p>
            <a:endParaRPr lang="en-US" sz="1100">
              <a:effectLst/>
              <a:latin typeface="Arial" panose="020B0604020202020204" pitchFamily="34" charset="0"/>
              <a:cs typeface="Arial" panose="020B0604020202020204" pitchFamily="34" charset="0"/>
            </a:endParaRPr>
          </a:p>
          <a:p>
            <a:r>
              <a:rPr lang="en-US" sz="1100">
                <a:latin typeface="Arial" panose="020B0604020202020204" pitchFamily="34" charset="0"/>
                <a:cs typeface="Arial" panose="020B0604020202020204" pitchFamily="34" charset="0"/>
              </a:rPr>
              <a:t>We won't talk so much about the atypical mutations today. We're going to first focus on the classical mutations, exon 19 deletions and L858R mutation, and then touch on exon 20 insertions briefly at the end. </a:t>
            </a:r>
          </a:p>
        </p:txBody>
      </p:sp>
      <p:sp>
        <p:nvSpPr>
          <p:cNvPr id="4" name="Slide Number Placeholder 3"/>
          <p:cNvSpPr>
            <a:spLocks noGrp="1"/>
          </p:cNvSpPr>
          <p:nvPr>
            <p:ph type="sldNum" sz="quarter" idx="5"/>
          </p:nvPr>
        </p:nvSpPr>
        <p:spPr/>
        <p:txBody>
          <a:bodyPr/>
          <a:lstStyle/>
          <a:p>
            <a:fld id="{346C45EA-94B1-CB43-BD15-6A8600409710}" type="slidenum">
              <a:rPr lang="en-US" smtClean="0"/>
              <a:t>10</a:t>
            </a:fld>
            <a:endParaRPr lang="en-US"/>
          </a:p>
        </p:txBody>
      </p:sp>
    </p:spTree>
    <p:extLst>
      <p:ext uri="{BB962C8B-B14F-4D97-AF65-F5344CB8AC3E}">
        <p14:creationId xmlns:p14="http://schemas.microsoft.com/office/powerpoint/2010/main" val="1497213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46C45EA-94B1-CB43-BD15-6A8600409710}" type="slidenum">
              <a:rPr lang="en-US" smtClean="0"/>
              <a:t>11</a:t>
            </a:fld>
            <a:endParaRPr lang="en-US"/>
          </a:p>
        </p:txBody>
      </p:sp>
    </p:spTree>
    <p:extLst>
      <p:ext uri="{BB962C8B-B14F-4D97-AF65-F5344CB8AC3E}">
        <p14:creationId xmlns:p14="http://schemas.microsoft.com/office/powerpoint/2010/main" val="6331627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0" i="0" u="none">
                <a:solidFill>
                  <a:srgbClr val="212121"/>
                </a:solidFill>
                <a:effectLst/>
                <a:latin typeface="Arial" panose="020B0604020202020204" pitchFamily="34" charset="0"/>
                <a:cs typeface="Arial" panose="020B0604020202020204" pitchFamily="34" charset="0"/>
              </a:rPr>
              <a:t>1. Soria JC, Ohe Y, Vansteenkiste J, et al; FLAURA Investigators. Osimertinib in untreated EGFR-mutated advanced non-small-cell lung cancer. </a:t>
            </a:r>
            <a:r>
              <a:rPr lang="en-US" b="0" i="1" u="none">
                <a:solidFill>
                  <a:srgbClr val="212121"/>
                </a:solidFill>
                <a:effectLst/>
                <a:latin typeface="Arial" panose="020B0604020202020204" pitchFamily="34" charset="0"/>
                <a:cs typeface="Arial" panose="020B0604020202020204" pitchFamily="34" charset="0"/>
              </a:rPr>
              <a:t>N Engl J Med</a:t>
            </a:r>
            <a:r>
              <a:rPr lang="en-US" b="0" i="0" u="none">
                <a:solidFill>
                  <a:srgbClr val="212121"/>
                </a:solidFill>
                <a:effectLst/>
                <a:latin typeface="Arial" panose="020B0604020202020204" pitchFamily="34" charset="0"/>
                <a:cs typeface="Arial" panose="020B0604020202020204" pitchFamily="34" charset="0"/>
              </a:rPr>
              <a:t>. 2018;378(2):113-125. </a:t>
            </a:r>
          </a:p>
          <a:p>
            <a:pPr marL="0" indent="0">
              <a:buNone/>
            </a:pPr>
            <a:r>
              <a:rPr lang="en-US" u="none">
                <a:latin typeface="Arial" panose="020B0604020202020204" pitchFamily="34" charset="0"/>
                <a:cs typeface="Arial" panose="020B0604020202020204" pitchFamily="34" charset="0"/>
              </a:rPr>
              <a:t>2. </a:t>
            </a:r>
            <a:r>
              <a:rPr lang="en-US" b="0" i="0" u="none" err="1">
                <a:solidFill>
                  <a:srgbClr val="212121"/>
                </a:solidFill>
                <a:effectLst/>
                <a:latin typeface="Arial" panose="020B0604020202020204" pitchFamily="34" charset="0"/>
                <a:cs typeface="Arial" panose="020B0604020202020204" pitchFamily="34" charset="0"/>
              </a:rPr>
              <a:t>Solassol</a:t>
            </a:r>
            <a:r>
              <a:rPr lang="en-US" b="0" i="0" u="none">
                <a:solidFill>
                  <a:srgbClr val="212121"/>
                </a:solidFill>
                <a:effectLst/>
                <a:latin typeface="Arial" panose="020B0604020202020204" pitchFamily="34" charset="0"/>
                <a:cs typeface="Arial" panose="020B0604020202020204" pitchFamily="34" charset="0"/>
              </a:rPr>
              <a:t> I, </a:t>
            </a:r>
            <a:r>
              <a:rPr lang="en-US" b="0" i="0" u="none" err="1">
                <a:solidFill>
                  <a:srgbClr val="212121"/>
                </a:solidFill>
                <a:effectLst/>
                <a:latin typeface="Arial" panose="020B0604020202020204" pitchFamily="34" charset="0"/>
                <a:cs typeface="Arial" panose="020B0604020202020204" pitchFamily="34" charset="0"/>
              </a:rPr>
              <a:t>Pinguet</a:t>
            </a:r>
            <a:r>
              <a:rPr lang="en-US" b="0" i="0" u="none">
                <a:solidFill>
                  <a:srgbClr val="212121"/>
                </a:solidFill>
                <a:effectLst/>
                <a:latin typeface="Arial" panose="020B0604020202020204" pitchFamily="34" charset="0"/>
                <a:cs typeface="Arial" panose="020B0604020202020204" pitchFamily="34" charset="0"/>
              </a:rPr>
              <a:t> F, Quantin X. FDA- and EMA-approved tyrosine kinase inhibitors in advanced </a:t>
            </a:r>
            <a:r>
              <a:rPr lang="en-US" b="0" i="1" u="none">
                <a:solidFill>
                  <a:srgbClr val="212121"/>
                </a:solidFill>
                <a:effectLst/>
                <a:latin typeface="Arial" panose="020B0604020202020204" pitchFamily="34" charset="0"/>
                <a:cs typeface="Arial" panose="020B0604020202020204" pitchFamily="34" charset="0"/>
              </a:rPr>
              <a:t>EGFR</a:t>
            </a:r>
            <a:r>
              <a:rPr lang="en-US" b="0" i="0" u="none">
                <a:solidFill>
                  <a:srgbClr val="212121"/>
                </a:solidFill>
                <a:effectLst/>
                <a:latin typeface="Arial" panose="020B0604020202020204" pitchFamily="34" charset="0"/>
                <a:cs typeface="Arial" panose="020B0604020202020204" pitchFamily="34" charset="0"/>
              </a:rPr>
              <a:t>-mutated non-small cell lung cancer: safety, tolerability, plasma concentration monitoring, and management. </a:t>
            </a:r>
            <a:r>
              <a:rPr lang="en-US" b="0" i="1" u="none">
                <a:solidFill>
                  <a:srgbClr val="212121"/>
                </a:solidFill>
                <a:effectLst/>
                <a:latin typeface="Arial" panose="020B0604020202020204" pitchFamily="34" charset="0"/>
                <a:cs typeface="Arial" panose="020B0604020202020204" pitchFamily="34" charset="0"/>
              </a:rPr>
              <a:t>Biomolecules</a:t>
            </a:r>
            <a:r>
              <a:rPr lang="en-US" b="0" i="0" u="none">
                <a:solidFill>
                  <a:srgbClr val="212121"/>
                </a:solidFill>
                <a:effectLst/>
                <a:latin typeface="Arial" panose="020B0604020202020204" pitchFamily="34" charset="0"/>
                <a:cs typeface="Arial" panose="020B0604020202020204" pitchFamily="34" charset="0"/>
              </a:rPr>
              <a:t>. 2019;9(11):668.</a:t>
            </a:r>
          </a:p>
          <a:p>
            <a:pPr marL="0" indent="0">
              <a:buNone/>
            </a:pPr>
            <a:r>
              <a:rPr lang="en-US" b="0" i="0" u="none">
                <a:solidFill>
                  <a:srgbClr val="212121"/>
                </a:solidFill>
                <a:effectLst/>
                <a:latin typeface="Arial" panose="020B0604020202020204" pitchFamily="34" charset="0"/>
                <a:cs typeface="Arial" panose="020B0604020202020204" pitchFamily="34" charset="0"/>
              </a:rPr>
              <a:t>3. </a:t>
            </a:r>
            <a:r>
              <a:rPr lang="en-GB" u="none">
                <a:latin typeface="Arial" panose="020B0604020202020204" pitchFamily="34" charset="0"/>
                <a:cs typeface="Arial" panose="020B0604020202020204" pitchFamily="34" charset="0"/>
              </a:rPr>
              <a:t>Huang M, </a:t>
            </a:r>
            <a:r>
              <a:rPr lang="en-US" u="none">
                <a:effectLst/>
                <a:latin typeface="Arial" panose="020B0604020202020204" pitchFamily="34" charset="0"/>
                <a:ea typeface="Aptos" panose="020B0004020202020204" pitchFamily="34" charset="0"/>
                <a:cs typeface="Arial" panose="020B0604020202020204" pitchFamily="34" charset="0"/>
              </a:rPr>
              <a:t>Yu M, Gong YL, </a:t>
            </a:r>
            <a:r>
              <a:rPr lang="en-GB" u="none">
                <a:latin typeface="Arial" panose="020B0604020202020204" pitchFamily="34" charset="0"/>
                <a:cs typeface="Arial" panose="020B0604020202020204" pitchFamily="34" charset="0"/>
              </a:rPr>
              <a:t>et al. 2023 World Conference on Lung Cancer; Singapore; September 9-12, 2023. Abstract MA13.05.</a:t>
            </a:r>
          </a:p>
          <a:p>
            <a:pPr marL="0" indent="0">
              <a:buNone/>
            </a:pPr>
            <a:r>
              <a:rPr lang="en-GB" u="none">
                <a:latin typeface="Arial" panose="020B0604020202020204" pitchFamily="34" charset="0"/>
                <a:cs typeface="Arial" panose="020B0604020202020204" pitchFamily="34" charset="0"/>
              </a:rPr>
              <a:t>4. </a:t>
            </a:r>
            <a:r>
              <a:rPr lang="en-US" b="0" i="0" u="none">
                <a:solidFill>
                  <a:srgbClr val="212121"/>
                </a:solidFill>
                <a:effectLst/>
                <a:latin typeface="Arial" panose="020B0604020202020204" pitchFamily="34" charset="0"/>
                <a:cs typeface="Arial" panose="020B0604020202020204" pitchFamily="34" charset="0"/>
              </a:rPr>
              <a:t>Planchard D, </a:t>
            </a:r>
            <a:r>
              <a:rPr lang="en-US" b="0" i="0" u="none" err="1">
                <a:solidFill>
                  <a:srgbClr val="212121"/>
                </a:solidFill>
                <a:effectLst/>
                <a:latin typeface="Arial" panose="020B0604020202020204" pitchFamily="34" charset="0"/>
                <a:cs typeface="Arial" panose="020B0604020202020204" pitchFamily="34" charset="0"/>
              </a:rPr>
              <a:t>Jänne</a:t>
            </a:r>
            <a:r>
              <a:rPr lang="en-US" b="0" i="0" u="none">
                <a:solidFill>
                  <a:srgbClr val="212121"/>
                </a:solidFill>
                <a:effectLst/>
                <a:latin typeface="Arial" panose="020B0604020202020204" pitchFamily="34" charset="0"/>
                <a:cs typeface="Arial" panose="020B0604020202020204" pitchFamily="34" charset="0"/>
              </a:rPr>
              <a:t> PA, Cheng Y, et al; FLAURA2 Investigators. Osimertinib with or without Chemotherapy in </a:t>
            </a:r>
            <a:r>
              <a:rPr lang="en-US" b="0" i="1" u="none">
                <a:solidFill>
                  <a:srgbClr val="212121"/>
                </a:solidFill>
                <a:effectLst/>
                <a:latin typeface="Arial" panose="020B0604020202020204" pitchFamily="34" charset="0"/>
                <a:cs typeface="Arial" panose="020B0604020202020204" pitchFamily="34" charset="0"/>
              </a:rPr>
              <a:t>EGFR</a:t>
            </a:r>
            <a:r>
              <a:rPr lang="en-US" b="0" i="0" u="none">
                <a:solidFill>
                  <a:srgbClr val="212121"/>
                </a:solidFill>
                <a:effectLst/>
                <a:latin typeface="Arial" panose="020B0604020202020204" pitchFamily="34" charset="0"/>
                <a:cs typeface="Arial" panose="020B0604020202020204" pitchFamily="34" charset="0"/>
              </a:rPr>
              <a:t>-Mutated Advanced NSCLC. </a:t>
            </a:r>
            <a:r>
              <a:rPr lang="en-US" b="0" i="1" u="none">
                <a:solidFill>
                  <a:srgbClr val="212121"/>
                </a:solidFill>
                <a:effectLst/>
                <a:latin typeface="Arial" panose="020B0604020202020204" pitchFamily="34" charset="0"/>
                <a:cs typeface="Arial" panose="020B0604020202020204" pitchFamily="34" charset="0"/>
              </a:rPr>
              <a:t>N Engl J Med</a:t>
            </a:r>
            <a:r>
              <a:rPr lang="en-US" b="0" i="0" u="none">
                <a:solidFill>
                  <a:srgbClr val="212121"/>
                </a:solidFill>
                <a:effectLst/>
                <a:latin typeface="Arial" panose="020B0604020202020204" pitchFamily="34" charset="0"/>
                <a:cs typeface="Arial" panose="020B0604020202020204" pitchFamily="34" charset="0"/>
              </a:rPr>
              <a:t>. 2023;389(21):1935-1948.</a:t>
            </a:r>
          </a:p>
          <a:p>
            <a:pPr marL="0" indent="0">
              <a:buNone/>
            </a:pPr>
            <a:r>
              <a:rPr lang="en-US" b="0" i="0" u="none">
                <a:solidFill>
                  <a:srgbClr val="212121"/>
                </a:solidFill>
                <a:effectLst/>
                <a:latin typeface="Arial" panose="020B0604020202020204" pitchFamily="34" charset="0"/>
                <a:cs typeface="Arial" panose="020B0604020202020204" pitchFamily="34" charset="0"/>
              </a:rPr>
              <a:t>5. </a:t>
            </a:r>
            <a:r>
              <a:rPr lang="en-GB" u="none">
                <a:latin typeface="Arial" panose="020B0604020202020204" pitchFamily="34" charset="0"/>
                <a:cs typeface="Arial" panose="020B0604020202020204" pitchFamily="34" charset="0"/>
              </a:rPr>
              <a:t>EMA. TAGRISSO (osimertinib) summary of product characteristics. July 2024. . Accessed March 2025. Available at: </a:t>
            </a:r>
            <a:r>
              <a:rPr lang="en-GB" u="none">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https://www.ema.europa.eu/en/documents/product-information/tagrisso-epar-product-information_en.pdf</a:t>
            </a:r>
            <a:endParaRPr lang="en-GB" u="none">
              <a:latin typeface="Arial" panose="020B0604020202020204" pitchFamily="34" charset="0"/>
              <a:cs typeface="Arial" panose="020B0604020202020204" pitchFamily="34" charset="0"/>
            </a:endParaRPr>
          </a:p>
          <a:p>
            <a:pPr marL="0" indent="0">
              <a:buNone/>
            </a:pPr>
            <a:r>
              <a:rPr lang="en-GB" u="none">
                <a:latin typeface="Arial" panose="020B0604020202020204" pitchFamily="34" charset="0"/>
                <a:cs typeface="Arial" panose="020B0604020202020204" pitchFamily="34" charset="0"/>
              </a:rPr>
              <a:t>6. FDA. TAGRISSO (osimertinib) prescribing information. February 2024. Accessed March 2025. Available at: </a:t>
            </a:r>
            <a:r>
              <a:rPr lang="en-GB" u="none">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https://www.accessdata.fda.gov/drugsatfda_docs/label/2024/208065s030lbl.pdf</a:t>
            </a:r>
            <a:endParaRPr lang="en-GB" u="none">
              <a:latin typeface="Arial" panose="020B0604020202020204" pitchFamily="34" charset="0"/>
              <a:cs typeface="Arial" panose="020B0604020202020204" pitchFamily="34" charset="0"/>
            </a:endParaRPr>
          </a:p>
          <a:p>
            <a:pPr marL="0" indent="0">
              <a:buNone/>
            </a:pPr>
            <a:r>
              <a:rPr lang="en-GB" u="none">
                <a:latin typeface="Arial" panose="020B0604020202020204" pitchFamily="34" charset="0"/>
                <a:cs typeface="Arial" panose="020B0604020202020204" pitchFamily="34" charset="0"/>
              </a:rPr>
              <a:t>7. </a:t>
            </a:r>
            <a:r>
              <a:rPr lang="en-US" b="0" i="0" u="none">
                <a:solidFill>
                  <a:srgbClr val="212121"/>
                </a:solidFill>
                <a:effectLst/>
                <a:latin typeface="Arial" panose="020B0604020202020204" pitchFamily="34" charset="0"/>
                <a:cs typeface="Arial" panose="020B0604020202020204" pitchFamily="34" charset="0"/>
              </a:rPr>
              <a:t>Cho BC, Lu S, Felip E, et al; MARIPOSA Investigators. Amivantamab plus lazertinib in previously untreated </a:t>
            </a:r>
            <a:r>
              <a:rPr lang="en-US" b="0" i="1" u="none">
                <a:solidFill>
                  <a:srgbClr val="212121"/>
                </a:solidFill>
                <a:effectLst/>
                <a:latin typeface="Arial" panose="020B0604020202020204" pitchFamily="34" charset="0"/>
                <a:cs typeface="Arial" panose="020B0604020202020204" pitchFamily="34" charset="0"/>
              </a:rPr>
              <a:t>EGFR</a:t>
            </a:r>
            <a:r>
              <a:rPr lang="en-US" b="0" i="0" u="none">
                <a:solidFill>
                  <a:srgbClr val="212121"/>
                </a:solidFill>
                <a:effectLst/>
                <a:latin typeface="Arial" panose="020B0604020202020204" pitchFamily="34" charset="0"/>
                <a:cs typeface="Arial" panose="020B0604020202020204" pitchFamily="34" charset="0"/>
              </a:rPr>
              <a:t>-mutated advanced NSCLC. </a:t>
            </a:r>
            <a:r>
              <a:rPr lang="en-US" b="0" i="1" u="none">
                <a:solidFill>
                  <a:srgbClr val="212121"/>
                </a:solidFill>
                <a:effectLst/>
                <a:latin typeface="Arial" panose="020B0604020202020204" pitchFamily="34" charset="0"/>
                <a:cs typeface="Arial" panose="020B0604020202020204" pitchFamily="34" charset="0"/>
              </a:rPr>
              <a:t>N Engl J Med</a:t>
            </a:r>
            <a:r>
              <a:rPr lang="en-US" b="0" i="0" u="none">
                <a:solidFill>
                  <a:srgbClr val="212121"/>
                </a:solidFill>
                <a:effectLst/>
                <a:latin typeface="Arial" panose="020B0604020202020204" pitchFamily="34" charset="0"/>
                <a:cs typeface="Arial" panose="020B0604020202020204" pitchFamily="34" charset="0"/>
              </a:rPr>
              <a:t>. 2024;391(16):1486-1498.</a:t>
            </a:r>
          </a:p>
          <a:p>
            <a:pPr marL="0" indent="0">
              <a:buNone/>
            </a:pPr>
            <a:r>
              <a:rPr lang="en-GB" u="none">
                <a:effectLst/>
                <a:latin typeface="Arial" panose="020B0604020202020204" pitchFamily="34" charset="0"/>
                <a:ea typeface="Times New Roman" panose="02020603050405020304" pitchFamily="18" charset="0"/>
                <a:cs typeface="Arial" panose="020B0604020202020204" pitchFamily="34" charset="0"/>
              </a:rPr>
              <a:t>8. EMA. RYBREVANT (amivantamab) summary of product characteristics. March 2025. </a:t>
            </a:r>
            <a:r>
              <a:rPr lang="en-GB" u="none">
                <a:latin typeface="Arial" panose="020B0604020202020204" pitchFamily="34" charset="0"/>
                <a:ea typeface="Times New Roman" panose="02020603050405020304" pitchFamily="18" charset="0"/>
                <a:cs typeface="Arial" panose="020B0604020202020204" pitchFamily="34" charset="0"/>
              </a:rPr>
              <a:t>Accessed March 2025. </a:t>
            </a:r>
            <a:r>
              <a:rPr lang="en-GB" u="none">
                <a:effectLst/>
                <a:latin typeface="Arial" panose="020B0604020202020204" pitchFamily="34" charset="0"/>
                <a:ea typeface="Times New Roman" panose="02020603050405020304" pitchFamily="18" charset="0"/>
                <a:cs typeface="Arial" panose="020B0604020202020204" pitchFamily="34" charset="0"/>
              </a:rPr>
              <a:t>Available at: </a:t>
            </a:r>
            <a:r>
              <a:rPr lang="da-DK" u="none">
                <a:latin typeface="Arial" panose="020B0604020202020204" pitchFamily="34" charset="0"/>
                <a:ea typeface="Times New Roman" panose="02020603050405020304" pitchFamily="18" charset="0"/>
                <a:cs typeface="Arial" panose="020B0604020202020204" pitchFamily="34" charset="0"/>
                <a:hlinkClick r:id="rId5">
                  <a:extLst>
                    <a:ext uri="{A12FA001-AC4F-418D-AE19-62706E023703}">
                      <ahyp:hlinkClr xmlns:ahyp="http://schemas.microsoft.com/office/drawing/2018/hyperlinkcolor" val="tx"/>
                    </a:ext>
                  </a:extLst>
                </a:hlinkClick>
              </a:rPr>
              <a:t>https://www.ema.europa.eu/</a:t>
            </a:r>
            <a:br>
              <a:rPr lang="da-DK" u="none">
                <a:latin typeface="Arial" panose="020B0604020202020204" pitchFamily="34" charset="0"/>
                <a:ea typeface="Times New Roman" panose="02020603050405020304" pitchFamily="18" charset="0"/>
                <a:cs typeface="Arial" panose="020B0604020202020204" pitchFamily="34" charset="0"/>
                <a:hlinkClick r:id="rId5">
                  <a:extLst>
                    <a:ext uri="{A12FA001-AC4F-418D-AE19-62706E023703}">
                      <ahyp:hlinkClr xmlns:ahyp="http://schemas.microsoft.com/office/drawing/2018/hyperlinkcolor" val="tx"/>
                    </a:ext>
                  </a:extLst>
                </a:hlinkClick>
              </a:rPr>
            </a:br>
            <a:r>
              <a:rPr lang="da-DK" u="none">
                <a:latin typeface="Arial" panose="020B0604020202020204" pitchFamily="34" charset="0"/>
                <a:ea typeface="Times New Roman" panose="02020603050405020304" pitchFamily="18" charset="0"/>
                <a:cs typeface="Arial" panose="020B0604020202020204" pitchFamily="34" charset="0"/>
                <a:hlinkClick r:id="rId5">
                  <a:extLst>
                    <a:ext uri="{A12FA001-AC4F-418D-AE19-62706E023703}">
                      <ahyp:hlinkClr xmlns:ahyp="http://schemas.microsoft.com/office/drawing/2018/hyperlinkcolor" val="tx"/>
                    </a:ext>
                  </a:extLst>
                </a:hlinkClick>
              </a:rPr>
              <a:t>en/documents/product-information/rybrevant-epar-product-information_en.pdf</a:t>
            </a:r>
            <a:r>
              <a:rPr lang="en-GB" u="none">
                <a:latin typeface="Arial" panose="020B0604020202020204" pitchFamily="34" charset="0"/>
                <a:ea typeface="Times New Roman" panose="02020603050405020304" pitchFamily="18" charset="0"/>
                <a:cs typeface="Arial" panose="020B0604020202020204" pitchFamily="34" charset="0"/>
              </a:rPr>
              <a:t> </a:t>
            </a:r>
          </a:p>
          <a:p>
            <a:pPr marL="0" indent="0">
              <a:buNone/>
            </a:pPr>
            <a:r>
              <a:rPr lang="en-GB" u="none">
                <a:latin typeface="Arial" panose="020B0604020202020204" pitchFamily="34" charset="0"/>
                <a:cs typeface="Arial" panose="020B0604020202020204" pitchFamily="34" charset="0"/>
              </a:rPr>
              <a:t>9. FDA. RYBREVANT (amivantamab) prescribing information. September 2024. Accessed March 2025. Available at: </a:t>
            </a:r>
            <a:r>
              <a:rPr lang="en-GB" u="none">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https://www.accessdata.fda.gov/drugsatfda_docs/label/2024/761210s004lbl.pdf</a:t>
            </a:r>
            <a:endParaRPr lang="en-GB" u="none">
              <a:latin typeface="Arial" panose="020B0604020202020204" pitchFamily="34" charset="0"/>
              <a:cs typeface="Arial" panose="020B0604020202020204" pitchFamily="34" charset="0"/>
            </a:endParaRPr>
          </a:p>
          <a:p>
            <a:pPr marL="0" indent="0">
              <a:buNone/>
            </a:pPr>
            <a:r>
              <a:rPr lang="en-GB" u="none">
                <a:latin typeface="Arial" panose="020B0604020202020204" pitchFamily="34" charset="0"/>
                <a:cs typeface="Arial" panose="020B0604020202020204" pitchFamily="34" charset="0"/>
              </a:rPr>
              <a:t>10. </a:t>
            </a:r>
            <a:r>
              <a:rPr lang="en-US" b="0" i="0" u="none">
                <a:solidFill>
                  <a:srgbClr val="333333"/>
                </a:solidFill>
                <a:effectLst/>
                <a:latin typeface="Arial" panose="020B0604020202020204" pitchFamily="34" charset="0"/>
                <a:cs typeface="Arial" panose="020B0604020202020204" pitchFamily="34" charset="0"/>
              </a:rPr>
              <a:t>Le X, Patel J, Shum E, et al. A multi-</a:t>
            </a:r>
            <a:r>
              <a:rPr lang="en-US" b="0" i="0" u="none" err="1">
                <a:solidFill>
                  <a:srgbClr val="333333"/>
                </a:solidFill>
                <a:effectLst/>
                <a:latin typeface="Arial" panose="020B0604020202020204" pitchFamily="34" charset="0"/>
                <a:cs typeface="Arial" panose="020B0604020202020204" pitchFamily="34" charset="0"/>
              </a:rPr>
              <a:t>centre</a:t>
            </a:r>
            <a:r>
              <a:rPr lang="en-US" b="0" i="0" u="none">
                <a:solidFill>
                  <a:srgbClr val="333333"/>
                </a:solidFill>
                <a:effectLst/>
                <a:latin typeface="Arial" panose="020B0604020202020204" pitchFamily="34" charset="0"/>
                <a:cs typeface="Arial" panose="020B0604020202020204" pitchFamily="34" charset="0"/>
              </a:rPr>
              <a:t> open-label randomized phase II study of osimertinib with and without ramucirumab in TKI-naive EGFR-mutant metastatic NSCLC (RAMOSE trial interim analysis). Presented at: ESMO Congress 2023; Madrid, Spain; October 21, 2023. Abstract LBA71.</a:t>
            </a:r>
          </a:p>
          <a:p>
            <a:pPr marL="0" indent="0">
              <a:buNone/>
            </a:pPr>
            <a:r>
              <a:rPr lang="en-GB" u="none">
                <a:latin typeface="Arial" panose="020B0604020202020204" pitchFamily="34" charset="0"/>
                <a:cs typeface="Arial" panose="020B0604020202020204" pitchFamily="34" charset="0"/>
              </a:rPr>
              <a:t>11. </a:t>
            </a:r>
            <a:r>
              <a:rPr lang="en-US" b="0" i="0" u="none">
                <a:solidFill>
                  <a:srgbClr val="212121"/>
                </a:solidFill>
                <a:effectLst/>
                <a:latin typeface="Arial" panose="020B0604020202020204" pitchFamily="34" charset="0"/>
                <a:cs typeface="Arial" panose="020B0604020202020204" pitchFamily="34" charset="0"/>
              </a:rPr>
              <a:t>Bertoli E, De Carlo E, Del Conte A, et al. </a:t>
            </a:r>
            <a:r>
              <a:rPr lang="en-US" u="none">
                <a:effectLst/>
                <a:latin typeface="Arial" panose="020B0604020202020204" pitchFamily="34" charset="0"/>
                <a:ea typeface="Aptos" panose="020B0004020202020204" pitchFamily="34" charset="0"/>
                <a:cs typeface="Arial" panose="020B0604020202020204" pitchFamily="34" charset="0"/>
              </a:rPr>
              <a:t>Acquired resistance to osimertinib in </a:t>
            </a:r>
            <a:r>
              <a:rPr lang="en-US" i="1" u="none">
                <a:effectLst/>
                <a:latin typeface="Arial" panose="020B0604020202020204" pitchFamily="34" charset="0"/>
                <a:ea typeface="Aptos" panose="020B0004020202020204" pitchFamily="34" charset="0"/>
                <a:cs typeface="Arial" panose="020B0604020202020204" pitchFamily="34" charset="0"/>
              </a:rPr>
              <a:t>EGFR</a:t>
            </a:r>
            <a:r>
              <a:rPr lang="en-US" u="none">
                <a:effectLst/>
                <a:latin typeface="Arial" panose="020B0604020202020204" pitchFamily="34" charset="0"/>
                <a:ea typeface="Aptos" panose="020B0004020202020204" pitchFamily="34" charset="0"/>
                <a:cs typeface="Arial" panose="020B0604020202020204" pitchFamily="34" charset="0"/>
              </a:rPr>
              <a:t>-mutated non-small cell lung cancer: how do we overcome it</a:t>
            </a:r>
            <a:r>
              <a:rPr lang="en-US" b="0" i="0" u="none">
                <a:solidFill>
                  <a:srgbClr val="212121"/>
                </a:solidFill>
                <a:effectLst/>
                <a:latin typeface="Arial" panose="020B0604020202020204" pitchFamily="34" charset="0"/>
                <a:cs typeface="Arial" panose="020B0604020202020204" pitchFamily="34" charset="0"/>
              </a:rPr>
              <a:t>? </a:t>
            </a:r>
            <a:r>
              <a:rPr lang="en-US" b="0" i="1" u="none">
                <a:solidFill>
                  <a:srgbClr val="212121"/>
                </a:solidFill>
                <a:effectLst/>
                <a:latin typeface="Arial" panose="020B0604020202020204" pitchFamily="34" charset="0"/>
                <a:cs typeface="Arial" panose="020B0604020202020204" pitchFamily="34" charset="0"/>
              </a:rPr>
              <a:t>Int J Mol Sci</a:t>
            </a:r>
            <a:r>
              <a:rPr lang="en-US" b="0" i="0" u="none">
                <a:solidFill>
                  <a:srgbClr val="212121"/>
                </a:solidFill>
                <a:effectLst/>
                <a:latin typeface="Arial" panose="020B0604020202020204" pitchFamily="34" charset="0"/>
                <a:cs typeface="Arial" panose="020B0604020202020204" pitchFamily="34" charset="0"/>
              </a:rPr>
              <a:t>. 2022;23(13):6936.</a:t>
            </a:r>
          </a:p>
          <a:p>
            <a:pPr marL="0" indent="0">
              <a:buNone/>
            </a:pPr>
            <a:endParaRPr lang="en-US" b="0" i="0" u="none">
              <a:solidFill>
                <a:srgbClr val="212121"/>
              </a:solidFill>
              <a:effectLst/>
              <a:latin typeface="Arial" panose="020B0604020202020204" pitchFamily="34" charset="0"/>
              <a:cs typeface="Arial" panose="020B0604020202020204" pitchFamily="34" charset="0"/>
            </a:endParaRPr>
          </a:p>
          <a:p>
            <a:pPr marL="0" indent="0">
              <a:buNone/>
            </a:pPr>
            <a:r>
              <a:rPr lang="en-US" u="none">
                <a:latin typeface="Arial" panose="020B0604020202020204" pitchFamily="34" charset="0"/>
                <a:cs typeface="Arial" panose="020B0604020202020204" pitchFamily="34" charset="0"/>
              </a:rPr>
              <a:t>So we've seen incredible changes over the last 20 years. Even over the last 1 or 2 years, things have really changed. Today, the first-line standard really around the world has been at least osimertinib or third-generation TKI. This really focuses on intracellular inhibition or targeting that kinase domain which is constitutively activated. But now we of course, have new combination therapies, adding chemotherapy to targeted therapy, for example, chemotherapy and osimertinib. And very exciting, non-chemotherapy-containing combinations such as amivantamab and lazertinib, where we combine extracellular strategies such as an EGFR and MET antibody with the third-generation TKI. </a:t>
            </a:r>
          </a:p>
          <a:p>
            <a:pPr marL="0" indent="0">
              <a:buNone/>
            </a:pPr>
            <a:endParaRPr lang="en-US" u="none">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346C45EA-94B1-CB43-BD15-6A8600409710}" type="slidenum">
              <a:rPr lang="en-US" smtClean="0"/>
              <a:t>12</a:t>
            </a:fld>
            <a:endParaRPr lang="en-US"/>
          </a:p>
        </p:txBody>
      </p:sp>
    </p:spTree>
    <p:extLst>
      <p:ext uri="{BB962C8B-B14F-4D97-AF65-F5344CB8AC3E}">
        <p14:creationId xmlns:p14="http://schemas.microsoft.com/office/powerpoint/2010/main" val="11159789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3444B1-158A-4BF6-99BF-61DE2EB2E352}"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a:sym typeface="Arial"/>
            </a:endParaRPr>
          </a:p>
        </p:txBody>
      </p:sp>
      <p:sp>
        <p:nvSpPr>
          <p:cNvPr id="6" name="Notes Placeholder 5">
            <a:extLst>
              <a:ext uri="{FF2B5EF4-FFF2-40B4-BE49-F238E27FC236}">
                <a16:creationId xmlns:a16="http://schemas.microsoft.com/office/drawing/2014/main" id="{59C26543-4CFB-4BC4-0D7D-A0E9E8082234}"/>
              </a:ext>
            </a:extLst>
          </p:cNvPr>
          <p:cNvSpPr>
            <a:spLocks noGrp="1"/>
          </p:cNvSpPr>
          <p:nvPr>
            <p:ph type="body" idx="1"/>
          </p:nvPr>
        </p:nvSpPr>
        <p:spPr/>
        <p:txBody>
          <a:bodyPr/>
          <a:lstStyle/>
          <a:p>
            <a:pPr marL="0" indent="0">
              <a:buNone/>
            </a:pPr>
            <a:r>
              <a:rPr lang="en-US" b="0" i="0">
                <a:solidFill>
                  <a:srgbClr val="212121"/>
                </a:solidFill>
                <a:effectLst/>
                <a:latin typeface="Arial" panose="020B0604020202020204" pitchFamily="34" charset="0"/>
                <a:cs typeface="Arial" panose="020B0604020202020204" pitchFamily="34" charset="0"/>
              </a:rPr>
              <a:t>Soria JC, Ohe Y, Vansteenkiste J, et al; FLAURA Investigators. Osimertinib in untreated EGFR-mutated advanced non-small-cell lung cancer. </a:t>
            </a:r>
            <a:r>
              <a:rPr lang="en-US" b="0" i="1">
                <a:solidFill>
                  <a:srgbClr val="212121"/>
                </a:solidFill>
                <a:effectLst/>
                <a:latin typeface="Arial" panose="020B0604020202020204" pitchFamily="34" charset="0"/>
                <a:cs typeface="Arial" panose="020B0604020202020204" pitchFamily="34" charset="0"/>
              </a:rPr>
              <a:t>N Engl J Med</a:t>
            </a:r>
            <a:r>
              <a:rPr lang="en-US" b="0" i="0">
                <a:solidFill>
                  <a:srgbClr val="212121"/>
                </a:solidFill>
                <a:effectLst/>
                <a:latin typeface="Arial" panose="020B0604020202020204" pitchFamily="34" charset="0"/>
                <a:cs typeface="Arial" panose="020B0604020202020204" pitchFamily="34" charset="0"/>
              </a:rPr>
              <a:t>. 2018;378(2):113-125. </a:t>
            </a:r>
          </a:p>
          <a:p>
            <a:pPr marL="0" indent="0">
              <a:buNone/>
            </a:pPr>
            <a:endParaRPr lang="en-US" b="0" i="0">
              <a:solidFill>
                <a:srgbClr val="212121"/>
              </a:solidFill>
              <a:effectLst/>
              <a:latin typeface="Arial" panose="020B0604020202020204" pitchFamily="34" charset="0"/>
              <a:cs typeface="Arial" panose="020B0604020202020204" pitchFamily="34" charset="0"/>
            </a:endParaRPr>
          </a:p>
          <a:p>
            <a:pPr marL="0" indent="0">
              <a:buNone/>
            </a:pPr>
            <a:r>
              <a:rPr lang="en-US" b="0" i="0">
                <a:solidFill>
                  <a:srgbClr val="212121"/>
                </a:solidFill>
                <a:effectLst/>
                <a:latin typeface="Arial" panose="020B0604020202020204" pitchFamily="34" charset="0"/>
                <a:cs typeface="Arial" panose="020B0604020202020204" pitchFamily="34" charset="0"/>
              </a:rPr>
              <a:t>Ramalingam SS, Vansteenkiste J, Planchard D, et al; FLAURA Investigators. Overall survival with osimertinib in untreated, </a:t>
            </a:r>
            <a:r>
              <a:rPr lang="en-US" b="0" i="1">
                <a:solidFill>
                  <a:srgbClr val="212121"/>
                </a:solidFill>
                <a:effectLst/>
                <a:latin typeface="Arial" panose="020B0604020202020204" pitchFamily="34" charset="0"/>
                <a:cs typeface="Arial" panose="020B0604020202020204" pitchFamily="34" charset="0"/>
              </a:rPr>
              <a:t>EGFR</a:t>
            </a:r>
            <a:r>
              <a:rPr lang="en-US" b="0" i="0">
                <a:solidFill>
                  <a:srgbClr val="212121"/>
                </a:solidFill>
                <a:effectLst/>
                <a:latin typeface="Arial" panose="020B0604020202020204" pitchFamily="34" charset="0"/>
                <a:cs typeface="Arial" panose="020B0604020202020204" pitchFamily="34" charset="0"/>
              </a:rPr>
              <a:t>-mutated advanced NSCLC. </a:t>
            </a:r>
            <a:r>
              <a:rPr lang="en-US" b="0" i="1">
                <a:solidFill>
                  <a:srgbClr val="212121"/>
                </a:solidFill>
                <a:effectLst/>
                <a:latin typeface="Arial" panose="020B0604020202020204" pitchFamily="34" charset="0"/>
                <a:cs typeface="Arial" panose="020B0604020202020204" pitchFamily="34" charset="0"/>
              </a:rPr>
              <a:t>N Engl J Med</a:t>
            </a:r>
            <a:r>
              <a:rPr lang="en-US" b="0" i="0">
                <a:solidFill>
                  <a:srgbClr val="212121"/>
                </a:solidFill>
                <a:effectLst/>
                <a:latin typeface="Arial" panose="020B0604020202020204" pitchFamily="34" charset="0"/>
                <a:cs typeface="Arial" panose="020B0604020202020204" pitchFamily="34" charset="0"/>
              </a:rPr>
              <a:t>. 2020;382(1):41-50. </a:t>
            </a:r>
          </a:p>
          <a:p>
            <a:pPr marL="0" indent="0">
              <a:buNone/>
            </a:pPr>
            <a:endParaRPr lang="en-US" b="0" i="0">
              <a:solidFill>
                <a:srgbClr val="212121"/>
              </a:solidFill>
              <a:effectLst/>
              <a:latin typeface="Arial" panose="020B0604020202020204" pitchFamily="34" charset="0"/>
              <a:cs typeface="Arial" panose="020B0604020202020204" pitchFamily="34" charset="0"/>
            </a:endParaRPr>
          </a:p>
          <a:p>
            <a:pPr marL="0" indent="0">
              <a:buNone/>
            </a:pPr>
            <a:r>
              <a:rPr lang="en-US">
                <a:latin typeface="Arial" panose="020B0604020202020204" pitchFamily="34" charset="0"/>
                <a:cs typeface="Arial" panose="020B0604020202020204" pitchFamily="34" charset="0"/>
              </a:rPr>
              <a:t>So this, really, for many of us, is where we start. For those with access to third-generation TKIs, the FLAURA study, I think, really did a great job of highlighting how third-generation kinase inhibitors can outperform first- and second-generation TKIs such as gefitinib or erlotinib, and likely even drugs like afatinib. We saw that although response rates were the same, progression-free survival was significantly longer. A median PFS of 18.9 months, almost double what we saw with the first-gen TKIs. And I think a little bit to everyone's surprise, we saw improved survival 38.6 months, compared to 31.8 months with many patients crossing over. In particular, the intracranial activity of third-gen TKIs like osimertinib has really been so important for our patients, that ability to treat brain metastases in our patients and to prevent or delay progression of disease. </a:t>
            </a:r>
          </a:p>
          <a:p>
            <a:pPr marL="0" indent="0">
              <a:buNone/>
            </a:pPr>
            <a:endParaRPr lang="en-US">
              <a:latin typeface="Arial" panose="020B0604020202020204" pitchFamily="34" charset="0"/>
              <a:cs typeface="Arial" panose="020B0604020202020204" pitchFamily="34" charset="0"/>
            </a:endParaRPr>
          </a:p>
          <a:p>
            <a:pPr marL="0" indent="0">
              <a:buNone/>
            </a:pPr>
            <a:r>
              <a:rPr lang="en-US">
                <a:latin typeface="Arial" panose="020B0604020202020204" pitchFamily="34" charset="0"/>
                <a:cs typeface="Arial" panose="020B0604020202020204" pitchFamily="34" charset="0"/>
              </a:rPr>
              <a:t>Very, very manageable in terms of toxicity, rash, diarrhea, uncommonly low-grade paronychia. But also, we do need to remember that there can be some cardiac effects, such as QTc prolongation. Need to be thoughtful about concurrent medications and cardiac impact. So we do need to keep an eye on our patient's cardiac function. Interstitial lung disease and pneumonitis, thankfully, very, very uncommon. Again, something that we do need to educate our patients about and recognize early. </a:t>
            </a:r>
          </a:p>
          <a:p>
            <a:pPr marL="0" indent="0">
              <a:buNone/>
            </a:pPr>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831744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0" i="0">
                <a:solidFill>
                  <a:srgbClr val="212121"/>
                </a:solidFill>
                <a:effectLst/>
                <a:latin typeface="Arial" panose="020B0604020202020204" pitchFamily="34" charset="0"/>
                <a:cs typeface="Arial" panose="020B0604020202020204" pitchFamily="34" charset="0"/>
              </a:rPr>
              <a:t>Planchard D, </a:t>
            </a:r>
            <a:r>
              <a:rPr lang="en-US" b="0" i="0" err="1">
                <a:solidFill>
                  <a:srgbClr val="212121"/>
                </a:solidFill>
                <a:effectLst/>
                <a:latin typeface="Arial" panose="020B0604020202020204" pitchFamily="34" charset="0"/>
                <a:cs typeface="Arial" panose="020B0604020202020204" pitchFamily="34" charset="0"/>
              </a:rPr>
              <a:t>Jänne</a:t>
            </a:r>
            <a:r>
              <a:rPr lang="en-US" b="0" i="0">
                <a:solidFill>
                  <a:srgbClr val="212121"/>
                </a:solidFill>
                <a:effectLst/>
                <a:latin typeface="Arial" panose="020B0604020202020204" pitchFamily="34" charset="0"/>
                <a:cs typeface="Arial" panose="020B0604020202020204" pitchFamily="34" charset="0"/>
              </a:rPr>
              <a:t> PA, Cheng Y, et al; FLAURA2 Investigators. Osimertinib with or without chemotherapy in </a:t>
            </a:r>
            <a:r>
              <a:rPr lang="en-US" b="0" i="1">
                <a:solidFill>
                  <a:srgbClr val="212121"/>
                </a:solidFill>
                <a:effectLst/>
                <a:latin typeface="Arial" panose="020B0604020202020204" pitchFamily="34" charset="0"/>
                <a:cs typeface="Arial" panose="020B0604020202020204" pitchFamily="34" charset="0"/>
              </a:rPr>
              <a:t>EGFR</a:t>
            </a:r>
            <a:r>
              <a:rPr lang="en-US" b="0" i="0">
                <a:solidFill>
                  <a:srgbClr val="212121"/>
                </a:solidFill>
                <a:effectLst/>
                <a:latin typeface="Arial" panose="020B0604020202020204" pitchFamily="34" charset="0"/>
                <a:cs typeface="Arial" panose="020B0604020202020204" pitchFamily="34" charset="0"/>
              </a:rPr>
              <a:t>-mutated advanced NSCLC. </a:t>
            </a:r>
            <a:r>
              <a:rPr lang="en-US" b="0" i="1">
                <a:solidFill>
                  <a:srgbClr val="212121"/>
                </a:solidFill>
                <a:effectLst/>
                <a:latin typeface="Arial" panose="020B0604020202020204" pitchFamily="34" charset="0"/>
                <a:cs typeface="Arial" panose="020B0604020202020204" pitchFamily="34" charset="0"/>
              </a:rPr>
              <a:t>N Engl J Med</a:t>
            </a:r>
            <a:r>
              <a:rPr lang="en-US" b="0" i="0">
                <a:solidFill>
                  <a:srgbClr val="212121"/>
                </a:solidFill>
                <a:effectLst/>
                <a:latin typeface="Arial" panose="020B0604020202020204" pitchFamily="34" charset="0"/>
                <a:cs typeface="Arial" panose="020B0604020202020204" pitchFamily="34" charset="0"/>
              </a:rPr>
              <a:t>. 2023;389(21):1935-1948.</a:t>
            </a:r>
          </a:p>
          <a:p>
            <a:pPr marL="0" indent="0">
              <a:buNone/>
            </a:pPr>
            <a:endParaRPr lang="en-US" b="0" i="0">
              <a:solidFill>
                <a:srgbClr val="212121"/>
              </a:solidFill>
              <a:effectLst/>
              <a:latin typeface="Arial" panose="020B0604020202020204" pitchFamily="34" charset="0"/>
              <a:cs typeface="Arial" panose="020B0604020202020204" pitchFamily="34" charset="0"/>
            </a:endParaRPr>
          </a:p>
          <a:p>
            <a:pPr marL="0" indent="0">
              <a:buNone/>
            </a:pPr>
            <a:r>
              <a:rPr lang="en-US" b="0" i="0" err="1">
                <a:solidFill>
                  <a:srgbClr val="000000"/>
                </a:solidFill>
                <a:effectLst/>
                <a:latin typeface="Arial" panose="020B0604020202020204" pitchFamily="34" charset="0"/>
                <a:cs typeface="Arial" panose="020B0604020202020204" pitchFamily="34" charset="0"/>
              </a:rPr>
              <a:t>Jänne</a:t>
            </a:r>
            <a:r>
              <a:rPr lang="en-US" b="0" i="0">
                <a:solidFill>
                  <a:srgbClr val="000000"/>
                </a:solidFill>
                <a:effectLst/>
                <a:latin typeface="Arial" panose="020B0604020202020204" pitchFamily="34" charset="0"/>
                <a:cs typeface="Arial" panose="020B0604020202020204" pitchFamily="34" charset="0"/>
              </a:rPr>
              <a:t> PA, Planchard D, Cheng Y, et al. Osimertinib with / without platinum-based chemotherapy as first-line treatment in patients with EGFRm advanced NSCLC (FLAURA2). Presented at: International Association for the Study of Lung Cancer 2023 World Conference on Lung Cancer; Singapore; September 9-12, 2023. Abstract PL03.13.</a:t>
            </a:r>
          </a:p>
          <a:p>
            <a:pPr marL="0" indent="0">
              <a:buNone/>
            </a:pPr>
            <a:endParaRPr lang="en-US" b="0" i="0">
              <a:solidFill>
                <a:srgbClr val="000000"/>
              </a:solidFill>
              <a:effectLst/>
              <a:latin typeface="Arial" panose="020B0604020202020204" pitchFamily="34" charset="0"/>
              <a:cs typeface="Arial" panose="020B0604020202020204" pitchFamily="34" charset="0"/>
            </a:endParaRPr>
          </a:p>
          <a:p>
            <a:pPr marL="0" indent="0">
              <a:buNone/>
            </a:pPr>
            <a:r>
              <a:rPr lang="en-US">
                <a:latin typeface="Arial" panose="020B0604020202020204" pitchFamily="34" charset="0"/>
                <a:cs typeface="Arial" panose="020B0604020202020204" pitchFamily="34" charset="0"/>
              </a:rPr>
              <a:t>In FLAURA2, chemotherapy, which is normally our subsequent or second-line treatment, was added to osimertinib and compared to osimertinib monotherapy alone in patients with common sensitizing mutations. Classic inclusion criteria, performance status 0 or 1, the classic sensitizing mutations, and patients with stable brain metastases were allowed. Now, they did do brain scans at baseline, but not necessarily regularly, routinely after that, especially for patients without brain metastases. </a:t>
            </a:r>
          </a:p>
          <a:p>
            <a:pPr marL="0" indent="0">
              <a:buNone/>
            </a:pPr>
            <a:endParaRPr lang="en-US">
              <a:latin typeface="Arial" panose="020B0604020202020204" pitchFamily="34" charset="0"/>
              <a:cs typeface="Arial" panose="020B0604020202020204" pitchFamily="34" charset="0"/>
            </a:endParaRPr>
          </a:p>
          <a:p>
            <a:pPr marL="0" indent="0">
              <a:buNone/>
            </a:pPr>
            <a:r>
              <a:rPr lang="en-US">
                <a:latin typeface="Arial" panose="020B0604020202020204" pitchFamily="34" charset="0"/>
                <a:cs typeface="Arial" panose="020B0604020202020204" pitchFamily="34" charset="0"/>
              </a:rPr>
              <a:t>And patients were stratified by whether they were Chinese, </a:t>
            </a:r>
            <a:r>
              <a:rPr lang="en-US" err="1">
                <a:latin typeface="Arial" panose="020B0604020202020204" pitchFamily="34" charset="0"/>
                <a:cs typeface="Arial" panose="020B0604020202020204" pitchFamily="34" charset="0"/>
              </a:rPr>
              <a:t>non-Chinese</a:t>
            </a:r>
            <a:r>
              <a:rPr lang="en-US">
                <a:latin typeface="Arial" panose="020B0604020202020204" pitchFamily="34" charset="0"/>
                <a:cs typeface="Arial" panose="020B0604020202020204" pitchFamily="34" charset="0"/>
              </a:rPr>
              <a:t> Asian, or non-Asian, the type of EGFR mutation, and performance status. Patients were randomized to osimertinib plus pemetrexed and carboplatin chemotherapy or cisplatin for up to 4 cycles with maintenance compared to standard dose osimertinib alone. </a:t>
            </a:r>
          </a:p>
          <a:p>
            <a:pPr marL="0" indent="0">
              <a:buNone/>
            </a:pPr>
            <a:endParaRPr lang="en-US">
              <a:latin typeface="Arial" panose="020B0604020202020204" pitchFamily="34" charset="0"/>
              <a:cs typeface="Arial" panose="020B0604020202020204" pitchFamily="34" charset="0"/>
            </a:endParaRPr>
          </a:p>
          <a:p>
            <a:pPr marL="0" indent="0">
              <a:buNone/>
            </a:pPr>
            <a:r>
              <a:rPr lang="en-US">
                <a:latin typeface="Arial" panose="020B0604020202020204" pitchFamily="34" charset="0"/>
                <a:cs typeface="Arial" panose="020B0604020202020204" pitchFamily="34" charset="0"/>
              </a:rPr>
              <a:t>The primary endpoint was progression-free survival, but secondary endpoints include the very important survival, which, of course, means so much to our patients and to us, as well as response rate, duration of response, and others. </a:t>
            </a:r>
          </a:p>
          <a:p>
            <a:pPr marL="0" indent="0">
              <a:buNone/>
            </a:pPr>
            <a:endParaRPr lang="en-GB">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B18E93-EE38-CB4F-AFC1-65CB91DBAD44}" type="slidenum">
              <a:rPr kumimoji="0" lang="en-US" sz="1200" b="0" i="0" u="none" strike="noStrike" kern="1200" cap="none" spc="0" normalizeH="0" baseline="0" noProof="0" smtClean="0">
                <a:ln>
                  <a:noFill/>
                </a:ln>
                <a:solidFill>
                  <a:prstClr val="black"/>
                </a:solidFill>
                <a:effectLst/>
                <a:uLnTx/>
                <a:uFillTx/>
                <a:latin typeface="Johnson Display"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Johnson Display" pitchFamily="2" charset="77"/>
              <a:ea typeface="+mn-ea"/>
              <a:cs typeface="+mn-cs"/>
            </a:endParaRPr>
          </a:p>
        </p:txBody>
      </p:sp>
    </p:spTree>
    <p:extLst>
      <p:ext uri="{BB962C8B-B14F-4D97-AF65-F5344CB8AC3E}">
        <p14:creationId xmlns:p14="http://schemas.microsoft.com/office/powerpoint/2010/main" val="23666920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15</a:t>
            </a:fld>
            <a:endParaRPr kumimoji="0" lang="en-US" sz="12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 name="Notes Placeholder 5">
            <a:extLst>
              <a:ext uri="{FF2B5EF4-FFF2-40B4-BE49-F238E27FC236}">
                <a16:creationId xmlns:a16="http://schemas.microsoft.com/office/drawing/2014/main" id="{F0D2050B-2260-9E8B-46CA-F79A10EBE5A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err="1">
                <a:ln>
                  <a:noFill/>
                </a:ln>
                <a:solidFill>
                  <a:srgbClr val="000000"/>
                </a:solidFill>
                <a:effectLst/>
                <a:uLnTx/>
                <a:uFillTx/>
                <a:latin typeface="Arial" panose="020B0604020202020204" pitchFamily="34" charset="0"/>
                <a:cs typeface="Arial" panose="020B0604020202020204" pitchFamily="34" charset="0"/>
              </a:rPr>
              <a:t>Jänne</a:t>
            </a:r>
            <a:r>
              <a:rPr kumimoji="0" lang="en-US" sz="12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 PA, Planchard D, Cheng Y, et al. Osimertinib with / without platinum-based chemotherapy as first-line treatment in patients with EGFRm advanced NSCLC (FLAURA2). Presented at: International Association for the Study of Lung Cancer 2023 World Conference on Lung Cancer; Singapore; September 9-12, 2023. Abstract PL03.13.</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Planchard D, </a:t>
            </a:r>
            <a:r>
              <a:rPr kumimoji="0" lang="en-US" sz="1200" b="0" i="0" u="none" strike="noStrike" kern="1200" cap="none" spc="0" normalizeH="0" baseline="0" noProof="0" err="1">
                <a:ln>
                  <a:noFill/>
                </a:ln>
                <a:solidFill>
                  <a:srgbClr val="000000"/>
                </a:solidFill>
                <a:effectLst/>
                <a:uLnTx/>
                <a:uFillTx/>
                <a:latin typeface="Arial" panose="020B0604020202020204" pitchFamily="34" charset="0"/>
                <a:cs typeface="Arial" panose="020B0604020202020204" pitchFamily="34" charset="0"/>
                <a:sym typeface="Arial"/>
              </a:rPr>
              <a:t>Jänne</a:t>
            </a:r>
            <a:r>
              <a:rPr kumimoji="0" lang="en-US" sz="12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 PA, Cheng Y, et al. LBA68 FLAURA2: Safety and CNS outcomes of first-line (1L) osimertinib (</a:t>
            </a:r>
            <a:r>
              <a:rPr kumimoji="0" lang="en-US" sz="1200" b="0" i="0" u="none" strike="noStrike" kern="1200" cap="none" spc="0" normalizeH="0" baseline="0" noProof="0" err="1">
                <a:ln>
                  <a:noFill/>
                </a:ln>
                <a:solidFill>
                  <a:srgbClr val="000000"/>
                </a:solidFill>
                <a:effectLst/>
                <a:uLnTx/>
                <a:uFillTx/>
                <a:latin typeface="Arial" panose="020B0604020202020204" pitchFamily="34" charset="0"/>
                <a:cs typeface="Arial" panose="020B0604020202020204" pitchFamily="34" charset="0"/>
                <a:sym typeface="Arial"/>
              </a:rPr>
              <a:t>osi</a:t>
            </a:r>
            <a:r>
              <a:rPr kumimoji="0" lang="en-US" sz="12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 ± chemotherapy (</a:t>
            </a:r>
            <a:r>
              <a:rPr kumimoji="0" lang="en-US" sz="1200" b="0" i="0" u="none" strike="noStrike" kern="1200" cap="none" spc="0" normalizeH="0" baseline="0" noProof="0" err="1">
                <a:ln>
                  <a:noFill/>
                </a:ln>
                <a:solidFill>
                  <a:srgbClr val="000000"/>
                </a:solidFill>
                <a:effectLst/>
                <a:uLnTx/>
                <a:uFillTx/>
                <a:latin typeface="Arial" panose="020B0604020202020204" pitchFamily="34" charset="0"/>
                <a:cs typeface="Arial" panose="020B0604020202020204" pitchFamily="34" charset="0"/>
                <a:sym typeface="Arial"/>
              </a:rPr>
              <a:t>CTx</a:t>
            </a:r>
            <a:r>
              <a:rPr kumimoji="0" lang="en-US" sz="12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 in EGFRm advanced NSCLC. </a:t>
            </a:r>
            <a:r>
              <a:rPr kumimoji="0" lang="en-US" sz="1200" b="0" i="1"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Ann Oncol</a:t>
            </a:r>
            <a:r>
              <a:rPr kumimoji="0" lang="en-US" sz="12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 2023;34 (suppl_2):S1311-S1312.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12121"/>
                </a:solidFill>
                <a:effectLst/>
                <a:uLnTx/>
                <a:uFillTx/>
                <a:latin typeface="Arial" panose="020B0604020202020204" pitchFamily="34" charset="0"/>
                <a:cs typeface="Arial" panose="020B0604020202020204" pitchFamily="34" charset="0"/>
              </a:rPr>
              <a:t>Planchard D, </a:t>
            </a:r>
            <a:r>
              <a:rPr kumimoji="0" lang="en-US" sz="1200" b="0" i="0" u="none" strike="noStrike" kern="1200" cap="none" spc="0" normalizeH="0" baseline="0" noProof="0" err="1">
                <a:ln>
                  <a:noFill/>
                </a:ln>
                <a:solidFill>
                  <a:srgbClr val="212121"/>
                </a:solidFill>
                <a:effectLst/>
                <a:uLnTx/>
                <a:uFillTx/>
                <a:latin typeface="Arial" panose="020B0604020202020204" pitchFamily="34" charset="0"/>
                <a:cs typeface="Arial" panose="020B0604020202020204" pitchFamily="34" charset="0"/>
              </a:rPr>
              <a:t>Jänne</a:t>
            </a:r>
            <a:r>
              <a:rPr kumimoji="0" lang="en-US" sz="1200" b="0" i="0" u="none" strike="noStrike" kern="1200" cap="none" spc="0" normalizeH="0" baseline="0" noProof="0">
                <a:ln>
                  <a:noFill/>
                </a:ln>
                <a:solidFill>
                  <a:srgbClr val="212121"/>
                </a:solidFill>
                <a:effectLst/>
                <a:uLnTx/>
                <a:uFillTx/>
                <a:latin typeface="Arial" panose="020B0604020202020204" pitchFamily="34" charset="0"/>
                <a:cs typeface="Arial" panose="020B0604020202020204" pitchFamily="34" charset="0"/>
              </a:rPr>
              <a:t> PA, Cheng Y, et al; FLAURA2 Investigators. Osimertinib with or without chemotherapy in </a:t>
            </a:r>
            <a:r>
              <a:rPr kumimoji="0" lang="en-US" sz="1200" b="0" i="1" u="none" strike="noStrike" kern="1200" cap="none" spc="0" normalizeH="0" baseline="0" noProof="0">
                <a:ln>
                  <a:noFill/>
                </a:ln>
                <a:solidFill>
                  <a:srgbClr val="212121"/>
                </a:solidFill>
                <a:effectLst/>
                <a:uLnTx/>
                <a:uFillTx/>
                <a:latin typeface="Arial" panose="020B0604020202020204" pitchFamily="34" charset="0"/>
                <a:cs typeface="Arial" panose="020B0604020202020204" pitchFamily="34" charset="0"/>
              </a:rPr>
              <a:t>EGFR</a:t>
            </a:r>
            <a:r>
              <a:rPr kumimoji="0" lang="en-US" sz="1200" b="0" i="0" u="none" strike="noStrike" kern="1200" cap="none" spc="0" normalizeH="0" baseline="0" noProof="0">
                <a:ln>
                  <a:noFill/>
                </a:ln>
                <a:solidFill>
                  <a:srgbClr val="212121"/>
                </a:solidFill>
                <a:effectLst/>
                <a:uLnTx/>
                <a:uFillTx/>
                <a:latin typeface="Arial" panose="020B0604020202020204" pitchFamily="34" charset="0"/>
                <a:cs typeface="Arial" panose="020B0604020202020204" pitchFamily="34" charset="0"/>
              </a:rPr>
              <a:t>-mutated advanced NSCLC. </a:t>
            </a:r>
            <a:r>
              <a:rPr kumimoji="0" lang="en-US" sz="1200" b="0" i="1" u="none" strike="noStrike" kern="1200" cap="none" spc="0" normalizeH="0" baseline="0" noProof="0">
                <a:ln>
                  <a:noFill/>
                </a:ln>
                <a:solidFill>
                  <a:srgbClr val="212121"/>
                </a:solidFill>
                <a:effectLst/>
                <a:uLnTx/>
                <a:uFillTx/>
                <a:latin typeface="Arial" panose="020B0604020202020204" pitchFamily="34" charset="0"/>
                <a:cs typeface="Arial" panose="020B0604020202020204" pitchFamily="34" charset="0"/>
              </a:rPr>
              <a:t>N Engl J Med</a:t>
            </a:r>
            <a:r>
              <a:rPr kumimoji="0" lang="en-US" sz="1200" b="0" i="0" u="none" strike="noStrike" kern="1200" cap="none" spc="0" normalizeH="0" baseline="0" noProof="0">
                <a:ln>
                  <a:noFill/>
                </a:ln>
                <a:solidFill>
                  <a:srgbClr val="212121"/>
                </a:solidFill>
                <a:effectLst/>
                <a:uLnTx/>
                <a:uFillTx/>
                <a:latin typeface="Arial" panose="020B0604020202020204" pitchFamily="34" charset="0"/>
                <a:cs typeface="Arial" panose="020B0604020202020204" pitchFamily="34" charset="0"/>
              </a:rPr>
              <a:t>. 2023;389(21):1935-1948.</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212121"/>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12121"/>
                </a:solidFill>
                <a:effectLst/>
                <a:uLnTx/>
                <a:uFillTx/>
                <a:latin typeface="Arial" panose="020B0604020202020204" pitchFamily="34" charset="0"/>
                <a:cs typeface="Arial" panose="020B0604020202020204" pitchFamily="34" charset="0"/>
              </a:rPr>
              <a:t>Valdiviezo Lama NI, Okamoto I, Hughes BGM, et al. </a:t>
            </a:r>
            <a:r>
              <a:rPr kumimoji="0" lang="en-US" sz="1200" b="0" i="0" u="none" strike="noStrike" kern="1200" cap="none" spc="0" normalizeH="0" baseline="0" noProof="0">
                <a:ln>
                  <a:noFill/>
                </a:ln>
                <a:solidFill>
                  <a:srgbClr val="2E2E2E"/>
                </a:solidFill>
                <a:effectLst/>
                <a:uLnTx/>
                <a:uFillTx/>
                <a:latin typeface="Arial" panose="020B0604020202020204" pitchFamily="34" charset="0"/>
                <a:cs typeface="Arial" panose="020B0604020202020204" pitchFamily="34" charset="0"/>
              </a:rPr>
              <a:t>4O First-line (1L) </a:t>
            </a:r>
            <a:r>
              <a:rPr kumimoji="0" lang="en-US" sz="1200" b="0" i="0" u="none" strike="noStrike" kern="1200" cap="none" spc="0" normalizeH="0" baseline="0" noProof="0" err="1">
                <a:ln>
                  <a:noFill/>
                </a:ln>
                <a:solidFill>
                  <a:srgbClr val="2E2E2E"/>
                </a:solidFill>
                <a:effectLst/>
                <a:uLnTx/>
                <a:uFillTx/>
                <a:latin typeface="Arial" panose="020B0604020202020204" pitchFamily="34" charset="0"/>
                <a:cs typeface="Arial" panose="020B0604020202020204" pitchFamily="34" charset="0"/>
              </a:rPr>
              <a:t>osimertinib</a:t>
            </a:r>
            <a:r>
              <a:rPr kumimoji="0" lang="en-US" sz="1200" b="0" i="0" u="none" strike="noStrike" kern="1200" cap="none" spc="0" normalizeH="0" baseline="0" noProof="0">
                <a:ln>
                  <a:noFill/>
                </a:ln>
                <a:solidFill>
                  <a:srgbClr val="2E2E2E"/>
                </a:solidFill>
                <a:effectLst/>
                <a:uLnTx/>
                <a:uFillTx/>
                <a:latin typeface="Arial" panose="020B0604020202020204" pitchFamily="34" charset="0"/>
                <a:cs typeface="Arial" panose="020B0604020202020204" pitchFamily="34" charset="0"/>
              </a:rPr>
              <a:t> (</a:t>
            </a:r>
            <a:r>
              <a:rPr kumimoji="0" lang="en-US" sz="1200" b="0" i="0" u="none" strike="noStrike" kern="1200" cap="none" spc="0" normalizeH="0" baseline="0" noProof="0" err="1">
                <a:ln>
                  <a:noFill/>
                </a:ln>
                <a:solidFill>
                  <a:srgbClr val="2E2E2E"/>
                </a:solidFill>
                <a:effectLst/>
                <a:uLnTx/>
                <a:uFillTx/>
                <a:latin typeface="Arial" panose="020B0604020202020204" pitchFamily="34" charset="0"/>
                <a:cs typeface="Arial" panose="020B0604020202020204" pitchFamily="34" charset="0"/>
              </a:rPr>
              <a:t>osi</a:t>
            </a:r>
            <a:r>
              <a:rPr kumimoji="0" lang="en-US" sz="1200" b="0" i="0" u="none" strike="noStrike" kern="1200" cap="none" spc="0" normalizeH="0" baseline="0" noProof="0">
                <a:ln>
                  <a:noFill/>
                </a:ln>
                <a:solidFill>
                  <a:srgbClr val="2E2E2E"/>
                </a:solidFill>
                <a:effectLst/>
                <a:uLnTx/>
                <a:uFillTx/>
                <a:latin typeface="Arial" panose="020B0604020202020204" pitchFamily="34" charset="0"/>
                <a:cs typeface="Arial" panose="020B0604020202020204" pitchFamily="34" charset="0"/>
              </a:rPr>
              <a:t>) ± platinum-pemetrexed in EGFR-mutated (EGFRm) advanced NSCLC: FLAURA2 post-progression outcomes. </a:t>
            </a:r>
            <a:r>
              <a:rPr kumimoji="0" lang="en-US" sz="1200" b="0" i="1" u="none" strike="noStrike" kern="1200" cap="none" spc="0" normalizeH="0" baseline="0" noProof="0">
                <a:ln>
                  <a:noFill/>
                </a:ln>
                <a:solidFill>
                  <a:srgbClr val="2E2E2E"/>
                </a:solidFill>
                <a:effectLst/>
                <a:uLnTx/>
                <a:uFillTx/>
                <a:latin typeface="Arial" panose="020B0604020202020204" pitchFamily="34" charset="0"/>
                <a:cs typeface="Arial" panose="020B0604020202020204" pitchFamily="34" charset="0"/>
              </a:rPr>
              <a:t>ESMO Open</a:t>
            </a:r>
            <a:r>
              <a:rPr kumimoji="0" lang="en-US" sz="1200" b="0" i="0" u="none" strike="noStrike" kern="1200" cap="none" spc="0" normalizeH="0" baseline="0" noProof="0">
                <a:ln>
                  <a:noFill/>
                </a:ln>
                <a:solidFill>
                  <a:srgbClr val="2E2E2E"/>
                </a:solidFill>
                <a:effectLst/>
                <a:uLnTx/>
                <a:uFillTx/>
                <a:latin typeface="Arial" panose="020B0604020202020204" pitchFamily="34" charset="0"/>
                <a:cs typeface="Arial" panose="020B0604020202020204" pitchFamily="34" charset="0"/>
              </a:rPr>
              <a:t>. 2024;9(Supplement 3):102583.</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2E2E2E"/>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12121"/>
                </a:solidFill>
                <a:effectLst/>
                <a:uLnTx/>
                <a:uFillTx/>
                <a:latin typeface="Arial" panose="020B0604020202020204" pitchFamily="34" charset="0"/>
                <a:cs typeface="Arial" panose="020B0604020202020204" pitchFamily="34" charset="0"/>
              </a:rPr>
              <a:t>As we heard reported last year, we saw a marked improvement which was clinically meaningful in terms of progression-free survival, a hazard ratio of 0.62 with the addition of chemotherapy, compared to osimertinib alone. Median PFS of 25.5 months, compared to 16.7, so of course, very similar to what we saw with osimertinib alone in the original FLAURA trial, in the control arm.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212121"/>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12121"/>
                </a:solidFill>
                <a:effectLst/>
                <a:uLnTx/>
                <a:uFillTx/>
                <a:latin typeface="Arial" panose="020B0604020202020204" pitchFamily="34" charset="0"/>
                <a:cs typeface="Arial" panose="020B0604020202020204" pitchFamily="34" charset="0"/>
              </a:rPr>
              <a:t>Patient subgroups really benefited across the board, in particular those patients with CNS metastases and EGFR L858R mutations. We've heard about median survival in terms of the second interim analysis. We're still awaiting final data. So far, a median survival not reached in the combination arm, 36.7 months in the osimertinib arm, and a hazard ratio of 0.75, which we hope in future will be significant. But of course, the final survival data are not yet mature.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212121"/>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3" name="Header Placeholder 4">
            <a:extLst>
              <a:ext uri="{FF2B5EF4-FFF2-40B4-BE49-F238E27FC236}">
                <a16:creationId xmlns:a16="http://schemas.microsoft.com/office/drawing/2014/main" id="{EE4A3FD4-C99F-A9FA-CB12-D04B3F2E7720}"/>
              </a:ext>
            </a:extLst>
          </p:cNvPr>
          <p:cNvSpPr>
            <a:spLocks noGrp="1"/>
          </p:cNvSpPr>
          <p:nvPr>
            <p:ph type="hdr" sz="quarter"/>
          </p:nvPr>
        </p:nvSpPr>
        <p:spPr>
          <a:xfrm>
            <a:off x="150312" y="125262"/>
            <a:ext cx="3465724" cy="458788"/>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a:ln>
                  <a:noFill/>
                </a:ln>
                <a:solidFill>
                  <a:prstClr val="black"/>
                </a:solidFill>
                <a:effectLst/>
                <a:uLnTx/>
                <a:uFillTx/>
                <a:latin typeface="Aptos" panose="02110004020202020204"/>
                <a:ea typeface="+mn-ea"/>
                <a:cs typeface="+mn-cs"/>
              </a:rPr>
              <a:t>33808 - Leighl - Chairperson's Perspective</a:t>
            </a: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993092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09D5D4-D4C0-D009-A882-6A70F854A26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A6210F4-188F-7870-E293-9B04CE9D1B32}"/>
              </a:ext>
            </a:extLst>
          </p:cNvPr>
          <p:cNvSpPr>
            <a:spLocks noGrp="1" noRot="1" noChangeAspect="1"/>
          </p:cNvSpPr>
          <p:nvPr>
            <p:ph type="sldImg"/>
          </p:nvPr>
        </p:nvSpPr>
        <p:spPr/>
      </p:sp>
      <p:sp>
        <p:nvSpPr>
          <p:cNvPr id="4" name="Slide Number Placeholder 3">
            <a:extLst>
              <a:ext uri="{FF2B5EF4-FFF2-40B4-BE49-F238E27FC236}">
                <a16:creationId xmlns:a16="http://schemas.microsoft.com/office/drawing/2014/main" id="{AAF0F3BE-4871-5A75-227B-7CFE9BC0B84F}"/>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16</a:t>
            </a:fld>
            <a:endParaRPr kumimoji="0" lang="en-US" sz="12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 name="Notes Placeholder 5">
            <a:extLst>
              <a:ext uri="{FF2B5EF4-FFF2-40B4-BE49-F238E27FC236}">
                <a16:creationId xmlns:a16="http://schemas.microsoft.com/office/drawing/2014/main" id="{FFE45373-E600-E36B-064D-4ED0C4E9769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err="1">
                <a:ln>
                  <a:noFill/>
                </a:ln>
                <a:solidFill>
                  <a:srgbClr val="000000"/>
                </a:solidFill>
                <a:effectLst/>
                <a:uLnTx/>
                <a:uFillTx/>
                <a:latin typeface="Arial" panose="020B0604020202020204" pitchFamily="34" charset="0"/>
                <a:cs typeface="Arial" panose="020B0604020202020204" pitchFamily="34" charset="0"/>
              </a:rPr>
              <a:t>Jänne</a:t>
            </a:r>
            <a:r>
              <a:rPr kumimoji="0" lang="en-US" sz="12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 PA, Planchard D, Kobayashi K, et al. CNS efficacy of osimertinib with or without chemotherapy in epidermal growth factor receptor-mutated advanced non-small-cell lung cancer. </a:t>
            </a:r>
            <a:r>
              <a:rPr kumimoji="0" lang="it-IT" sz="1200" b="0" i="1"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J Clin Oncol</a:t>
            </a:r>
            <a:r>
              <a:rPr kumimoji="0" lang="it-IT" sz="12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 2024;42(7):808-820. </a:t>
            </a:r>
            <a:endParaRPr kumimoji="0" lang="en-GB" sz="12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When we look at subgroups of patients with baseline brain metastases, they have a particular benefit from osimertinib plus chemotherapy. It's interesting because osimertinib by itself is a fairly CNS penetrant therapy, and so we certainly feel happy to start patients with baseline brain metastases on osimertinib. But here in these waterfall plots, you can see that adding chemotherapy actually leads to deeper responses than osimertinib monotherapy. We see more patients with complete responses, and we can see an improvement in CNS progression-free survival. Overall, patients with baseline brain metastases benefit from the addition of chemotherapy to osimertinib. </a:t>
            </a:r>
          </a:p>
        </p:txBody>
      </p:sp>
      <p:sp>
        <p:nvSpPr>
          <p:cNvPr id="3" name="Header Placeholder 4">
            <a:extLst>
              <a:ext uri="{FF2B5EF4-FFF2-40B4-BE49-F238E27FC236}">
                <a16:creationId xmlns:a16="http://schemas.microsoft.com/office/drawing/2014/main" id="{1DD6229E-B5CE-604C-175B-EF83BAB7AAEF}"/>
              </a:ext>
            </a:extLst>
          </p:cNvPr>
          <p:cNvSpPr>
            <a:spLocks noGrp="1"/>
          </p:cNvSpPr>
          <p:nvPr>
            <p:ph type="hdr" sz="quarter"/>
          </p:nvPr>
        </p:nvSpPr>
        <p:spPr>
          <a:xfrm>
            <a:off x="150312" y="125262"/>
            <a:ext cx="3465724" cy="458788"/>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a:ln>
                  <a:noFill/>
                </a:ln>
                <a:solidFill>
                  <a:prstClr val="black"/>
                </a:solidFill>
                <a:effectLst/>
                <a:uLnTx/>
                <a:uFillTx/>
                <a:latin typeface="Aptos" panose="02110004020202020204"/>
                <a:ea typeface="+mn-ea"/>
                <a:cs typeface="+mn-cs"/>
              </a:rPr>
              <a:t>33808 - Leighl - Chairperson's Perspective</a:t>
            </a: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3402911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err="1">
                <a:solidFill>
                  <a:srgbClr val="000000"/>
                </a:solidFill>
                <a:effectLst/>
                <a:latin typeface="Arial" panose="020B0604020202020204" pitchFamily="34" charset="0"/>
                <a:cs typeface="Arial" panose="020B0604020202020204" pitchFamily="34" charset="0"/>
              </a:rPr>
              <a:t>Jänne</a:t>
            </a:r>
            <a:r>
              <a:rPr lang="en-US" b="0" i="0">
                <a:solidFill>
                  <a:srgbClr val="000000"/>
                </a:solidFill>
                <a:effectLst/>
                <a:latin typeface="Arial" panose="020B0604020202020204" pitchFamily="34" charset="0"/>
                <a:cs typeface="Arial" panose="020B0604020202020204" pitchFamily="34" charset="0"/>
              </a:rPr>
              <a:t> PA, Planchard D, Cheng Y, et al. Osimertinib with / without platinum-based chemotherapy as first-line treatment in patients with EGFRm advanced NSCLC (FLAURA2). Presented at: International Association for the Study of Lung Cancer 2023 World Conference on Lung Cancer; Singapore; September 9-12, 2023. Abstract PL03.13.</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latin typeface="Arial" panose="020B0604020202020204" pitchFamily="34" charset="0"/>
              <a:cs typeface="Arial" panose="020B0604020202020204" pitchFamily="34" charset="0"/>
            </a:endParaRPr>
          </a:p>
          <a:p>
            <a:r>
              <a:rPr lang="en-US">
                <a:solidFill>
                  <a:srgbClr val="000000"/>
                </a:solidFill>
                <a:latin typeface="Arial" panose="020B0604020202020204" pitchFamily="34" charset="0"/>
                <a:cs typeface="Arial" panose="020B0604020202020204" pitchFamily="34" charset="0"/>
                <a:sym typeface="Arial"/>
              </a:rPr>
              <a:t>Planchard D, </a:t>
            </a:r>
            <a:r>
              <a:rPr lang="en-US" err="1">
                <a:solidFill>
                  <a:srgbClr val="000000"/>
                </a:solidFill>
                <a:latin typeface="Arial" panose="020B0604020202020204" pitchFamily="34" charset="0"/>
                <a:cs typeface="Arial" panose="020B0604020202020204" pitchFamily="34" charset="0"/>
                <a:sym typeface="Arial"/>
              </a:rPr>
              <a:t>Jänne</a:t>
            </a:r>
            <a:r>
              <a:rPr lang="en-US">
                <a:solidFill>
                  <a:srgbClr val="000000"/>
                </a:solidFill>
                <a:latin typeface="Arial" panose="020B0604020202020204" pitchFamily="34" charset="0"/>
                <a:cs typeface="Arial" panose="020B0604020202020204" pitchFamily="34" charset="0"/>
                <a:sym typeface="Arial"/>
              </a:rPr>
              <a:t> PA, Cheng Y, et al. LBA68 FLAURA2: Safety and CNS outcomes of first-line (1L) osimertinib (</a:t>
            </a:r>
            <a:r>
              <a:rPr lang="en-US" err="1">
                <a:solidFill>
                  <a:srgbClr val="000000"/>
                </a:solidFill>
                <a:latin typeface="Arial" panose="020B0604020202020204" pitchFamily="34" charset="0"/>
                <a:cs typeface="Arial" panose="020B0604020202020204" pitchFamily="34" charset="0"/>
                <a:sym typeface="Arial"/>
              </a:rPr>
              <a:t>osi</a:t>
            </a:r>
            <a:r>
              <a:rPr lang="en-US">
                <a:solidFill>
                  <a:srgbClr val="000000"/>
                </a:solidFill>
                <a:latin typeface="Arial" panose="020B0604020202020204" pitchFamily="34" charset="0"/>
                <a:cs typeface="Arial" panose="020B0604020202020204" pitchFamily="34" charset="0"/>
                <a:sym typeface="Arial"/>
              </a:rPr>
              <a:t>) ± chemotherapy (</a:t>
            </a:r>
            <a:r>
              <a:rPr lang="en-US" err="1">
                <a:solidFill>
                  <a:srgbClr val="000000"/>
                </a:solidFill>
                <a:latin typeface="Arial" panose="020B0604020202020204" pitchFamily="34" charset="0"/>
                <a:cs typeface="Arial" panose="020B0604020202020204" pitchFamily="34" charset="0"/>
                <a:sym typeface="Arial"/>
              </a:rPr>
              <a:t>CTx</a:t>
            </a:r>
            <a:r>
              <a:rPr lang="en-US">
                <a:solidFill>
                  <a:srgbClr val="000000"/>
                </a:solidFill>
                <a:latin typeface="Arial" panose="020B0604020202020204" pitchFamily="34" charset="0"/>
                <a:cs typeface="Arial" panose="020B0604020202020204" pitchFamily="34" charset="0"/>
                <a:sym typeface="Arial"/>
              </a:rPr>
              <a:t>) in EGFRm advanced NSCLC. </a:t>
            </a:r>
            <a:r>
              <a:rPr lang="en-US" i="1">
                <a:solidFill>
                  <a:srgbClr val="000000"/>
                </a:solidFill>
                <a:latin typeface="Arial" panose="020B0604020202020204" pitchFamily="34" charset="0"/>
                <a:cs typeface="Arial" panose="020B0604020202020204" pitchFamily="34" charset="0"/>
                <a:sym typeface="Arial"/>
              </a:rPr>
              <a:t>Ann Oncol</a:t>
            </a:r>
            <a:r>
              <a:rPr lang="en-US">
                <a:solidFill>
                  <a:srgbClr val="000000"/>
                </a:solidFill>
                <a:latin typeface="Arial" panose="020B0604020202020204" pitchFamily="34" charset="0"/>
                <a:cs typeface="Arial" panose="020B0604020202020204" pitchFamily="34" charset="0"/>
                <a:sym typeface="Arial"/>
              </a:rPr>
              <a:t>. 2023;34 (suppl_2):S1311-S1312. </a:t>
            </a:r>
          </a:p>
          <a:p>
            <a:endParaRPr lang="en-US">
              <a:solidFill>
                <a:srgbClr val="000000"/>
              </a:solidFill>
              <a:latin typeface="Arial" panose="020B0604020202020204" pitchFamily="34" charset="0"/>
              <a:cs typeface="Arial" panose="020B0604020202020204" pitchFamily="34" charset="0"/>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212121"/>
                </a:solidFill>
                <a:effectLst/>
                <a:latin typeface="Arial" panose="020B0604020202020204" pitchFamily="34" charset="0"/>
                <a:cs typeface="Arial" panose="020B0604020202020204" pitchFamily="34" charset="0"/>
              </a:rPr>
              <a:t>Planchard D, </a:t>
            </a:r>
            <a:r>
              <a:rPr lang="en-US" b="0" i="0" err="1">
                <a:solidFill>
                  <a:srgbClr val="212121"/>
                </a:solidFill>
                <a:effectLst/>
                <a:latin typeface="Arial" panose="020B0604020202020204" pitchFamily="34" charset="0"/>
                <a:cs typeface="Arial" panose="020B0604020202020204" pitchFamily="34" charset="0"/>
              </a:rPr>
              <a:t>Jänne</a:t>
            </a:r>
            <a:r>
              <a:rPr lang="en-US" b="0" i="0">
                <a:solidFill>
                  <a:srgbClr val="212121"/>
                </a:solidFill>
                <a:effectLst/>
                <a:latin typeface="Arial" panose="020B0604020202020204" pitchFamily="34" charset="0"/>
                <a:cs typeface="Arial" panose="020B0604020202020204" pitchFamily="34" charset="0"/>
              </a:rPr>
              <a:t> PA, Cheng Y, et al; FLAURA2 Investigators. Osimertinib with or without chemotherapy in </a:t>
            </a:r>
            <a:r>
              <a:rPr lang="en-US" b="0" i="1">
                <a:solidFill>
                  <a:srgbClr val="212121"/>
                </a:solidFill>
                <a:effectLst/>
                <a:latin typeface="Arial" panose="020B0604020202020204" pitchFamily="34" charset="0"/>
                <a:cs typeface="Arial" panose="020B0604020202020204" pitchFamily="34" charset="0"/>
              </a:rPr>
              <a:t>EGFR</a:t>
            </a:r>
            <a:r>
              <a:rPr lang="en-US" b="0" i="0">
                <a:solidFill>
                  <a:srgbClr val="212121"/>
                </a:solidFill>
                <a:effectLst/>
                <a:latin typeface="Arial" panose="020B0604020202020204" pitchFamily="34" charset="0"/>
                <a:cs typeface="Arial" panose="020B0604020202020204" pitchFamily="34" charset="0"/>
              </a:rPr>
              <a:t>-mutated advanced NSCLC. </a:t>
            </a:r>
            <a:r>
              <a:rPr lang="en-US" b="0" i="1">
                <a:solidFill>
                  <a:srgbClr val="212121"/>
                </a:solidFill>
                <a:effectLst/>
                <a:latin typeface="Arial" panose="020B0604020202020204" pitchFamily="34" charset="0"/>
                <a:cs typeface="Arial" panose="020B0604020202020204" pitchFamily="34" charset="0"/>
              </a:rPr>
              <a:t>N Engl J Med</a:t>
            </a:r>
            <a:r>
              <a:rPr lang="en-US" b="0" i="0">
                <a:solidFill>
                  <a:srgbClr val="212121"/>
                </a:solidFill>
                <a:effectLst/>
                <a:latin typeface="Arial" panose="020B0604020202020204" pitchFamily="34" charset="0"/>
                <a:cs typeface="Arial" panose="020B0604020202020204" pitchFamily="34" charset="0"/>
              </a:rPr>
              <a:t>. 2023;389(21):1935-1948.</a:t>
            </a:r>
          </a:p>
          <a:p>
            <a:endParaRPr lang="en-US">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When we look at toxicities, you can see that overall, when you add chemotherapy, you do add toxicities. You add the toxicities that we're used to seeing with chemotherapy, myelosuppression, anemia, thrombocytopenia, and neutropenia. These are important to be aware of because they are more common and more significant with TKI plus chemotherapy than we're used to seeing with carboplatin/pemetrexed alone. But for the most part, these are manageable. You can see the types of toxicities here with osimertinib monotherapy including some diarrhea, some rash, but most of these are relatively mild. And again, when we add in chemotherapy, we see an increase in the prevalence predominantly of fatigue and myelosuppression. What we do know also is that this is most common during the first few months of treatment when patients are receiving the carboplatin portion of the regimen and seems to taper off once they're on pemetrexed. This does require careful monitoring. </a:t>
            </a:r>
          </a:p>
        </p:txBody>
      </p:sp>
      <p:sp>
        <p:nvSpPr>
          <p:cNvPr id="4" name="Slide Number Placeholder 3"/>
          <p:cNvSpPr>
            <a:spLocks noGrp="1"/>
          </p:cNvSpPr>
          <p:nvPr>
            <p:ph type="sldNum" sz="quarter" idx="5"/>
          </p:nvPr>
        </p:nvSpPr>
        <p:spPr/>
        <p:txBody>
          <a:bodyPr/>
          <a:lstStyle/>
          <a:p>
            <a:fld id="{346C45EA-94B1-CB43-BD15-6A8600409710}" type="slidenum">
              <a:rPr lang="en-US" smtClean="0"/>
              <a:t>17</a:t>
            </a:fld>
            <a:endParaRPr lang="en-US"/>
          </a:p>
        </p:txBody>
      </p:sp>
    </p:spTree>
    <p:extLst>
      <p:ext uri="{BB962C8B-B14F-4D97-AF65-F5344CB8AC3E}">
        <p14:creationId xmlns:p14="http://schemas.microsoft.com/office/powerpoint/2010/main" val="33180947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18094B-3E29-839B-5B51-EBF3A5E8505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D1B4F1-3330-76F8-F531-3160C26529D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50D036B-2A52-BD98-E106-A3FC5294319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212121"/>
                </a:solidFill>
                <a:effectLst/>
                <a:latin typeface="Arial" panose="020B0604020202020204" pitchFamily="34" charset="0"/>
                <a:cs typeface="Arial" panose="020B0604020202020204" pitchFamily="34" charset="0"/>
              </a:rPr>
              <a:t>Cho BC, Lu S, Felip E, et al; MARIPOSA Investigators. Amivantamab plus lazertinib in previously untreated </a:t>
            </a:r>
            <a:r>
              <a:rPr lang="en-US" b="0" i="1">
                <a:solidFill>
                  <a:srgbClr val="212121"/>
                </a:solidFill>
                <a:effectLst/>
                <a:latin typeface="Arial" panose="020B0604020202020204" pitchFamily="34" charset="0"/>
                <a:cs typeface="Arial" panose="020B0604020202020204" pitchFamily="34" charset="0"/>
              </a:rPr>
              <a:t>EGFR</a:t>
            </a:r>
            <a:r>
              <a:rPr lang="en-US" b="0" i="0">
                <a:solidFill>
                  <a:srgbClr val="212121"/>
                </a:solidFill>
                <a:effectLst/>
                <a:latin typeface="Arial" panose="020B0604020202020204" pitchFamily="34" charset="0"/>
                <a:cs typeface="Arial" panose="020B0604020202020204" pitchFamily="34" charset="0"/>
              </a:rPr>
              <a:t>-mutated advanced NSCLC. </a:t>
            </a:r>
            <a:r>
              <a:rPr lang="en-US" b="0" i="1" u="none">
                <a:solidFill>
                  <a:srgbClr val="212121"/>
                </a:solidFill>
                <a:effectLst/>
                <a:latin typeface="Arial" panose="020B0604020202020204" pitchFamily="34" charset="0"/>
                <a:cs typeface="Arial" panose="020B0604020202020204" pitchFamily="34" charset="0"/>
              </a:rPr>
              <a:t>N Engl J Med</a:t>
            </a:r>
            <a:r>
              <a:rPr lang="en-US" b="0" i="0">
                <a:solidFill>
                  <a:srgbClr val="212121"/>
                </a:solidFill>
                <a:effectLst/>
                <a:latin typeface="Arial" panose="020B0604020202020204" pitchFamily="34" charset="0"/>
                <a:cs typeface="Arial" panose="020B0604020202020204" pitchFamily="34" charset="0"/>
              </a:rPr>
              <a:t>. 2024;391(16):1486-1498.</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solidFill>
                <a:srgbClr val="212121"/>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a:latin typeface="Arial" panose="020B0604020202020204" pitchFamily="34" charset="0"/>
                <a:cs typeface="Arial" panose="020B0604020202020204" pitchFamily="34" charset="0"/>
              </a:rPr>
              <a:t>Cho BC, Felip E, Spira AI, et al. </a:t>
            </a:r>
            <a:r>
              <a:rPr lang="en-US" b="0" i="0">
                <a:solidFill>
                  <a:srgbClr val="2E2E2E"/>
                </a:solidFill>
                <a:effectLst/>
                <a:latin typeface="Arial" panose="020B0604020202020204" pitchFamily="34" charset="0"/>
                <a:cs typeface="Arial" panose="020B0604020202020204" pitchFamily="34" charset="0"/>
              </a:rPr>
              <a:t>LBA14 Amivantamab plus lazertinib vs osimertinib as first-line treatment in patients with EGFR-mutated, advanced non-small cell lung cancer (NSCLC): primary results from MARIPOSA, a phase III, global, randomized, controlled trial. </a:t>
            </a:r>
            <a:r>
              <a:rPr lang="en-US" b="0" i="1">
                <a:solidFill>
                  <a:srgbClr val="2E2E2E"/>
                </a:solidFill>
                <a:effectLst/>
                <a:latin typeface="Arial" panose="020B0604020202020204" pitchFamily="34" charset="0"/>
                <a:cs typeface="Arial" panose="020B0604020202020204" pitchFamily="34" charset="0"/>
              </a:rPr>
              <a:t>Ann Oncol</a:t>
            </a:r>
            <a:r>
              <a:rPr lang="en-US" b="0" i="0">
                <a:solidFill>
                  <a:srgbClr val="2E2E2E"/>
                </a:solidFill>
                <a:effectLst/>
                <a:latin typeface="Arial" panose="020B0604020202020204" pitchFamily="34" charset="0"/>
                <a:cs typeface="Arial" panose="020B0604020202020204" pitchFamily="34" charset="0"/>
              </a:rPr>
              <a:t>. 2023;34(Supplement 2):S1306.</a:t>
            </a:r>
          </a:p>
          <a:p>
            <a:endParaRPr lang="en-GB">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In the MARIPOSA study, this looked at a non-chemotherapy-based approach, so combining amivantamab plus lazertinib, which was compared to osimertinib. And in order to evaluate the contribution of lazertinib, or the contribution of the different components to the amivantamab and lazertinib combination, there's also a small number of patients randomized to the lazertinib arm 2:2:1. Again, same eligibility criteria for this trial, same stratification factors, although the history of brain metastases yes or no was also included in the stratification. </a:t>
            </a:r>
          </a:p>
          <a:p>
            <a:endParaRPr lang="en-US">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The primary endpoint was progression-free survival by blinded, independent radiology review and survival, response and other endpoints also looked at as secondary endpoints. In particular, patients with and without brain metastases did have routine imaging of the brain. </a:t>
            </a:r>
          </a:p>
          <a:p>
            <a:endParaRPr lang="en-GB">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5686549F-4BB4-8B1F-537E-7AD3AAB3F1B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B18E93-EE38-CB4F-AFC1-65CB91DBAD44}" type="slidenum">
              <a:rPr kumimoji="0" lang="en-US" sz="1200" b="0" i="0" u="none" strike="noStrike" kern="1200" cap="none" spc="0" normalizeH="0" baseline="0" noProof="0" smtClean="0">
                <a:ln>
                  <a:noFill/>
                </a:ln>
                <a:solidFill>
                  <a:prstClr val="black"/>
                </a:solidFill>
                <a:effectLst/>
                <a:uLnTx/>
                <a:uFillTx/>
                <a:latin typeface="Johnson Display"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Johnson Display" pitchFamily="2" charset="77"/>
              <a:ea typeface="+mn-ea"/>
              <a:cs typeface="+mn-cs"/>
            </a:endParaRPr>
          </a:p>
        </p:txBody>
      </p:sp>
    </p:spTree>
    <p:extLst>
      <p:ext uri="{BB962C8B-B14F-4D97-AF65-F5344CB8AC3E}">
        <p14:creationId xmlns:p14="http://schemas.microsoft.com/office/powerpoint/2010/main" val="27622257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19</a:t>
            </a:fld>
            <a:endParaRPr kumimoji="0" lang="en-US" sz="12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 name="Notes Placeholder 5">
            <a:extLst>
              <a:ext uri="{FF2B5EF4-FFF2-40B4-BE49-F238E27FC236}">
                <a16:creationId xmlns:a16="http://schemas.microsoft.com/office/drawing/2014/main" id="{4A2026D3-78AD-F535-C9FC-F1FD576E4AE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atin typeface="Arial" panose="020B0604020202020204" pitchFamily="34" charset="0"/>
                <a:cs typeface="Arial" panose="020B0604020202020204" pitchFamily="34" charset="0"/>
              </a:rPr>
              <a:t>Cho BC, Felip E, Spira AI, et al. </a:t>
            </a:r>
            <a:r>
              <a:rPr lang="en-US" b="0" i="0">
                <a:solidFill>
                  <a:srgbClr val="2E2E2E"/>
                </a:solidFill>
                <a:effectLst/>
                <a:latin typeface="Arial" panose="020B0604020202020204" pitchFamily="34" charset="0"/>
                <a:cs typeface="Arial" panose="020B0604020202020204" pitchFamily="34" charset="0"/>
              </a:rPr>
              <a:t>LBA14 Amivantamab plus lazertinib vs osimertinib as first-line treatment in patients with EGFR-mutated, advanced non-small cell lung cancer (NSCLC): primary results from MARIPOSA, a phase III, global, randomized, controlled trial. </a:t>
            </a:r>
            <a:r>
              <a:rPr lang="en-US" b="0" i="1">
                <a:solidFill>
                  <a:srgbClr val="2E2E2E"/>
                </a:solidFill>
                <a:effectLst/>
                <a:latin typeface="Arial" panose="020B0604020202020204" pitchFamily="34" charset="0"/>
                <a:cs typeface="Arial" panose="020B0604020202020204" pitchFamily="34" charset="0"/>
              </a:rPr>
              <a:t>Ann Oncol</a:t>
            </a:r>
            <a:r>
              <a:rPr lang="en-US" b="0" i="0">
                <a:solidFill>
                  <a:srgbClr val="2E2E2E"/>
                </a:solidFill>
                <a:effectLst/>
                <a:latin typeface="Arial" panose="020B0604020202020204" pitchFamily="34" charset="0"/>
                <a:cs typeface="Arial" panose="020B0604020202020204" pitchFamily="34" charset="0"/>
              </a:rPr>
              <a:t>. 2023;34(Supplement 2):S1306.</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solidFill>
                <a:srgbClr val="2E2E2E"/>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212121"/>
                </a:solidFill>
                <a:effectLst/>
                <a:latin typeface="Arial" panose="020B0604020202020204" pitchFamily="34" charset="0"/>
                <a:cs typeface="Arial" panose="020B0604020202020204" pitchFamily="34" charset="0"/>
              </a:rPr>
              <a:t>Cho BC, Lu S, Felip E, et al; MARIPOSA Investigators. Amivantamab plus lazertinib in previously untreated </a:t>
            </a:r>
            <a:r>
              <a:rPr lang="en-US" b="0" i="1">
                <a:solidFill>
                  <a:srgbClr val="212121"/>
                </a:solidFill>
                <a:effectLst/>
                <a:latin typeface="Arial" panose="020B0604020202020204" pitchFamily="34" charset="0"/>
                <a:cs typeface="Arial" panose="020B0604020202020204" pitchFamily="34" charset="0"/>
              </a:rPr>
              <a:t>EGFR</a:t>
            </a:r>
            <a:r>
              <a:rPr lang="en-US" b="0" i="0">
                <a:solidFill>
                  <a:srgbClr val="212121"/>
                </a:solidFill>
                <a:effectLst/>
                <a:latin typeface="Arial" panose="020B0604020202020204" pitchFamily="34" charset="0"/>
                <a:cs typeface="Arial" panose="020B0604020202020204" pitchFamily="34" charset="0"/>
              </a:rPr>
              <a:t>-mutated advanced NSCLC. </a:t>
            </a:r>
            <a:r>
              <a:rPr lang="en-US" b="0" i="1" u="none">
                <a:solidFill>
                  <a:srgbClr val="212121"/>
                </a:solidFill>
                <a:effectLst/>
                <a:latin typeface="Arial" panose="020B0604020202020204" pitchFamily="34" charset="0"/>
                <a:cs typeface="Arial" panose="020B0604020202020204" pitchFamily="34" charset="0"/>
              </a:rPr>
              <a:t>N Engl J Med</a:t>
            </a:r>
            <a:r>
              <a:rPr lang="en-US" b="0" i="0">
                <a:solidFill>
                  <a:srgbClr val="212121"/>
                </a:solidFill>
                <a:effectLst/>
                <a:latin typeface="Arial" panose="020B0604020202020204" pitchFamily="34" charset="0"/>
                <a:cs typeface="Arial" panose="020B0604020202020204" pitchFamily="34" charset="0"/>
              </a:rPr>
              <a:t>. 2024;391(16):1486-1498.</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solidFill>
                <a:srgbClr val="212121"/>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err="1">
                <a:latin typeface="Arial" panose="020B0604020202020204" pitchFamily="34" charset="0"/>
                <a:cs typeface="Arial" panose="020B0604020202020204" pitchFamily="34" charset="0"/>
              </a:rPr>
              <a:t>Gadgeel</a:t>
            </a:r>
            <a:r>
              <a:rPr lang="en-US">
                <a:latin typeface="Arial" panose="020B0604020202020204" pitchFamily="34" charset="0"/>
                <a:cs typeface="Arial" panose="020B0604020202020204" pitchFamily="34" charset="0"/>
              </a:rPr>
              <a:t> S, Cho BC, Lu S, et al. Amivantamab plus lazertinib vs osimertinib in first-line EGFR-mutant advanced NSCLC: longer follow-up of the MARIPOSA study. Presented at: 2024 World Conference on Lung Cancer; San Diego, California; September 8, 2024. Abstract OA02.03.</a:t>
            </a:r>
            <a:endParaRPr lang="en-US" b="0" i="0">
              <a:solidFill>
                <a:srgbClr val="212121"/>
              </a:solidFill>
              <a:effectLst/>
              <a:latin typeface="Arial" panose="020B0604020202020204" pitchFamily="34" charset="0"/>
              <a:cs typeface="Arial" panose="020B0604020202020204" pitchFamily="34" charset="0"/>
            </a:endParaRPr>
          </a:p>
          <a:p>
            <a:endParaRPr lang="en-US">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We saw that for this study, also, with the combination of amivantamab and lazertinib, PFS was meaningfully improved. A hazard ratio of 0.70, median of 23.7 months with the combination amivantamab and lazertinib, and again osimertinib performing as expected, a median of 16.6 months for progression-free survival. We've also heard about the overall survival analysis. Although initially the interim did not meet the prespecified boundary, we have heard now that overall survival has reached statistical significance. The interim analysis showed an OS hazard ratio of 0.77, and we've seen further maturation of the data from there.</a:t>
            </a:r>
          </a:p>
          <a:p>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27534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9218"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endParaRPr lang="en-US">
              <a:latin typeface="Calibri" charset="0"/>
              <a:ea typeface="ＭＳ Ｐゴシック" charset="0"/>
              <a:cs typeface="ＭＳ Ｐゴシック" charset="0"/>
            </a:endParaRPr>
          </a:p>
        </p:txBody>
      </p:sp>
      <p:sp>
        <p:nvSpPr>
          <p:cNvPr id="9219"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15C3F54-763A-EE41-8132-99EF98686136}" type="slidenum">
              <a:rPr kumimoji="0" lang="en-US" sz="1200" b="0" i="0" u="none" strike="noStrike" kern="1200" cap="none" spc="0" normalizeH="0" baseline="0" noProof="0">
                <a:ln>
                  <a:noFill/>
                </a:ln>
                <a:solidFill>
                  <a:prstClr val="black"/>
                </a:solidFill>
                <a:effectLst/>
                <a:uLnTx/>
                <a:uFillTx/>
                <a:latin typeface="Calibri"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00" cap="none" spc="0" normalizeH="0" baseline="0" noProof="0">
                <a:ln>
                  <a:noFill/>
                </a:ln>
                <a:solidFill>
                  <a:prstClr val="black"/>
                </a:solidFill>
                <a:effectLst/>
                <a:uLnTx/>
                <a:uFillTx/>
                <a:latin typeface="Arial" panose="020B0604020202020204" pitchFamily="34" charset="0"/>
                <a:ea typeface="Aptos" panose="020B0004020202020204" pitchFamily="34" charset="0"/>
                <a:cs typeface="Arial" panose="020B0604020202020204" pitchFamily="34" charset="0"/>
              </a:rPr>
              <a:t>Yang JCH, Kim YJ, Lee SH, et al. Amivantamab plus lazertinib vs osimertinib in first-line (1L) EGFR-mutant (EGFRm) advanced NSCLC: final overall survival (OS) from the phase III MARIPOSA study. Presented at: European Lung Cancer Congress; Paris, France; March 26-29, 2025. Abstract 4O.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a:latin typeface="Arial" panose="020B0604020202020204" pitchFamily="34" charset="0"/>
                <a:cs typeface="Arial" panose="020B0604020202020204" pitchFamily="34" charset="0"/>
              </a:rPr>
              <a:t>These were the survival data that I was referring to. These are now mature, and this was presented at ELCC in 2025 with a significant hazard ratio of 0.75 favoring amivantamab and lazertinib. Median survival not yet reached, but in the osimertinib arm, 36.7 months. Again, performing as we would expect, and these survival curves continue to widen over time.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a:latin typeface="Arial" panose="020B0604020202020204" pitchFamily="34" charset="0"/>
              <a:cs typeface="Arial" panose="020B0604020202020204" pitchFamily="34" charset="0"/>
            </a:endParaRP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20</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 name="Header Placeholder 4">
            <a:extLst>
              <a:ext uri="{FF2B5EF4-FFF2-40B4-BE49-F238E27FC236}">
                <a16:creationId xmlns:a16="http://schemas.microsoft.com/office/drawing/2014/main" id="{7E9614A8-EA7D-3A2C-4A5B-11CAB883EA6E}"/>
              </a:ext>
            </a:extLst>
          </p:cNvPr>
          <p:cNvSpPr>
            <a:spLocks noGrp="1"/>
          </p:cNvSpPr>
          <p:nvPr>
            <p:ph type="hdr" sz="quarter"/>
          </p:nvPr>
        </p:nvSpPr>
        <p:spPr>
          <a:xfrm>
            <a:off x="150312" y="125262"/>
            <a:ext cx="3465724" cy="458788"/>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a:ln>
                  <a:noFill/>
                </a:ln>
                <a:solidFill>
                  <a:prstClr val="black"/>
                </a:solidFill>
                <a:effectLst/>
                <a:uLnTx/>
                <a:uFillTx/>
                <a:latin typeface="Aptos" panose="02110004020202020204"/>
                <a:ea typeface="+mn-ea"/>
                <a:cs typeface="+mn-cs"/>
              </a:rPr>
              <a:t>33808 - Leighl - Chairperson's Perspective</a:t>
            </a: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8769160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9F43AD-F088-832C-3B77-2357E869211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6C37E30-BB1B-2006-CFF3-5A7447518B1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0C8A939-B069-76F8-C913-6EDF72CE877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kern="100">
                <a:effectLst/>
                <a:latin typeface="Arial" panose="020B0604020202020204" pitchFamily="34" charset="0"/>
                <a:ea typeface="Aptos" panose="020B0004020202020204" pitchFamily="34" charset="0"/>
                <a:cs typeface="Arial" panose="020B0604020202020204" pitchFamily="34" charset="0"/>
              </a:rPr>
              <a:t>Yang JCH, Kim YJ, Lee SH, et al. Amivantamab plus lazertinib vs osimertinib in first-line (1L) EGFR-mutant (EGFRm) advanced NSCLC: final overall survival (OS) from the phase III MARIPOSA study. Presented at: European Lung Cancer Congress; Paris, France; March 26-29, 2025. Abstract 4O.</a:t>
            </a:r>
          </a:p>
          <a:p>
            <a:endParaRPr lang="en-US" b="0">
              <a:latin typeface="Arial" panose="020B0604020202020204" pitchFamily="34" charset="0"/>
              <a:cs typeface="Arial" panose="020B0604020202020204" pitchFamily="34" charset="0"/>
            </a:endParaRPr>
          </a:p>
          <a:p>
            <a:r>
              <a:rPr lang="en-US" b="0">
                <a:latin typeface="Arial" panose="020B0604020202020204" pitchFamily="34" charset="0"/>
                <a:cs typeface="Arial" panose="020B0604020202020204" pitchFamily="34" charset="0"/>
              </a:rPr>
              <a:t>Here, looking at the CNS activity of the MARIPOSA regimen, presented a little bit differently. We compare the intracranial progression-free survival on the left and intracranial duration of response on the right here. What you can see is that they're equivalent initially, but there is kind of in later time points, a slight separation of these curves with perhaps some more long-term durability in the brain with amivantamab. Although these are relatively small numbers here at these later time points, nevertheless, we certainly do see that amivantamab/lazertinib is also a very CNS active treatment regimen for these patients and a good option for patients with baseline brain metastases. And I'll note that in both of these studies, about 40% of patients had baseline brain metastases. So this is really a common problem for patients with EGFR-mutated lung cancer. </a:t>
            </a:r>
          </a:p>
        </p:txBody>
      </p:sp>
      <p:sp>
        <p:nvSpPr>
          <p:cNvPr id="4" name="Slide Number Placeholder 3">
            <a:extLst>
              <a:ext uri="{FF2B5EF4-FFF2-40B4-BE49-F238E27FC236}">
                <a16:creationId xmlns:a16="http://schemas.microsoft.com/office/drawing/2014/main" id="{5A1B5293-CFB5-B0AC-FE13-987BCDED206E}"/>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21</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7631784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Cho BC, Felip E, Spira AI, et al. </a:t>
            </a:r>
            <a:r>
              <a:rPr kumimoji="0" lang="en-US" sz="1200" b="0" i="0" u="none" strike="noStrike" kern="1200" cap="none" spc="0" normalizeH="0" baseline="0" noProof="0">
                <a:ln>
                  <a:noFill/>
                </a:ln>
                <a:solidFill>
                  <a:srgbClr val="2E2E2E"/>
                </a:solidFill>
                <a:effectLst/>
                <a:uLnTx/>
                <a:uFillTx/>
                <a:latin typeface="Arial" panose="020B0604020202020204" pitchFamily="34" charset="0"/>
                <a:cs typeface="Arial" panose="020B0604020202020204" pitchFamily="34" charset="0"/>
              </a:rPr>
              <a:t>LBA14 Amivantamab plus lazertinib vs osimertinib as first-line treatment in patients with EGFR-mutated, advanced non-small cell lung cancer (NSCLC): primary results from MARIPOSA, a phase III, global, randomized, controlled trial. </a:t>
            </a:r>
            <a:r>
              <a:rPr kumimoji="0" lang="en-US" sz="1200" b="0" i="1" u="none" strike="noStrike" kern="1200" cap="none" spc="0" normalizeH="0" baseline="0" noProof="0">
                <a:ln>
                  <a:noFill/>
                </a:ln>
                <a:solidFill>
                  <a:srgbClr val="2E2E2E"/>
                </a:solidFill>
                <a:effectLst/>
                <a:uLnTx/>
                <a:uFillTx/>
                <a:latin typeface="Arial" panose="020B0604020202020204" pitchFamily="34" charset="0"/>
                <a:cs typeface="Arial" panose="020B0604020202020204" pitchFamily="34" charset="0"/>
              </a:rPr>
              <a:t>Ann Oncol</a:t>
            </a:r>
            <a:r>
              <a:rPr kumimoji="0" lang="en-US" sz="1200" b="0" i="0" u="none" strike="noStrike" kern="1200" cap="none" spc="0" normalizeH="0" baseline="0" noProof="0">
                <a:ln>
                  <a:noFill/>
                </a:ln>
                <a:solidFill>
                  <a:srgbClr val="2E2E2E"/>
                </a:solidFill>
                <a:effectLst/>
                <a:uLnTx/>
                <a:uFillTx/>
                <a:latin typeface="Arial" panose="020B0604020202020204" pitchFamily="34" charset="0"/>
                <a:cs typeface="Arial" panose="020B0604020202020204" pitchFamily="34" charset="0"/>
              </a:rPr>
              <a:t>. 2023;34(Supplement 2):S1306.</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00">
              <a:effectLst/>
              <a:latin typeface="Arial" panose="020B0604020202020204" pitchFamily="34" charset="0"/>
              <a:ea typeface="Aptos" panose="020B00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a:effectLst/>
                <a:latin typeface="Arial" panose="020B0604020202020204" pitchFamily="34" charset="0"/>
                <a:ea typeface="Aptos" panose="020B0004020202020204" pitchFamily="34" charset="0"/>
                <a:cs typeface="Arial" panose="020B0604020202020204" pitchFamily="34" charset="0"/>
              </a:rPr>
              <a:t>Yang JCH, Kim YJ, Lee SH, et al. Amivantamab plus lazertinib vs osimertinib in first-line (1L) EGFR-mutant (EGFRm) advanced NSCLC: final overall survival (OS) from the phase III MARIPOSA study. Presented at: European Lung Cancer Congress; Paris, France; March 26-29, 2025. Abstract 4O.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00">
              <a:effectLst/>
              <a:latin typeface="Arial" panose="020B0604020202020204" pitchFamily="34" charset="0"/>
              <a:ea typeface="Aptos" panose="020B00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a:effectLst/>
                <a:latin typeface="Arial" panose="020B0604020202020204" pitchFamily="34" charset="0"/>
                <a:ea typeface="Aptos" panose="020B0004020202020204" pitchFamily="34" charset="0"/>
                <a:cs typeface="Arial" panose="020B0604020202020204" pitchFamily="34" charset="0"/>
              </a:rPr>
              <a:t>The MARIPOSA regimen also increases toxicities compared to the TKI alone, but there are different types of toxicities. So with the addition of amivantamab to a third generation EGFR inhibitor, you can bucket the types of toxicities that are seen to those related to more potent inhibition of EGFR. So these are skin toxicities, paronychia, and rash being the most common. Some diarrhea as well, though that wasn't as increased with the combination. But certainly the paronychia, the rash, scalp folliculitis can be a problem. We can see some cumulative edema related to the MET inhibition. And then with the IV formulation of amivantamab, the majority of patients, about 65%, will have an infusion-related reaction, which requires split dosing over the first two days of treatment. Fortunately, even when patients do have an IRR, they tend to subsequently do well. But this is something that requires a long chair time and careful monitoring. The last thing I'll highlight here on the left is that you can also see that venous thromboembolism, so blood clots, were increased in the amivantamab/lazertinib combination, 37% of patients developed a VTE on the combo vs 9% with osimertinib alone. Median onset here was about 84 days. And I'll show you in a couple of slides, but this has actually necessitated the use of prophylactic anticoagulation when giving amivantamab/lazertinib. So that does seem to mitigate the risk of VTE, but it's important to be aware of. </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22</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9379734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ffectLst/>
                <a:latin typeface="Arial" panose="020B0604020202020204" pitchFamily="34" charset="0"/>
                <a:ea typeface="Aptos" panose="020B0004020202020204" pitchFamily="34" charset="0"/>
                <a:cs typeface="Arial" panose="020B0604020202020204" pitchFamily="34" charset="0"/>
              </a:rPr>
              <a:t>Riely GJ, Wood DE, Aisner DL, et al. NCCN Clinical Practice Guidelines in Oncology (NCCN Guidelines®) for Non-Small Cell Lung Cancer (Version 4.2025). © 2025 National Comprehensive Cancer Network, Inc. To view the most recent and complete version of the NCCN Guidelines®, go online to NCCN.org. </a:t>
            </a:r>
          </a:p>
          <a:p>
            <a:endParaRPr lang="en-US">
              <a:effectLst/>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So this makes things a little complex. Now we talk about osimertinib, which is a preferred option, and also intensified therapy, amivantamab plus lazertinib, or osimertinib plus pemetrexed-based platinum chemotherapy. </a:t>
            </a:r>
          </a:p>
          <a:p>
            <a:endParaRPr lang="en-US">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And so, of course, there are a number of key questions. Who should get which? How do we decide? And I think we'll talk a little bit more about how do we choose intensified therapy for a select group of patients? How do we present this discussion? And then the much more difficult challenge of how do we choose between intensified regimens? </a:t>
            </a:r>
          </a:p>
          <a:p>
            <a:endParaRPr lang="en-US">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346C45EA-94B1-CB43-BD15-6A8600409710}" type="slidenum">
              <a:rPr lang="en-US" smtClean="0"/>
              <a:t>23</a:t>
            </a:fld>
            <a:endParaRPr lang="en-US"/>
          </a:p>
        </p:txBody>
      </p:sp>
    </p:spTree>
    <p:extLst>
      <p:ext uri="{BB962C8B-B14F-4D97-AF65-F5344CB8AC3E}">
        <p14:creationId xmlns:p14="http://schemas.microsoft.com/office/powerpoint/2010/main" val="5181206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AA54C0-5AEA-F4AE-9187-B848023F3CB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AA580D-3D5D-75FF-DEB9-82823C3A024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137AF9A-809B-63B3-ABA6-9959445BAC06}"/>
              </a:ext>
            </a:extLst>
          </p:cNvPr>
          <p:cNvSpPr>
            <a:spLocks noGrp="1"/>
          </p:cNvSpPr>
          <p:nvPr>
            <p:ph type="body" idx="1"/>
          </p:nvPr>
        </p:nvSpPr>
        <p:spPr/>
        <p:txBody>
          <a:bodyPr/>
          <a:lstStyle/>
          <a:p>
            <a:r>
              <a:rPr lang="en-US">
                <a:latin typeface="Arial" panose="020B0604020202020204" pitchFamily="34" charset="0"/>
                <a:cs typeface="Arial" panose="020B0604020202020204" pitchFamily="34" charset="0"/>
              </a:rPr>
              <a:t>Those patients that probably benefit from combination to a greater extent include those with CNS metastases, those with high-volume disease, those with ctDNA in plasma at baseline, so those with a positive liquid biopsy, patients with co-alterations, such as TP53 or PIK3CA, and patients with liver metastases or other high-risk areas of disease. Patients where probably oncologists and patients are much more comfortable with monotherapy: patients with lung-only, low-volume disease, perhaps just a pleural effusion or small bilateral, minimally symptomatic lesions; patients who have a good prognosis and have negative liquid biopsies at baseline, we know that's associated with good outcome.</a:t>
            </a:r>
          </a:p>
          <a:p>
            <a:endParaRPr lang="en-US">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Now, of course, there are many important patient factors. In order to get intensified therapy, your patient needs to have a good functional status, and they need to want to have this intensified therapy, the potential for better outcomes with the risk of more toxicity and more intense treatment burden. Our patients that have lower functional status, patients that are much more interested in quality and minimal visits to the hospital and minimal treatment burden, those with comorbidities so potential contraindications to chemotherapy, and those where you know coming to the cancer center frequently and being able to have that circle of care to help manage toxicity is a challenge, those with social barriers, these might be patients that we really do recommend monotherapy for.</a:t>
            </a:r>
          </a:p>
          <a:p>
            <a:endParaRPr lang="en-US">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D68B3211-4087-85F0-2A05-13D39B560673}"/>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793606C-5E4E-44B6-8D52-845161A5DD7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86209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effectLst/>
                <a:latin typeface="Arial" panose="020B0604020202020204" pitchFamily="34" charset="0"/>
                <a:ea typeface="Aptos" panose="020B0004020202020204" pitchFamily="34" charset="0"/>
                <a:cs typeface="Arial" panose="020B0604020202020204" pitchFamily="34" charset="0"/>
              </a:rPr>
              <a:t>1. Besse B, Lee SH, Lu S, et al.</a:t>
            </a:r>
            <a:r>
              <a:rPr lang="en-US" b="0" i="0">
                <a:solidFill>
                  <a:srgbClr val="212121"/>
                </a:solidFill>
                <a:effectLst/>
                <a:latin typeface="Arial" panose="020B0604020202020204" pitchFamily="34" charset="0"/>
                <a:ea typeface="Aptos" panose="020B0004020202020204" pitchFamily="34" charset="0"/>
                <a:cs typeface="Arial" panose="020B0604020202020204" pitchFamily="34" charset="0"/>
              </a:rPr>
              <a:t> </a:t>
            </a:r>
            <a:r>
              <a:rPr lang="en-US" b="0" i="0">
                <a:solidFill>
                  <a:srgbClr val="2E2E2E"/>
                </a:solidFill>
                <a:effectLst/>
                <a:latin typeface="Arial" panose="020B0604020202020204" pitchFamily="34" charset="0"/>
                <a:cs typeface="Arial" panose="020B0604020202020204" pitchFamily="34" charset="0"/>
              </a:rPr>
              <a:t>LBA55 Mechanisms of acquired resistance to first-line amivantamab plus lazertinib versus osimertinib in patients with EGFR-mutant advanced non-small cell lung cancer: An early analysis from the phase III MARIPOSA study. </a:t>
            </a:r>
            <a:r>
              <a:rPr lang="en-US" b="0" i="1">
                <a:solidFill>
                  <a:srgbClr val="2E2E2E"/>
                </a:solidFill>
                <a:effectLst/>
                <a:latin typeface="Arial" panose="020B0604020202020204" pitchFamily="34" charset="0"/>
                <a:cs typeface="Arial" panose="020B0604020202020204" pitchFamily="34" charset="0"/>
              </a:rPr>
              <a:t>Ann Oncol</a:t>
            </a:r>
            <a:r>
              <a:rPr lang="en-US" b="0" i="0">
                <a:solidFill>
                  <a:srgbClr val="2E2E2E"/>
                </a:solidFill>
                <a:effectLst/>
                <a:latin typeface="Arial" panose="020B0604020202020204" pitchFamily="34" charset="0"/>
                <a:cs typeface="Arial" panose="020B0604020202020204" pitchFamily="34" charset="0"/>
              </a:rPr>
              <a:t>. 2024;</a:t>
            </a:r>
            <a:r>
              <a:rPr lang="en-US" b="0" i="0">
                <a:solidFill>
                  <a:srgbClr val="333333"/>
                </a:solidFill>
                <a:effectLst/>
                <a:latin typeface="Arial" panose="020B0604020202020204" pitchFamily="34" charset="0"/>
                <a:cs typeface="Arial" panose="020B0604020202020204" pitchFamily="34" charset="0"/>
              </a:rPr>
              <a:t>35(Supplement 2):S1245-S1246.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a:ln>
                  <a:noFill/>
                </a:ln>
                <a:solidFill>
                  <a:srgbClr val="212121"/>
                </a:solidFill>
                <a:effectLst/>
                <a:uLnTx/>
                <a:uFillTx/>
                <a:latin typeface="Arial" panose="020B0604020202020204" pitchFamily="34" charset="0"/>
                <a:cs typeface="Arial" panose="020B0604020202020204" pitchFamily="34" charset="0"/>
              </a:rPr>
              <a:t>2. Lee CK, et al. Acquired mechanisms of resistance to first-line (1L) osimertinib with or without platinum-based chemotherapy (CT) in EGFR-mutated (EGFRm) advanced NSCLC: Preliminary data from FLAURA2. Presented at: ESMO Asia Congress 2023; Singapore; December 1-3, 2023. Abstract 514MO.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solidFill>
                <a:srgbClr val="2E2E2E"/>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2E2E2E"/>
                </a:solidFill>
                <a:effectLst/>
                <a:latin typeface="Arial" panose="020B0604020202020204" pitchFamily="34" charset="0"/>
                <a:cs typeface="Arial" panose="020B0604020202020204" pitchFamily="34" charset="0"/>
              </a:rPr>
              <a:t>A related question is how does the choice of first-line therapy impact resistance mechanisms that we see? And this data is still emerging. We do have some data from the MARIPOSA study, although I'll warn you that this is all largely done based on liquid biopsies. So not on tumor biopsies. But what we saw is that there are lower rates of both MET amplification and secondary EGFR resistance mutations seen after the MARIPOSA regimen than after osimertinib. I think that helps prove that we delay or prevent this type of resistance from emerging, but it also takes away from potentially targetable findings at resistance. With the FLAURA2 data, we saw that overall, there wasn't a big difference in the types of resistance mechanisms that we're seeing, whether you used osimertinib monotherapy or osimertinib plus chemotherapy. I think our key point here is that no matter what the type of treatment option that you choose, I still think it's well worth considering a repeat tissue biopsy at progression if you are able, specifically because we know that some of these patients can still develop histologic transformation, where they go from a non-small cell lung cancer to a small cell carcinoma. </a:t>
            </a:r>
          </a:p>
        </p:txBody>
      </p:sp>
      <p:sp>
        <p:nvSpPr>
          <p:cNvPr id="4" name="Slide Number Placeholder 3"/>
          <p:cNvSpPr>
            <a:spLocks noGrp="1"/>
          </p:cNvSpPr>
          <p:nvPr>
            <p:ph type="sldNum" sz="quarter" idx="5"/>
          </p:nvPr>
        </p:nvSpPr>
        <p:spPr/>
        <p:txBody>
          <a:bodyPr/>
          <a:lstStyle/>
          <a:p>
            <a:fld id="{346C45EA-94B1-CB43-BD15-6A8600409710}" type="slidenum">
              <a:rPr lang="en-US" smtClean="0"/>
              <a:t>25</a:t>
            </a:fld>
            <a:endParaRPr lang="en-US"/>
          </a:p>
        </p:txBody>
      </p:sp>
    </p:spTree>
    <p:extLst>
      <p:ext uri="{BB962C8B-B14F-4D97-AF65-F5344CB8AC3E}">
        <p14:creationId xmlns:p14="http://schemas.microsoft.com/office/powerpoint/2010/main" val="62541255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30238"/>
            <a:ext cx="5486400" cy="3086100"/>
          </a:xfrm>
        </p:spPr>
      </p:sp>
      <p:sp>
        <p:nvSpPr>
          <p:cNvPr id="3" name="Notes Placeholder 2"/>
          <p:cNvSpPr>
            <a:spLocks noGrp="1"/>
          </p:cNvSpPr>
          <p:nvPr>
            <p:ph type="body" idx="1"/>
          </p:nvPr>
        </p:nvSpPr>
        <p:spPr>
          <a:xfrm>
            <a:off x="685800" y="3984913"/>
            <a:ext cx="5486400" cy="3600451"/>
          </a:xfrm>
        </p:spPr>
        <p:txBody>
          <a:bodyPr/>
          <a:lstStyle/>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US" b="0" i="0" u="none" strike="noStrike" kern="1200" cap="none" spc="0" normalizeH="0" baseline="0" noProof="0">
                <a:ln>
                  <a:noFill/>
                </a:ln>
                <a:solidFill>
                  <a:srgbClr val="212121"/>
                </a:solidFill>
                <a:effectLst/>
                <a:uLnTx/>
                <a:uFillTx/>
                <a:latin typeface="Arial" panose="020B0604020202020204" pitchFamily="34" charset="0"/>
                <a:cs typeface="Arial" panose="020B0604020202020204" pitchFamily="34" charset="0"/>
              </a:rPr>
              <a:t>Lim SM, Kim CG, Lee JB, Cho BC. Patritumab deruxtecan: paving the way for EGFR-TKI-resistant NSCLC. </a:t>
            </a:r>
            <a:r>
              <a:rPr kumimoji="0" lang="en-US" b="0" i="1" u="none" strike="noStrike" kern="1200" cap="none" spc="0" normalizeH="0" baseline="0" noProof="0">
                <a:ln>
                  <a:noFill/>
                </a:ln>
                <a:solidFill>
                  <a:srgbClr val="212121"/>
                </a:solidFill>
                <a:effectLst/>
                <a:uLnTx/>
                <a:uFillTx/>
                <a:latin typeface="Arial" panose="020B0604020202020204" pitchFamily="34" charset="0"/>
                <a:cs typeface="Arial" panose="020B0604020202020204" pitchFamily="34" charset="0"/>
              </a:rPr>
              <a:t>Cancer </a:t>
            </a:r>
            <a:r>
              <a:rPr kumimoji="0" lang="en-US" b="0" i="1" u="none" strike="noStrike" kern="1200" cap="none" spc="0" normalizeH="0" baseline="0" noProof="0" err="1">
                <a:ln>
                  <a:noFill/>
                </a:ln>
                <a:solidFill>
                  <a:srgbClr val="212121"/>
                </a:solidFill>
                <a:effectLst/>
                <a:uLnTx/>
                <a:uFillTx/>
                <a:latin typeface="Arial" panose="020B0604020202020204" pitchFamily="34" charset="0"/>
                <a:cs typeface="Arial" panose="020B0604020202020204" pitchFamily="34" charset="0"/>
              </a:rPr>
              <a:t>Discov</a:t>
            </a:r>
            <a:r>
              <a:rPr kumimoji="0" lang="en-US" b="0" i="0" u="none" strike="noStrike" kern="1200" cap="none" spc="0" normalizeH="0" baseline="0" noProof="0">
                <a:ln>
                  <a:noFill/>
                </a:ln>
                <a:solidFill>
                  <a:srgbClr val="212121"/>
                </a:solidFill>
                <a:effectLst/>
                <a:uLnTx/>
                <a:uFillTx/>
                <a:latin typeface="Arial" panose="020B0604020202020204" pitchFamily="34" charset="0"/>
                <a:cs typeface="Arial" panose="020B0604020202020204" pitchFamily="34" charset="0"/>
              </a:rPr>
              <a:t>. 2022;12(1):16-19.</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US"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First-in-human study of BBT-207 in advanced non-small cell lung cancer harboring EGFR mutation after treatment with EGFR TKI. ClinicalTrials.gov identifier: </a:t>
            </a:r>
            <a:r>
              <a:rPr kumimoji="0" lang="it-IT"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NCT05920135</a:t>
            </a:r>
            <a:r>
              <a:rPr kumimoji="0" lang="en-US"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 Updated April 27, 2025. </a:t>
            </a:r>
            <a:r>
              <a:rPr kumimoji="0" lang="en-US"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https://www.clinicaltrials.gov/ct2/show/</a:t>
            </a:r>
            <a:r>
              <a:rPr kumimoji="0" lang="it-IT"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NCT05920135</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US" b="0" i="0" u="none" strike="noStrike" kern="1200" cap="none" spc="0" normalizeH="0" baseline="0" noProof="0">
                <a:ln>
                  <a:noFill/>
                </a:ln>
                <a:solidFill>
                  <a:prstClr val="black"/>
                </a:solidFill>
                <a:effectLst/>
                <a:uLnTx/>
                <a:uFillTx/>
                <a:latin typeface="Arial" panose="020B0604020202020204" pitchFamily="34" charset="0"/>
                <a:ea typeface="Aptos" panose="020B0004020202020204" pitchFamily="34" charset="0"/>
                <a:cs typeface="Arial" panose="020B0604020202020204" pitchFamily="34" charset="0"/>
              </a:rPr>
              <a:t>Lim SM, Cho BC, Han JY, et al.</a:t>
            </a:r>
            <a:r>
              <a:rPr kumimoji="0" lang="it-IT" b="0" i="0" u="none" strike="noStrike" kern="1200" cap="none" spc="0" normalizeH="0" baseline="0" noProof="0">
                <a:ln>
                  <a:noFill/>
                </a:ln>
                <a:solidFill>
                  <a:prstClr val="black"/>
                </a:solidFill>
                <a:effectLst/>
                <a:uLnTx/>
                <a:uFillTx/>
                <a:latin typeface="Arial" panose="020B0604020202020204" pitchFamily="34" charset="0"/>
                <a:ea typeface="Aptos" panose="020B0004020202020204" pitchFamily="34" charset="0"/>
                <a:cs typeface="Arial" panose="020B0604020202020204" pitchFamily="34" charset="0"/>
              </a:rPr>
              <a:t> </a:t>
            </a:r>
            <a:r>
              <a:rPr kumimoji="0" lang="en-US" b="0" i="0" u="none" strike="noStrike" kern="1200" cap="none" spc="0" normalizeH="0" baseline="0" noProof="0">
                <a:ln>
                  <a:noFill/>
                </a:ln>
                <a:solidFill>
                  <a:prstClr val="black"/>
                </a:solidFill>
                <a:effectLst/>
                <a:uLnTx/>
                <a:uFillTx/>
                <a:latin typeface="Arial" panose="020B0604020202020204" pitchFamily="34" charset="0"/>
                <a:ea typeface="Aptos" panose="020B0004020202020204" pitchFamily="34" charset="0"/>
                <a:cs typeface="Arial" panose="020B0604020202020204" pitchFamily="34" charset="0"/>
              </a:rPr>
              <a:t>Phase 1/2 clinical trial of JIN-A02, a 4th generation EGFR-TKI, in patients with 3rd generation EGFR-TKI resistance in EGFR mutated advanced/metastatic non-small cell lung cancer (NSCLC). </a:t>
            </a:r>
            <a:r>
              <a:rPr kumimoji="0" lang="en-US" b="0" i="1" u="none" strike="noStrike" kern="1200" cap="none" spc="0" normalizeH="0" baseline="0" noProof="0">
                <a:ln>
                  <a:noFill/>
                </a:ln>
                <a:solidFill>
                  <a:srgbClr val="4D4D4D"/>
                </a:solidFill>
                <a:effectLst/>
                <a:uLnTx/>
                <a:uFillTx/>
                <a:latin typeface="Arial" panose="020B0604020202020204" pitchFamily="34" charset="0"/>
                <a:cs typeface="Arial" panose="020B0604020202020204" pitchFamily="34" charset="0"/>
              </a:rPr>
              <a:t>J Clin Oncol</a:t>
            </a:r>
            <a:r>
              <a:rPr kumimoji="0" lang="en-US" b="0" i="0" u="none" strike="noStrike" kern="1200" cap="none" spc="0" normalizeH="0" baseline="0" noProof="0">
                <a:ln>
                  <a:noFill/>
                </a:ln>
                <a:solidFill>
                  <a:srgbClr val="4D4D4D"/>
                </a:solidFill>
                <a:effectLst/>
                <a:uLnTx/>
                <a:uFillTx/>
                <a:latin typeface="Arial" panose="020B0604020202020204" pitchFamily="34" charset="0"/>
                <a:cs typeface="Arial" panose="020B0604020202020204" pitchFamily="34" charset="0"/>
              </a:rPr>
              <a:t>. 2024;42(suppl_16):TPS8658.</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US" b="0" i="0" u="none" strike="noStrike" kern="1200" cap="none" spc="0" normalizeH="0" baseline="0" noProof="0">
                <a:ln>
                  <a:noFill/>
                </a:ln>
                <a:solidFill>
                  <a:srgbClr val="4D4D4D"/>
                </a:solidFill>
                <a:effectLst/>
                <a:uLnTx/>
                <a:uFillTx/>
                <a:latin typeface="Arial" panose="020B0604020202020204" pitchFamily="34" charset="0"/>
                <a:cs typeface="Arial" panose="020B0604020202020204" pitchFamily="34" charset="0"/>
              </a:rPr>
              <a:t>Zhang L, Fang W, Zhao Y, et al. </a:t>
            </a:r>
            <a:r>
              <a:rPr kumimoji="0" lang="it-IT"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Ivonescimab combined with chemotherapy in patients with EGFR-mutant non-squamous non-small cell lung cancer who progressed on EGFR tyrosine-kinase inhibitor treatment (HARMONi-A): A randomized, double-blind, multi-center, phase 3 trial. </a:t>
            </a:r>
            <a:r>
              <a:rPr kumimoji="0" lang="en-US" b="0" i="1" u="none" strike="noStrike" kern="1200" cap="none" spc="0" normalizeH="0" baseline="0" noProof="0">
                <a:ln>
                  <a:noFill/>
                </a:ln>
                <a:solidFill>
                  <a:srgbClr val="4D4D4D"/>
                </a:solidFill>
                <a:effectLst/>
                <a:uLnTx/>
                <a:uFillTx/>
                <a:latin typeface="Arial" panose="020B0604020202020204" pitchFamily="34" charset="0"/>
                <a:cs typeface="Arial" panose="020B0604020202020204" pitchFamily="34" charset="0"/>
              </a:rPr>
              <a:t>J Clin Oncol</a:t>
            </a:r>
            <a:r>
              <a:rPr kumimoji="0" lang="en-US" b="0" i="0" u="none" strike="noStrike" kern="1200" cap="none" spc="0" normalizeH="0" baseline="0" noProof="0">
                <a:ln>
                  <a:noFill/>
                </a:ln>
                <a:solidFill>
                  <a:srgbClr val="4D4D4D"/>
                </a:solidFill>
                <a:effectLst/>
                <a:uLnTx/>
                <a:uFillTx/>
                <a:latin typeface="Arial" panose="020B0604020202020204" pitchFamily="34" charset="0"/>
                <a:cs typeface="Arial" panose="020B0604020202020204" pitchFamily="34" charset="0"/>
              </a:rPr>
              <a:t>. 2024;42(suppl_16):8508.</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it-IT"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Kim TM, Guarneri V, Jye VP, et al. Tepotinib + osimertinib in EGFR-mutant NSCLC with MET amplification following 1L osimertinib: INSIGHT 2 primary analysis. </a:t>
            </a:r>
            <a:r>
              <a:rPr kumimoji="0" lang="en-GB"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2023 World Conference on Lung Cancer; Singapore; September 9-12, 2023</a:t>
            </a:r>
            <a:r>
              <a:rPr kumimoji="0" lang="it-IT"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 Abstract OA21.05.</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US" b="0" i="0" u="none" strike="noStrike" kern="1200" cap="none" spc="0" normalizeH="0" baseline="0" noProof="0">
                <a:ln>
                  <a:noFill/>
                </a:ln>
                <a:solidFill>
                  <a:srgbClr val="212121"/>
                </a:solidFill>
                <a:effectLst/>
                <a:uLnTx/>
                <a:uFillTx/>
                <a:latin typeface="Arial" panose="020B0604020202020204" pitchFamily="34" charset="0"/>
                <a:cs typeface="Arial" panose="020B0604020202020204" pitchFamily="34" charset="0"/>
              </a:rPr>
              <a:t>Passaro A, Wang J, Wang Y, et al; MARIPOSA-2 Investigators. Amivantamab plus chemotherapy with and without lazertinib in EGFR-mutant advanced NSCLC after disease progression on osimertinib: primary results from the phase III MARIPOSA-2 study. </a:t>
            </a:r>
            <a:r>
              <a:rPr kumimoji="0" lang="en-US" b="0" i="1" u="none" strike="noStrike" kern="1200" cap="none" spc="0" normalizeH="0" baseline="0" noProof="0">
                <a:ln>
                  <a:noFill/>
                </a:ln>
                <a:solidFill>
                  <a:srgbClr val="212121"/>
                </a:solidFill>
                <a:effectLst/>
                <a:uLnTx/>
                <a:uFillTx/>
                <a:latin typeface="Arial" panose="020B0604020202020204" pitchFamily="34" charset="0"/>
                <a:cs typeface="Arial" panose="020B0604020202020204" pitchFamily="34" charset="0"/>
              </a:rPr>
              <a:t>Ann Oncol</a:t>
            </a:r>
            <a:r>
              <a:rPr kumimoji="0" lang="en-US" b="0" i="0" u="none" strike="noStrike" kern="1200" cap="none" spc="0" normalizeH="0" baseline="0" noProof="0">
                <a:ln>
                  <a:noFill/>
                </a:ln>
                <a:solidFill>
                  <a:srgbClr val="212121"/>
                </a:solidFill>
                <a:effectLst/>
                <a:uLnTx/>
                <a:uFillTx/>
                <a:latin typeface="Arial" panose="020B0604020202020204" pitchFamily="34" charset="0"/>
                <a:cs typeface="Arial" panose="020B0604020202020204" pitchFamily="34" charset="0"/>
              </a:rPr>
              <a:t>. 2024;35(1):77-90.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GB"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FDA. RYBREVANT (amivantamab) prescribing information. September 2024. Accessed March 2025. Available at: </a:t>
            </a:r>
            <a:r>
              <a:rPr kumimoji="0" lang="en-GB"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https://www.accessdata.fda.gov/drugsatfda_docs/label/2024/</a:t>
            </a:r>
            <a:br>
              <a:rPr kumimoji="0" lang="en-GB"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br>
            <a:r>
              <a:rPr kumimoji="0" lang="en-GB"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761210s004lbl.pdf</a:t>
            </a:r>
            <a:endParaRPr kumimoji="0" lang="it-IT"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GB"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EMA. RYBREVANT (amivantamab) summary of product characteristics. March 2025. Accessed March 2025. Available at: </a:t>
            </a:r>
            <a:r>
              <a:rPr kumimoji="0" lang="da-DK" b="0" i="0" u="sng"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https://www.ema.europa.eu/</a:t>
            </a:r>
            <a:br>
              <a:rPr kumimoji="0" lang="da-DK" b="0" i="0" u="sng"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br>
            <a:r>
              <a:rPr kumimoji="0" lang="da-DK" b="0" i="0" u="sng"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en/documents/product-information/rybrevant-epar-product-information_en.pdf</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US" b="0" i="0" u="none" strike="noStrike" kern="1200" cap="none" spc="0" normalizeH="0" baseline="0" noProof="0">
                <a:ln>
                  <a:noFill/>
                </a:ln>
                <a:solidFill>
                  <a:srgbClr val="4D4D4D"/>
                </a:solidFill>
                <a:effectLst/>
                <a:uLnTx/>
                <a:uFillTx/>
                <a:latin typeface="Arial" panose="020B0604020202020204" pitchFamily="34" charset="0"/>
                <a:cs typeface="Arial" panose="020B0604020202020204" pitchFamily="34" charset="0"/>
              </a:rPr>
              <a:t>Goldman JW, Horinouchi H, Cho BC, et al. Phase 1/1b study of </a:t>
            </a:r>
            <a:r>
              <a:rPr kumimoji="0" lang="en-US" b="0" i="0" u="none" strike="noStrike" kern="1200" cap="none" spc="0" normalizeH="0" baseline="0" noProof="0" err="1">
                <a:ln>
                  <a:noFill/>
                </a:ln>
                <a:solidFill>
                  <a:srgbClr val="4D4D4D"/>
                </a:solidFill>
                <a:effectLst/>
                <a:uLnTx/>
                <a:uFillTx/>
                <a:latin typeface="Arial" panose="020B0604020202020204" pitchFamily="34" charset="0"/>
                <a:cs typeface="Arial" panose="020B0604020202020204" pitchFamily="34" charset="0"/>
              </a:rPr>
              <a:t>telisotuzumab</a:t>
            </a:r>
            <a:r>
              <a:rPr kumimoji="0" lang="en-US" b="0" i="0" u="none" strike="noStrike" kern="1200" cap="none" spc="0" normalizeH="0" baseline="0" noProof="0">
                <a:ln>
                  <a:noFill/>
                </a:ln>
                <a:solidFill>
                  <a:srgbClr val="4D4D4D"/>
                </a:solidFill>
                <a:effectLst/>
                <a:uLnTx/>
                <a:uFillTx/>
                <a:latin typeface="Arial" panose="020B0604020202020204" pitchFamily="34" charset="0"/>
                <a:cs typeface="Arial" panose="020B0604020202020204" pitchFamily="34" charset="0"/>
              </a:rPr>
              <a:t> vedotin (</a:t>
            </a:r>
            <a:r>
              <a:rPr kumimoji="0" lang="en-US" b="0" i="0" u="none" strike="noStrike" kern="1200" cap="none" spc="0" normalizeH="0" baseline="0" noProof="0" err="1">
                <a:ln>
                  <a:noFill/>
                </a:ln>
                <a:solidFill>
                  <a:srgbClr val="4D4D4D"/>
                </a:solidFill>
                <a:effectLst/>
                <a:uLnTx/>
                <a:uFillTx/>
                <a:latin typeface="Arial" panose="020B0604020202020204" pitchFamily="34" charset="0"/>
                <a:cs typeface="Arial" panose="020B0604020202020204" pitchFamily="34" charset="0"/>
              </a:rPr>
              <a:t>Teliso</a:t>
            </a:r>
            <a:r>
              <a:rPr kumimoji="0" lang="en-US" b="0" i="0" u="none" strike="noStrike" kern="1200" cap="none" spc="0" normalizeH="0" baseline="0" noProof="0">
                <a:ln>
                  <a:noFill/>
                </a:ln>
                <a:solidFill>
                  <a:srgbClr val="4D4D4D"/>
                </a:solidFill>
                <a:effectLst/>
                <a:uLnTx/>
                <a:uFillTx/>
                <a:latin typeface="Arial" panose="020B0604020202020204" pitchFamily="34" charset="0"/>
                <a:cs typeface="Arial" panose="020B0604020202020204" pitchFamily="34" charset="0"/>
              </a:rPr>
              <a:t>-V) + osimertinib (Osi), after failure on prior Osi, in patients with advanced, c-Met overexpressing, EGFR-mutated non-small cell lung cancer (NSCLC). </a:t>
            </a:r>
            <a:r>
              <a:rPr kumimoji="0" lang="en-US" b="0" i="1" u="none" strike="noStrike" kern="1200" cap="none" spc="0" normalizeH="0" baseline="0" noProof="0">
                <a:ln>
                  <a:noFill/>
                </a:ln>
                <a:solidFill>
                  <a:srgbClr val="4D4D4D"/>
                </a:solidFill>
                <a:effectLst/>
                <a:uLnTx/>
                <a:uFillTx/>
                <a:latin typeface="Arial" panose="020B0604020202020204" pitchFamily="34" charset="0"/>
                <a:cs typeface="Arial" panose="020B0604020202020204" pitchFamily="34" charset="0"/>
              </a:rPr>
              <a:t>J Clin Oncol</a:t>
            </a:r>
            <a:r>
              <a:rPr kumimoji="0" lang="en-US" b="0" i="0" u="none" strike="noStrike" kern="1200" cap="none" spc="0" normalizeH="0" baseline="0" noProof="0">
                <a:ln>
                  <a:noFill/>
                </a:ln>
                <a:solidFill>
                  <a:srgbClr val="4D4D4D"/>
                </a:solidFill>
                <a:effectLst/>
                <a:uLnTx/>
                <a:uFillTx/>
                <a:latin typeface="Arial" panose="020B0604020202020204" pitchFamily="34" charset="0"/>
                <a:cs typeface="Arial" panose="020B0604020202020204" pitchFamily="34" charset="0"/>
              </a:rPr>
              <a:t>. 2022;40(suppl_16):9013.</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US"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Paz-Ares L, Ahn MJ, Lisberg AE, et al. 1314MO TROPION-Lung05: datopotamab deruxtecan (Dato-DXd) in previously treated non–small cell lung cancer (NSCLC) with actionable genomic alterations (AGAs). </a:t>
            </a:r>
            <a:r>
              <a:rPr kumimoji="0" lang="en-US" b="0" i="1"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Ann Oncol.</a:t>
            </a:r>
            <a:r>
              <a:rPr kumimoji="0" lang="en-US"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 2023;34(suppl 2):S755-S756.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US" b="0" i="0" u="none" strike="noStrike" kern="1200" cap="none" spc="0" normalizeH="0" baseline="0" noProof="0">
                <a:ln>
                  <a:noFill/>
                </a:ln>
                <a:solidFill>
                  <a:srgbClr val="212121"/>
                </a:solidFill>
                <a:effectLst/>
                <a:uLnTx/>
                <a:uFillTx/>
                <a:latin typeface="Arial" panose="020B0604020202020204" pitchFamily="34" charset="0"/>
                <a:cs typeface="Arial" panose="020B0604020202020204" pitchFamily="34" charset="0"/>
              </a:rPr>
              <a:t>Hendriks LE, Kerr KM, Menis J, et al; ESMO Guidelines Committee. Oncogene-addicted metastatic non-small-cell lung cancer: ESMO Clinical Practice Guideline for diagnosis, treatment and follow-up. </a:t>
            </a:r>
            <a:r>
              <a:rPr kumimoji="0" lang="en-US" b="0" i="1" u="none" strike="noStrike" kern="1200" cap="none" spc="0" normalizeH="0" baseline="0" noProof="0">
                <a:ln>
                  <a:noFill/>
                </a:ln>
                <a:solidFill>
                  <a:srgbClr val="212121"/>
                </a:solidFill>
                <a:effectLst/>
                <a:uLnTx/>
                <a:uFillTx/>
                <a:latin typeface="Arial" panose="020B0604020202020204" pitchFamily="34" charset="0"/>
                <a:cs typeface="Arial" panose="020B0604020202020204" pitchFamily="34" charset="0"/>
              </a:rPr>
              <a:t>Ann Oncol</a:t>
            </a:r>
            <a:r>
              <a:rPr kumimoji="0" lang="en-US" b="0" i="0" u="none" strike="noStrike" kern="1200" cap="none" spc="0" normalizeH="0" baseline="0" noProof="0">
                <a:ln>
                  <a:noFill/>
                </a:ln>
                <a:solidFill>
                  <a:srgbClr val="212121"/>
                </a:solidFill>
                <a:effectLst/>
                <a:uLnTx/>
                <a:uFillTx/>
                <a:latin typeface="Arial" panose="020B0604020202020204" pitchFamily="34" charset="0"/>
                <a:cs typeface="Arial" panose="020B0604020202020204" pitchFamily="34" charset="0"/>
              </a:rPr>
              <a:t>. 2023;34(4):339-357.</a:t>
            </a:r>
            <a:endParaRPr kumimoji="0" lang="en-US"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US" b="0" i="0" u="none" strike="noStrike" kern="1200" cap="none" spc="0" normalizeH="0" baseline="0" noProof="0">
                <a:ln>
                  <a:noFill/>
                </a:ln>
                <a:solidFill>
                  <a:srgbClr val="212121"/>
                </a:solidFill>
                <a:effectLst/>
                <a:uLnTx/>
                <a:uFillTx/>
                <a:latin typeface="Arial" panose="020B0604020202020204" pitchFamily="34" charset="0"/>
                <a:cs typeface="Arial" panose="020B0604020202020204" pitchFamily="34" charset="0"/>
              </a:rPr>
              <a:t>Bertoli E, De Carlo E, Del Conte A, et al. Acquired resistance to osimertinib in </a:t>
            </a:r>
            <a:r>
              <a:rPr kumimoji="0" lang="en-US" b="0" i="1" u="none" strike="noStrike" kern="1200" cap="none" spc="0" normalizeH="0" baseline="0" noProof="0">
                <a:ln>
                  <a:noFill/>
                </a:ln>
                <a:solidFill>
                  <a:srgbClr val="212121"/>
                </a:solidFill>
                <a:effectLst/>
                <a:uLnTx/>
                <a:uFillTx/>
                <a:latin typeface="Arial" panose="020B0604020202020204" pitchFamily="34" charset="0"/>
                <a:cs typeface="Arial" panose="020B0604020202020204" pitchFamily="34" charset="0"/>
              </a:rPr>
              <a:t>EGFR</a:t>
            </a:r>
            <a:r>
              <a:rPr kumimoji="0" lang="en-US" b="0" i="0" u="none" strike="noStrike" kern="1200" cap="none" spc="0" normalizeH="0" baseline="0" noProof="0">
                <a:ln>
                  <a:noFill/>
                </a:ln>
                <a:solidFill>
                  <a:srgbClr val="212121"/>
                </a:solidFill>
                <a:effectLst/>
                <a:uLnTx/>
                <a:uFillTx/>
                <a:latin typeface="Arial" panose="020B0604020202020204" pitchFamily="34" charset="0"/>
                <a:cs typeface="Arial" panose="020B0604020202020204" pitchFamily="34" charset="0"/>
              </a:rPr>
              <a:t>-mutated non-small cell lung cancer: how do we overcome it? </a:t>
            </a:r>
            <a:r>
              <a:rPr kumimoji="0" lang="en-US" b="0" i="1" u="none" strike="noStrike" kern="1200" cap="none" spc="0" normalizeH="0" baseline="0" noProof="0">
                <a:ln>
                  <a:noFill/>
                </a:ln>
                <a:solidFill>
                  <a:srgbClr val="212121"/>
                </a:solidFill>
                <a:effectLst/>
                <a:uLnTx/>
                <a:uFillTx/>
                <a:latin typeface="Arial" panose="020B0604020202020204" pitchFamily="34" charset="0"/>
                <a:cs typeface="Arial" panose="020B0604020202020204" pitchFamily="34" charset="0"/>
              </a:rPr>
              <a:t>Int J Mol Sci</a:t>
            </a:r>
            <a:r>
              <a:rPr kumimoji="0" lang="en-US" b="0" i="0" u="none" strike="noStrike" kern="1200" cap="none" spc="0" normalizeH="0" baseline="0" noProof="0">
                <a:ln>
                  <a:noFill/>
                </a:ln>
                <a:solidFill>
                  <a:srgbClr val="212121"/>
                </a:solidFill>
                <a:effectLst/>
                <a:uLnTx/>
                <a:uFillTx/>
                <a:latin typeface="Arial" panose="020B0604020202020204" pitchFamily="34" charset="0"/>
                <a:cs typeface="Arial" panose="020B0604020202020204" pitchFamily="34" charset="0"/>
              </a:rPr>
              <a:t>. 2022;23(13):6936.</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kumimoji="0" lang="en-US" b="0" i="0" u="none" strike="noStrike" kern="1200" cap="none" spc="0" normalizeH="0" baseline="0" noProof="0">
              <a:ln>
                <a:noFill/>
              </a:ln>
              <a:solidFill>
                <a:srgbClr val="212121"/>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And once patients progress on these great new treatments, you know what's next? It really has become incredibly challenging. And we've moved from that old paradigm of third-generation TKI or osimertinib to platinum-based chemotherapy to a number of different options. There's a lot of interest in development still looking at fourth-generation kinase inhibitors and really looking at accelerating on-target inhibition. So perhaps adding a MET TKI, if there's a new and emergent alteration, such as MET amplification or a new fusion. And also off-target strategies. So adding VEGF and PD-1 to chemotherapy, adding chemotherapy. There's some clinical trials in both of these spaces. And we've heard about some data now with ADCs, HER3 ADCs, MET ADCs and potentially continuing the targeted therapy, and TROP2. And while these consistently improve progression-free survival, we are looking to hear more about the overall survival data and looking at potential approvals in this untargeted approach and space. So lots to watch out for here. Definitely, I think the essential factors are that it's really important to do molecular testing and it's really important to participate in trials.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But there is a treatment that's been clearly shown to do better than platinum-based chemotherapy alone after osimertinib failure, and this is now approved around the world, and this comes from the MARIPOSA-2 study, adding amivantamab to chemotherapy.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6C45EA-94B1-CB43-BD15-6A86004097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Header Placeholder 4">
            <a:extLst>
              <a:ext uri="{FF2B5EF4-FFF2-40B4-BE49-F238E27FC236}">
                <a16:creationId xmlns:a16="http://schemas.microsoft.com/office/drawing/2014/main" id="{BFB8BCBB-E834-4D56-D370-7303048BE131}"/>
              </a:ext>
            </a:extLst>
          </p:cNvPr>
          <p:cNvSpPr>
            <a:spLocks noGrp="1"/>
          </p:cNvSpPr>
          <p:nvPr>
            <p:ph type="hdr" sz="quarter"/>
          </p:nvPr>
        </p:nvSpPr>
        <p:spPr>
          <a:xfrm>
            <a:off x="150312" y="125262"/>
            <a:ext cx="3465724" cy="458788"/>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a:ln>
                  <a:noFill/>
                </a:ln>
                <a:solidFill>
                  <a:prstClr val="black"/>
                </a:solidFill>
                <a:effectLst/>
                <a:uLnTx/>
                <a:uFillTx/>
                <a:latin typeface="Aptos" panose="02110004020202020204"/>
                <a:ea typeface="+mn-ea"/>
                <a:cs typeface="+mn-cs"/>
              </a:rPr>
              <a:t>33808 - Leighl - Chairperson's Perspective</a:t>
            </a: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1899378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27</a:t>
            </a:fld>
            <a:endParaRPr kumimoji="0" lang="en-US" sz="12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 name="Notes Placeholder 5">
            <a:extLst>
              <a:ext uri="{FF2B5EF4-FFF2-40B4-BE49-F238E27FC236}">
                <a16:creationId xmlns:a16="http://schemas.microsoft.com/office/drawing/2014/main" id="{3C70EF62-7851-CD46-9D56-6E150DDFDF4B}"/>
              </a:ext>
            </a:extLst>
          </p:cNvPr>
          <p:cNvSpPr>
            <a:spLocks noGrp="1"/>
          </p:cNvSpPr>
          <p:nvPr>
            <p:ph type="body" idx="1"/>
          </p:nvPr>
        </p:nvSpPr>
        <p:spPr/>
        <p:txBody>
          <a:bodyPr/>
          <a:lstStyle/>
          <a:p>
            <a:r>
              <a:rPr lang="en-US" b="0" i="0">
                <a:solidFill>
                  <a:srgbClr val="212121"/>
                </a:solidFill>
                <a:effectLst/>
                <a:latin typeface="Arial" panose="020B0604020202020204" pitchFamily="34" charset="0"/>
                <a:cs typeface="Arial" panose="020B0604020202020204" pitchFamily="34" charset="0"/>
              </a:rPr>
              <a:t>Passaro A, </a:t>
            </a:r>
            <a:r>
              <a:rPr lang="es-ES" b="0" i="0">
                <a:solidFill>
                  <a:srgbClr val="212121"/>
                </a:solidFill>
                <a:effectLst/>
                <a:latin typeface="Arial" panose="020B0604020202020204" pitchFamily="34" charset="0"/>
                <a:cs typeface="Arial" panose="020B0604020202020204" pitchFamily="34" charset="0"/>
              </a:rPr>
              <a:t>Wang J, Wang Y, </a:t>
            </a:r>
            <a:r>
              <a:rPr lang="en-US" b="0" i="0">
                <a:solidFill>
                  <a:srgbClr val="212121"/>
                </a:solidFill>
                <a:effectLst/>
                <a:latin typeface="Arial" panose="020B0604020202020204" pitchFamily="34" charset="0"/>
                <a:cs typeface="Arial" panose="020B0604020202020204" pitchFamily="34" charset="0"/>
              </a:rPr>
              <a:t>et al. Amivantamab plus chemotherapy (with or without lazertinib) vs chemotherapy in EGFR-mutated advanced NSCLC after progression on osimertinib: MARIPOSA-2, a phase III, global, randomized, controlled trial. </a:t>
            </a:r>
            <a:r>
              <a:rPr lang="en-US" b="0" i="0">
                <a:solidFill>
                  <a:srgbClr val="333333"/>
                </a:solidFill>
                <a:effectLst/>
                <a:latin typeface="Arial" panose="020B0604020202020204" pitchFamily="34" charset="0"/>
                <a:cs typeface="Arial" panose="020B0604020202020204" pitchFamily="34" charset="0"/>
              </a:rPr>
              <a:t>ESMO Congress 2023; Madrid, Spain; October 20-24, 2023. Abstract </a:t>
            </a:r>
            <a:r>
              <a:rPr lang="en-US" b="0" i="0">
                <a:solidFill>
                  <a:srgbClr val="555555"/>
                </a:solidFill>
                <a:effectLst/>
                <a:latin typeface="Arial" panose="020B0604020202020204" pitchFamily="34" charset="0"/>
                <a:cs typeface="Arial" panose="020B0604020202020204" pitchFamily="34" charset="0"/>
              </a:rPr>
              <a:t>LBA15.</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212121"/>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12121"/>
                </a:solidFill>
                <a:effectLst/>
                <a:uLnTx/>
                <a:uFillTx/>
                <a:latin typeface="Arial" panose="020B0604020202020204" pitchFamily="34" charset="0"/>
                <a:cs typeface="Arial" panose="020B0604020202020204" pitchFamily="34" charset="0"/>
              </a:rPr>
              <a:t>Passaro A, Wang J, Wang Y, et al; MARIPOSA-2 Investigators. Amivantamab plus chemotherapy with and without lazertinib in EGFR-mutant advanced NSCLC after disease progression on osimertinib: primary results from the phase III MARIPOSA-2 study. </a:t>
            </a:r>
            <a:r>
              <a:rPr kumimoji="0" lang="en-US" sz="1200" b="0" i="1" u="none" strike="noStrike" kern="1200" cap="none" spc="0" normalizeH="0" baseline="0" noProof="0">
                <a:ln>
                  <a:noFill/>
                </a:ln>
                <a:solidFill>
                  <a:srgbClr val="212121"/>
                </a:solidFill>
                <a:effectLst/>
                <a:uLnTx/>
                <a:uFillTx/>
                <a:latin typeface="Arial" panose="020B0604020202020204" pitchFamily="34" charset="0"/>
                <a:cs typeface="Arial" panose="020B0604020202020204" pitchFamily="34" charset="0"/>
              </a:rPr>
              <a:t>Ann Oncol</a:t>
            </a:r>
            <a:r>
              <a:rPr kumimoji="0" lang="en-US" sz="1200" b="0" i="0" u="none" strike="noStrike" kern="1200" cap="none" spc="0" normalizeH="0" baseline="0" noProof="0">
                <a:ln>
                  <a:noFill/>
                </a:ln>
                <a:solidFill>
                  <a:srgbClr val="212121"/>
                </a:solidFill>
                <a:effectLst/>
                <a:uLnTx/>
                <a:uFillTx/>
                <a:latin typeface="Arial" panose="020B0604020202020204" pitchFamily="34" charset="0"/>
                <a:cs typeface="Arial" panose="020B0604020202020204" pitchFamily="34" charset="0"/>
              </a:rPr>
              <a:t>. 2024;35(1):77-90.</a:t>
            </a:r>
            <a:endParaRPr kumimoji="0" lang="en-US" sz="1200" b="0" i="1"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a:p>
            <a:endParaRPr lang="en-US">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So the original study looked at a 4-drug combination, amivantamab, lazertinib, pemetrexed, and platinum, compared to chemotherapy alone. And then a 3-drug arm—this was a much smaller arm—again, to look at the contribution of amivantamab to chemotherapy without lazertinib. So again, it was a 2:2:1 randomization. And the, again, eligibility criteria, patients were to have progressed after osimertinib, a good performance status, stable brain metastases, and again, common sensitizing mutations. </a:t>
            </a:r>
          </a:p>
          <a:p>
            <a:endParaRPr lang="en-US">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Stratification included how recently patients received osimertinib as first- or second-line therapy, whether patients were of Asian ethnicity, and whether or not patients had a history of brain metastases. </a:t>
            </a:r>
          </a:p>
          <a:p>
            <a:endParaRPr lang="en-US">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And the main endpoint was progression-free survival by blinded, independent radiology review. But many other secondary outcomes, including ORR, overall survival and intracranial PFS. </a:t>
            </a:r>
          </a:p>
          <a:p>
            <a:endParaRPr lang="en-US">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So as you can see, progression-free survival was significantly improved when we added amivantamab or amivantamab and lazertinib to chemotherapy. But the differences between the 2 arms where we added treatment really weren't very different. Now, these aren't direct comparisons, but the hazard ratio for adding amivantamab 0.48 compared to chemotherapy alone, and for adding amivantamab, lazertinib, and chemotherapy 0.44. And of course, at the risk of increased toxicity, which has led to the drug approval around the world of amivantamab plus chemotherapy as the new standard after patients progress on osimertinib. </a:t>
            </a:r>
          </a:p>
          <a:p>
            <a:endParaRPr lang="en-US">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What was very interesting was that when we looked at intracranial progression-free survival, amivantamab, of course, a large molecule, we didn't think that it would really improve intracranial progression-free survival compared to chemotherapy. But what was interesting was that both the 4-drug arm, including lazertinib, and the 3-drug arm, not including a TKI, so just amivantamab and chemotherapy, had better intracranial PFS. A hazard ratio of 0.55 for amivantamab plus chemotherapy, and 0.58 for the combination of 4 drugs, including the TKI. </a:t>
            </a:r>
          </a:p>
          <a:p>
            <a:endParaRPr lang="en-US">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So this is really quite interesting, and I think speaks to the importance of really understanding that perhaps the blood-brain barrier is not as intact as we think in these patients with brain metastases and prior radiation and other treatments. But also that controlling extracranial disease probably is very important to improving progression throughout the body, including intracranially. And so based on these data, this is a new and very important standard for our patients. </a:t>
            </a:r>
          </a:p>
          <a:p>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1721359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435064-4EB5-9398-3C9F-EDC23956C53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4809CC3-73E7-CCCF-F11A-5EDB81A52A3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B1F43A0-E709-65B5-6161-97A08516E264}"/>
              </a:ext>
            </a:extLst>
          </p:cNvPr>
          <p:cNvSpPr>
            <a:spLocks noGrp="1"/>
          </p:cNvSpPr>
          <p:nvPr>
            <p:ph type="body" idx="1"/>
          </p:nvPr>
        </p:nvSpPr>
        <p:spPr/>
        <p:txBody>
          <a:bodyPr/>
          <a:lstStyle/>
          <a:p>
            <a:r>
              <a:rPr lang="en-US" b="0" i="0">
                <a:solidFill>
                  <a:srgbClr val="212121"/>
                </a:solidFill>
                <a:effectLst/>
                <a:latin typeface="Arial" panose="020B0604020202020204" pitchFamily="34" charset="0"/>
                <a:cs typeface="Arial" panose="020B0604020202020204" pitchFamily="34" charset="0"/>
              </a:rPr>
              <a:t>Passaro A, Wang J, Wang Y, et al; MARIPOSA-2 Investigators. Amivantamab plus chemotherapy with and without lazertinib in EGFR-mutant advanced NSCLC after disease progression on osimertinib: primary results from the phase III MARIPOSA-2 study. </a:t>
            </a:r>
            <a:r>
              <a:rPr lang="en-US" b="0" i="1">
                <a:solidFill>
                  <a:srgbClr val="212121"/>
                </a:solidFill>
                <a:effectLst/>
                <a:latin typeface="Arial" panose="020B0604020202020204" pitchFamily="34" charset="0"/>
                <a:cs typeface="Arial" panose="020B0604020202020204" pitchFamily="34" charset="0"/>
              </a:rPr>
              <a:t>Ann Oncol</a:t>
            </a:r>
            <a:r>
              <a:rPr lang="en-US" b="0" i="0">
                <a:solidFill>
                  <a:srgbClr val="212121"/>
                </a:solidFill>
                <a:effectLst/>
                <a:latin typeface="Arial" panose="020B0604020202020204" pitchFamily="34" charset="0"/>
                <a:cs typeface="Arial" panose="020B0604020202020204" pitchFamily="34" charset="0"/>
              </a:rPr>
              <a:t>. 2024;35(1):77-90.</a:t>
            </a:r>
          </a:p>
          <a:p>
            <a:endParaRPr lang="en-US" b="0" i="0">
              <a:solidFill>
                <a:srgbClr val="212121"/>
              </a:solidFill>
              <a:effectLst/>
              <a:latin typeface="Arial" panose="020B0604020202020204" pitchFamily="34" charset="0"/>
              <a:cs typeface="Arial" panose="020B0604020202020204" pitchFamily="34" charset="0"/>
            </a:endParaRPr>
          </a:p>
          <a:p>
            <a:r>
              <a:rPr lang="en-US" i="0">
                <a:latin typeface="Arial" panose="020B0604020202020204" pitchFamily="34" charset="0"/>
                <a:cs typeface="Arial" panose="020B0604020202020204" pitchFamily="34" charset="0"/>
              </a:rPr>
              <a:t>When we look at the toxicity profiles of these regimens, essentially the bottom line is that the four drug regimen, amivantamab, lazertinib, and chemotherapy, led to obsessive toxicities. Ninety-two percent of these patients had a grade 3 or greater treatment emergent adverse event. So while they're still kind of exploring ways to potentially dose these therapies, maybe adding in the TKI later, what we have leaned towards and what we reach for commonly in the clinic now is chemotherapy plus amivantamab as a second-line treatment strategy for our patients who progress on TKI. And that still does combine the side effects of amivantamab, the dermatologic toxicities, the infusion-related reactions with those of chemotherapy, but I do think it's better tolerated than the four-drug regimen here.</a:t>
            </a:r>
          </a:p>
          <a:p>
            <a:endParaRPr lang="en-US" i="1">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27459D9B-9815-C1E3-351A-5D7582A6A3CB}"/>
              </a:ext>
            </a:extLst>
          </p:cNvPr>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FB72F01-6714-4A31-8C22-8E0F1B091B5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97553537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29</a:t>
            </a:fld>
            <a:endParaRPr kumimoji="0" lang="en-US" sz="12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 name="Notes Placeholder 5">
            <a:extLst>
              <a:ext uri="{FF2B5EF4-FFF2-40B4-BE49-F238E27FC236}">
                <a16:creationId xmlns:a16="http://schemas.microsoft.com/office/drawing/2014/main" id="{42AB6152-8067-C3C0-D272-88472C3AA4EE}"/>
              </a:ext>
            </a:extLst>
          </p:cNvPr>
          <p:cNvSpPr>
            <a:spLocks noGrp="1"/>
          </p:cNvSpPr>
          <p:nvPr>
            <p:ph type="body" idx="1"/>
          </p:nvPr>
        </p:nvSpPr>
        <p:spPr/>
        <p:txBody>
          <a:bodyPr/>
          <a:lstStyle/>
          <a:p>
            <a:pPr marL="0" indent="0">
              <a:buNone/>
            </a:pPr>
            <a:r>
              <a:rPr lang="fi-FI">
                <a:latin typeface="Arial" panose="020B0604020202020204" pitchFamily="34" charset="0"/>
                <a:cs typeface="Arial" panose="020B0604020202020204" pitchFamily="34" charset="0"/>
              </a:rPr>
              <a:t>Leighl NB, Akamatsu H, Lim SM, et al. Subcutaneous amivantamab vs intravenous amivantamab, both in combination with lazertinib, in refractory EGFR-mutated, advanced non-small cell lung cancer (NSCLC): primary results, including overall survival (OS), from the global, phase 3, randomized controlled PALOMA-3 trial. </a:t>
            </a:r>
            <a:r>
              <a:rPr lang="fi-FI" i="1">
                <a:latin typeface="Arial" panose="020B0604020202020204" pitchFamily="34" charset="0"/>
                <a:cs typeface="Arial" panose="020B0604020202020204" pitchFamily="34" charset="0"/>
              </a:rPr>
              <a:t>J Clin Oncol</a:t>
            </a:r>
            <a:r>
              <a:rPr lang="fi-FI" i="0">
                <a:latin typeface="Arial" panose="020B0604020202020204" pitchFamily="34" charset="0"/>
                <a:cs typeface="Arial" panose="020B0604020202020204" pitchFamily="34" charset="0"/>
              </a:rPr>
              <a:t>. 2024;42(17_suppl):LBA8505.</a:t>
            </a:r>
          </a:p>
          <a:p>
            <a:pPr marL="0" indent="0">
              <a:buNone/>
            </a:pPr>
            <a:endParaRPr lang="fi-FI" b="0" i="0">
              <a:solidFill>
                <a:schemeClr val="tx1"/>
              </a:solidFill>
              <a:effectLst/>
              <a:latin typeface="Arial" panose="020B0604020202020204" pitchFamily="34" charset="0"/>
              <a:cs typeface="Arial" panose="020B0604020202020204" pitchFamily="34" charset="0"/>
            </a:endParaRPr>
          </a:p>
          <a:p>
            <a:pPr marL="0" indent="0">
              <a:buNone/>
            </a:pPr>
            <a:r>
              <a:rPr lang="en-US" b="0" i="0">
                <a:solidFill>
                  <a:srgbClr val="212121"/>
                </a:solidFill>
                <a:effectLst/>
                <a:latin typeface="Arial" panose="020B0604020202020204" pitchFamily="34" charset="0"/>
                <a:cs typeface="Arial" panose="020B0604020202020204" pitchFamily="34" charset="0"/>
              </a:rPr>
              <a:t>Leighl NB, Akamatsu H, Lim SM, et al. PALOMA-3 Investigators. Subcutaneous versus intravenous amivantamab, both in combination with lazertinib, in refractory epidermal growth factor receptor-mutated non-small cell lung cancer: primary results from the phase III PALOMA-3 study. </a:t>
            </a:r>
            <a:r>
              <a:rPr lang="en-US" b="0" i="1">
                <a:solidFill>
                  <a:srgbClr val="212121"/>
                </a:solidFill>
                <a:effectLst/>
                <a:latin typeface="Arial" panose="020B0604020202020204" pitchFamily="34" charset="0"/>
                <a:cs typeface="Arial" panose="020B0604020202020204" pitchFamily="34" charset="0"/>
              </a:rPr>
              <a:t>J Clin Oncol</a:t>
            </a:r>
            <a:r>
              <a:rPr lang="en-US" b="0" i="0">
                <a:solidFill>
                  <a:srgbClr val="212121"/>
                </a:solidFill>
                <a:effectLst/>
                <a:latin typeface="Arial" panose="020B0604020202020204" pitchFamily="34" charset="0"/>
                <a:cs typeface="Arial" panose="020B0604020202020204" pitchFamily="34" charset="0"/>
              </a:rPr>
              <a:t>. 2024;42(30):3593-3605.</a:t>
            </a:r>
          </a:p>
          <a:p>
            <a:pPr marL="0" indent="0">
              <a:buNone/>
            </a:pPr>
            <a:endParaRPr lang="en-US" b="0" i="0">
              <a:solidFill>
                <a:srgbClr val="212121"/>
              </a:solidFill>
              <a:effectLst/>
              <a:latin typeface="Arial" panose="020B0604020202020204" pitchFamily="34" charset="0"/>
              <a:cs typeface="Arial" panose="020B0604020202020204" pitchFamily="34" charset="0"/>
            </a:endParaRPr>
          </a:p>
          <a:p>
            <a:pPr marL="0" indent="0">
              <a:buNone/>
            </a:pPr>
            <a:r>
              <a:rPr lang="en-US">
                <a:latin typeface="Arial" panose="020B0604020202020204" pitchFamily="34" charset="0"/>
                <a:cs typeface="Arial" panose="020B0604020202020204" pitchFamily="34" charset="0"/>
              </a:rPr>
              <a:t>So how do we make it easier? And so in the PALOMA program, we looked at, how do we make the journey better for patients? And can subcutaneous delivery improve things? So I had the honor of presenting the PALOMA-3 study at ASCO in 2024 and we published this in the Journal of Clinical Oncology, and we showed that subcutaneous amivantamab and lazertinib after osimertinib and chemotherapy in patients with advanced EGFR-mutated lung cancer has the same outcomes clinically, is really non-inferior, to intravenous amivantamab and lazertinib. We showed the same response rate. We showed actually slightly better PFS with </a:t>
            </a:r>
            <a:r>
              <a:rPr lang="en-US" err="1">
                <a:latin typeface="Arial" panose="020B0604020202020204" pitchFamily="34" charset="0"/>
                <a:cs typeface="Arial" panose="020B0604020202020204" pitchFamily="34" charset="0"/>
              </a:rPr>
              <a:t>subq</a:t>
            </a:r>
            <a:r>
              <a:rPr lang="en-US">
                <a:latin typeface="Arial" panose="020B0604020202020204" pitchFamily="34" charset="0"/>
                <a:cs typeface="Arial" panose="020B0604020202020204" pitchFamily="34" charset="0"/>
              </a:rPr>
              <a:t> amivantamab compared to IV. And in particular, we showed better tolerability. And I'll talk a little bit more about that. </a:t>
            </a:r>
          </a:p>
          <a:p>
            <a:pPr marL="0" indent="0">
              <a:buNone/>
            </a:pPr>
            <a:endParaRPr lang="en-US">
              <a:latin typeface="Arial" panose="020B0604020202020204" pitchFamily="34" charset="0"/>
              <a:cs typeface="Arial" panose="020B0604020202020204" pitchFamily="34" charset="0"/>
            </a:endParaRPr>
          </a:p>
          <a:p>
            <a:pPr marL="0" indent="0">
              <a:buNone/>
            </a:pPr>
            <a:r>
              <a:rPr lang="en-US">
                <a:latin typeface="Arial" panose="020B0604020202020204" pitchFamily="34" charset="0"/>
                <a:cs typeface="Arial" panose="020B0604020202020204" pitchFamily="34" charset="0"/>
              </a:rPr>
              <a:t>One of the things that we didn't expect to see was a difference in overall survival, but we actually did see a significant difference in overall survival. This was one of our secondary endpoints with a hazard ratio of 0.62. </a:t>
            </a:r>
          </a:p>
          <a:p>
            <a:pPr marL="0" indent="0">
              <a:buNone/>
            </a:pPr>
            <a:endParaRPr lang="en-US">
              <a:latin typeface="Arial" panose="020B0604020202020204" pitchFamily="34" charset="0"/>
              <a:cs typeface="Arial" panose="020B0604020202020204" pitchFamily="34" charset="0"/>
            </a:endParaRPr>
          </a:p>
          <a:p>
            <a:pPr marL="0" indent="0">
              <a:buNone/>
            </a:pPr>
            <a:r>
              <a:rPr lang="en-US">
                <a:latin typeface="Arial" panose="020B0604020202020204" pitchFamily="34" charset="0"/>
                <a:cs typeface="Arial" panose="020B0604020202020204" pitchFamily="34" charset="0"/>
              </a:rPr>
              <a:t>Very exciting, because this is a potentially better way, of course, to deliver the treatment, and may lead to downstream benefits for patients for reasons that we are still exploring. </a:t>
            </a:r>
          </a:p>
          <a:p>
            <a:pPr marL="0" indent="0">
              <a:buNone/>
            </a:pPr>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583914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1266"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endParaRPr lang="en-US">
              <a:latin typeface="Calibri" charset="0"/>
              <a:ea typeface="ＭＳ Ｐゴシック" charset="0"/>
              <a:cs typeface="ＭＳ Ｐゴシック" charset="0"/>
            </a:endParaRPr>
          </a:p>
        </p:txBody>
      </p:sp>
      <p:sp>
        <p:nvSpPr>
          <p:cNvPr id="11267"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EB5F856-7C31-C34B-A83D-F197DABE6AD6}" type="slidenum">
              <a:rPr kumimoji="0" lang="en-US" sz="1200" b="0" i="0" u="none" strike="noStrike" kern="1200" cap="none" spc="0" normalizeH="0" baseline="0" noProof="0">
                <a:ln>
                  <a:noFill/>
                </a:ln>
                <a:solidFill>
                  <a:prstClr val="black"/>
                </a:solidFill>
                <a:effectLst/>
                <a:uLnTx/>
                <a:uFillTx/>
                <a:latin typeface="Calibri"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30</a:t>
            </a:fld>
            <a:endParaRPr kumimoji="0" lang="en-US" sz="12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 name="Notes Placeholder 5">
            <a:extLst>
              <a:ext uri="{FF2B5EF4-FFF2-40B4-BE49-F238E27FC236}">
                <a16:creationId xmlns:a16="http://schemas.microsoft.com/office/drawing/2014/main" id="{F389E89D-0907-54E9-19A8-34DC6D9C566C}"/>
              </a:ext>
            </a:extLst>
          </p:cNvPr>
          <p:cNvSpPr>
            <a:spLocks noGrp="1"/>
          </p:cNvSpPr>
          <p:nvPr>
            <p:ph type="body" idx="1"/>
          </p:nvPr>
        </p:nvSpPr>
        <p:spPr/>
        <p:txBody>
          <a:bodyPr/>
          <a:lstStyle/>
          <a:p>
            <a:pPr marL="0" indent="0">
              <a:buNone/>
            </a:pPr>
            <a:r>
              <a:rPr lang="fi-FI">
                <a:latin typeface="Arial" panose="020B0604020202020204" pitchFamily="34" charset="0"/>
                <a:cs typeface="Arial" panose="020B0604020202020204" pitchFamily="34" charset="0"/>
              </a:rPr>
              <a:t>Leighl NB, Akamatsu H, Lim SM, et al. Subcutaneous amivantamab vs intravenous amivantamab, both in combination with lazertinib, in refractory EGFR-mutated, advanced non-small cell lung cancer (NSCLC): primary results, including overall survival (OS), from the global, phase 3, randomized controlled PALOMA-3 trial. </a:t>
            </a:r>
            <a:r>
              <a:rPr lang="fi-FI" i="1">
                <a:latin typeface="Arial" panose="020B0604020202020204" pitchFamily="34" charset="0"/>
                <a:cs typeface="Arial" panose="020B0604020202020204" pitchFamily="34" charset="0"/>
              </a:rPr>
              <a:t>J Clin Oncol</a:t>
            </a:r>
            <a:r>
              <a:rPr lang="fi-FI" i="0">
                <a:latin typeface="Arial" panose="020B0604020202020204" pitchFamily="34" charset="0"/>
                <a:cs typeface="Arial" panose="020B0604020202020204" pitchFamily="34" charset="0"/>
              </a:rPr>
              <a:t>. 2024;42(17_suppl):LBA8505.</a:t>
            </a:r>
          </a:p>
          <a:p>
            <a:pPr marL="0" indent="0">
              <a:buNone/>
            </a:pPr>
            <a:endParaRPr lang="fi-FI" b="0" i="0">
              <a:solidFill>
                <a:schemeClr val="tx1"/>
              </a:solidFill>
              <a:effectLst/>
              <a:latin typeface="Arial" panose="020B0604020202020204" pitchFamily="34" charset="0"/>
              <a:cs typeface="Arial" panose="020B0604020202020204" pitchFamily="34" charset="0"/>
            </a:endParaRPr>
          </a:p>
          <a:p>
            <a:pPr marL="0" indent="0">
              <a:buNone/>
            </a:pPr>
            <a:r>
              <a:rPr lang="en-US" b="0" i="0">
                <a:solidFill>
                  <a:srgbClr val="212121"/>
                </a:solidFill>
                <a:effectLst/>
                <a:latin typeface="Arial" panose="020B0604020202020204" pitchFamily="34" charset="0"/>
                <a:cs typeface="Arial" panose="020B0604020202020204" pitchFamily="34" charset="0"/>
              </a:rPr>
              <a:t>Leighl NB, Akamatsu H, Lim SM, et al. PALOMA-3 Investigators. Subcutaneous versus intravenous amivantamab, both in combination with lazertinib, in refractory epidermal growth factor receptor-mutated non-small cell lung cancer: primary results from the phase III PALOMA-3 study. </a:t>
            </a:r>
            <a:r>
              <a:rPr lang="en-US" b="0" i="1">
                <a:solidFill>
                  <a:srgbClr val="212121"/>
                </a:solidFill>
                <a:effectLst/>
                <a:latin typeface="Arial" panose="020B0604020202020204" pitchFamily="34" charset="0"/>
                <a:cs typeface="Arial" panose="020B0604020202020204" pitchFamily="34" charset="0"/>
              </a:rPr>
              <a:t>J Clin Oncol</a:t>
            </a:r>
            <a:r>
              <a:rPr lang="en-US" b="0" i="0">
                <a:solidFill>
                  <a:srgbClr val="212121"/>
                </a:solidFill>
                <a:effectLst/>
                <a:latin typeface="Arial" panose="020B0604020202020204" pitchFamily="34" charset="0"/>
                <a:cs typeface="Arial" panose="020B0604020202020204" pitchFamily="34" charset="0"/>
              </a:rPr>
              <a:t>. 2024;42(30):3593-3605.</a:t>
            </a:r>
            <a:endParaRPr lang="en-US">
              <a:latin typeface="Arial" panose="020B0604020202020204" pitchFamily="34" charset="0"/>
              <a:cs typeface="Arial" panose="020B0604020202020204" pitchFamily="34" charset="0"/>
            </a:endParaRPr>
          </a:p>
          <a:p>
            <a:endParaRPr lang="en-US">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Also, very importantly, it improves the patient journey. So we showed that the incidence of infusion-related reactions really decreases, 13% compared to the usual 66%. But again, you know even if you're using IV amivantamab, it's really in that first hour of the first dose on the first day, and often we're able to just interrupt the treatment, let things settle down, and then resume with more premedication. </a:t>
            </a:r>
          </a:p>
          <a:p>
            <a:endParaRPr lang="en-US">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The other interesting thing we found was that venous thrombotic events, of course a concern with amivantamab and lazertinib, was actually lower when we used subcutaneous treatments. So is it that there's some intravenous or direct irritation when we give the antibody? That might be part of it. But clearly this is an exciting way to move forward, although I think in the meantime, we do recommend that we give prophylactic anticoagulation, both for our patients receiving IV and subcutaneous amivantamab, although you know, clearly subcutaneous is associated with a better safety profile. </a:t>
            </a:r>
          </a:p>
          <a:p>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10631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00" cap="none" spc="0" normalizeH="0" baseline="0" noProof="0">
                <a:ln>
                  <a:noFill/>
                </a:ln>
                <a:solidFill>
                  <a:prstClr val="black"/>
                </a:solidFill>
                <a:effectLst/>
                <a:uLnTx/>
                <a:uFillTx/>
                <a:latin typeface="Arial" panose="020B0604020202020204" pitchFamily="34" charset="0"/>
                <a:ea typeface="Aptos" panose="020B0004020202020204" pitchFamily="34" charset="0"/>
                <a:cs typeface="Arial" panose="020B0604020202020204" pitchFamily="34" charset="0"/>
              </a:rPr>
              <a:t>Ahn MJ, Sands J, Lisberg AE, et al. </a:t>
            </a:r>
            <a:r>
              <a:rPr kumimoji="0" lang="en-US"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Efficacy and safety of datopotamab deruxtecan (Dato-DXd) in patients (pts) with previously-treated EGFR-mutated advanced non-small cell lung cancer (NSCLC): A pooled analysis of TROPION-Lung01 and TROPION-Lung05. Presented at: </a:t>
            </a:r>
            <a:r>
              <a:rPr kumimoji="0" lang="en-US" b="0" i="0" u="none" strike="noStrike" kern="1200" cap="none" spc="0" normalizeH="0" baseline="0" noProof="0">
                <a:ln>
                  <a:noFill/>
                </a:ln>
                <a:solidFill>
                  <a:srgbClr val="212121"/>
                </a:solidFill>
                <a:effectLst/>
                <a:uLnTx/>
                <a:uFillTx/>
                <a:latin typeface="Arial" panose="020B0604020202020204" pitchFamily="34" charset="0"/>
                <a:cs typeface="Arial" panose="020B0604020202020204" pitchFamily="34" charset="0"/>
              </a:rPr>
              <a:t>ESMO Asia Congress 2024; Singapore; December 6-8, 2024.</a:t>
            </a:r>
            <a:r>
              <a:rPr kumimoji="0" lang="en-US"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 Abstract LBA7.</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00" cap="none" spc="0" normalizeH="0" baseline="0" noProof="0">
                <a:ln>
                  <a:noFill/>
                </a:ln>
                <a:solidFill>
                  <a:prstClr val="black"/>
                </a:solidFill>
                <a:effectLst/>
                <a:uLnTx/>
                <a:uFillTx/>
                <a:latin typeface="Arial" panose="020B0604020202020204" pitchFamily="34" charset="0"/>
                <a:ea typeface="Aptos" panose="020B0004020202020204" pitchFamily="34" charset="0"/>
                <a:cs typeface="Arial" panose="020B0604020202020204" pitchFamily="34" charset="0"/>
              </a:rPr>
              <a:t>We've heard a lot about the TROP2 ADCs in this space, all oncogene-addicted lung cancers. And there was a nice pooled analysis of datopotamab deruxtecan, which is a TROP2 ADC from the TROPION-Lung01 and Lung05 studies. And these pooled patients had actual genomic alterations, including EGFR, ALK and others, and had received prior treatments, including prior target therapies. And this was looking at the dose of 6 mg/kg every 3 weeks.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6C45EA-94B1-CB43-BD15-6A86004097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Header Placeholder 4">
            <a:extLst>
              <a:ext uri="{FF2B5EF4-FFF2-40B4-BE49-F238E27FC236}">
                <a16:creationId xmlns:a16="http://schemas.microsoft.com/office/drawing/2014/main" id="{3D3FF03E-C7BC-1F61-5E32-09C6DEDD7D41}"/>
              </a:ext>
            </a:extLst>
          </p:cNvPr>
          <p:cNvSpPr>
            <a:spLocks noGrp="1"/>
          </p:cNvSpPr>
          <p:nvPr>
            <p:ph type="hdr" sz="quarter"/>
          </p:nvPr>
        </p:nvSpPr>
        <p:spPr>
          <a:xfrm>
            <a:off x="150312" y="125262"/>
            <a:ext cx="3465724" cy="458788"/>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a:ln>
                  <a:noFill/>
                </a:ln>
                <a:solidFill>
                  <a:prstClr val="black"/>
                </a:solidFill>
                <a:effectLst/>
                <a:uLnTx/>
                <a:uFillTx/>
                <a:latin typeface="Aptos" panose="02110004020202020204"/>
                <a:ea typeface="+mn-ea"/>
                <a:cs typeface="+mn-cs"/>
              </a:rPr>
              <a:t>33808 - Leighl - Chairperson's Perspective</a:t>
            </a: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30517442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D8A9EA-585F-CBE7-3F6C-D0C83AC083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E229C8-74F0-EEB0-4615-0E816AABDA5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526EF0A-144F-D558-2712-0697CE9E0F3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00" cap="none" spc="0" normalizeH="0" baseline="0" noProof="0">
                <a:ln>
                  <a:noFill/>
                </a:ln>
                <a:solidFill>
                  <a:prstClr val="black"/>
                </a:solidFill>
                <a:effectLst/>
                <a:uLnTx/>
                <a:uFillTx/>
                <a:latin typeface="Arial" panose="020B0604020202020204" pitchFamily="34" charset="0"/>
                <a:ea typeface="Aptos" panose="020B0004020202020204" pitchFamily="34" charset="0"/>
                <a:cs typeface="Arial" panose="020B0604020202020204" pitchFamily="34" charset="0"/>
              </a:rPr>
              <a:t>Ahn MJ, Sands J, Lisberg AE, et al. </a:t>
            </a:r>
            <a:r>
              <a:rPr kumimoji="0" lang="en-US"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Efficacy and safety of datopotamab deruxtecan (Dato-DXd) in patients (pts) with previously-treated EGFR-mutated advanced non-small cell lung cancer (NSCLC): A pooled analysis of TROPION-Lung01 and TROPION-Lung05. Presented at: </a:t>
            </a:r>
            <a:r>
              <a:rPr kumimoji="0" lang="en-US" b="0" i="0" u="none" strike="noStrike" kern="1200" cap="none" spc="0" normalizeH="0" baseline="0" noProof="0">
                <a:ln>
                  <a:noFill/>
                </a:ln>
                <a:solidFill>
                  <a:srgbClr val="212121"/>
                </a:solidFill>
                <a:effectLst/>
                <a:uLnTx/>
                <a:uFillTx/>
                <a:latin typeface="Arial" panose="020B0604020202020204" pitchFamily="34" charset="0"/>
                <a:cs typeface="Arial" panose="020B0604020202020204" pitchFamily="34" charset="0"/>
              </a:rPr>
              <a:t>ESMO Asia Congress 2024; Singapore; December 6-8, 2024.</a:t>
            </a:r>
            <a:r>
              <a:rPr kumimoji="0" lang="en-US"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 Abstract LBA7.</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Ahn MJ, Lisberg A, Goto Y, et al. A pooled analysis of datopotamab deruxtecan in patients with EGFR–mutated NSCLC. </a:t>
            </a:r>
            <a:r>
              <a:rPr kumimoji="0" lang="en-US" b="0" i="1"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J </a:t>
            </a:r>
            <a:r>
              <a:rPr kumimoji="0" lang="en-US" b="0" i="1" u="none" strike="noStrike" kern="1200" cap="none" spc="0" normalizeH="0" baseline="0" noProof="0" err="1">
                <a:ln>
                  <a:noFill/>
                </a:ln>
                <a:solidFill>
                  <a:srgbClr val="000000"/>
                </a:solidFill>
                <a:effectLst/>
                <a:uLnTx/>
                <a:uFillTx/>
                <a:latin typeface="Arial" panose="020B0604020202020204" pitchFamily="34" charset="0"/>
                <a:cs typeface="Arial" panose="020B0604020202020204" pitchFamily="34" charset="0"/>
              </a:rPr>
              <a:t>Thorac</a:t>
            </a:r>
            <a:r>
              <a:rPr kumimoji="0" lang="en-US" b="0" i="1"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 Oncol</a:t>
            </a:r>
            <a:r>
              <a:rPr kumimoji="0" lang="en-US"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 2025;[online ahead of print].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00" cap="none" spc="0" normalizeH="0" baseline="0" noProof="0">
                <a:ln>
                  <a:noFill/>
                </a:ln>
                <a:solidFill>
                  <a:prstClr val="black"/>
                </a:solidFill>
                <a:effectLst/>
                <a:uLnTx/>
                <a:uFillTx/>
                <a:latin typeface="Arial" panose="020B0604020202020204" pitchFamily="34" charset="0"/>
                <a:ea typeface="Aptos" panose="020B0004020202020204" pitchFamily="34" charset="0"/>
                <a:cs typeface="Arial" panose="020B0604020202020204" pitchFamily="34" charset="0"/>
              </a:rPr>
              <a:t>And they showed that in patients with EGFR-mutant lung cancer, the overall response rate was 42.7%, some patients achieving a complete response and a median duration of response of 7 months, a median PFS of 5.8 months. So, very interesting in the pretreated or third-line population.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00" cap="none" spc="0" normalizeH="0" baseline="0" noProof="0">
              <a:ln>
                <a:noFill/>
              </a:ln>
              <a:solidFill>
                <a:prstClr val="black"/>
              </a:solidFill>
              <a:effectLst/>
              <a:uLnTx/>
              <a:uFillTx/>
              <a:latin typeface="Arial" panose="020B0604020202020204" pitchFamily="34" charset="0"/>
              <a:ea typeface="Aptos" panose="020B00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00" cap="none" spc="0" normalizeH="0" baseline="0" noProof="0">
                <a:ln>
                  <a:noFill/>
                </a:ln>
                <a:solidFill>
                  <a:prstClr val="black"/>
                </a:solidFill>
                <a:effectLst/>
                <a:uLnTx/>
                <a:uFillTx/>
                <a:latin typeface="Arial" panose="020B0604020202020204" pitchFamily="34" charset="0"/>
                <a:ea typeface="Aptos" panose="020B0004020202020204" pitchFamily="34" charset="0"/>
                <a:cs typeface="Arial" panose="020B0604020202020204" pitchFamily="34" charset="0"/>
              </a:rPr>
              <a:t>Very important to remember with all new drugs, new toxicities, stomatitis, in particular, ocular events, and we do need to be very mindful of interstitial lung disease.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00" cap="none" spc="0" normalizeH="0" baseline="0" noProof="0">
              <a:ln>
                <a:noFill/>
              </a:ln>
              <a:solidFill>
                <a:prstClr val="black"/>
              </a:solidFill>
              <a:effectLst/>
              <a:uLnTx/>
              <a:uFillTx/>
              <a:latin typeface="Arial" panose="020B0604020202020204" pitchFamily="34" charset="0"/>
              <a:ea typeface="Aptos" panose="020B00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B7DDC2F9-7A9C-1B04-65D0-D9AE026494B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6C45EA-94B1-CB43-BD15-6A86004097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Header Placeholder 4">
            <a:extLst>
              <a:ext uri="{FF2B5EF4-FFF2-40B4-BE49-F238E27FC236}">
                <a16:creationId xmlns:a16="http://schemas.microsoft.com/office/drawing/2014/main" id="{F3F0AFB8-77D8-A2FF-2C3A-10BD1EAD935A}"/>
              </a:ext>
            </a:extLst>
          </p:cNvPr>
          <p:cNvSpPr>
            <a:spLocks noGrp="1"/>
          </p:cNvSpPr>
          <p:nvPr>
            <p:ph type="hdr" sz="quarter"/>
          </p:nvPr>
        </p:nvSpPr>
        <p:spPr>
          <a:xfrm>
            <a:off x="150312" y="125262"/>
            <a:ext cx="3465724" cy="458788"/>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a:ln>
                  <a:noFill/>
                </a:ln>
                <a:solidFill>
                  <a:prstClr val="black"/>
                </a:solidFill>
                <a:effectLst/>
                <a:uLnTx/>
                <a:uFillTx/>
                <a:latin typeface="Aptos" panose="02110004020202020204"/>
                <a:ea typeface="+mn-ea"/>
                <a:cs typeface="+mn-cs"/>
              </a:rPr>
              <a:t>33808 - Leighl - Chairperson's Perspective</a:t>
            </a: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2657856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69C468-8E0A-02AA-5EBA-3FCA3977C75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F56628-DCF7-720A-D5CB-00022E2D6E5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4C9FB89-E2CD-1806-63CB-38C7293F6F0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kern="100">
                <a:effectLst/>
                <a:latin typeface="Arial" panose="020B0604020202020204" pitchFamily="34" charset="0"/>
                <a:ea typeface="Aptos" panose="020B0004020202020204" pitchFamily="34" charset="0"/>
                <a:cs typeface="Arial" panose="020B0604020202020204" pitchFamily="34" charset="0"/>
              </a:rPr>
              <a:t>Zhang L, Fang W, Li X, et al. </a:t>
            </a:r>
            <a:r>
              <a:rPr lang="en-US" b="0" i="0">
                <a:solidFill>
                  <a:srgbClr val="000000"/>
                </a:solidFill>
                <a:effectLst/>
                <a:latin typeface="Arial" panose="020B0604020202020204" pitchFamily="34" charset="0"/>
                <a:cs typeface="Arial" panose="020B0604020202020204" pitchFamily="34" charset="0"/>
              </a:rPr>
              <a:t>Sacituzumab tirumotecan (sac-TMT) in patients (pts) with previously treated advanced </a:t>
            </a:r>
            <a:r>
              <a:rPr lang="en-US" b="0" i="1">
                <a:solidFill>
                  <a:srgbClr val="000000"/>
                </a:solidFill>
                <a:effectLst/>
                <a:latin typeface="Arial" panose="020B0604020202020204" pitchFamily="34" charset="0"/>
                <a:cs typeface="Arial" panose="020B0604020202020204" pitchFamily="34" charset="0"/>
              </a:rPr>
              <a:t>EGFR</a:t>
            </a:r>
            <a:r>
              <a:rPr lang="en-US" b="0" i="0">
                <a:solidFill>
                  <a:srgbClr val="000000"/>
                </a:solidFill>
                <a:effectLst/>
                <a:latin typeface="Arial" panose="020B0604020202020204" pitchFamily="34" charset="0"/>
                <a:cs typeface="Arial" panose="020B0604020202020204" pitchFamily="34" charset="0"/>
              </a:rPr>
              <a:t>-mutated non-small cell lung cancer (NSCLC): results from the randomized OptiTROP-Lung03 study. Presented at: American Society of Clinical Oncology Annual Meeting; Chicago, Illinois; May 30-June 3, 2025. Abstract: 8507.</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kern="100">
              <a:solidFill>
                <a:srgbClr val="000000"/>
              </a:solidFill>
              <a:effectLst/>
              <a:latin typeface="Arial" panose="020B0604020202020204" pitchFamily="34" charset="0"/>
              <a:ea typeface="Aptos" panose="020B00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kern="100">
                <a:effectLst/>
                <a:latin typeface="Arial" panose="020B0604020202020204" pitchFamily="34" charset="0"/>
                <a:ea typeface="Aptos" panose="020B0004020202020204" pitchFamily="34" charset="0"/>
                <a:cs typeface="Arial" panose="020B0604020202020204" pitchFamily="34" charset="0"/>
              </a:rPr>
              <a:t>At ASCO this year, we saw the results of the study from China called OptiTROP-Lung03. This was a study of a new TROP2 antibody-drug conjugate called sacituzumab tirumotecan or Sac-TMT, which is a novel TROP2 antibody-drug conjugate, which was tested in a randomized study in China. All patients with EGFR sensitizing mutations who had progressed on platinum-based chemotherapy and prior TKIs. And here, it was randomized Sac-TMT to docetaxel.</a:t>
            </a:r>
          </a:p>
        </p:txBody>
      </p:sp>
      <p:sp>
        <p:nvSpPr>
          <p:cNvPr id="4" name="Slide Number Placeholder 3">
            <a:extLst>
              <a:ext uri="{FF2B5EF4-FFF2-40B4-BE49-F238E27FC236}">
                <a16:creationId xmlns:a16="http://schemas.microsoft.com/office/drawing/2014/main" id="{02E62B1C-66B4-A2C3-DCA4-BCB480C90E0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6C45EA-94B1-CB43-BD15-6A86004097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383647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9105AC-3AFF-0A0B-088B-F15BE0807E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93C76D8-DF34-E935-E794-F4290468F0E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B48378C-384C-F3BC-D393-064CAACB4CE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kern="100">
                <a:effectLst/>
                <a:latin typeface="Arial" panose="020B0604020202020204" pitchFamily="34" charset="0"/>
                <a:ea typeface="Aptos" panose="020B0004020202020204" pitchFamily="34" charset="0"/>
                <a:cs typeface="Arial" panose="020B0604020202020204" pitchFamily="34" charset="0"/>
              </a:rPr>
              <a:t>Zhang L, Fang W, Li X, et al. </a:t>
            </a:r>
            <a:r>
              <a:rPr lang="en-US" b="0" i="0">
                <a:solidFill>
                  <a:srgbClr val="000000"/>
                </a:solidFill>
                <a:effectLst/>
                <a:latin typeface="Arial" panose="020B0604020202020204" pitchFamily="34" charset="0"/>
                <a:cs typeface="Arial" panose="020B0604020202020204" pitchFamily="34" charset="0"/>
              </a:rPr>
              <a:t>Sacituzumab tirumotecan (sac-TMT) in patients (pts) with previously treated advanced </a:t>
            </a:r>
            <a:r>
              <a:rPr lang="en-US" b="0" i="1">
                <a:solidFill>
                  <a:srgbClr val="000000"/>
                </a:solidFill>
                <a:effectLst/>
                <a:latin typeface="Arial" panose="020B0604020202020204" pitchFamily="34" charset="0"/>
                <a:cs typeface="Arial" panose="020B0604020202020204" pitchFamily="34" charset="0"/>
              </a:rPr>
              <a:t>EGFR</a:t>
            </a:r>
            <a:r>
              <a:rPr lang="en-US" b="0" i="0">
                <a:solidFill>
                  <a:srgbClr val="000000"/>
                </a:solidFill>
                <a:effectLst/>
                <a:latin typeface="Arial" panose="020B0604020202020204" pitchFamily="34" charset="0"/>
                <a:cs typeface="Arial" panose="020B0604020202020204" pitchFamily="34" charset="0"/>
              </a:rPr>
              <a:t>-mutated non-small cell lung cancer (NSCLC): Results from the randomized OptiTROP-Lung03 study. Presented at: American Society of Clinical Oncology Annual Meeting; Chicago, Illinois; May 30-June 3, 2025. Abstract: 8507.</a:t>
            </a:r>
            <a:endParaRPr lang="en-US" kern="100">
              <a:effectLst/>
              <a:latin typeface="Arial" panose="020B0604020202020204" pitchFamily="34" charset="0"/>
              <a:ea typeface="Aptos" panose="020B00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a:ln>
                <a:noFill/>
              </a:ln>
              <a:solidFill>
                <a:schemeClr val="tx1"/>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a:ln>
                  <a:noFill/>
                </a:ln>
                <a:solidFill>
                  <a:srgbClr val="212121"/>
                </a:solidFill>
                <a:effectLst/>
                <a:uLnTx/>
                <a:uFillTx/>
                <a:latin typeface="Arial" panose="020B0604020202020204" pitchFamily="34" charset="0"/>
                <a:cs typeface="Arial" panose="020B0604020202020204" pitchFamily="34" charset="0"/>
              </a:rPr>
              <a:t>Fang W, Li X, Wang Q, et al. Sacituzumab tirumotecan versus docetaxel for previously treated </a:t>
            </a:r>
            <a:r>
              <a:rPr kumimoji="0" lang="en-US" b="0" i="1" u="none" strike="noStrike" kern="1200" cap="none" spc="0" normalizeH="0" baseline="0" noProof="0">
                <a:ln>
                  <a:noFill/>
                </a:ln>
                <a:solidFill>
                  <a:srgbClr val="212121"/>
                </a:solidFill>
                <a:effectLst/>
                <a:uLnTx/>
                <a:uFillTx/>
                <a:latin typeface="Arial" panose="020B0604020202020204" pitchFamily="34" charset="0"/>
                <a:cs typeface="Arial" panose="020B0604020202020204" pitchFamily="34" charset="0"/>
              </a:rPr>
              <a:t>EGFR</a:t>
            </a:r>
            <a:r>
              <a:rPr kumimoji="0" lang="en-US" b="0" i="0" u="none" strike="noStrike" kern="1200" cap="none" spc="0" normalizeH="0" baseline="0" noProof="0">
                <a:ln>
                  <a:noFill/>
                </a:ln>
                <a:solidFill>
                  <a:srgbClr val="212121"/>
                </a:solidFill>
                <a:effectLst/>
                <a:uLnTx/>
                <a:uFillTx/>
                <a:latin typeface="Arial" panose="020B0604020202020204" pitchFamily="34" charset="0"/>
                <a:cs typeface="Arial" panose="020B0604020202020204" pitchFamily="34" charset="0"/>
              </a:rPr>
              <a:t>-mutated advanced non-small cell lung cancer: </a:t>
            </a:r>
            <a:r>
              <a:rPr kumimoji="0" lang="en-US" b="0" i="0" u="none" strike="noStrike" kern="1200" cap="none" spc="0" normalizeH="0" baseline="0" noProof="0" err="1">
                <a:ln>
                  <a:noFill/>
                </a:ln>
                <a:solidFill>
                  <a:srgbClr val="212121"/>
                </a:solidFill>
                <a:effectLst/>
                <a:uLnTx/>
                <a:uFillTx/>
                <a:latin typeface="Arial" panose="020B0604020202020204" pitchFamily="34" charset="0"/>
                <a:cs typeface="Arial" panose="020B0604020202020204" pitchFamily="34" charset="0"/>
              </a:rPr>
              <a:t>multicentre</a:t>
            </a:r>
            <a:r>
              <a:rPr kumimoji="0" lang="en-US" b="0" i="0" u="none" strike="noStrike" kern="1200" cap="none" spc="0" normalizeH="0" baseline="0" noProof="0">
                <a:ln>
                  <a:noFill/>
                </a:ln>
                <a:solidFill>
                  <a:srgbClr val="212121"/>
                </a:solidFill>
                <a:effectLst/>
                <a:uLnTx/>
                <a:uFillTx/>
                <a:latin typeface="Arial" panose="020B0604020202020204" pitchFamily="34" charset="0"/>
                <a:cs typeface="Arial" panose="020B0604020202020204" pitchFamily="34" charset="0"/>
              </a:rPr>
              <a:t>, open label, </a:t>
            </a:r>
            <a:r>
              <a:rPr kumimoji="0" lang="en-US" b="0" i="0" u="none" strike="noStrike" kern="1200" cap="none" spc="0" normalizeH="0" baseline="0" noProof="0" err="1">
                <a:ln>
                  <a:noFill/>
                </a:ln>
                <a:solidFill>
                  <a:srgbClr val="212121"/>
                </a:solidFill>
                <a:effectLst/>
                <a:uLnTx/>
                <a:uFillTx/>
                <a:latin typeface="Arial" panose="020B0604020202020204" pitchFamily="34" charset="0"/>
                <a:cs typeface="Arial" panose="020B0604020202020204" pitchFamily="34" charset="0"/>
              </a:rPr>
              <a:t>randomised</a:t>
            </a:r>
            <a:r>
              <a:rPr kumimoji="0" lang="en-US" b="0" i="0" u="none" strike="noStrike" kern="1200" cap="none" spc="0" normalizeH="0" baseline="0" noProof="0">
                <a:ln>
                  <a:noFill/>
                </a:ln>
                <a:solidFill>
                  <a:srgbClr val="212121"/>
                </a:solidFill>
                <a:effectLst/>
                <a:uLnTx/>
                <a:uFillTx/>
                <a:latin typeface="Arial" panose="020B0604020202020204" pitchFamily="34" charset="0"/>
                <a:cs typeface="Arial" panose="020B0604020202020204" pitchFamily="34" charset="0"/>
              </a:rPr>
              <a:t> controlled trial. </a:t>
            </a:r>
            <a:r>
              <a:rPr kumimoji="0" lang="en-US" b="0" i="1" u="none" strike="noStrike" kern="1200" cap="none" spc="0" normalizeH="0" baseline="0" noProof="0">
                <a:ln>
                  <a:noFill/>
                </a:ln>
                <a:solidFill>
                  <a:srgbClr val="212121"/>
                </a:solidFill>
                <a:effectLst/>
                <a:uLnTx/>
                <a:uFillTx/>
                <a:latin typeface="Arial" panose="020B0604020202020204" pitchFamily="34" charset="0"/>
                <a:cs typeface="Arial" panose="020B0604020202020204" pitchFamily="34" charset="0"/>
              </a:rPr>
              <a:t>BMJ</a:t>
            </a:r>
            <a:r>
              <a:rPr kumimoji="0" lang="en-US" b="0" i="0" u="none" strike="noStrike" kern="1200" cap="none" spc="0" normalizeH="0" baseline="0" noProof="0">
                <a:ln>
                  <a:noFill/>
                </a:ln>
                <a:solidFill>
                  <a:srgbClr val="212121"/>
                </a:solidFill>
                <a:effectLst/>
                <a:uLnTx/>
                <a:uFillTx/>
                <a:latin typeface="Arial" panose="020B0604020202020204" pitchFamily="34" charset="0"/>
                <a:cs typeface="Arial" panose="020B0604020202020204" pitchFamily="34" charset="0"/>
              </a:rPr>
              <a:t>. 2025;389:e085680.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Arial" panose="020B0604020202020204" pitchFamily="34" charset="0"/>
                <a:cs typeface="Arial" panose="020B0604020202020204" pitchFamily="34" charset="0"/>
              </a:rPr>
              <a:t>And we saw that there was an improvement in progression-free survival and even overall survival with Sac-TMT compared to docetaxel. In terms of toxicities here, stomatitis was seen, just as we see with Dato-DXd, relatively low rates of ocular surface toxicity or pneumonitis, which was reassuring. But again, the response rate here was 45% vs 16%, which is on par with what we expect with docetaxel. And so, I think this was a really good study. I think this is an exciting compound that we should have an eye out for.</a:t>
            </a:r>
          </a:p>
        </p:txBody>
      </p:sp>
      <p:sp>
        <p:nvSpPr>
          <p:cNvPr id="4" name="Slide Number Placeholder 3">
            <a:extLst>
              <a:ext uri="{FF2B5EF4-FFF2-40B4-BE49-F238E27FC236}">
                <a16:creationId xmlns:a16="http://schemas.microsoft.com/office/drawing/2014/main" id="{288EF8A6-92A6-C367-95F3-8D2465E08EC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6C45EA-94B1-CB43-BD15-6A86004097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970436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panose="020B0604020202020204" pitchFamily="34" charset="0"/>
                <a:cs typeface="Arial" panose="020B0604020202020204" pitchFamily="34" charset="0"/>
              </a:rPr>
              <a:t>So it's been a very exciting time for our patients with common alterations, but also for our patients with less common and more challenging alterations, including our patients with exon 20 insertions. We've seen now that there have been 2 drug approvals, one dating back to 2021 with second-line amivantamab, based on the outcomes of the CHRYSALIS study. We were really honored to be part of that program. And more recently, in the first-line setting, moving amivantamab up to first line and adding it to platinum chemotherapy, which up until now was the standard of care for these patients. </a:t>
            </a:r>
          </a:p>
          <a:p>
            <a:endParaRPr lang="en-US">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346C45EA-94B1-CB43-BD15-6A8600409710}" type="slidenum">
              <a:rPr lang="en-US" smtClean="0"/>
              <a:t>35</a:t>
            </a:fld>
            <a:endParaRPr lang="en-US"/>
          </a:p>
        </p:txBody>
      </p:sp>
    </p:spTree>
    <p:extLst>
      <p:ext uri="{BB962C8B-B14F-4D97-AF65-F5344CB8AC3E}">
        <p14:creationId xmlns:p14="http://schemas.microsoft.com/office/powerpoint/2010/main" val="8354626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i="0">
                <a:solidFill>
                  <a:srgbClr val="212121"/>
                </a:solidFill>
                <a:effectLst/>
                <a:latin typeface="Arial" panose="020B0604020202020204" pitchFamily="34" charset="0"/>
                <a:cs typeface="Arial" panose="020B0604020202020204" pitchFamily="34" charset="0"/>
              </a:rPr>
              <a:t>Park K, Haura EB, Leighl NB, et al. Amivantamab in EGFR </a:t>
            </a:r>
            <a:r>
              <a:rPr lang="en-US" kern="100">
                <a:effectLst/>
                <a:latin typeface="Arial" panose="020B0604020202020204" pitchFamily="34" charset="0"/>
                <a:ea typeface="Aptos" panose="020B0004020202020204" pitchFamily="34" charset="0"/>
                <a:cs typeface="Arial" panose="020B0604020202020204" pitchFamily="34" charset="0"/>
              </a:rPr>
              <a:t>exon 20 insertion-mutated non-small-cell lung cancer progressing on platinum chemotherapy: initial results from </a:t>
            </a:r>
            <a:r>
              <a:rPr lang="en-US" b="0" i="0">
                <a:solidFill>
                  <a:srgbClr val="212121"/>
                </a:solidFill>
                <a:effectLst/>
                <a:latin typeface="Arial" panose="020B0604020202020204" pitchFamily="34" charset="0"/>
                <a:cs typeface="Arial" panose="020B0604020202020204" pitchFamily="34" charset="0"/>
              </a:rPr>
              <a:t>the CHRYSALIS phase I study. </a:t>
            </a:r>
            <a:r>
              <a:rPr lang="en-US" b="0" i="1">
                <a:solidFill>
                  <a:srgbClr val="212121"/>
                </a:solidFill>
                <a:effectLst/>
                <a:latin typeface="Arial" panose="020B0604020202020204" pitchFamily="34" charset="0"/>
                <a:cs typeface="Arial" panose="020B0604020202020204" pitchFamily="34" charset="0"/>
              </a:rPr>
              <a:t>J Clin Oncol</a:t>
            </a:r>
            <a:r>
              <a:rPr lang="en-US" b="0" i="0">
                <a:solidFill>
                  <a:srgbClr val="212121"/>
                </a:solidFill>
                <a:effectLst/>
                <a:latin typeface="Arial" panose="020B0604020202020204" pitchFamily="34" charset="0"/>
                <a:cs typeface="Arial" panose="020B0604020202020204" pitchFamily="34" charset="0"/>
              </a:rPr>
              <a:t>. 2021;39(30):3391-3402.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i="0">
                <a:solidFill>
                  <a:srgbClr val="212121"/>
                </a:solidFill>
                <a:effectLst/>
                <a:latin typeface="Arial" panose="020B0604020202020204" pitchFamily="34" charset="0"/>
                <a:cs typeface="Arial" panose="020B0604020202020204" pitchFamily="34" charset="0"/>
              </a:rPr>
              <a:t>Zhou C, Tang KJ, Cho BC, et al. PAPILLON Investigators. Amivantamab plus chemotherapy in NSCLC with </a:t>
            </a:r>
            <a:r>
              <a:rPr lang="en-US" b="0" i="1">
                <a:solidFill>
                  <a:srgbClr val="212121"/>
                </a:solidFill>
                <a:effectLst/>
                <a:latin typeface="Arial" panose="020B0604020202020204" pitchFamily="34" charset="0"/>
                <a:cs typeface="Arial" panose="020B0604020202020204" pitchFamily="34" charset="0"/>
              </a:rPr>
              <a:t>EGFR</a:t>
            </a:r>
            <a:r>
              <a:rPr lang="en-US" b="0" i="0">
                <a:solidFill>
                  <a:srgbClr val="212121"/>
                </a:solidFill>
                <a:effectLst/>
                <a:latin typeface="Arial" panose="020B0604020202020204" pitchFamily="34" charset="0"/>
                <a:cs typeface="Arial" panose="020B0604020202020204" pitchFamily="34" charset="0"/>
              </a:rPr>
              <a:t> exon 20 insertions. </a:t>
            </a:r>
            <a:r>
              <a:rPr lang="en-US" b="0" i="1">
                <a:solidFill>
                  <a:srgbClr val="212121"/>
                </a:solidFill>
                <a:effectLst/>
                <a:latin typeface="Arial" panose="020B0604020202020204" pitchFamily="34" charset="0"/>
                <a:cs typeface="Arial" panose="020B0604020202020204" pitchFamily="34" charset="0"/>
              </a:rPr>
              <a:t>N Engl J Med</a:t>
            </a:r>
            <a:r>
              <a:rPr lang="en-US" b="0" i="0">
                <a:solidFill>
                  <a:srgbClr val="212121"/>
                </a:solidFill>
                <a:effectLst/>
                <a:latin typeface="Arial" panose="020B0604020202020204" pitchFamily="34" charset="0"/>
                <a:cs typeface="Arial" panose="020B0604020202020204" pitchFamily="34" charset="0"/>
              </a:rPr>
              <a:t>. 2023;389(22):2039-2051.</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US" b="0" i="0">
              <a:solidFill>
                <a:srgbClr val="212121"/>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Arial" panose="020B0604020202020204" pitchFamily="34" charset="0"/>
                <a:cs typeface="Arial" panose="020B0604020202020204" pitchFamily="34" charset="0"/>
              </a:rPr>
              <a:t>And these are some of the data in pretreated patients from the CHRYSALIS study. We showed that amivantamab monotherapy in our patients that were pretreated with exon 20 insertion mutations, the overall response rate was 40%, the median duration of response now closing in on 12-plus months, and the median PFS across all patients 8.3 months. In the first-line setting in the PAPILLON study, again, we heard about this at ESMO in 2023. Very exciting. When we add amivantamab to chemotherapy and compare it to chemotherapy in the first-line in these patients, higher response rates, 73%, greater progression-free survival 11 months compared to 6.7 months, and also better overall survival.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6C45EA-94B1-CB43-BD15-6A86004097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872520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12121"/>
                </a:solidFill>
                <a:effectLst/>
                <a:uLnTx/>
                <a:uFillTx/>
                <a:latin typeface="Arial" panose="020B0604020202020204" pitchFamily="34" charset="0"/>
                <a:cs typeface="Arial" panose="020B0604020202020204" pitchFamily="34" charset="0"/>
              </a:rPr>
              <a:t>Zhou C, Tang KJ, Cho BC, et al. PAPILLON Investigators. Amivantamab plus chemotherapy in NSCLC with </a:t>
            </a:r>
            <a:r>
              <a:rPr kumimoji="0" lang="en-US" sz="1200" b="0" i="1" u="none" strike="noStrike" kern="1200" cap="none" spc="0" normalizeH="0" baseline="0" noProof="0">
                <a:ln>
                  <a:noFill/>
                </a:ln>
                <a:solidFill>
                  <a:srgbClr val="212121"/>
                </a:solidFill>
                <a:effectLst/>
                <a:uLnTx/>
                <a:uFillTx/>
                <a:latin typeface="Arial" panose="020B0604020202020204" pitchFamily="34" charset="0"/>
                <a:cs typeface="Arial" panose="020B0604020202020204" pitchFamily="34" charset="0"/>
              </a:rPr>
              <a:t>EGFR</a:t>
            </a:r>
            <a:r>
              <a:rPr kumimoji="0" lang="en-US" sz="1200" b="0" i="0" u="none" strike="noStrike" kern="1200" cap="none" spc="0" normalizeH="0" baseline="0" noProof="0">
                <a:ln>
                  <a:noFill/>
                </a:ln>
                <a:solidFill>
                  <a:srgbClr val="212121"/>
                </a:solidFill>
                <a:effectLst/>
                <a:uLnTx/>
                <a:uFillTx/>
                <a:latin typeface="Arial" panose="020B0604020202020204" pitchFamily="34" charset="0"/>
                <a:cs typeface="Arial" panose="020B0604020202020204" pitchFamily="34" charset="0"/>
              </a:rPr>
              <a:t> exon 20 insertions. </a:t>
            </a:r>
            <a:r>
              <a:rPr kumimoji="0" lang="en-US" sz="1200" b="0" i="1" u="none" strike="noStrike" kern="1200" cap="none" spc="0" normalizeH="0" baseline="0" noProof="0">
                <a:ln>
                  <a:noFill/>
                </a:ln>
                <a:solidFill>
                  <a:srgbClr val="212121"/>
                </a:solidFill>
                <a:effectLst/>
                <a:uLnTx/>
                <a:uFillTx/>
                <a:latin typeface="Arial" panose="020B0604020202020204" pitchFamily="34" charset="0"/>
                <a:cs typeface="Arial" panose="020B0604020202020204" pitchFamily="34" charset="0"/>
              </a:rPr>
              <a:t>N Engl J Med</a:t>
            </a:r>
            <a:r>
              <a:rPr kumimoji="0" lang="en-US" sz="1200" b="0" i="0" u="none" strike="noStrike" kern="1200" cap="none" spc="0" normalizeH="0" baseline="0" noProof="0">
                <a:ln>
                  <a:noFill/>
                </a:ln>
                <a:solidFill>
                  <a:srgbClr val="212121"/>
                </a:solidFill>
                <a:effectLst/>
                <a:uLnTx/>
                <a:uFillTx/>
                <a:latin typeface="Arial" panose="020B0604020202020204" pitchFamily="34" charset="0"/>
                <a:cs typeface="Arial" panose="020B0604020202020204" pitchFamily="34" charset="0"/>
              </a:rPr>
              <a:t>. 2023;389(22):2039-2051</a:t>
            </a:r>
            <a:r>
              <a:rPr lang="en-US" b="0" i="0">
                <a:solidFill>
                  <a:srgbClr val="2E2E2E"/>
                </a:solidFill>
                <a:effectLst/>
                <a:latin typeface="Arial" panose="020B0604020202020204" pitchFamily="34" charset="0"/>
                <a:cs typeface="Arial" panose="020B0604020202020204" pitchFamily="34" charset="0"/>
              </a:rPr>
              <a:t>.</a:t>
            </a:r>
          </a:p>
          <a:p>
            <a:endParaRPr lang="en-US">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And I'll go into some of the details with the PAPILLON study that's really helped us establish the first line of treatment. These patients, of course, are treatment naïve. They have documented exon 20 insertions, good performance status 0 or 1, and they were stratified by performance status, the presence of brain metastases, which was allowed, and prior TKI use. Amivantamab was given weekly. The dose a little different, a little higher than what we use in sensitizing mutations. Chemotherapy given in standard doses for the first 4 cycles with pemetrexed and carboplatin. And the primary endpoint, progression-free survival. Again, important secondary endpoints, including response, PFS2, and overall survival. These patients were allowed to cross over to second-line amivantamab, which had reflected the standard of care until this time.</a:t>
            </a:r>
          </a:p>
          <a:p>
            <a:endParaRPr lang="en-US">
              <a:latin typeface="Arial" panose="020B0604020202020204" pitchFamily="34" charset="0"/>
              <a:cs typeface="Arial" panose="020B0604020202020204" pitchFamily="34" charset="0"/>
            </a:endParaRPr>
          </a:p>
        </p:txBody>
      </p:sp>
      <p:sp>
        <p:nvSpPr>
          <p:cNvPr id="7" name="Slide Number Placeholder 6"/>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76D8D5-0ECD-3A4D-8E63-E16D685F069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2409316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12121"/>
                </a:solidFill>
                <a:effectLst/>
                <a:uLnTx/>
                <a:uFillTx/>
                <a:latin typeface="Arial" panose="020B0604020202020204" pitchFamily="34" charset="0"/>
                <a:cs typeface="Arial" panose="020B0604020202020204" pitchFamily="34" charset="0"/>
              </a:rPr>
              <a:t>Zhou C, Tang KJ, Cho BC, et al; PAPILLON Investigators. Amivantamab plus chemotherapy in NSCLC with </a:t>
            </a:r>
            <a:r>
              <a:rPr kumimoji="0" lang="en-US" sz="1200" b="0" i="1" u="none" strike="noStrike" kern="1200" cap="none" spc="0" normalizeH="0" baseline="0" noProof="0">
                <a:ln>
                  <a:noFill/>
                </a:ln>
                <a:solidFill>
                  <a:srgbClr val="212121"/>
                </a:solidFill>
                <a:effectLst/>
                <a:uLnTx/>
                <a:uFillTx/>
                <a:latin typeface="Arial" panose="020B0604020202020204" pitchFamily="34" charset="0"/>
                <a:cs typeface="Arial" panose="020B0604020202020204" pitchFamily="34" charset="0"/>
              </a:rPr>
              <a:t>EGFR</a:t>
            </a:r>
            <a:r>
              <a:rPr kumimoji="0" lang="en-US" sz="1200" b="0" i="0" u="none" strike="noStrike" kern="1200" cap="none" spc="0" normalizeH="0" baseline="0" noProof="0">
                <a:ln>
                  <a:noFill/>
                </a:ln>
                <a:solidFill>
                  <a:srgbClr val="212121"/>
                </a:solidFill>
                <a:effectLst/>
                <a:uLnTx/>
                <a:uFillTx/>
                <a:latin typeface="Arial" panose="020B0604020202020204" pitchFamily="34" charset="0"/>
                <a:cs typeface="Arial" panose="020B0604020202020204" pitchFamily="34" charset="0"/>
              </a:rPr>
              <a:t> exon 20 insertions. </a:t>
            </a:r>
            <a:r>
              <a:rPr kumimoji="0" lang="en-US" sz="1200" b="0" i="1" u="none" strike="noStrike" kern="1200" cap="none" spc="0" normalizeH="0" baseline="0" noProof="0">
                <a:ln>
                  <a:noFill/>
                </a:ln>
                <a:solidFill>
                  <a:srgbClr val="212121"/>
                </a:solidFill>
                <a:effectLst/>
                <a:uLnTx/>
                <a:uFillTx/>
                <a:latin typeface="Arial" panose="020B0604020202020204" pitchFamily="34" charset="0"/>
                <a:cs typeface="Arial" panose="020B0604020202020204" pitchFamily="34" charset="0"/>
              </a:rPr>
              <a:t>N Engl J Med</a:t>
            </a:r>
            <a:r>
              <a:rPr kumimoji="0" lang="en-US" sz="1200" b="0" i="0" u="none" strike="noStrike" kern="1200" cap="none" spc="0" normalizeH="0" baseline="0" noProof="0">
                <a:ln>
                  <a:noFill/>
                </a:ln>
                <a:solidFill>
                  <a:srgbClr val="212121"/>
                </a:solidFill>
                <a:effectLst/>
                <a:uLnTx/>
                <a:uFillTx/>
                <a:latin typeface="Arial" panose="020B0604020202020204" pitchFamily="34" charset="0"/>
                <a:cs typeface="Arial" panose="020B0604020202020204" pitchFamily="34" charset="0"/>
              </a:rPr>
              <a:t>. 2023;389(22):2039-2051</a:t>
            </a:r>
            <a:r>
              <a:rPr kumimoji="0" lang="en-US" sz="1200" b="0" i="0" u="none" strike="noStrike" kern="1200" cap="none" spc="0" normalizeH="0" baseline="0" noProof="0">
                <a:ln>
                  <a:noFill/>
                </a:ln>
                <a:solidFill>
                  <a:srgbClr val="2E2E2E"/>
                </a:solidFill>
                <a:effectLst/>
                <a:uLnTx/>
                <a:uFillTx/>
                <a:latin typeface="Arial" panose="020B0604020202020204" pitchFamily="34" charset="0"/>
                <a:cs typeface="Arial" panose="020B0604020202020204" pitchFamily="34" charset="0"/>
              </a:rPr>
              <a:t>.</a:t>
            </a:r>
          </a:p>
          <a:p>
            <a:endParaRPr lang="en-US">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And we can see that in PAPILLON, we saw a dramatic benefit in terms of progression-free survival benefit, a hazard of 0.395, associated with the addition of amivantamab first line. And again, as I mentioned, a median PFS of 11.4 compared to 6.7 months.</a:t>
            </a:r>
          </a:p>
          <a:p>
            <a:endParaRPr lang="en-US">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346C45EA-94B1-CB43-BD15-6A8600409710}" type="slidenum">
              <a:rPr lang="en-US" smtClean="0"/>
              <a:t>38</a:t>
            </a:fld>
            <a:endParaRPr lang="en-US"/>
          </a:p>
        </p:txBody>
      </p:sp>
    </p:spTree>
    <p:extLst>
      <p:ext uri="{BB962C8B-B14F-4D97-AF65-F5344CB8AC3E}">
        <p14:creationId xmlns:p14="http://schemas.microsoft.com/office/powerpoint/2010/main" val="55613052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B9AB9E-24C3-FD66-B6D2-BDD2F301DE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0714412-B7D6-EA41-4471-345D232D808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A532E95-D18F-5CE4-8FEB-8D743682DF6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12121"/>
                </a:solidFill>
                <a:effectLst/>
                <a:uLnTx/>
                <a:uFillTx/>
                <a:latin typeface="Arial" panose="020B0604020202020204" pitchFamily="34" charset="0"/>
                <a:cs typeface="Arial" panose="020B0604020202020204" pitchFamily="34" charset="0"/>
              </a:rPr>
              <a:t>Zhou C, Tang KJ, Cho BC, et al; PAPILLON Investigators. Amivantamab plus chemotherapy in NSCLC with </a:t>
            </a:r>
            <a:r>
              <a:rPr kumimoji="0" lang="en-US" sz="1200" b="0" i="1" u="none" strike="noStrike" kern="1200" cap="none" spc="0" normalizeH="0" baseline="0" noProof="0">
                <a:ln>
                  <a:noFill/>
                </a:ln>
                <a:solidFill>
                  <a:srgbClr val="212121"/>
                </a:solidFill>
                <a:effectLst/>
                <a:uLnTx/>
                <a:uFillTx/>
                <a:latin typeface="Arial" panose="020B0604020202020204" pitchFamily="34" charset="0"/>
                <a:cs typeface="Arial" panose="020B0604020202020204" pitchFamily="34" charset="0"/>
              </a:rPr>
              <a:t>EGFR</a:t>
            </a:r>
            <a:r>
              <a:rPr kumimoji="0" lang="en-US" sz="1200" b="0" i="0" u="none" strike="noStrike" kern="1200" cap="none" spc="0" normalizeH="0" baseline="0" noProof="0">
                <a:ln>
                  <a:noFill/>
                </a:ln>
                <a:solidFill>
                  <a:srgbClr val="212121"/>
                </a:solidFill>
                <a:effectLst/>
                <a:uLnTx/>
                <a:uFillTx/>
                <a:latin typeface="Arial" panose="020B0604020202020204" pitchFamily="34" charset="0"/>
                <a:cs typeface="Arial" panose="020B0604020202020204" pitchFamily="34" charset="0"/>
              </a:rPr>
              <a:t> exon 20 insertions. </a:t>
            </a:r>
            <a:r>
              <a:rPr kumimoji="0" lang="en-US" sz="1200" b="0" i="1" u="none" strike="noStrike" kern="1200" cap="none" spc="0" normalizeH="0" baseline="0" noProof="0">
                <a:ln>
                  <a:noFill/>
                </a:ln>
                <a:solidFill>
                  <a:srgbClr val="212121"/>
                </a:solidFill>
                <a:effectLst/>
                <a:uLnTx/>
                <a:uFillTx/>
                <a:latin typeface="Arial" panose="020B0604020202020204" pitchFamily="34" charset="0"/>
                <a:cs typeface="Arial" panose="020B0604020202020204" pitchFamily="34" charset="0"/>
              </a:rPr>
              <a:t>N Engl J Med</a:t>
            </a:r>
            <a:r>
              <a:rPr kumimoji="0" lang="en-US" sz="1200" b="0" i="0" u="none" strike="noStrike" kern="1200" cap="none" spc="0" normalizeH="0" baseline="0" noProof="0">
                <a:ln>
                  <a:noFill/>
                </a:ln>
                <a:solidFill>
                  <a:srgbClr val="212121"/>
                </a:solidFill>
                <a:effectLst/>
                <a:uLnTx/>
                <a:uFillTx/>
                <a:latin typeface="Arial" panose="020B0604020202020204" pitchFamily="34" charset="0"/>
                <a:cs typeface="Arial" panose="020B0604020202020204" pitchFamily="34" charset="0"/>
              </a:rPr>
              <a:t>. 2023;389(22):2039-2051</a:t>
            </a:r>
            <a:r>
              <a:rPr kumimoji="0" lang="en-US" sz="1200" b="0" i="0" u="none" strike="noStrike" kern="1200" cap="none" spc="0" normalizeH="0" baseline="0" noProof="0">
                <a:ln>
                  <a:noFill/>
                </a:ln>
                <a:solidFill>
                  <a:srgbClr val="2E2E2E"/>
                </a:solidFill>
                <a:effectLst/>
                <a:uLnTx/>
                <a:uFillTx/>
                <a:latin typeface="Arial" panose="020B0604020202020204" pitchFamily="34" charset="0"/>
                <a:cs typeface="Arial" panose="020B0604020202020204" pitchFamily="34" charset="0"/>
              </a:rPr>
              <a:t>.</a:t>
            </a:r>
          </a:p>
          <a:p>
            <a:endParaRPr lang="en-US">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And also improved overall survival, this sort of with longer follow-up, but a hazard of 0.675, a P value of 0.10. So a very clear trend. And this has really led to the regulatory approval around the world. </a:t>
            </a:r>
          </a:p>
          <a:p>
            <a:endParaRPr lang="en-US">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C9EC8EE5-B96D-7F83-57C3-09F0A0DCEA2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6C45EA-94B1-CB43-BD15-6A86004097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76120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0"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ea typeface="ＭＳ Ｐゴシック" pitchFamily="34" charset="-128"/>
            </a:endParaRPr>
          </a:p>
        </p:txBody>
      </p:sp>
      <p:sp>
        <p:nvSpPr>
          <p:cNvPr id="83971"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011F897A-87F9-410A-9B35-59366C1F0552}" type="slidenum">
              <a:rPr kumimoji="0" lang="en-US" altLang="en-US" sz="12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4</a:t>
            </a:fld>
            <a:endParaRPr kumimoji="0" lang="en-US" altLang="en-US" sz="12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384171108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2E2E2E"/>
                </a:solidFill>
                <a:effectLst/>
                <a:latin typeface="Arial" panose="020B0604020202020204" pitchFamily="34" charset="0"/>
                <a:cs typeface="Arial" panose="020B0604020202020204" pitchFamily="34" charset="0"/>
              </a:rPr>
              <a:t>Girard N, Park K, Tang K, et al. LBA5 Amivantamab plus chemotherapy vs chemotherapy as first-line treatment in EGFR exon 20 insertion-mutated advanced non-small cell lung cancer (NSCLC): primary results from PAPILLON, a randomized phase III global study. </a:t>
            </a:r>
            <a:r>
              <a:rPr lang="en-US" b="0" i="1">
                <a:solidFill>
                  <a:srgbClr val="2E2E2E"/>
                </a:solidFill>
                <a:effectLst/>
                <a:latin typeface="Arial" panose="020B0604020202020204" pitchFamily="34" charset="0"/>
                <a:cs typeface="Arial" panose="020B0604020202020204" pitchFamily="34" charset="0"/>
              </a:rPr>
              <a:t>Ann Oncol</a:t>
            </a:r>
            <a:r>
              <a:rPr lang="en-US" b="0" i="0">
                <a:solidFill>
                  <a:srgbClr val="2E2E2E"/>
                </a:solidFill>
                <a:effectLst/>
                <a:latin typeface="Arial" panose="020B0604020202020204" pitchFamily="34" charset="0"/>
                <a:cs typeface="Arial" panose="020B0604020202020204" pitchFamily="34" charset="0"/>
              </a:rPr>
              <a:t>. 2023;34(Supplement 2):S1304.</a:t>
            </a:r>
          </a:p>
          <a:p>
            <a:r>
              <a:rPr lang="en-US" b="0" i="0">
                <a:solidFill>
                  <a:srgbClr val="212121"/>
                </a:solidFill>
                <a:effectLst/>
                <a:latin typeface="Arial" panose="020B0604020202020204" pitchFamily="34" charset="0"/>
                <a:cs typeface="Arial" panose="020B0604020202020204" pitchFamily="34" charset="0"/>
              </a:rPr>
              <a:t>Zhou C, Tang KJ, Cho BC, et al; PAPILLON Investigators. Amivantamab plus chemotherapy in NSCLC with </a:t>
            </a:r>
            <a:r>
              <a:rPr lang="en-US" b="0" i="1">
                <a:solidFill>
                  <a:srgbClr val="212121"/>
                </a:solidFill>
                <a:effectLst/>
                <a:latin typeface="Arial" panose="020B0604020202020204" pitchFamily="34" charset="0"/>
                <a:cs typeface="Arial" panose="020B0604020202020204" pitchFamily="34" charset="0"/>
              </a:rPr>
              <a:t>EGFR</a:t>
            </a:r>
            <a:r>
              <a:rPr lang="en-US" b="0" i="0">
                <a:solidFill>
                  <a:srgbClr val="212121"/>
                </a:solidFill>
                <a:effectLst/>
                <a:latin typeface="Arial" panose="020B0604020202020204" pitchFamily="34" charset="0"/>
                <a:cs typeface="Arial" panose="020B0604020202020204" pitchFamily="34" charset="0"/>
              </a:rPr>
              <a:t> exon 20 insertions. </a:t>
            </a:r>
            <a:r>
              <a:rPr lang="en-US" b="0" i="1">
                <a:solidFill>
                  <a:srgbClr val="212121"/>
                </a:solidFill>
                <a:effectLst/>
                <a:latin typeface="Arial" panose="020B0604020202020204" pitchFamily="34" charset="0"/>
                <a:cs typeface="Arial" panose="020B0604020202020204" pitchFamily="34" charset="0"/>
              </a:rPr>
              <a:t>N Engl J Med</a:t>
            </a:r>
            <a:r>
              <a:rPr lang="en-US" b="0" i="0">
                <a:solidFill>
                  <a:srgbClr val="212121"/>
                </a:solidFill>
                <a:effectLst/>
                <a:latin typeface="Arial" panose="020B0604020202020204" pitchFamily="34" charset="0"/>
                <a:cs typeface="Arial" panose="020B0604020202020204" pitchFamily="34" charset="0"/>
              </a:rPr>
              <a:t>. 2023;389(22):2039-2051.</a:t>
            </a:r>
            <a:endParaRPr lang="en-US">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1" u="none" strike="noStrike" cap="none" normalizeH="0" baseline="0">
              <a:ln>
                <a:noFill/>
              </a:ln>
              <a:solidFill>
                <a:schemeClr val="bg2">
                  <a:lumMod val="10000"/>
                </a:schemeClr>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cap="none" normalizeH="0" baseline="0">
                <a:ln>
                  <a:noFill/>
                </a:ln>
                <a:solidFill>
                  <a:schemeClr val="bg2">
                    <a:lumMod val="10000"/>
                  </a:schemeClr>
                </a:solidFill>
                <a:effectLst/>
                <a:latin typeface="Arial" panose="020B0604020202020204" pitchFamily="34" charset="0"/>
                <a:cs typeface="Arial" panose="020B0604020202020204" pitchFamily="34" charset="0"/>
              </a:rPr>
              <a:t>The safety summary, I won't belabor too much here because this is really similar to what we talked about already with MARIPOSA and MARIPOSA-2. What we can see here is that you're kind of combining the toxicities of amivantamab with those of chemotherapy. But one important kind of pearl to keep in mind is that the risk of clots of VTE is actually unique to the combinations of amivantamab plus an EGFR inhibitor. And so VTE does not seem to be as common when amivantamab is given alone or even with chemotherapy. But all the other dermatologic toxicities and infusion-related reactions and others still are unfortunately quite common. </a:t>
            </a:r>
          </a:p>
          <a:p>
            <a:endParaRPr lang="en-US" i="1" baseline="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FB72F01-6714-4A31-8C22-8E0F1B091B5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16476766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212121"/>
                </a:solidFill>
                <a:effectLst/>
                <a:latin typeface="Arial" panose="020B0604020202020204" pitchFamily="34" charset="0"/>
                <a:cs typeface="Arial" panose="020B0604020202020204" pitchFamily="34" charset="0"/>
              </a:rPr>
              <a:t>Piotrowska Z. Making </a:t>
            </a:r>
            <a:r>
              <a:rPr lang="en-US">
                <a:effectLst/>
                <a:latin typeface="Arial" panose="020B0604020202020204" pitchFamily="34" charset="0"/>
                <a:ea typeface="Aptos" panose="020B0004020202020204" pitchFamily="34" charset="0"/>
                <a:cs typeface="Arial" panose="020B0604020202020204" pitchFamily="34" charset="0"/>
              </a:rPr>
              <a:t>progress along the challenging road of drug development for patients with </a:t>
            </a:r>
            <a:r>
              <a:rPr lang="en-US" i="1">
                <a:effectLst/>
                <a:latin typeface="Arial" panose="020B0604020202020204" pitchFamily="34" charset="0"/>
                <a:ea typeface="Aptos" panose="020B0004020202020204" pitchFamily="34" charset="0"/>
                <a:cs typeface="Arial" panose="020B0604020202020204" pitchFamily="34" charset="0"/>
              </a:rPr>
              <a:t>EGFR</a:t>
            </a:r>
            <a:r>
              <a:rPr lang="en-US">
                <a:effectLst/>
                <a:latin typeface="Arial" panose="020B0604020202020204" pitchFamily="34" charset="0"/>
                <a:ea typeface="Aptos" panose="020B0004020202020204" pitchFamily="34" charset="0"/>
                <a:cs typeface="Arial" panose="020B0604020202020204" pitchFamily="34" charset="0"/>
              </a:rPr>
              <a:t> exon 20 insertion-positive non-small cell lung cancer</a:t>
            </a:r>
            <a:r>
              <a:rPr lang="en-US" b="0" i="0">
                <a:solidFill>
                  <a:srgbClr val="212121"/>
                </a:solidFill>
                <a:effectLst/>
                <a:latin typeface="Arial" panose="020B0604020202020204" pitchFamily="34" charset="0"/>
                <a:cs typeface="Arial" panose="020B0604020202020204" pitchFamily="34" charset="0"/>
              </a:rPr>
              <a:t>. </a:t>
            </a:r>
            <a:r>
              <a:rPr lang="en-US" b="0" i="1">
                <a:solidFill>
                  <a:srgbClr val="212121"/>
                </a:solidFill>
                <a:effectLst/>
                <a:latin typeface="Arial" panose="020B0604020202020204" pitchFamily="34" charset="0"/>
                <a:cs typeface="Arial" panose="020B0604020202020204" pitchFamily="34" charset="0"/>
              </a:rPr>
              <a:t>J Clin Oncol</a:t>
            </a:r>
            <a:r>
              <a:rPr lang="en-US" b="0" i="0">
                <a:solidFill>
                  <a:srgbClr val="212121"/>
                </a:solidFill>
                <a:effectLst/>
                <a:latin typeface="Arial" panose="020B0604020202020204" pitchFamily="34" charset="0"/>
                <a:cs typeface="Arial" panose="020B0604020202020204" pitchFamily="34" charset="0"/>
              </a:rPr>
              <a:t>. 2025;43(13):1523-1526.</a:t>
            </a:r>
          </a:p>
          <a:p>
            <a:endParaRPr lang="en-US" b="0" i="0">
              <a:solidFill>
                <a:srgbClr val="212121"/>
              </a:solidFill>
              <a:effectLst/>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On the horizon, though, we have a number of exciting new agents with ongoing frontline trials comparing to chemotherapy. These include drugs like </a:t>
            </a:r>
            <a:r>
              <a:rPr lang="en-US" err="1">
                <a:latin typeface="Arial" panose="020B0604020202020204" pitchFamily="34" charset="0"/>
                <a:cs typeface="Arial" panose="020B0604020202020204" pitchFamily="34" charset="0"/>
              </a:rPr>
              <a:t>zipalertinib</a:t>
            </a:r>
            <a:r>
              <a:rPr lang="en-US">
                <a:latin typeface="Arial" panose="020B0604020202020204" pitchFamily="34" charset="0"/>
                <a:cs typeface="Arial" panose="020B0604020202020204" pitchFamily="34" charset="0"/>
              </a:rPr>
              <a:t>, which is being added to chemotherapy versus chemotherapy alone, and a number of exciting new kinase inhibitors, such as </a:t>
            </a:r>
            <a:r>
              <a:rPr lang="en-US" err="1">
                <a:latin typeface="Arial" panose="020B0604020202020204" pitchFamily="34" charset="0"/>
                <a:cs typeface="Arial" panose="020B0604020202020204" pitchFamily="34" charset="0"/>
              </a:rPr>
              <a:t>sunvozertinib</a:t>
            </a:r>
            <a:r>
              <a:rPr lang="en-US">
                <a:latin typeface="Arial" panose="020B0604020202020204" pitchFamily="34" charset="0"/>
                <a:cs typeface="Arial" panose="020B0604020202020204" pitchFamily="34" charset="0"/>
              </a:rPr>
              <a:t>, </a:t>
            </a:r>
            <a:r>
              <a:rPr lang="en-US" err="1">
                <a:latin typeface="Arial" panose="020B0604020202020204" pitchFamily="34" charset="0"/>
                <a:cs typeface="Arial" panose="020B0604020202020204" pitchFamily="34" charset="0"/>
              </a:rPr>
              <a:t>furmonertinib</a:t>
            </a:r>
            <a:r>
              <a:rPr lang="en-US">
                <a:latin typeface="Arial" panose="020B0604020202020204" pitchFamily="34" charset="0"/>
                <a:cs typeface="Arial" panose="020B0604020202020204" pitchFamily="34" charset="0"/>
              </a:rPr>
              <a:t>, and others, where they're being compared in the first-line setting to chemotherapy. One of these, the </a:t>
            </a:r>
            <a:r>
              <a:rPr lang="en-US" err="1">
                <a:latin typeface="Arial" panose="020B0604020202020204" pitchFamily="34" charset="0"/>
                <a:cs typeface="Arial" panose="020B0604020202020204" pitchFamily="34" charset="0"/>
              </a:rPr>
              <a:t>furmonertinib</a:t>
            </a:r>
            <a:r>
              <a:rPr lang="en-US">
                <a:latin typeface="Arial" panose="020B0604020202020204" pitchFamily="34" charset="0"/>
                <a:cs typeface="Arial" panose="020B0604020202020204" pitchFamily="34" charset="0"/>
              </a:rPr>
              <a:t>, FURVENT study, has completed approval, and we hope the others will complete soon. Of course, this is on the background of the recent publication of </a:t>
            </a:r>
            <a:r>
              <a:rPr lang="en-US" err="1">
                <a:latin typeface="Arial" panose="020B0604020202020204" pitchFamily="34" charset="0"/>
                <a:cs typeface="Arial" panose="020B0604020202020204" pitchFamily="34" charset="0"/>
              </a:rPr>
              <a:t>mobocertinib</a:t>
            </a:r>
            <a:r>
              <a:rPr lang="en-US">
                <a:latin typeface="Arial" panose="020B0604020202020204" pitchFamily="34" charset="0"/>
                <a:cs typeface="Arial" panose="020B0604020202020204" pitchFamily="34" charset="0"/>
              </a:rPr>
              <a:t> versus chemotherapy first line in these patients where we did not improve outcome and this had toxicity. But I think we're all very, very hopeful that these new agents, which have superior efficacy and less toxicity, may present new hope and competition on the horizon.</a:t>
            </a:r>
          </a:p>
          <a:p>
            <a:endParaRPr lang="en-US">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6C45EA-94B1-CB43-BD15-6A86004097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403486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4D4D4D"/>
                </a:solidFill>
                <a:effectLst/>
                <a:latin typeface="Arial" panose="020B0604020202020204" pitchFamily="34" charset="0"/>
                <a:cs typeface="Arial" panose="020B0604020202020204" pitchFamily="34" charset="0"/>
              </a:rPr>
              <a:t>Yang JCH, Doucet L, Wang M, et al. A multinational pivotal study of </a:t>
            </a:r>
            <a:r>
              <a:rPr lang="en-US" b="0" i="0" err="1">
                <a:solidFill>
                  <a:srgbClr val="4D4D4D"/>
                </a:solidFill>
                <a:effectLst/>
                <a:latin typeface="Arial" panose="020B0604020202020204" pitchFamily="34" charset="0"/>
                <a:cs typeface="Arial" panose="020B0604020202020204" pitchFamily="34" charset="0"/>
              </a:rPr>
              <a:t>sunvozertinib</a:t>
            </a:r>
            <a:r>
              <a:rPr lang="en-US" b="0" i="0">
                <a:solidFill>
                  <a:srgbClr val="4D4D4D"/>
                </a:solidFill>
                <a:effectLst/>
                <a:latin typeface="Arial" panose="020B0604020202020204" pitchFamily="34" charset="0"/>
                <a:cs typeface="Arial" panose="020B0604020202020204" pitchFamily="34" charset="0"/>
              </a:rPr>
              <a:t> in platinum pretreated non-small cell lung cancer with EGFR exon 20 insertion mutations: Primary analysis of WU-KONG1 study. Presented at: </a:t>
            </a:r>
            <a:r>
              <a:rPr lang="en-US" b="0" i="0">
                <a:solidFill>
                  <a:srgbClr val="2B3341"/>
                </a:solidFill>
                <a:effectLst/>
                <a:latin typeface="Arial" panose="020B0604020202020204" pitchFamily="34" charset="0"/>
                <a:cs typeface="Arial" panose="020B0604020202020204" pitchFamily="34" charset="0"/>
              </a:rPr>
              <a:t>American Society of Clinical Oncology Annual Meeting; Chicago, Illinois; May 31-June 4, 2024. </a:t>
            </a:r>
            <a:r>
              <a:rPr lang="en-US" b="0" i="0">
                <a:solidFill>
                  <a:srgbClr val="4D4D4D"/>
                </a:solidFill>
                <a:effectLst/>
                <a:latin typeface="Arial" panose="020B0604020202020204" pitchFamily="34" charset="0"/>
                <a:cs typeface="Arial" panose="020B0604020202020204" pitchFamily="34" charset="0"/>
              </a:rPr>
              <a:t>Abstract: 8513.</a:t>
            </a:r>
          </a:p>
          <a:p>
            <a:endParaRPr lang="en-US" b="0" i="0">
              <a:solidFill>
                <a:srgbClr val="4D4D4D"/>
              </a:solidFill>
              <a:effectLst/>
              <a:latin typeface="Arial" panose="020B0604020202020204" pitchFamily="34" charset="0"/>
              <a:cs typeface="Arial" panose="020B0604020202020204" pitchFamily="34" charset="0"/>
            </a:endParaRPr>
          </a:p>
          <a:p>
            <a:r>
              <a:rPr lang="en-US" err="1">
                <a:latin typeface="Arial" panose="020B0604020202020204" pitchFamily="34" charset="0"/>
                <a:cs typeface="Arial" panose="020B0604020202020204" pitchFamily="34" charset="0"/>
              </a:rPr>
              <a:t>Sunvozertinib</a:t>
            </a:r>
            <a:r>
              <a:rPr lang="en-US">
                <a:latin typeface="Arial" panose="020B0604020202020204" pitchFamily="34" charset="0"/>
                <a:cs typeface="Arial" panose="020B0604020202020204" pitchFamily="34" charset="0"/>
              </a:rPr>
              <a:t> is approved as a post-chemotherapy option for our patients. And then hopefully one of these oral agents will soon move to a frontline indication as well.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6C45EA-94B1-CB43-BD15-6A86004097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521066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9AE333-17AA-FF55-8AC6-7836FE00A26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19BE86-BA98-AD4A-E7F4-26C950DFC17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87A633A-90AB-88A6-D3AA-F4040A667518}"/>
              </a:ext>
            </a:extLst>
          </p:cNvPr>
          <p:cNvSpPr>
            <a:spLocks noGrp="1"/>
          </p:cNvSpPr>
          <p:nvPr>
            <p:ph type="body" idx="1"/>
          </p:nvPr>
        </p:nvSpPr>
        <p:spPr/>
        <p:txBody>
          <a:bodyPr/>
          <a:lstStyle/>
          <a:p>
            <a:r>
              <a:rPr lang="en-US" b="0" i="0">
                <a:solidFill>
                  <a:srgbClr val="4D4D4D"/>
                </a:solidFill>
                <a:effectLst/>
                <a:latin typeface="Arial" panose="020B0604020202020204" pitchFamily="34" charset="0"/>
                <a:cs typeface="Arial" panose="020B0604020202020204" pitchFamily="34" charset="0"/>
              </a:rPr>
              <a:t>Yu H, Nguyen D, Ruiter G, et al. Efficacy of </a:t>
            </a:r>
            <a:r>
              <a:rPr lang="en-US" b="0" i="0" err="1">
                <a:solidFill>
                  <a:srgbClr val="4D4D4D"/>
                </a:solidFill>
                <a:effectLst/>
                <a:latin typeface="Arial" panose="020B0604020202020204" pitchFamily="34" charset="0"/>
                <a:cs typeface="Arial" panose="020B0604020202020204" pitchFamily="34" charset="0"/>
              </a:rPr>
              <a:t>zipalertinib</a:t>
            </a:r>
            <a:r>
              <a:rPr lang="en-US" b="0" i="0">
                <a:solidFill>
                  <a:srgbClr val="4D4D4D"/>
                </a:solidFill>
                <a:effectLst/>
                <a:latin typeface="Arial" panose="020B0604020202020204" pitchFamily="34" charset="0"/>
                <a:cs typeface="Arial" panose="020B0604020202020204" pitchFamily="34" charset="0"/>
              </a:rPr>
              <a:t> in NSCLC patients with EGFR exon 20 insertion mutations who received prior platinum-based chemotherapy with or without amivantamab. Presented at: </a:t>
            </a:r>
            <a:r>
              <a:rPr lang="en-US" b="0" i="0">
                <a:solidFill>
                  <a:srgbClr val="2B3341"/>
                </a:solidFill>
                <a:effectLst/>
                <a:latin typeface="Arial" panose="020B0604020202020204" pitchFamily="34" charset="0"/>
                <a:cs typeface="Arial" panose="020B0604020202020204" pitchFamily="34" charset="0"/>
              </a:rPr>
              <a:t>American Society of Clinical Oncology Annual Meeting; Chicago, Illinois; May 30-June 3, 2025. </a:t>
            </a:r>
            <a:r>
              <a:rPr lang="en-US" b="0" i="0">
                <a:solidFill>
                  <a:srgbClr val="4D4D4D"/>
                </a:solidFill>
                <a:effectLst/>
                <a:latin typeface="Arial" panose="020B0604020202020204" pitchFamily="34" charset="0"/>
                <a:cs typeface="Arial" panose="020B0604020202020204" pitchFamily="34" charset="0"/>
              </a:rPr>
              <a:t>Abstract: 8503.</a:t>
            </a:r>
          </a:p>
          <a:p>
            <a:endParaRPr lang="en-US" b="0" i="0">
              <a:solidFill>
                <a:srgbClr val="4D4D4D"/>
              </a:solidFill>
              <a:effectLst/>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We did hear some updated data from the </a:t>
            </a:r>
            <a:r>
              <a:rPr lang="en-US" err="1">
                <a:latin typeface="Arial" panose="020B0604020202020204" pitchFamily="34" charset="0"/>
                <a:cs typeface="Arial" panose="020B0604020202020204" pitchFamily="34" charset="0"/>
              </a:rPr>
              <a:t>zipalertinib</a:t>
            </a:r>
            <a:r>
              <a:rPr lang="en-US">
                <a:latin typeface="Arial" panose="020B0604020202020204" pitchFamily="34" charset="0"/>
                <a:cs typeface="Arial" panose="020B0604020202020204" pitchFamily="34" charset="0"/>
              </a:rPr>
              <a:t> program at ASCO this past year, presented by Dr. Helena Yu and colleagues, where they demonstrated a confirmed response rate of 35% in their primary efficacy population. In patients that had not had prior exon 20 insertion directed targeted therapy, it was higher at 40%. But in patients who had had prior amivantamab or other exon 20-targeting therapy, it was 24%. So I think this is promising. The median duration of response, about 8.8 months. So very, very durable. Very well tolerated. The most common adverse events, 7% of patients with anemia, low rate of pneumonitis 2.5%, low rate of severe rash 2.5%, and transaminase, and diarrhea. So really looking forward to these new TKIs entering the therapeutic arena. </a:t>
            </a:r>
          </a:p>
          <a:p>
            <a:endParaRPr lang="en-US">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BF5E5810-F3EC-2E1B-14FB-8EAD001F886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6C45EA-94B1-CB43-BD15-6A86004097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49222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46C45EA-94B1-CB43-BD15-6A8600409710}" type="slidenum">
              <a:rPr lang="en-US" smtClean="0"/>
              <a:t>44</a:t>
            </a:fld>
            <a:endParaRPr lang="en-US"/>
          </a:p>
        </p:txBody>
      </p:sp>
    </p:spTree>
    <p:extLst>
      <p:ext uri="{BB962C8B-B14F-4D97-AF65-F5344CB8AC3E}">
        <p14:creationId xmlns:p14="http://schemas.microsoft.com/office/powerpoint/2010/main" val="245218593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panose="020B0604020202020204" pitchFamily="34" charset="0"/>
                <a:cs typeface="Arial" panose="020B0604020202020204" pitchFamily="34" charset="0"/>
              </a:rPr>
              <a:t>So across all of these agents, be they TKIs, monoclonal antibodies, all of these are associated with some clinically relevant EGFR inhibition-associated AEs, whether it's skin, which is of course the most common, lung, GI disorders, ocular. With the addition of chemotherapy, of course, we need to be mindful of blood counts. Cardiac events also with targeted therapy like osimertinib. And we also need to be mindful of things like stomatitis, edema with MET-targeted therapies, infusion-related reactions, and VTEs. And so it's really important that all of our patients have very specialized care to support toxicity management. </a:t>
            </a:r>
          </a:p>
          <a:p>
            <a:endParaRPr lang="en-US">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6C45EA-94B1-CB43-BD15-6A86004097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819385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panose="020B0604020202020204" pitchFamily="34" charset="0"/>
                <a:cs typeface="Arial" panose="020B0604020202020204" pitchFamily="34" charset="0"/>
              </a:rPr>
              <a:t>So prophylaxis has really emerged as something that we should all be doing. Not only do we want to make sure that patients have great skin care and great teaching in your clinic as they start these new agents, we also really want to decrease the risk of inflammation, decrease the risk of infection, and really try and keep skin intact to prevent dose reduction, to prevent holding the dose or stopping treatment, and, of course, to improve the journey for our patients. So of course, avoiding hot water and irritants, not scratching, making sure that cleansing products and moisturizers are nontoxic or nonirritating, avoiding the sun, treating underlying skin conditions, and being mindful of things like Staph aureus colonization and treating for that if we need to. Steroids, as we need to. Usually, for most patients, we don't need topical antibiotics, but we'll talk a little bit more about some of the prophylactic strategies that we've taken, for example, with amivantamab and lazertinib. And of course, for patients with severe toxicity, we do want to make sure that they have either prophylactic treatment with doxycycline. We do want to make sure that they have dermatologic follow-up, and that we do follow these patients very closely. </a:t>
            </a:r>
          </a:p>
          <a:p>
            <a:endParaRPr lang="en-US">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346C45EA-94B1-CB43-BD15-6A8600409710}" type="slidenum">
              <a:rPr lang="en-US" smtClean="0"/>
              <a:t>46</a:t>
            </a:fld>
            <a:endParaRPr lang="en-US"/>
          </a:p>
        </p:txBody>
      </p:sp>
    </p:spTree>
    <p:extLst>
      <p:ext uri="{BB962C8B-B14F-4D97-AF65-F5344CB8AC3E}">
        <p14:creationId xmlns:p14="http://schemas.microsoft.com/office/powerpoint/2010/main" val="413271515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333333"/>
                </a:solidFill>
                <a:effectLst/>
                <a:latin typeface="Arial" panose="020B0604020202020204" pitchFamily="34" charset="0"/>
                <a:cs typeface="Arial" panose="020B0604020202020204" pitchFamily="34" charset="0"/>
              </a:rPr>
              <a:t>Girard N, Li W, Spira A, et al. Preventing moderate to severe dermatologic adverse events in first-line EGFR-mutant advanced NSCLC treated with amivantamab plus lazertinib: early success of the COCOON trial. Presented at: European Lung Cancer Congress 2025; Paris, France; March 27, 2025. Abstract 10MO.</a:t>
            </a:r>
          </a:p>
          <a:p>
            <a:endParaRPr lang="en-US" b="0" i="0">
              <a:solidFill>
                <a:srgbClr val="333333"/>
              </a:solidFill>
              <a:effectLst/>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This study was called COCOON, and it took patients with newly diagnosed EGFR-mutant lung cancer, all of whom were getting amivantamab/lazertinib, and randomized them to either this enhanced dermatologic management or just standard whatever the provider wanted to do in terms of dermatologic management. The enhanced dermatologic management included oral antibiotics, so doxycycline or minocycline for 12 weeks. When they started on treatment, later clindamycin lotion on the scalp, chlorhexidine to the nails, aggressive moisturizers, whereas standard of care was basically whatever the patient and provider were doing already. And the primary endpoint here was to see whether this kind of enhanced dermatologic management can lead to a decrease in the incidence of grade 2 or greater dermatologic adverse events. </a:t>
            </a:r>
          </a:p>
        </p:txBody>
      </p:sp>
      <p:sp>
        <p:nvSpPr>
          <p:cNvPr id="4" name="Slide Number Placeholder 3"/>
          <p:cNvSpPr>
            <a:spLocks noGrp="1"/>
          </p:cNvSpPr>
          <p:nvPr>
            <p:ph type="sldNum" sz="quarter" idx="5"/>
          </p:nvPr>
        </p:nvSpPr>
        <p:spPr/>
        <p:txBody>
          <a:bodyPr/>
          <a:lstStyle/>
          <a:p>
            <a:fld id="{346C45EA-94B1-CB43-BD15-6A8600409710}" type="slidenum">
              <a:rPr lang="en-US" smtClean="0"/>
              <a:t>47</a:t>
            </a:fld>
            <a:endParaRPr lang="en-US"/>
          </a:p>
        </p:txBody>
      </p:sp>
    </p:spTree>
    <p:extLst>
      <p:ext uri="{BB962C8B-B14F-4D97-AF65-F5344CB8AC3E}">
        <p14:creationId xmlns:p14="http://schemas.microsoft.com/office/powerpoint/2010/main" val="267800685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A9051E-6288-79E7-5BE9-C1C6130B89E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7E141F9-650B-781F-9918-0CDD1068ACF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58E4C21-8A2E-0762-1447-EE741DF68D8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333333"/>
                </a:solidFill>
                <a:effectLst/>
                <a:latin typeface="Arial" panose="020B0604020202020204" pitchFamily="34" charset="0"/>
                <a:cs typeface="Arial" panose="020B0604020202020204" pitchFamily="34" charset="0"/>
              </a:rPr>
              <a:t>Girard N, Li W, Spira A, et al. Preventing moderate to severe dermatologic adverse events in first-line EGFR-mutant advanced NSCLC treated with amivantamab plus lazertinib: early success of the COCOON trial. Presented at: European Lung Cancer Congress 2025; Paris, France; March 27, 2025. Abstract 10MO.</a:t>
            </a:r>
            <a:endParaRPr lang="en-US">
              <a:latin typeface="Arial" panose="020B0604020202020204" pitchFamily="34" charset="0"/>
              <a:cs typeface="Arial" panose="020B0604020202020204" pitchFamily="34" charset="0"/>
            </a:endParaRPr>
          </a:p>
          <a:p>
            <a:endParaRPr lang="en-US">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So here you can see that with the COCOON regimen, the grade 2 or greater dermatologic AEs were about half, 38.6% vs 76.5%. </a:t>
            </a:r>
          </a:p>
        </p:txBody>
      </p:sp>
      <p:sp>
        <p:nvSpPr>
          <p:cNvPr id="4" name="Slide Number Placeholder 3">
            <a:extLst>
              <a:ext uri="{FF2B5EF4-FFF2-40B4-BE49-F238E27FC236}">
                <a16:creationId xmlns:a16="http://schemas.microsoft.com/office/drawing/2014/main" id="{24C44396-C281-76E9-0A07-F225C1C5647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B18E93-EE38-CB4F-AFC1-65CB91DBAD44}" type="slidenum">
              <a:rPr kumimoji="0" lang="en-US" sz="1200" b="0" i="0" u="none" strike="noStrike" kern="1200" cap="none" spc="0" normalizeH="0" baseline="0" noProof="0" smtClean="0">
                <a:ln>
                  <a:noFill/>
                </a:ln>
                <a:solidFill>
                  <a:prstClr val="black"/>
                </a:solidFill>
                <a:effectLst/>
                <a:uLnTx/>
                <a:uFillTx/>
                <a:latin typeface="Johnson Display"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Johnson Display" pitchFamily="2" charset="77"/>
              <a:ea typeface="+mn-ea"/>
              <a:cs typeface="+mn-cs"/>
            </a:endParaRPr>
          </a:p>
        </p:txBody>
      </p:sp>
    </p:spTree>
    <p:extLst>
      <p:ext uri="{BB962C8B-B14F-4D97-AF65-F5344CB8AC3E}">
        <p14:creationId xmlns:p14="http://schemas.microsoft.com/office/powerpoint/2010/main" val="243996568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112589-6DC0-8BC0-286C-10A11C77297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A64B466-9182-3FBF-78C5-FAB53DB2E2B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4FF0528-FF8F-EA90-E1A9-5D1E174B16A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333333"/>
                </a:solidFill>
                <a:effectLst/>
                <a:latin typeface="Arial" panose="020B0604020202020204" pitchFamily="34" charset="0"/>
                <a:cs typeface="Arial" panose="020B0604020202020204" pitchFamily="34" charset="0"/>
              </a:rPr>
              <a:t>Girard N, Li W, Spira A, et al. Preventing moderate to severe dermatologic adverse events in first-line EGFR-mutant advanced NSCLC treated with amivantamab plus lazertinib: early success of the COCOON trial. Presented at: European Lung Cancer Congress 2025; Paris, France; March 27, 2025. Abstract 10MO.</a:t>
            </a:r>
            <a:endParaRPr lang="en-US">
              <a:latin typeface="Arial" panose="020B0604020202020204" pitchFamily="34" charset="0"/>
              <a:cs typeface="Arial" panose="020B0604020202020204" pitchFamily="34" charset="0"/>
            </a:endParaRPr>
          </a:p>
          <a:p>
            <a:endParaRPr lang="en-US">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One particularly important finding is that the scalp folliculitis, which really for some of these patients can be quite challenging to manage and really quite uncomfortable, was significantly decreased by about 70%. We also saw a decrease in the facial and body rash that you can see. A little bit less of a decrease. A little bit less of an impact on paronychia, but still a reduction as well. So across the board, I think prophylaxis really helps here, both in terms of the topical regimens, but also those oral antibiotics.</a:t>
            </a:r>
          </a:p>
        </p:txBody>
      </p:sp>
      <p:sp>
        <p:nvSpPr>
          <p:cNvPr id="4" name="Slide Number Placeholder 3">
            <a:extLst>
              <a:ext uri="{FF2B5EF4-FFF2-40B4-BE49-F238E27FC236}">
                <a16:creationId xmlns:a16="http://schemas.microsoft.com/office/drawing/2014/main" id="{E835F568-B1B7-A646-03BA-2D05D0A6018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B18E93-EE38-CB4F-AFC1-65CB91DBAD44}" type="slidenum">
              <a:rPr kumimoji="0" lang="en-US" sz="1200" b="0" i="0" u="none" strike="noStrike" kern="1200" cap="none" spc="0" normalizeH="0" baseline="0" noProof="0" smtClean="0">
                <a:ln>
                  <a:noFill/>
                </a:ln>
                <a:solidFill>
                  <a:prstClr val="black"/>
                </a:solidFill>
                <a:effectLst/>
                <a:uLnTx/>
                <a:uFillTx/>
                <a:latin typeface="Johnson Display"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Johnson Display" pitchFamily="2" charset="77"/>
              <a:ea typeface="+mn-ea"/>
              <a:cs typeface="+mn-cs"/>
            </a:endParaRPr>
          </a:p>
        </p:txBody>
      </p:sp>
    </p:spTree>
    <p:extLst>
      <p:ext uri="{BB962C8B-B14F-4D97-AF65-F5344CB8AC3E}">
        <p14:creationId xmlns:p14="http://schemas.microsoft.com/office/powerpoint/2010/main" val="41434173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46C45EA-94B1-CB43-BD15-6A8600409710}" type="slidenum">
              <a:rPr lang="en-US" smtClean="0"/>
              <a:t>5</a:t>
            </a:fld>
            <a:endParaRPr lang="en-US"/>
          </a:p>
        </p:txBody>
      </p:sp>
    </p:spTree>
    <p:extLst>
      <p:ext uri="{BB962C8B-B14F-4D97-AF65-F5344CB8AC3E}">
        <p14:creationId xmlns:p14="http://schemas.microsoft.com/office/powerpoint/2010/main" val="136353592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333333"/>
                </a:solidFill>
                <a:effectLst/>
                <a:latin typeface="Arial" panose="020B0604020202020204" pitchFamily="34" charset="0"/>
                <a:cs typeface="Arial" panose="020B0604020202020204" pitchFamily="34" charset="0"/>
              </a:rPr>
              <a:t>Girard N, Li W, Spira A, et al. Preventing moderate to severe dermatologic adverse events in first-line EGFR-mutant advanced NSCLC treated with amivantamab plus lazertinib: early success of the COCOON trial. Presented at: European Lung Cancer Congress 2025; Paris, France; March 27, 2025. Abstract 10MO.</a:t>
            </a:r>
            <a:endParaRPr lang="en-US">
              <a:latin typeface="Arial" panose="020B0604020202020204" pitchFamily="34" charset="0"/>
              <a:cs typeface="Arial" panose="020B0604020202020204" pitchFamily="34" charset="0"/>
            </a:endParaRPr>
          </a:p>
          <a:p>
            <a:endParaRPr lang="en-US">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Dose modifications of amivantamb due to dermatologic AEs also decreased with the COCOON approach. Patients on the COCOON arm also had lower rates of amivantamab or lazertinib discontinuations due to any AEs.</a:t>
            </a:r>
          </a:p>
        </p:txBody>
      </p:sp>
      <p:sp>
        <p:nvSpPr>
          <p:cNvPr id="4" name="Slide Number Placeholder 3"/>
          <p:cNvSpPr>
            <a:spLocks noGrp="1"/>
          </p:cNvSpPr>
          <p:nvPr>
            <p:ph type="sldNum" sz="quarter" idx="5"/>
          </p:nvPr>
        </p:nvSpPr>
        <p:spPr/>
        <p:txBody>
          <a:bodyPr/>
          <a:lstStyle/>
          <a:p>
            <a:fld id="{346C45EA-94B1-CB43-BD15-6A8600409710}" type="slidenum">
              <a:rPr lang="en-US" smtClean="0"/>
              <a:t>50</a:t>
            </a:fld>
            <a:endParaRPr lang="en-US"/>
          </a:p>
        </p:txBody>
      </p:sp>
    </p:spTree>
    <p:extLst>
      <p:ext uri="{BB962C8B-B14F-4D97-AF65-F5344CB8AC3E}">
        <p14:creationId xmlns:p14="http://schemas.microsoft.com/office/powerpoint/2010/main" val="28325822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4F2D77-F1E8-0E49-A6DE-CF552115780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334E5BB-49F2-5D62-D708-580EA248585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6A6525A-3F64-98A6-13BF-2F6C6B75778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Arial" panose="020B0604020202020204" pitchFamily="34" charset="0"/>
                <a:cs typeface="Arial" panose="020B0604020202020204" pitchFamily="34" charset="0"/>
              </a:rPr>
              <a:t>1. </a:t>
            </a:r>
            <a:r>
              <a:rPr lang="en-US" b="0" i="0">
                <a:solidFill>
                  <a:srgbClr val="333333"/>
                </a:solidFill>
                <a:effectLst/>
                <a:latin typeface="Arial" panose="020B0604020202020204" pitchFamily="34" charset="0"/>
                <a:cs typeface="Arial" panose="020B0604020202020204" pitchFamily="34" charset="0"/>
              </a:rPr>
              <a:t>Girard N, Li W, Spira A, et al. Preventing moderate to severe dermatologic adverse events in first-line EGFR-mutant advanced NSCLC treated with amivantamab plus lazertinib: early success of the COCOON trial. Presented at: European Lung Cancer Congress 2025; Paris, France; March 27, 2025. Abstract 10MO.</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333333"/>
                </a:solidFill>
                <a:effectLst/>
                <a:latin typeface="Arial" panose="020B0604020202020204" pitchFamily="34" charset="0"/>
                <a:cs typeface="Arial" panose="020B0604020202020204" pitchFamily="34" charset="0"/>
              </a:rPr>
              <a:t>2. </a:t>
            </a:r>
            <a:r>
              <a:rPr lang="en-US" b="0" i="0">
                <a:solidFill>
                  <a:srgbClr val="212121"/>
                </a:solidFill>
                <a:effectLst/>
                <a:latin typeface="Arial" panose="020B0604020202020204" pitchFamily="34" charset="0"/>
                <a:cs typeface="Arial" panose="020B0604020202020204" pitchFamily="34" charset="0"/>
              </a:rPr>
              <a:t>Spira AI, Paz-Ares L, Han JY, et al. Preventing </a:t>
            </a:r>
            <a:r>
              <a:rPr lang="en-US">
                <a:effectLst/>
                <a:latin typeface="Arial" panose="020B0604020202020204" pitchFamily="34" charset="0"/>
                <a:ea typeface="Aptos" panose="020B0004020202020204" pitchFamily="34" charset="0"/>
                <a:cs typeface="Arial" panose="020B0604020202020204" pitchFamily="34" charset="0"/>
              </a:rPr>
              <a:t>infusion-related reactions with intravenous amivantamab-results from </a:t>
            </a:r>
            <a:r>
              <a:rPr lang="en-US" err="1">
                <a:effectLst/>
                <a:latin typeface="Arial" panose="020B0604020202020204" pitchFamily="34" charset="0"/>
                <a:ea typeface="Aptos" panose="020B0004020202020204" pitchFamily="34" charset="0"/>
                <a:cs typeface="Arial" panose="020B0604020202020204" pitchFamily="34" charset="0"/>
              </a:rPr>
              <a:t>SKIPPirr</a:t>
            </a:r>
            <a:r>
              <a:rPr lang="en-US">
                <a:effectLst/>
                <a:latin typeface="Arial" panose="020B0604020202020204" pitchFamily="34" charset="0"/>
                <a:ea typeface="Aptos" panose="020B0004020202020204" pitchFamily="34" charset="0"/>
                <a:cs typeface="Arial" panose="020B0604020202020204" pitchFamily="34" charset="0"/>
              </a:rPr>
              <a:t>, a phase 2 study: a brief report.</a:t>
            </a:r>
            <a:r>
              <a:rPr lang="en-US" b="0" i="0">
                <a:solidFill>
                  <a:srgbClr val="212121"/>
                </a:solidFill>
                <a:effectLst/>
                <a:latin typeface="Arial" panose="020B0604020202020204" pitchFamily="34" charset="0"/>
                <a:cs typeface="Arial" panose="020B0604020202020204" pitchFamily="34" charset="0"/>
              </a:rPr>
              <a:t> </a:t>
            </a:r>
            <a:r>
              <a:rPr lang="en-US" b="0" i="1">
                <a:solidFill>
                  <a:srgbClr val="212121"/>
                </a:solidFill>
                <a:effectLst/>
                <a:latin typeface="Arial" panose="020B0604020202020204" pitchFamily="34" charset="0"/>
                <a:cs typeface="Arial" panose="020B0604020202020204" pitchFamily="34" charset="0"/>
              </a:rPr>
              <a:t>J </a:t>
            </a:r>
            <a:r>
              <a:rPr lang="en-US" b="0" i="1" err="1">
                <a:solidFill>
                  <a:srgbClr val="212121"/>
                </a:solidFill>
                <a:effectLst/>
                <a:latin typeface="Arial" panose="020B0604020202020204" pitchFamily="34" charset="0"/>
                <a:cs typeface="Arial" panose="020B0604020202020204" pitchFamily="34" charset="0"/>
              </a:rPr>
              <a:t>Thorac</a:t>
            </a:r>
            <a:r>
              <a:rPr lang="en-US" b="0" i="1">
                <a:solidFill>
                  <a:srgbClr val="212121"/>
                </a:solidFill>
                <a:effectLst/>
                <a:latin typeface="Arial" panose="020B0604020202020204" pitchFamily="34" charset="0"/>
                <a:cs typeface="Arial" panose="020B0604020202020204" pitchFamily="34" charset="0"/>
              </a:rPr>
              <a:t> Oncol</a:t>
            </a:r>
            <a:r>
              <a:rPr lang="en-US" b="0" i="0">
                <a:solidFill>
                  <a:srgbClr val="212121"/>
                </a:solidFill>
                <a:effectLst/>
                <a:latin typeface="Arial" panose="020B0604020202020204" pitchFamily="34" charset="0"/>
                <a:cs typeface="Arial" panose="020B0604020202020204" pitchFamily="34" charset="0"/>
              </a:rPr>
              <a:t>. 2025;20(6):809-816.</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212121"/>
                </a:solidFill>
                <a:effectLst/>
                <a:latin typeface="Arial" panose="020B0604020202020204" pitchFamily="34" charset="0"/>
                <a:cs typeface="Arial" panose="020B0604020202020204" pitchFamily="34" charset="0"/>
              </a:rPr>
              <a:t>3. </a:t>
            </a:r>
            <a:r>
              <a:rPr kumimoji="0" lang="en-US" b="0" i="0" u="none" strike="noStrike" kern="1200" cap="none" spc="0" normalizeH="0" baseline="0" noProof="0">
                <a:ln>
                  <a:noFill/>
                </a:ln>
                <a:solidFill>
                  <a:srgbClr val="212121"/>
                </a:solidFill>
                <a:effectLst/>
                <a:uLnTx/>
                <a:uFillTx/>
                <a:latin typeface="Arial" panose="020B0604020202020204" pitchFamily="34" charset="0"/>
                <a:cs typeface="Arial" panose="020B0604020202020204" pitchFamily="34" charset="0"/>
              </a:rPr>
              <a:t>Leighl NB, Akamatsu H, Lim SM, et al; PALOMA-3 Investigators. Subcutaneous versus intravenous amivantamab, both in combination with lazertinib, in refractory epidermal growth factor receptor-mutated non-small cell lung cancer: primary results from the phase III PALOMA-3 study. </a:t>
            </a:r>
            <a:r>
              <a:rPr kumimoji="0" lang="en-US" b="0" i="1" u="none" strike="noStrike" kern="1200" cap="none" spc="0" normalizeH="0" baseline="0" noProof="0">
                <a:ln>
                  <a:noFill/>
                </a:ln>
                <a:solidFill>
                  <a:srgbClr val="212121"/>
                </a:solidFill>
                <a:effectLst/>
                <a:uLnTx/>
                <a:uFillTx/>
                <a:latin typeface="Arial" panose="020B0604020202020204" pitchFamily="34" charset="0"/>
                <a:cs typeface="Arial" panose="020B0604020202020204" pitchFamily="34" charset="0"/>
              </a:rPr>
              <a:t>J Clin Oncol</a:t>
            </a:r>
            <a:r>
              <a:rPr kumimoji="0" lang="en-US" b="0" i="0" u="none" strike="noStrike" kern="1200" cap="none" spc="0" normalizeH="0" baseline="0" noProof="0">
                <a:ln>
                  <a:noFill/>
                </a:ln>
                <a:solidFill>
                  <a:srgbClr val="212121"/>
                </a:solidFill>
                <a:effectLst/>
                <a:uLnTx/>
                <a:uFillTx/>
                <a:latin typeface="Arial" panose="020B0604020202020204" pitchFamily="34" charset="0"/>
                <a:cs typeface="Arial" panose="020B0604020202020204" pitchFamily="34" charset="0"/>
              </a:rPr>
              <a:t>. 2024;42(30):3593-3605.</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a:ln>
                <a:noFill/>
              </a:ln>
              <a:solidFill>
                <a:srgbClr val="212121"/>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We've learned in the COCOON study earlier this year that prophylaxis can go a long way to really helping prevent toxicity for our patients. The COCOON regimen, which involved prophylactic antibiotics for 12 weeks, steroid cream, also vinegar and water soaks, or chlorhexidine soaks for patients’ nails that were receiving amivantamab and lazertinib really can decrease the risk of skin adverse events and really decrease the severity by more than 50%.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We found that using dexamethasone prophylaxis 8 mg twice a day, starting 2 days before and then ending with 1 dose prior to the usual dexamethasone given with IV amivantamab, really decreased the rate of infusion-related reactions. So if you are using IV amivantamab, until we get access to sub-q, the </a:t>
            </a:r>
            <a:r>
              <a:rPr kumimoji="0" lang="en-US" b="0" i="0" u="none" strike="noStrike" kern="1200" cap="none" spc="0" normalizeH="0" baseline="0" noProof="0" err="1">
                <a:ln>
                  <a:noFill/>
                </a:ln>
                <a:solidFill>
                  <a:prstClr val="black"/>
                </a:solidFill>
                <a:effectLst/>
                <a:uLnTx/>
                <a:uFillTx/>
                <a:latin typeface="Arial" panose="020B0604020202020204" pitchFamily="34" charset="0"/>
                <a:cs typeface="Arial" panose="020B0604020202020204" pitchFamily="34" charset="0"/>
              </a:rPr>
              <a:t>SKIPPirr</a:t>
            </a:r>
            <a:r>
              <a:rPr kumimoji="0" lang="en-US"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 regimen really helps. Published by Dr. Spira and colleagues earlier this year in the </a:t>
            </a:r>
            <a:r>
              <a:rPr kumimoji="0" lang="en-US" b="0" i="1"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Journal of Thoracic Oncology</a:t>
            </a:r>
            <a:r>
              <a:rPr kumimoji="0" lang="en-US"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Also, we've shown that prophylactic anticoagulation really can substantially decrease the risk of VTEs by almost 50% with very minimal increased risk to patients.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212121"/>
                </a:solidFill>
                <a:effectLst/>
                <a:latin typeface="Arial" panose="020B0604020202020204" pitchFamily="34" charset="0"/>
                <a:cs typeface="Arial" panose="020B0604020202020204" pitchFamily="34" charset="0"/>
              </a:rPr>
              <a:t> </a:t>
            </a:r>
            <a:endParaRPr lang="en-US">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6777998F-9773-DB09-C3A3-586566EA1BBF}"/>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51</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89714436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i="0">
                <a:solidFill>
                  <a:srgbClr val="212121"/>
                </a:solidFill>
                <a:effectLst/>
                <a:latin typeface="Arial" panose="020B0604020202020204" pitchFamily="34" charset="0"/>
                <a:cs typeface="Arial" panose="020B0604020202020204" pitchFamily="34" charset="0"/>
              </a:rPr>
              <a:t>Spira AI, Paz-Ares L, Han JY, et al. Preventing </a:t>
            </a:r>
            <a:r>
              <a:rPr lang="en-US" sz="1200">
                <a:effectLst/>
                <a:latin typeface="Arial" panose="020B0604020202020204" pitchFamily="34" charset="0"/>
                <a:ea typeface="Aptos" panose="020B0004020202020204" pitchFamily="34" charset="0"/>
                <a:cs typeface="Arial" panose="020B0604020202020204" pitchFamily="34" charset="0"/>
              </a:rPr>
              <a:t>infusion-related reactions with intravenous amivantamab-results from </a:t>
            </a:r>
            <a:r>
              <a:rPr lang="en-US" sz="1200" err="1">
                <a:effectLst/>
                <a:latin typeface="Arial" panose="020B0604020202020204" pitchFamily="34" charset="0"/>
                <a:ea typeface="Aptos" panose="020B0004020202020204" pitchFamily="34" charset="0"/>
                <a:cs typeface="Arial" panose="020B0604020202020204" pitchFamily="34" charset="0"/>
              </a:rPr>
              <a:t>SKIPPirr</a:t>
            </a:r>
            <a:r>
              <a:rPr lang="en-US" sz="1200">
                <a:effectLst/>
                <a:latin typeface="Arial" panose="020B0604020202020204" pitchFamily="34" charset="0"/>
                <a:ea typeface="Aptos" panose="020B0004020202020204" pitchFamily="34" charset="0"/>
                <a:cs typeface="Arial" panose="020B0604020202020204" pitchFamily="34" charset="0"/>
              </a:rPr>
              <a:t>, a phase 2 study: a brief report.</a:t>
            </a:r>
            <a:r>
              <a:rPr lang="en-US" b="0" i="0">
                <a:solidFill>
                  <a:srgbClr val="212121"/>
                </a:solidFill>
                <a:effectLst/>
                <a:latin typeface="Arial" panose="020B0604020202020204" pitchFamily="34" charset="0"/>
                <a:cs typeface="Arial" panose="020B0604020202020204" pitchFamily="34" charset="0"/>
              </a:rPr>
              <a:t> </a:t>
            </a:r>
            <a:r>
              <a:rPr lang="en-US" b="0" i="1">
                <a:solidFill>
                  <a:srgbClr val="212121"/>
                </a:solidFill>
                <a:effectLst/>
                <a:latin typeface="Arial" panose="020B0604020202020204" pitchFamily="34" charset="0"/>
                <a:cs typeface="Arial" panose="020B0604020202020204" pitchFamily="34" charset="0"/>
              </a:rPr>
              <a:t>J </a:t>
            </a:r>
            <a:r>
              <a:rPr lang="en-US" b="0" i="1" err="1">
                <a:solidFill>
                  <a:srgbClr val="212121"/>
                </a:solidFill>
                <a:effectLst/>
                <a:latin typeface="Arial" panose="020B0604020202020204" pitchFamily="34" charset="0"/>
                <a:cs typeface="Arial" panose="020B0604020202020204" pitchFamily="34" charset="0"/>
              </a:rPr>
              <a:t>Thorac</a:t>
            </a:r>
            <a:r>
              <a:rPr lang="en-US" b="0" i="1">
                <a:solidFill>
                  <a:srgbClr val="212121"/>
                </a:solidFill>
                <a:effectLst/>
                <a:latin typeface="Arial" panose="020B0604020202020204" pitchFamily="34" charset="0"/>
                <a:cs typeface="Arial" panose="020B0604020202020204" pitchFamily="34" charset="0"/>
              </a:rPr>
              <a:t> Oncol</a:t>
            </a:r>
            <a:r>
              <a:rPr lang="en-US" b="0" i="0">
                <a:solidFill>
                  <a:srgbClr val="212121"/>
                </a:solidFill>
                <a:effectLst/>
                <a:latin typeface="Arial" panose="020B0604020202020204" pitchFamily="34" charset="0"/>
                <a:cs typeface="Arial" panose="020B0604020202020204" pitchFamily="34" charset="0"/>
              </a:rPr>
              <a:t>. 2025;20(6):809-816.</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kern="1200">
                <a:latin typeface="Arial" panose="020B0604020202020204" pitchFamily="34" charset="0"/>
                <a:cs typeface="Arial" panose="020B0604020202020204" pitchFamily="34" charset="0"/>
              </a:rPr>
              <a:t>Lim SM, Tan JL, Dias JM, et al. Subcutaneous amivantamab and lazertinib as first-line treatment in patients with EGFR-mutated, advanced non-small cell lung cancer (NSCLC): results from the phase 2 PALOMA-2 study. Presented at: American Society of Clinical Oncology Annual Meeting; Chicago, Illinois; May 31-June 4, 2024. Abstract LBA8612.</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i="0">
                <a:solidFill>
                  <a:srgbClr val="212121"/>
                </a:solidFill>
                <a:effectLst/>
                <a:latin typeface="Arial" panose="020B0604020202020204" pitchFamily="34" charset="0"/>
                <a:cs typeface="Arial" panose="020B0604020202020204" pitchFamily="34" charset="0"/>
              </a:rPr>
              <a:t>Leighl NB, Akamatsu H, Lim SM, et al; PALOMA-3 Investigators. Subcutaneous versus intravenous amivantamab, both in combination with lazertinib, in refractory epidermal growth factor receptor-mutated non-small cell lung cancer: primary results from the phase III PALOMA-3 study. </a:t>
            </a:r>
            <a:r>
              <a:rPr lang="en-US" b="0" i="1">
                <a:solidFill>
                  <a:srgbClr val="212121"/>
                </a:solidFill>
                <a:effectLst/>
                <a:latin typeface="Arial" panose="020B0604020202020204" pitchFamily="34" charset="0"/>
                <a:cs typeface="Arial" panose="020B0604020202020204" pitchFamily="34" charset="0"/>
              </a:rPr>
              <a:t>J Clin Oncol</a:t>
            </a:r>
            <a:r>
              <a:rPr lang="en-US" b="0" i="0">
                <a:solidFill>
                  <a:srgbClr val="212121"/>
                </a:solidFill>
                <a:effectLst/>
                <a:latin typeface="Arial" panose="020B0604020202020204" pitchFamily="34" charset="0"/>
                <a:cs typeface="Arial" panose="020B0604020202020204" pitchFamily="34" charset="0"/>
              </a:rPr>
              <a:t>. 2024;42(30):3593-3605.</a:t>
            </a:r>
            <a:endParaRPr lang="en-US" b="0" i="0">
              <a:solidFill>
                <a:schemeClr val="tx1"/>
              </a:solidFill>
              <a:effectLst/>
              <a:latin typeface="Arial" panose="020B0604020202020204" pitchFamily="34" charset="0"/>
              <a:cs typeface="Arial" panose="020B0604020202020204" pitchFamily="34" charset="0"/>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i="0">
                <a:solidFill>
                  <a:srgbClr val="333333"/>
                </a:solidFill>
                <a:effectLst/>
                <a:latin typeface="Arial" panose="020B0604020202020204" pitchFamily="34" charset="0"/>
                <a:cs typeface="Arial" panose="020B0604020202020204" pitchFamily="34" charset="0"/>
              </a:rPr>
              <a:t>Girard N, Li W, Spira A, et al. Preventing moderate to severe dermatologic adverse events in first-line EGFR-mutant advanced NSCLC treated with amivantamab plus lazertinib: early success of the COCOON trial. Presented at: European Lung Cancer Congress 2025; Paris, France; March 27, 2025. Abstract 10MO.</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US" b="0" i="0">
              <a:solidFill>
                <a:srgbClr val="333333"/>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333333"/>
                </a:solidFill>
                <a:effectLst/>
                <a:latin typeface="Arial" panose="020B0604020202020204" pitchFamily="34" charset="0"/>
                <a:cs typeface="Arial" panose="020B0604020202020204" pitchFamily="34" charset="0"/>
              </a:rPr>
              <a:t>So very important to prevent all these with simple and accessible preventative approaches. And I really think that prevention of AEs and patient education and really making sure the whole team is on board to help prevent AEs is the key to better patient outcomes. The </a:t>
            </a:r>
            <a:r>
              <a:rPr lang="en-US" b="0" i="0" err="1">
                <a:solidFill>
                  <a:srgbClr val="333333"/>
                </a:solidFill>
                <a:effectLst/>
                <a:latin typeface="Arial" panose="020B0604020202020204" pitchFamily="34" charset="0"/>
                <a:cs typeface="Arial" panose="020B0604020202020204" pitchFamily="34" charset="0"/>
              </a:rPr>
              <a:t>SKIPPirr</a:t>
            </a:r>
            <a:r>
              <a:rPr lang="en-US" b="0" i="0">
                <a:solidFill>
                  <a:srgbClr val="333333"/>
                </a:solidFill>
                <a:effectLst/>
                <a:latin typeface="Arial" panose="020B0604020202020204" pitchFamily="34" charset="0"/>
                <a:cs typeface="Arial" panose="020B0604020202020204" pitchFamily="34" charset="0"/>
              </a:rPr>
              <a:t> regimen, as I talked about, dexamethasone 8 mg BID, 2 days and 1 day, and then 1 hour before the first infusion. VTE prophylaxis, according to your local guidelines. Dermatologic prophylaxis, 12 weeks of antibiotics, then topical clindamycin lotion, chlorhexidine or vinegar soaks for the nails, and, of course, moisturizer. And so I think this is really important as we move into some of these novel regimens such as amivantamab and lazertinib, which have great anti-cancer benefit but also can cause some more toxicity. And so preventing these is so important.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solidFill>
                <a:srgbClr val="333333"/>
              </a:solidFill>
              <a:effectLst/>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346C45EA-94B1-CB43-BD15-6A8600409710}" type="slidenum">
              <a:rPr lang="en-US" smtClean="0"/>
              <a:t>52</a:t>
            </a:fld>
            <a:endParaRPr lang="en-US"/>
          </a:p>
        </p:txBody>
      </p:sp>
    </p:spTree>
    <p:extLst>
      <p:ext uri="{BB962C8B-B14F-4D97-AF65-F5344CB8AC3E}">
        <p14:creationId xmlns:p14="http://schemas.microsoft.com/office/powerpoint/2010/main" val="316547929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panose="020B0604020202020204" pitchFamily="34" charset="0"/>
                <a:cs typeface="Arial" panose="020B0604020202020204" pitchFamily="34" charset="0"/>
              </a:rPr>
              <a:t>I think for grade 2 and grade 3 toxicity, it's really important that we're always thinking a little bit ahead. When your patient has a grade 1, colleagues like Nicolas Girard, he really says treat it like a grade 2 rash. If your patient has a grade 2 rash, already start treating it like a grade 3 rash so that we can get ahead of this. Really important to remember that the grade of rash is related to the surface area that it covers, not necessarily the severity. And so of course, if your patient has a more severe grade 1 rash, you're going to want to be escalating the treatment. </a:t>
            </a:r>
          </a:p>
          <a:p>
            <a:endParaRPr lang="en-US">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So, again, really be very careful. Make sure your patients have moisturizers. Stay away from the sun, high-potency steroids, make sure you look for a </a:t>
            </a:r>
            <a:r>
              <a:rPr lang="en-US" i="1">
                <a:latin typeface="Arial" panose="020B0604020202020204" pitchFamily="34" charset="0"/>
                <a:cs typeface="Arial" panose="020B0604020202020204" pitchFamily="34" charset="0"/>
              </a:rPr>
              <a:t>Staph aureus </a:t>
            </a:r>
            <a:r>
              <a:rPr lang="en-US">
                <a:latin typeface="Arial" panose="020B0604020202020204" pitchFamily="34" charset="0"/>
                <a:cs typeface="Arial" panose="020B0604020202020204" pitchFamily="34" charset="0"/>
              </a:rPr>
              <a:t>superinfection. And for patients that have challenges with this, do involve expert dermatology help. Treat them, for example, with doxycycline or minocycline or other antibiotics as important, as relevant. And then some dermatologists will even be recommending things such as isotretinoin or other things. And so, again, we do try and maintain drug doses through grade 1 and grade 2. But of course, for grade 3, you're going to need to give your patient a treatment break while we get things under control.</a:t>
            </a:r>
          </a:p>
          <a:p>
            <a:endParaRPr lang="en-US">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346C45EA-94B1-CB43-BD15-6A8600409710}" type="slidenum">
              <a:rPr lang="en-US" smtClean="0"/>
              <a:t>53</a:t>
            </a:fld>
            <a:endParaRPr lang="en-US"/>
          </a:p>
        </p:txBody>
      </p:sp>
    </p:spTree>
    <p:extLst>
      <p:ext uri="{BB962C8B-B14F-4D97-AF65-F5344CB8AC3E}">
        <p14:creationId xmlns:p14="http://schemas.microsoft.com/office/powerpoint/2010/main" val="358046055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lnSpc>
                <a:spcPts val="3150"/>
              </a:lnSpc>
              <a:spcBef>
                <a:spcPts val="1200"/>
              </a:spcBef>
              <a:spcAft>
                <a:spcPts val="1200"/>
              </a:spcAft>
              <a:buNone/>
            </a:pPr>
            <a:r>
              <a:rPr lang="en-US" b="0" i="0">
                <a:solidFill>
                  <a:srgbClr val="1F1F1F"/>
                </a:solidFill>
                <a:effectLst/>
                <a:latin typeface="Arial" panose="020B0604020202020204" pitchFamily="34" charset="0"/>
                <a:cs typeface="Arial" panose="020B0604020202020204" pitchFamily="34" charset="0"/>
              </a:rPr>
              <a:t>Lee CK, Planchard D, Fan Y, et al. 10P Safety and tolerability of first-line (1L) osimertinib (</a:t>
            </a:r>
            <a:r>
              <a:rPr lang="en-US" b="0" i="0" err="1">
                <a:solidFill>
                  <a:srgbClr val="1F1F1F"/>
                </a:solidFill>
                <a:effectLst/>
                <a:latin typeface="Arial" panose="020B0604020202020204" pitchFamily="34" charset="0"/>
                <a:cs typeface="Arial" panose="020B0604020202020204" pitchFamily="34" charset="0"/>
              </a:rPr>
              <a:t>osi</a:t>
            </a:r>
            <a:r>
              <a:rPr lang="en-US" b="0" i="0">
                <a:solidFill>
                  <a:srgbClr val="1F1F1F"/>
                </a:solidFill>
                <a:effectLst/>
                <a:latin typeface="Arial" panose="020B0604020202020204" pitchFamily="34" charset="0"/>
                <a:cs typeface="Arial" panose="020B0604020202020204" pitchFamily="34" charset="0"/>
              </a:rPr>
              <a:t>) ± platinum-pemetrexed in EGFRm advanced NSCLC: data from FLAURA2</a:t>
            </a:r>
            <a:r>
              <a:rPr lang="en-GB" b="0" i="0">
                <a:solidFill>
                  <a:srgbClr val="1F1F1F"/>
                </a:solidFill>
                <a:effectLst/>
                <a:latin typeface="Arial" panose="020B0604020202020204" pitchFamily="34" charset="0"/>
                <a:cs typeface="Arial" panose="020B0604020202020204" pitchFamily="34" charset="0"/>
              </a:rPr>
              <a:t>. </a:t>
            </a:r>
            <a:r>
              <a:rPr lang="en-GB" b="0" i="1">
                <a:solidFill>
                  <a:srgbClr val="1F1F1F"/>
                </a:solidFill>
                <a:effectLst/>
                <a:latin typeface="Arial" panose="020B0604020202020204" pitchFamily="34" charset="0"/>
                <a:cs typeface="Arial" panose="020B0604020202020204" pitchFamily="34" charset="0"/>
              </a:rPr>
              <a:t>ESMO Open</a:t>
            </a:r>
            <a:r>
              <a:rPr lang="en-GB" b="0" i="0">
                <a:solidFill>
                  <a:srgbClr val="1F1F1F"/>
                </a:solidFill>
                <a:effectLst/>
                <a:latin typeface="Arial" panose="020B0604020202020204" pitchFamily="34" charset="0"/>
                <a:cs typeface="Arial" panose="020B0604020202020204" pitchFamily="34" charset="0"/>
              </a:rPr>
              <a:t>. </a:t>
            </a:r>
            <a:r>
              <a:rPr lang="en-US" b="0" i="0">
                <a:solidFill>
                  <a:srgbClr val="2E2E2E"/>
                </a:solidFill>
                <a:effectLst/>
                <a:latin typeface="Arial" panose="020B0604020202020204" pitchFamily="34" charset="0"/>
                <a:cs typeface="Arial" panose="020B0604020202020204" pitchFamily="34" charset="0"/>
              </a:rPr>
              <a:t>2024;9(Supplement 3):</a:t>
            </a:r>
            <a:r>
              <a:rPr lang="en-US" b="0" i="0">
                <a:solidFill>
                  <a:srgbClr val="1F1F1F"/>
                </a:solidFill>
                <a:effectLst/>
                <a:latin typeface="Arial" panose="020B0604020202020204" pitchFamily="34" charset="0"/>
                <a:cs typeface="Arial" panose="020B0604020202020204" pitchFamily="34" charset="0"/>
              </a:rPr>
              <a:t>102589.</a:t>
            </a:r>
          </a:p>
          <a:p>
            <a:pPr algn="l">
              <a:lnSpc>
                <a:spcPts val="3150"/>
              </a:lnSpc>
              <a:spcBef>
                <a:spcPts val="1200"/>
              </a:spcBef>
              <a:spcAft>
                <a:spcPts val="1200"/>
              </a:spcAft>
              <a:buNone/>
            </a:pPr>
            <a:endParaRPr lang="en-US" b="0" i="0">
              <a:solidFill>
                <a:srgbClr val="1F1F1F"/>
              </a:solidFill>
              <a:effectLst/>
              <a:latin typeface="Arial" panose="020B0604020202020204" pitchFamily="34" charset="0"/>
              <a:cs typeface="Arial" panose="020B0604020202020204" pitchFamily="34" charset="0"/>
            </a:endParaRPr>
          </a:p>
          <a:p>
            <a:pPr algn="l">
              <a:lnSpc>
                <a:spcPts val="3150"/>
              </a:lnSpc>
              <a:spcBef>
                <a:spcPts val="1200"/>
              </a:spcBef>
              <a:spcAft>
                <a:spcPts val="1200"/>
              </a:spcAft>
              <a:buNone/>
            </a:pPr>
            <a:r>
              <a:rPr lang="en-US" b="0" i="0">
                <a:solidFill>
                  <a:srgbClr val="1F1F1F"/>
                </a:solidFill>
                <a:effectLst/>
                <a:latin typeface="Arial" panose="020B0604020202020204" pitchFamily="34" charset="0"/>
                <a:cs typeface="Arial" panose="020B0604020202020204" pitchFamily="34" charset="0"/>
              </a:rPr>
              <a:t>Chemo/osimertinib has its own toxicities. The ones that are most important to be aware of, again, are the hematologic toxicities, which occur mostly during those first few months when they get carboplatin administration. We can also see GI disorders. We can see nausea. Also, these patients can develop diarrhea from the osimertinib. So really important to be in close touch with these patients as they're going through this treatment. And then fatigue, that can certainly be a cumulative toxicity. The other one that I will monitor really closely for all of my patients on FLAURA2 is nephrotoxicity.</a:t>
            </a:r>
          </a:p>
          <a:p>
            <a:pPr algn="l">
              <a:lnSpc>
                <a:spcPts val="3150"/>
              </a:lnSpc>
              <a:spcBef>
                <a:spcPts val="1200"/>
              </a:spcBef>
              <a:spcAft>
                <a:spcPts val="1200"/>
              </a:spcAft>
              <a:buNone/>
            </a:pPr>
            <a:endParaRPr lang="en-US" b="0" i="0">
              <a:solidFill>
                <a:srgbClr val="1F1F1F"/>
              </a:solidFill>
              <a:effectLst/>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B18E93-EE38-CB4F-AFC1-65CB91DBAD44}" type="slidenum">
              <a:rPr kumimoji="0" lang="en-US" sz="1200" b="0" i="0" u="none" strike="noStrike" kern="1200" cap="none" spc="0" normalizeH="0" baseline="0" noProof="0" smtClean="0">
                <a:ln>
                  <a:noFill/>
                </a:ln>
                <a:solidFill>
                  <a:prstClr val="black"/>
                </a:solidFill>
                <a:effectLst/>
                <a:uLnTx/>
                <a:uFillTx/>
                <a:latin typeface="Johnson Display"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Johnson Display" pitchFamily="2" charset="77"/>
              <a:ea typeface="+mn-ea"/>
              <a:cs typeface="+mn-cs"/>
            </a:endParaRPr>
          </a:p>
        </p:txBody>
      </p:sp>
    </p:spTree>
    <p:extLst>
      <p:ext uri="{BB962C8B-B14F-4D97-AF65-F5344CB8AC3E}">
        <p14:creationId xmlns:p14="http://schemas.microsoft.com/office/powerpoint/2010/main" val="28112352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212121"/>
                </a:solidFill>
                <a:effectLst/>
                <a:latin typeface="Arial" panose="020B0604020202020204" pitchFamily="34" charset="0"/>
                <a:cs typeface="Arial" panose="020B0604020202020204" pitchFamily="34" charset="0"/>
              </a:rPr>
              <a:t>Bossi P, </a:t>
            </a:r>
            <a:r>
              <a:rPr lang="en-US" b="0" i="0" err="1">
                <a:solidFill>
                  <a:srgbClr val="212121"/>
                </a:solidFill>
                <a:effectLst/>
                <a:latin typeface="Arial" panose="020B0604020202020204" pitchFamily="34" charset="0"/>
                <a:cs typeface="Arial" panose="020B0604020202020204" pitchFamily="34" charset="0"/>
              </a:rPr>
              <a:t>Antonuzzo</a:t>
            </a:r>
            <a:r>
              <a:rPr lang="en-US" b="0" i="0">
                <a:solidFill>
                  <a:srgbClr val="212121"/>
                </a:solidFill>
                <a:effectLst/>
                <a:latin typeface="Arial" panose="020B0604020202020204" pitchFamily="34" charset="0"/>
                <a:cs typeface="Arial" panose="020B0604020202020204" pitchFamily="34" charset="0"/>
              </a:rPr>
              <a:t> A, Cherny NI, Rosengarten O, Pernot S, </a:t>
            </a:r>
            <a:r>
              <a:rPr lang="en-US" b="0" i="0" err="1">
                <a:solidFill>
                  <a:srgbClr val="212121"/>
                </a:solidFill>
                <a:effectLst/>
                <a:latin typeface="Arial" panose="020B0604020202020204" pitchFamily="34" charset="0"/>
                <a:cs typeface="Arial" panose="020B0604020202020204" pitchFamily="34" charset="0"/>
              </a:rPr>
              <a:t>Trippa</a:t>
            </a:r>
            <a:r>
              <a:rPr lang="en-US" b="0" i="0">
                <a:solidFill>
                  <a:srgbClr val="212121"/>
                </a:solidFill>
                <a:effectLst/>
                <a:latin typeface="Arial" panose="020B0604020202020204" pitchFamily="34" charset="0"/>
                <a:cs typeface="Arial" panose="020B0604020202020204" pitchFamily="34" charset="0"/>
              </a:rPr>
              <a:t> F, Schuler U, </a:t>
            </a:r>
            <a:r>
              <a:rPr lang="en-US" b="0" i="0" err="1">
                <a:solidFill>
                  <a:srgbClr val="212121"/>
                </a:solidFill>
                <a:effectLst/>
                <a:latin typeface="Arial" panose="020B0604020202020204" pitchFamily="34" charset="0"/>
                <a:cs typeface="Arial" panose="020B0604020202020204" pitchFamily="34" charset="0"/>
              </a:rPr>
              <a:t>Snegovoy</a:t>
            </a:r>
            <a:r>
              <a:rPr lang="en-US" b="0" i="0">
                <a:solidFill>
                  <a:srgbClr val="212121"/>
                </a:solidFill>
                <a:effectLst/>
                <a:latin typeface="Arial" panose="020B0604020202020204" pitchFamily="34" charset="0"/>
                <a:cs typeface="Arial" panose="020B0604020202020204" pitchFamily="34" charset="0"/>
              </a:rPr>
              <a:t> A, Jordan K, Ripamonti CI; ESMO Guidelines Committee. </a:t>
            </a:r>
            <a:r>
              <a:rPr lang="en-US" b="0" i="0" err="1">
                <a:solidFill>
                  <a:srgbClr val="212121"/>
                </a:solidFill>
                <a:effectLst/>
                <a:latin typeface="Arial" panose="020B0604020202020204" pitchFamily="34" charset="0"/>
                <a:cs typeface="Arial" panose="020B0604020202020204" pitchFamily="34" charset="0"/>
              </a:rPr>
              <a:t>Diarrhoea</a:t>
            </a:r>
            <a:r>
              <a:rPr lang="en-US" b="0" i="0">
                <a:solidFill>
                  <a:srgbClr val="212121"/>
                </a:solidFill>
                <a:effectLst/>
                <a:latin typeface="Arial" panose="020B0604020202020204" pitchFamily="34" charset="0"/>
                <a:cs typeface="Arial" panose="020B0604020202020204" pitchFamily="34" charset="0"/>
              </a:rPr>
              <a:t> in adult cancer patients: ESMO Clinical Practice Guidelines. </a:t>
            </a:r>
            <a:r>
              <a:rPr lang="en-US" b="0" i="1">
                <a:solidFill>
                  <a:srgbClr val="212121"/>
                </a:solidFill>
                <a:effectLst/>
                <a:latin typeface="Arial" panose="020B0604020202020204" pitchFamily="34" charset="0"/>
                <a:cs typeface="Arial" panose="020B0604020202020204" pitchFamily="34" charset="0"/>
              </a:rPr>
              <a:t>Ann Oncol</a:t>
            </a:r>
            <a:r>
              <a:rPr lang="en-US" b="0" i="0">
                <a:solidFill>
                  <a:srgbClr val="212121"/>
                </a:solidFill>
                <a:effectLst/>
                <a:latin typeface="Arial" panose="020B0604020202020204" pitchFamily="34" charset="0"/>
                <a:cs typeface="Arial" panose="020B0604020202020204" pitchFamily="34" charset="0"/>
              </a:rPr>
              <a:t>. 2018;29(Suppl 4):iv126-iv142.</a:t>
            </a:r>
          </a:p>
          <a:p>
            <a:endParaRPr lang="en-US" b="0" i="0">
              <a:solidFill>
                <a:srgbClr val="212121"/>
              </a:solidFill>
              <a:effectLst/>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There are many other things, of course, that our patients get. They can get diarrhea. Hydrate, give anti-</a:t>
            </a:r>
            <a:r>
              <a:rPr lang="en-US" err="1">
                <a:latin typeface="Arial" panose="020B0604020202020204" pitchFamily="34" charset="0"/>
                <a:cs typeface="Arial" panose="020B0604020202020204" pitchFamily="34" charset="0"/>
              </a:rPr>
              <a:t>diarrheals</a:t>
            </a:r>
            <a:r>
              <a:rPr lang="en-US">
                <a:latin typeface="Arial" panose="020B0604020202020204" pitchFamily="34" charset="0"/>
                <a:cs typeface="Arial" panose="020B0604020202020204" pitchFamily="34" charset="0"/>
              </a:rPr>
              <a:t>. Be very mindful of diet. Sometimes patients, by watching fruit or watching fiber or coffee, for example, they may be able to control their own diarrhea. But do be mindful of this. Make sure that your patients get hydrated as needed. Make sure that you monitor their electrolytes. Octreotide can be helpful, and even things like antibiotics. And of course, always remember your patients are at risk of other things, so always check for C. difficile and other stool pathogens. </a:t>
            </a:r>
          </a:p>
          <a:p>
            <a:endParaRPr lang="en-US">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346C45EA-94B1-CB43-BD15-6A8600409710}" type="slidenum">
              <a:rPr lang="en-US" smtClean="0"/>
              <a:t>55</a:t>
            </a:fld>
            <a:endParaRPr lang="en-US"/>
          </a:p>
        </p:txBody>
      </p:sp>
    </p:spTree>
    <p:extLst>
      <p:ext uri="{BB962C8B-B14F-4D97-AF65-F5344CB8AC3E}">
        <p14:creationId xmlns:p14="http://schemas.microsoft.com/office/powerpoint/2010/main" val="29802283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panose="020B0604020202020204" pitchFamily="34" charset="0"/>
                <a:cs typeface="Arial" panose="020B0604020202020204" pitchFamily="34" charset="0"/>
              </a:rPr>
              <a:t>And of course, there are many other things: stomatitis, neutropenia, ocular events, cardiac events, lung toxicity, and peripheral edema, most commonly with amivantamab, for example. We'll manage that with compression stockings. But it's really important that you and your team and your patient be very aware of what can happen, to recognize toxicity and to act early, and to really have a network that you can work with to make sure that your patient gets the best possible care. In particular, I really believe here in Toronto that our nursing colleagues are among the best people to really help us keep an eye on this and help us manage. In other jurisdictions, it'll also be led by pharmacists as well. But I think there's really a role for a much bigger team than just you and the oncology team to help with this. </a:t>
            </a:r>
          </a:p>
          <a:p>
            <a:endParaRPr lang="en-US">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346C45EA-94B1-CB43-BD15-6A8600409710}" type="slidenum">
              <a:rPr lang="en-US" smtClean="0"/>
              <a:t>56</a:t>
            </a:fld>
            <a:endParaRPr lang="en-US"/>
          </a:p>
        </p:txBody>
      </p:sp>
    </p:spTree>
    <p:extLst>
      <p:ext uri="{BB962C8B-B14F-4D97-AF65-F5344CB8AC3E}">
        <p14:creationId xmlns:p14="http://schemas.microsoft.com/office/powerpoint/2010/main" val="200864094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i="0">
                <a:solidFill>
                  <a:srgbClr val="333333"/>
                </a:solidFill>
                <a:effectLst/>
                <a:latin typeface="Arial" panose="020B0604020202020204" pitchFamily="34" charset="0"/>
                <a:cs typeface="Arial" panose="020B0604020202020204" pitchFamily="34" charset="0"/>
              </a:rPr>
              <a:t>Girard N, Li W, Spira A, et al. Preventing moderate to severe dermatologic adverse events in first-line EGFR-mutant advanced NSCLC treated with amivantamab plus lazertinib: early success of the COCOON trial. Presented at: European Lung Cancer Congress 2025; Paris, France; March 27, 2025. Abstract 10MO.</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i="0">
                <a:solidFill>
                  <a:srgbClr val="212121"/>
                </a:solidFill>
                <a:effectLst/>
                <a:latin typeface="Arial" panose="020B0604020202020204" pitchFamily="34" charset="0"/>
                <a:cs typeface="Arial" panose="020B0604020202020204" pitchFamily="34" charset="0"/>
              </a:rPr>
              <a:t>Cárdenas-Fernández D, Soberanis Pina P, Turcott JG, et al. Management of diarrhea induced by EGFR-TKIs in advanced lung adenocarcinoma. </a:t>
            </a:r>
            <a:r>
              <a:rPr lang="en-US" b="0" i="1">
                <a:solidFill>
                  <a:srgbClr val="212121"/>
                </a:solidFill>
                <a:effectLst/>
                <a:latin typeface="Arial" panose="020B0604020202020204" pitchFamily="34" charset="0"/>
                <a:cs typeface="Arial" panose="020B0604020202020204" pitchFamily="34" charset="0"/>
              </a:rPr>
              <a:t>Ther Adv Med Oncol</a:t>
            </a:r>
            <a:r>
              <a:rPr lang="en-US" b="0" i="0">
                <a:solidFill>
                  <a:srgbClr val="212121"/>
                </a:solidFill>
                <a:effectLst/>
                <a:latin typeface="Arial" panose="020B0604020202020204" pitchFamily="34" charset="0"/>
                <a:cs typeface="Arial" panose="020B0604020202020204" pitchFamily="34" charset="0"/>
              </a:rPr>
              <a:t>. 2023;15:17588359231192396.</a:t>
            </a:r>
            <a:endParaRPr lang="en-US" b="0" i="0">
              <a:solidFill>
                <a:srgbClr val="333333"/>
              </a:solidFill>
              <a:effectLst/>
              <a:latin typeface="Arial" panose="020B0604020202020204" pitchFamily="34" charset="0"/>
              <a:cs typeface="Arial" panose="020B0604020202020204" pitchFamily="34" charset="0"/>
            </a:endParaRPr>
          </a:p>
          <a:p>
            <a:pPr marL="0" indent="0">
              <a:buNone/>
            </a:pPr>
            <a:endParaRPr lang="en-US">
              <a:latin typeface="Arial" panose="020B0604020202020204" pitchFamily="34" charset="0"/>
              <a:cs typeface="Arial" panose="020B0604020202020204" pitchFamily="34" charset="0"/>
            </a:endParaRPr>
          </a:p>
          <a:p>
            <a:pPr marL="0" indent="0">
              <a:buNone/>
            </a:pPr>
            <a:r>
              <a:rPr lang="en-US">
                <a:latin typeface="Arial" panose="020B0604020202020204" pitchFamily="34" charset="0"/>
                <a:cs typeface="Arial" panose="020B0604020202020204" pitchFamily="34" charset="0"/>
              </a:rPr>
              <a:t>Both prophylaxis and careful, proactive management of toxicities are important. I think working with our nurses in our clinic can be really important, both in terms of education and then follow-up, and then engaging with specialists across the continuum of different specialties that need to be involved here. When we first saw the MARIPOSA results, I think there was a lot of hesitance, myself included, to use these regimens because yes, they helped, but patients were really having a lot of dermatologic toxicities. And I'm happy to say that all of this prophylaxis, while it's a little bit cumbersome, has really improved the quality of life of patients. These are drugs that are widely available they're relatively easy to use and they do seem to really work in terms of decreasing both the incidence and severity of these toxicities that we see with the MARIPOSA regimen. Multidisciplinary care is always the best way to ensure the successful administration of these regimens and to ensure that patients are able to stay on these therapies for the </a:t>
            </a:r>
            <a:r>
              <a:rPr lang="en-US" err="1">
                <a:latin typeface="Arial" panose="020B0604020202020204" pitchFamily="34" charset="0"/>
                <a:cs typeface="Arial" panose="020B0604020202020204" pitchFamily="34" charset="0"/>
              </a:rPr>
              <a:t>llong</a:t>
            </a:r>
            <a:r>
              <a:rPr lang="en-US">
                <a:latin typeface="Arial" panose="020B0604020202020204" pitchFamily="34" charset="0"/>
                <a:cs typeface="Arial" panose="020B0604020202020204" pitchFamily="34" charset="0"/>
              </a:rPr>
              <a:t> time that we hope that they will stay.</a:t>
            </a:r>
          </a:p>
        </p:txBody>
      </p:sp>
      <p:sp>
        <p:nvSpPr>
          <p:cNvPr id="4" name="Slide Number Placeholder 3"/>
          <p:cNvSpPr>
            <a:spLocks noGrp="1"/>
          </p:cNvSpPr>
          <p:nvPr>
            <p:ph type="sldNum" sz="quarter" idx="5"/>
          </p:nvPr>
        </p:nvSpPr>
        <p:spPr/>
        <p:txBody>
          <a:bodyPr/>
          <a:lstStyle/>
          <a:p>
            <a:fld id="{346C45EA-94B1-CB43-BD15-6A8600409710}" type="slidenum">
              <a:rPr lang="en-US" smtClean="0"/>
              <a:t>57</a:t>
            </a:fld>
            <a:endParaRPr lang="en-US"/>
          </a:p>
        </p:txBody>
      </p:sp>
    </p:spTree>
    <p:extLst>
      <p:ext uri="{BB962C8B-B14F-4D97-AF65-F5344CB8AC3E}">
        <p14:creationId xmlns:p14="http://schemas.microsoft.com/office/powerpoint/2010/main" val="332766253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4D1C8F-E01B-BF46-871E-C0798C0CEB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547591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46C45EA-94B1-CB43-BD15-6A8600409710}" type="slidenum">
              <a:rPr lang="en-US" smtClean="0"/>
              <a:t>59</a:t>
            </a:fld>
            <a:endParaRPr lang="en-US"/>
          </a:p>
        </p:txBody>
      </p:sp>
    </p:spTree>
    <p:extLst>
      <p:ext uri="{BB962C8B-B14F-4D97-AF65-F5344CB8AC3E}">
        <p14:creationId xmlns:p14="http://schemas.microsoft.com/office/powerpoint/2010/main" val="2040769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5" name="Google Shape;115;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Pts val="1400"/>
              <a:buFontTx/>
              <a:buNone/>
              <a:tabLst/>
              <a:defRPr/>
            </a:pPr>
            <a:r>
              <a:rPr kumimoji="0" lang="en-US" sz="1200" b="0" i="0" u="none" strike="noStrike" kern="1200" cap="none" spc="0" normalizeH="0" baseline="0" noProof="0">
                <a:ln>
                  <a:noFill/>
                </a:ln>
                <a:solidFill>
                  <a:srgbClr val="212121"/>
                </a:solidFill>
                <a:effectLst/>
                <a:uLnTx/>
                <a:uFillTx/>
                <a:latin typeface="Arial" panose="020B0604020202020204" pitchFamily="34" charset="0"/>
                <a:cs typeface="Arial" panose="020B0604020202020204" pitchFamily="34" charset="0"/>
              </a:rPr>
              <a:t>Loh Z, Mitchell P, John T, </a:t>
            </a:r>
            <a:r>
              <a:rPr kumimoji="0" lang="en-US" sz="1200" b="0" i="0" u="none" strike="noStrike" kern="1200" cap="none" spc="0" normalizeH="0" baseline="0" noProof="0" err="1">
                <a:ln>
                  <a:noFill/>
                </a:ln>
                <a:solidFill>
                  <a:srgbClr val="212121"/>
                </a:solidFill>
                <a:effectLst/>
                <a:uLnTx/>
                <a:uFillTx/>
                <a:latin typeface="Arial" panose="020B0604020202020204" pitchFamily="34" charset="0"/>
                <a:cs typeface="Arial" panose="020B0604020202020204" pitchFamily="34" charset="0"/>
              </a:rPr>
              <a:t>Arulananda</a:t>
            </a:r>
            <a:r>
              <a:rPr kumimoji="0" lang="en-US" sz="1200" b="0" i="0" u="none" strike="noStrike" kern="1200" cap="none" spc="0" normalizeH="0" baseline="0" noProof="0">
                <a:ln>
                  <a:noFill/>
                </a:ln>
                <a:solidFill>
                  <a:srgbClr val="212121"/>
                </a:solidFill>
                <a:effectLst/>
                <a:uLnTx/>
                <a:uFillTx/>
                <a:latin typeface="Arial" panose="020B0604020202020204" pitchFamily="34" charset="0"/>
                <a:cs typeface="Arial" panose="020B0604020202020204" pitchFamily="34" charset="0"/>
              </a:rPr>
              <a:t> S. RET-rearranged non-small-cell lung cancer and therapeutic implications. </a:t>
            </a:r>
            <a:r>
              <a:rPr kumimoji="0" lang="en-US" sz="1200" b="0" i="1" u="none" strike="noStrike" kern="1200" cap="none" spc="0" normalizeH="0" baseline="0" noProof="0">
                <a:ln>
                  <a:noFill/>
                </a:ln>
                <a:solidFill>
                  <a:srgbClr val="212121"/>
                </a:solidFill>
                <a:effectLst/>
                <a:uLnTx/>
                <a:uFillTx/>
                <a:latin typeface="Arial" panose="020B0604020202020204" pitchFamily="34" charset="0"/>
                <a:cs typeface="Arial" panose="020B0604020202020204" pitchFamily="34" charset="0"/>
              </a:rPr>
              <a:t>Intern Med J</a:t>
            </a:r>
            <a:r>
              <a:rPr kumimoji="0" lang="en-US" sz="1200" b="0" i="0" u="none" strike="noStrike" kern="1200" cap="none" spc="0" normalizeH="0" baseline="0" noProof="0">
                <a:ln>
                  <a:noFill/>
                </a:ln>
                <a:solidFill>
                  <a:srgbClr val="212121"/>
                </a:solidFill>
                <a:effectLst/>
                <a:uLnTx/>
                <a:uFillTx/>
                <a:latin typeface="Arial" panose="020B0604020202020204" pitchFamily="34" charset="0"/>
                <a:cs typeface="Arial" panose="020B0604020202020204" pitchFamily="34" charset="0"/>
              </a:rPr>
              <a:t>. 2019;49(12):1541-1545. </a:t>
            </a:r>
          </a:p>
          <a:p>
            <a:pPr marL="0" marR="0" lvl="0" indent="0" algn="l" defTabSz="914400" rtl="0" eaLnBrk="1" fontAlgn="auto" latinLnBrk="0" hangingPunct="1">
              <a:lnSpc>
                <a:spcPct val="100000"/>
              </a:lnSpc>
              <a:spcBef>
                <a:spcPts val="0"/>
              </a:spcBef>
              <a:spcAft>
                <a:spcPts val="0"/>
              </a:spcAft>
              <a:buClrTx/>
              <a:buSzPts val="1400"/>
              <a:buFontTx/>
              <a:buNone/>
              <a:tabLst/>
              <a:defRPr/>
            </a:pPr>
            <a:endParaRPr kumimoji="0" lang="en-US" sz="1200" b="0" i="0" u="none" strike="noStrike" kern="1200" cap="none" spc="0" normalizeH="0" baseline="0" noProof="0">
              <a:ln>
                <a:noFill/>
              </a:ln>
              <a:solidFill>
                <a:srgbClr val="212121"/>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Pts val="1400"/>
              <a:buFontTx/>
              <a:buNone/>
              <a:tabLst/>
              <a:defRPr/>
            </a:pPr>
            <a:r>
              <a:rPr kumimoji="0" lang="en-US" sz="1200" b="0" i="0" u="none" strike="noStrike" kern="1200" cap="none" spc="0" normalizeH="0" baseline="0" noProof="0">
                <a:ln>
                  <a:noFill/>
                </a:ln>
                <a:solidFill>
                  <a:srgbClr val="212121"/>
                </a:solidFill>
                <a:effectLst/>
                <a:uLnTx/>
                <a:uFillTx/>
                <a:latin typeface="Arial" panose="020B0604020202020204" pitchFamily="34" charset="0"/>
                <a:cs typeface="Arial" panose="020B0604020202020204" pitchFamily="34" charset="0"/>
              </a:rPr>
              <a:t>Gupta R, </a:t>
            </a:r>
            <a:r>
              <a:rPr kumimoji="0" lang="en-US" sz="1200" b="0" i="0" u="none" strike="noStrike" kern="1200" cap="none" spc="0" normalizeH="0" baseline="0" noProof="0" err="1">
                <a:ln>
                  <a:noFill/>
                </a:ln>
                <a:solidFill>
                  <a:srgbClr val="212121"/>
                </a:solidFill>
                <a:effectLst/>
                <a:uLnTx/>
                <a:uFillTx/>
                <a:latin typeface="Arial" panose="020B0604020202020204" pitchFamily="34" charset="0"/>
                <a:cs typeface="Arial" panose="020B0604020202020204" pitchFamily="34" charset="0"/>
              </a:rPr>
              <a:t>Amanam</a:t>
            </a:r>
            <a:r>
              <a:rPr kumimoji="0" lang="en-US" sz="1200" b="0" i="0" u="none" strike="noStrike" kern="1200" cap="none" spc="0" normalizeH="0" baseline="0" noProof="0">
                <a:ln>
                  <a:noFill/>
                </a:ln>
                <a:solidFill>
                  <a:srgbClr val="212121"/>
                </a:solidFill>
                <a:effectLst/>
                <a:uLnTx/>
                <a:uFillTx/>
                <a:latin typeface="Arial" panose="020B0604020202020204" pitchFamily="34" charset="0"/>
                <a:cs typeface="Arial" panose="020B0604020202020204" pitchFamily="34" charset="0"/>
              </a:rPr>
              <a:t> I, </a:t>
            </a:r>
            <a:r>
              <a:rPr kumimoji="0" lang="en-US" sz="1200" b="0" i="0" u="none" strike="noStrike" kern="1200" cap="none" spc="0" normalizeH="0" baseline="0" noProof="0" err="1">
                <a:ln>
                  <a:noFill/>
                </a:ln>
                <a:solidFill>
                  <a:srgbClr val="212121"/>
                </a:solidFill>
                <a:effectLst/>
                <a:uLnTx/>
                <a:uFillTx/>
                <a:latin typeface="Arial" panose="020B0604020202020204" pitchFamily="34" charset="0"/>
                <a:cs typeface="Arial" panose="020B0604020202020204" pitchFamily="34" charset="0"/>
              </a:rPr>
              <a:t>Rahmanuddin</a:t>
            </a:r>
            <a:r>
              <a:rPr kumimoji="0" lang="en-US" sz="1200" b="0" i="0" u="none" strike="noStrike" kern="1200" cap="none" spc="0" normalizeH="0" baseline="0" noProof="0">
                <a:ln>
                  <a:noFill/>
                </a:ln>
                <a:solidFill>
                  <a:srgbClr val="212121"/>
                </a:solidFill>
                <a:effectLst/>
                <a:uLnTx/>
                <a:uFillTx/>
                <a:latin typeface="Arial" panose="020B0604020202020204" pitchFamily="34" charset="0"/>
                <a:cs typeface="Arial" panose="020B0604020202020204" pitchFamily="34" charset="0"/>
              </a:rPr>
              <a:t> S, et al. Anaplastic lymphoma kinase (ALK)-positive tumors: clinical, radiographic and molecular profiles, and uncommon sites of metastases in patients with lung adenocarcinoma. </a:t>
            </a:r>
            <a:r>
              <a:rPr kumimoji="0" lang="en-US" sz="1200" b="0" i="1" u="none" strike="noStrike" kern="1200" cap="none" spc="0" normalizeH="0" baseline="0" noProof="0">
                <a:ln>
                  <a:noFill/>
                </a:ln>
                <a:solidFill>
                  <a:srgbClr val="212121"/>
                </a:solidFill>
                <a:effectLst/>
                <a:uLnTx/>
                <a:uFillTx/>
                <a:latin typeface="Arial" panose="020B0604020202020204" pitchFamily="34" charset="0"/>
                <a:cs typeface="Arial" panose="020B0604020202020204" pitchFamily="34" charset="0"/>
              </a:rPr>
              <a:t>Am J Clin Oncol</a:t>
            </a:r>
            <a:r>
              <a:rPr kumimoji="0" lang="en-US" sz="1200" b="0" i="0" u="none" strike="noStrike" kern="1200" cap="none" spc="0" normalizeH="0" baseline="0" noProof="0">
                <a:ln>
                  <a:noFill/>
                </a:ln>
                <a:solidFill>
                  <a:srgbClr val="212121"/>
                </a:solidFill>
                <a:effectLst/>
                <a:uLnTx/>
                <a:uFillTx/>
                <a:latin typeface="Arial" panose="020B0604020202020204" pitchFamily="34" charset="0"/>
                <a:cs typeface="Arial" panose="020B0604020202020204" pitchFamily="34" charset="0"/>
              </a:rPr>
              <a:t>. 2019;42(4):337-344.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As you know, we've got an incredible wealth of genomic alterations which we can target for our patients with non-small cell lung cancer in advanced disease and even now in early stages. The most common, of course, are EGFR mutations in the tumor for which we have many different targeted therapies and new options. But also, of course, alterations in KRAS, ALK, ERBB2, ROS, BRAF, RET, MET, TRK, and a growing number every year.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16" name="Google Shape;116;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6</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 name="Header Placeholder 4">
            <a:extLst>
              <a:ext uri="{FF2B5EF4-FFF2-40B4-BE49-F238E27FC236}">
                <a16:creationId xmlns:a16="http://schemas.microsoft.com/office/drawing/2014/main" id="{EA908081-90CF-14B7-D97E-F452056E7B68}"/>
              </a:ext>
            </a:extLst>
          </p:cNvPr>
          <p:cNvSpPr>
            <a:spLocks noGrp="1"/>
          </p:cNvSpPr>
          <p:nvPr>
            <p:ph type="hdr" sz="quarter"/>
          </p:nvPr>
        </p:nvSpPr>
        <p:spPr>
          <a:xfrm>
            <a:off x="150312" y="125262"/>
            <a:ext cx="3465724" cy="458788"/>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a:ln>
                  <a:noFill/>
                </a:ln>
                <a:solidFill>
                  <a:prstClr val="black"/>
                </a:solidFill>
                <a:effectLst/>
                <a:uLnTx/>
                <a:uFillTx/>
                <a:latin typeface="Aptos" panose="02110004020202020204"/>
                <a:ea typeface="+mn-ea"/>
                <a:cs typeface="+mn-cs"/>
              </a:rPr>
              <a:t>33808 - Leighl - Chairperson's Perspective</a:t>
            </a: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5827652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panose="020B0604020202020204" pitchFamily="34" charset="0"/>
                <a:cs typeface="Arial" panose="020B0604020202020204" pitchFamily="34" charset="0"/>
              </a:rPr>
              <a:t>Correct answer: b) Amivantamab + lazertinib</a:t>
            </a:r>
          </a:p>
        </p:txBody>
      </p:sp>
      <p:sp>
        <p:nvSpPr>
          <p:cNvPr id="4" name="Slide Number Placeholder 3"/>
          <p:cNvSpPr>
            <a:spLocks noGrp="1"/>
          </p:cNvSpPr>
          <p:nvPr>
            <p:ph type="sldNum" sz="quarter" idx="5"/>
          </p:nvPr>
        </p:nvSpPr>
        <p:spPr/>
        <p:txBody>
          <a:bodyPr/>
          <a:lstStyle/>
          <a:p>
            <a:fld id="{346C45EA-94B1-CB43-BD15-6A8600409710}" type="slidenum">
              <a:rPr lang="en-US" smtClean="0"/>
              <a:t>60</a:t>
            </a:fld>
            <a:endParaRPr lang="en-US"/>
          </a:p>
        </p:txBody>
      </p:sp>
    </p:spTree>
    <p:extLst>
      <p:ext uri="{BB962C8B-B14F-4D97-AF65-F5344CB8AC3E}">
        <p14:creationId xmlns:p14="http://schemas.microsoft.com/office/powerpoint/2010/main" val="381115068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46C45EA-94B1-CB43-BD15-6A8600409710}" type="slidenum">
              <a:rPr lang="en-US" smtClean="0"/>
              <a:t>61</a:t>
            </a:fld>
            <a:endParaRPr lang="en-US"/>
          </a:p>
        </p:txBody>
      </p:sp>
    </p:spTree>
    <p:extLst>
      <p:ext uri="{BB962C8B-B14F-4D97-AF65-F5344CB8AC3E}">
        <p14:creationId xmlns:p14="http://schemas.microsoft.com/office/powerpoint/2010/main" val="288585995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46C45EA-94B1-CB43-BD15-6A8600409710}" type="slidenum">
              <a:rPr lang="en-US" smtClean="0"/>
              <a:t>62</a:t>
            </a:fld>
            <a:endParaRPr lang="en-US"/>
          </a:p>
        </p:txBody>
      </p:sp>
    </p:spTree>
    <p:extLst>
      <p:ext uri="{BB962C8B-B14F-4D97-AF65-F5344CB8AC3E}">
        <p14:creationId xmlns:p14="http://schemas.microsoft.com/office/powerpoint/2010/main" val="145850883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panose="020B0604020202020204" pitchFamily="34" charset="0"/>
                <a:cs typeface="Arial" panose="020B0604020202020204" pitchFamily="34" charset="0"/>
              </a:rPr>
              <a:t>Correct answer: a) Amivantamab + pemetrexed/carboplatin</a:t>
            </a:r>
          </a:p>
        </p:txBody>
      </p:sp>
      <p:sp>
        <p:nvSpPr>
          <p:cNvPr id="4" name="Slide Number Placeholder 3"/>
          <p:cNvSpPr>
            <a:spLocks noGrp="1"/>
          </p:cNvSpPr>
          <p:nvPr>
            <p:ph type="sldNum" sz="quarter" idx="5"/>
          </p:nvPr>
        </p:nvSpPr>
        <p:spPr/>
        <p:txBody>
          <a:bodyPr/>
          <a:lstStyle/>
          <a:p>
            <a:fld id="{346C45EA-94B1-CB43-BD15-6A8600409710}" type="slidenum">
              <a:rPr lang="en-US" smtClean="0"/>
              <a:t>63</a:t>
            </a:fld>
            <a:endParaRPr lang="en-US"/>
          </a:p>
        </p:txBody>
      </p:sp>
    </p:spTree>
    <p:extLst>
      <p:ext uri="{BB962C8B-B14F-4D97-AF65-F5344CB8AC3E}">
        <p14:creationId xmlns:p14="http://schemas.microsoft.com/office/powerpoint/2010/main" val="316522636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46C45EA-94B1-CB43-BD15-6A8600409710}" type="slidenum">
              <a:rPr lang="en-US" smtClean="0"/>
              <a:t>64</a:t>
            </a:fld>
            <a:endParaRPr lang="en-US"/>
          </a:p>
        </p:txBody>
      </p:sp>
    </p:spTree>
    <p:extLst>
      <p:ext uri="{BB962C8B-B14F-4D97-AF65-F5344CB8AC3E}">
        <p14:creationId xmlns:p14="http://schemas.microsoft.com/office/powerpoint/2010/main" val="375417204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7D74FC-6A3E-C145-8C47-3D28F7FEA0BF}" type="slidenum">
              <a:rPr lang="en-US" smtClean="0"/>
              <a:t>65</a:t>
            </a:fld>
            <a:endParaRPr lang="en-US"/>
          </a:p>
        </p:txBody>
      </p:sp>
    </p:spTree>
    <p:extLst>
      <p:ext uri="{BB962C8B-B14F-4D97-AF65-F5344CB8AC3E}">
        <p14:creationId xmlns:p14="http://schemas.microsoft.com/office/powerpoint/2010/main" val="89181276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panose="020B0604020202020204" pitchFamily="34" charset="0"/>
                <a:cs typeface="Arial" panose="020B0604020202020204" pitchFamily="34" charset="0"/>
              </a:rPr>
              <a:t>So my key takeaways. It’s really critical to conduct comprehensive molecular testing before your patients start first-line treatment. And you really need to work with your colleagues, whether it's the people who get the tissue sample, your pathologists, or your molecular team, to really make sure that you get that for every patient, every time. First-line treatment landscape for our patients with advanced EGFR-mutant lung cancer has really evolved. So many great options and a number of guideline-recommended combination therapies that show improved outcomes compared to monotherapy. Of course, adding chemotherapy improves progression-free survival and CNS progression-free survival. Amivantamab and lazertinib improve PFS, overall survival, and CNS progression-free survival. And in our patients with sensitizing mutations that progress on osimertinib, we of course have amivantamab plus chemotherapy as a new second-line approach. For our patients with exon 20 insertions, amivantamab plus chemotherapy as the new current standard of care first line. Multidisciplinary management, close follow-up, and education for everyone, the provider teams and the patient really can help us improve the journey for our patients and help us manage adverse events as well as prevent them. Shared decision-making, more important than ever as we weigh what's important to our patients with the treatment that they pursue. </a:t>
            </a:r>
          </a:p>
          <a:p>
            <a:endParaRPr lang="en-US">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6C45EA-94B1-CB43-BD15-6A86004097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992863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46C45EA-94B1-CB43-BD15-6A8600409710}" type="slidenum">
              <a:rPr lang="en-US" smtClean="0"/>
              <a:t>67</a:t>
            </a:fld>
            <a:endParaRPr lang="en-US"/>
          </a:p>
        </p:txBody>
      </p:sp>
    </p:spTree>
    <p:extLst>
      <p:ext uri="{BB962C8B-B14F-4D97-AF65-F5344CB8AC3E}">
        <p14:creationId xmlns:p14="http://schemas.microsoft.com/office/powerpoint/2010/main" val="41319833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2B3341"/>
                </a:solidFill>
                <a:effectLst/>
                <a:latin typeface="Arial" panose="020B0604020202020204" pitchFamily="34" charset="0"/>
                <a:cs typeface="Arial" panose="020B0604020202020204" pitchFamily="34" charset="0"/>
              </a:rPr>
              <a:t>Aggarwal C, </a:t>
            </a:r>
            <a:r>
              <a:rPr lang="en-US" b="0" i="0" err="1">
                <a:solidFill>
                  <a:srgbClr val="2B3341"/>
                </a:solidFill>
                <a:effectLst/>
                <a:latin typeface="Arial" panose="020B0604020202020204" pitchFamily="34" charset="0"/>
                <a:cs typeface="Arial" panose="020B0604020202020204" pitchFamily="34" charset="0"/>
              </a:rPr>
              <a:t>Marmarelis</a:t>
            </a:r>
            <a:r>
              <a:rPr lang="en-US" b="0" i="0">
                <a:solidFill>
                  <a:srgbClr val="2B3341"/>
                </a:solidFill>
                <a:effectLst/>
                <a:latin typeface="Arial" panose="020B0604020202020204" pitchFamily="34" charset="0"/>
                <a:cs typeface="Arial" panose="020B0604020202020204" pitchFamily="34" charset="0"/>
              </a:rPr>
              <a:t> ME, Hwang W-T, et al. Association of comprehensive molecular genotyping and overall survival in patients with advanced non-squamous non-small cell lung cancer. Abstract presented at: American Society of Clinical Oncology Annual Meeting; Chicago, Illinois; June 3-8, 2022. Abstract 9022.</a:t>
            </a:r>
          </a:p>
          <a:p>
            <a:endParaRPr lang="en-US" b="0">
              <a:latin typeface="Arial" panose="020B0604020202020204" pitchFamily="34" charset="0"/>
              <a:cs typeface="Arial" panose="020B0604020202020204" pitchFamily="34" charset="0"/>
            </a:endParaRPr>
          </a:p>
          <a:p>
            <a:r>
              <a:rPr lang="en-US" b="0">
                <a:latin typeface="Arial" panose="020B0604020202020204" pitchFamily="34" charset="0"/>
                <a:cs typeface="Arial" panose="020B0604020202020204" pitchFamily="34" charset="0"/>
              </a:rPr>
              <a:t>This was a study that looked at first-line use of tissue or combination of tissue and plasma testing, and what we saw is that when you combine both tissue and plasma molecular testing at initial diagnosis, you increase the yield of identifying potential alterations, and you improve survival. Because patients who have an identified alteration will have better outcomes if you can treat them with the right targeted therapy, testing is incredibly important, not just for EGFR, but for all of the different alterations that are important in lung cancer.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948666-E589-43AD-9CE0-EBB8D8DAFB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71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a:ln>
                  <a:noFill/>
                </a:ln>
                <a:solidFill>
                  <a:srgbClr val="212121"/>
                </a:solidFill>
                <a:effectLst/>
                <a:uLnTx/>
                <a:uFillTx/>
                <a:latin typeface="Arial" panose="020B0604020202020204" pitchFamily="34" charset="0"/>
                <a:cs typeface="Arial" panose="020B0604020202020204" pitchFamily="34" charset="0"/>
              </a:rPr>
              <a:t>Lee DH, Tsao MS, </a:t>
            </a:r>
            <a:r>
              <a:rPr kumimoji="0" lang="en-US" sz="1200" b="0" i="0" u="none" strike="noStrike" kern="1200" cap="none" spc="0" normalizeH="0" baseline="0" noProof="0" err="1">
                <a:ln>
                  <a:noFill/>
                </a:ln>
                <a:solidFill>
                  <a:srgbClr val="212121"/>
                </a:solidFill>
                <a:effectLst/>
                <a:uLnTx/>
                <a:uFillTx/>
                <a:latin typeface="Arial" panose="020B0604020202020204" pitchFamily="34" charset="0"/>
                <a:cs typeface="Arial" panose="020B0604020202020204" pitchFamily="34" charset="0"/>
              </a:rPr>
              <a:t>Kambartel</a:t>
            </a:r>
            <a:r>
              <a:rPr kumimoji="0" lang="en-US" sz="1200" b="0" i="0" u="none" strike="noStrike" kern="1200" cap="none" spc="0" normalizeH="0" baseline="0" noProof="0">
                <a:ln>
                  <a:noFill/>
                </a:ln>
                <a:solidFill>
                  <a:srgbClr val="212121"/>
                </a:solidFill>
                <a:effectLst/>
                <a:uLnTx/>
                <a:uFillTx/>
                <a:latin typeface="Arial" panose="020B0604020202020204" pitchFamily="34" charset="0"/>
                <a:cs typeface="Arial" panose="020B0604020202020204" pitchFamily="34" charset="0"/>
              </a:rPr>
              <a:t> KO, et al. Molecular testing and treatment patterns for patients with advanced non-small cell lung cancer: </a:t>
            </a:r>
            <a:r>
              <a:rPr kumimoji="0" lang="en-US" sz="1200" b="0" i="0" u="none" strike="noStrike" kern="1200" cap="none" spc="0" normalizeH="0" baseline="0" noProof="0" err="1">
                <a:ln>
                  <a:noFill/>
                </a:ln>
                <a:solidFill>
                  <a:srgbClr val="212121"/>
                </a:solidFill>
                <a:effectLst/>
                <a:uLnTx/>
                <a:uFillTx/>
                <a:latin typeface="Arial" panose="020B0604020202020204" pitchFamily="34" charset="0"/>
                <a:cs typeface="Arial" panose="020B0604020202020204" pitchFamily="34" charset="0"/>
              </a:rPr>
              <a:t>PIvOTAL</a:t>
            </a:r>
            <a:r>
              <a:rPr kumimoji="0" lang="en-US" sz="1200" b="0" i="0" u="none" strike="noStrike" kern="1200" cap="none" spc="0" normalizeH="0" baseline="0" noProof="0">
                <a:ln>
                  <a:noFill/>
                </a:ln>
                <a:solidFill>
                  <a:srgbClr val="212121"/>
                </a:solidFill>
                <a:effectLst/>
                <a:uLnTx/>
                <a:uFillTx/>
                <a:latin typeface="Arial" panose="020B0604020202020204" pitchFamily="34" charset="0"/>
                <a:cs typeface="Arial" panose="020B0604020202020204" pitchFamily="34" charset="0"/>
              </a:rPr>
              <a:t> observational study. </a:t>
            </a:r>
            <a:r>
              <a:rPr kumimoji="0" lang="en-US" sz="1200" b="0" i="1" u="none" strike="noStrike" kern="1200" cap="none" spc="0" normalizeH="0" baseline="0" noProof="0" err="1">
                <a:ln>
                  <a:noFill/>
                </a:ln>
                <a:solidFill>
                  <a:srgbClr val="212121"/>
                </a:solidFill>
                <a:effectLst/>
                <a:uLnTx/>
                <a:uFillTx/>
                <a:latin typeface="Arial" panose="020B0604020202020204" pitchFamily="34" charset="0"/>
                <a:cs typeface="Arial" panose="020B0604020202020204" pitchFamily="34" charset="0"/>
              </a:rPr>
              <a:t>PLoS</a:t>
            </a:r>
            <a:r>
              <a:rPr kumimoji="0" lang="en-US" sz="1200" b="0" i="1" u="none" strike="noStrike" kern="1200" cap="none" spc="0" normalizeH="0" baseline="0" noProof="0">
                <a:ln>
                  <a:noFill/>
                </a:ln>
                <a:solidFill>
                  <a:srgbClr val="212121"/>
                </a:solidFill>
                <a:effectLst/>
                <a:uLnTx/>
                <a:uFillTx/>
                <a:latin typeface="Arial" panose="020B0604020202020204" pitchFamily="34" charset="0"/>
                <a:cs typeface="Arial" panose="020B0604020202020204" pitchFamily="34" charset="0"/>
              </a:rPr>
              <a:t> One</a:t>
            </a:r>
            <a:r>
              <a:rPr kumimoji="0" lang="en-US" sz="1200" b="0" i="0" u="none" strike="noStrike" kern="1200" cap="none" spc="0" normalizeH="0" baseline="0" noProof="0">
                <a:ln>
                  <a:noFill/>
                </a:ln>
                <a:solidFill>
                  <a:srgbClr val="212121"/>
                </a:solidFill>
                <a:effectLst/>
                <a:uLnTx/>
                <a:uFillTx/>
                <a:latin typeface="Arial" panose="020B0604020202020204" pitchFamily="34" charset="0"/>
                <a:cs typeface="Arial" panose="020B0604020202020204" pitchFamily="34" charset="0"/>
              </a:rPr>
              <a:t>. 2018;13(8):e0202865.</a:t>
            </a:r>
            <a:endParaRPr kumimoji="0" lang="en-US" sz="12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It's so important that we get our molecular testing results before we start treatment for our patients, to make sure that they get the best possible precision therapy. Early studies have shown that doing molecular testing and having the results available before starting first-line therapy are clearly associated with improved outcomes. On this slide, you can see that patients where we even just do EGFR and ALK, have better outcomes than those patients where we don't test, which I think really reflects the impact of receiving targeted therapy. But also, we've learned that having the test results before we start first line versus later on also is significantly associated with survival.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CD3428-465B-4604-94DA-5CCF3ABF161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Header Placeholder 4">
            <a:extLst>
              <a:ext uri="{FF2B5EF4-FFF2-40B4-BE49-F238E27FC236}">
                <a16:creationId xmlns:a16="http://schemas.microsoft.com/office/drawing/2014/main" id="{92D2C634-C79E-B9B8-D26C-B05A216E85D3}"/>
              </a:ext>
            </a:extLst>
          </p:cNvPr>
          <p:cNvSpPr>
            <a:spLocks noGrp="1"/>
          </p:cNvSpPr>
          <p:nvPr>
            <p:ph type="hdr" sz="quarter"/>
          </p:nvPr>
        </p:nvSpPr>
        <p:spPr>
          <a:xfrm>
            <a:off x="150312" y="125262"/>
            <a:ext cx="3465724" cy="458788"/>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a:ln>
                  <a:noFill/>
                </a:ln>
                <a:solidFill>
                  <a:prstClr val="black"/>
                </a:solidFill>
                <a:effectLst/>
                <a:uLnTx/>
                <a:uFillTx/>
                <a:latin typeface="Aptos" panose="02110004020202020204"/>
                <a:ea typeface="+mn-ea"/>
                <a:cs typeface="+mn-cs"/>
              </a:rPr>
              <a:t>33808 - Leighl - Chairperson's Perspective</a:t>
            </a: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066515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err="1">
                <a:solidFill>
                  <a:srgbClr val="212121"/>
                </a:solidFill>
                <a:effectLst/>
                <a:latin typeface="Arial" panose="020B0604020202020204" pitchFamily="34" charset="0"/>
                <a:cs typeface="Arial" panose="020B0604020202020204" pitchFamily="34" charset="0"/>
              </a:rPr>
              <a:t>Warnault</a:t>
            </a:r>
            <a:r>
              <a:rPr lang="en-US" b="0" i="0">
                <a:solidFill>
                  <a:srgbClr val="212121"/>
                </a:solidFill>
                <a:effectLst/>
                <a:latin typeface="Arial" panose="020B0604020202020204" pitchFamily="34" charset="0"/>
                <a:cs typeface="Arial" panose="020B0604020202020204" pitchFamily="34" charset="0"/>
              </a:rPr>
              <a:t> P, Yasri A, </a:t>
            </a:r>
            <a:r>
              <a:rPr lang="en-US" b="0" i="0" err="1">
                <a:solidFill>
                  <a:srgbClr val="212121"/>
                </a:solidFill>
                <a:effectLst/>
                <a:latin typeface="Arial" panose="020B0604020202020204" pitchFamily="34" charset="0"/>
                <a:cs typeface="Arial" panose="020B0604020202020204" pitchFamily="34" charset="0"/>
              </a:rPr>
              <a:t>Coisy-Quivy</a:t>
            </a:r>
            <a:r>
              <a:rPr lang="en-US" b="0" i="0">
                <a:solidFill>
                  <a:srgbClr val="212121"/>
                </a:solidFill>
                <a:effectLst/>
                <a:latin typeface="Arial" panose="020B0604020202020204" pitchFamily="34" charset="0"/>
                <a:cs typeface="Arial" panose="020B0604020202020204" pitchFamily="34" charset="0"/>
              </a:rPr>
              <a:t> M, et al. Recent advances in drug design of epidermal growth factor receptor inhibitors. </a:t>
            </a:r>
            <a:r>
              <a:rPr lang="en-US" b="0" i="1">
                <a:solidFill>
                  <a:srgbClr val="212121"/>
                </a:solidFill>
                <a:effectLst/>
                <a:latin typeface="Arial" panose="020B0604020202020204" pitchFamily="34" charset="0"/>
                <a:cs typeface="Arial" panose="020B0604020202020204" pitchFamily="34" charset="0"/>
              </a:rPr>
              <a:t>Curr Med Chem</a:t>
            </a:r>
            <a:r>
              <a:rPr lang="en-US" b="0" i="0">
                <a:solidFill>
                  <a:srgbClr val="212121"/>
                </a:solidFill>
                <a:effectLst/>
                <a:latin typeface="Arial" panose="020B0604020202020204" pitchFamily="34" charset="0"/>
                <a:cs typeface="Arial" panose="020B0604020202020204" pitchFamily="34" charset="0"/>
              </a:rPr>
              <a:t>. 2013;20(16):2043-2067.</a:t>
            </a:r>
          </a:p>
          <a:p>
            <a:endParaRPr lang="en-US" b="0" i="0">
              <a:solidFill>
                <a:srgbClr val="212121"/>
              </a:solidFill>
              <a:effectLst/>
              <a:latin typeface="Arial" panose="020B0604020202020204" pitchFamily="34" charset="0"/>
              <a:cs typeface="Arial" panose="020B0604020202020204" pitchFamily="34" charset="0"/>
            </a:endParaRPr>
          </a:p>
          <a:p>
            <a:r>
              <a:rPr lang="en-US" b="0" i="0">
                <a:solidFill>
                  <a:srgbClr val="212121"/>
                </a:solidFill>
                <a:effectLst/>
                <a:latin typeface="Arial" panose="020B0604020202020204" pitchFamily="34" charset="0"/>
                <a:cs typeface="Arial" panose="020B0604020202020204" pitchFamily="34" charset="0"/>
              </a:rPr>
              <a:t>Passaro A, Mok T, Peters S, Popat S, Ahn MJ, de Marinis F. Recent advances on the role of EGFR tyrosine kinase inhibitors in the management of NSCLC with uncommon, non exon 20 insertions, EGFR mutations. </a:t>
            </a:r>
            <a:r>
              <a:rPr lang="en-US" b="0" i="1">
                <a:solidFill>
                  <a:srgbClr val="212121"/>
                </a:solidFill>
                <a:effectLst/>
                <a:latin typeface="Arial" panose="020B0604020202020204" pitchFamily="34" charset="0"/>
                <a:cs typeface="Arial" panose="020B0604020202020204" pitchFamily="34" charset="0"/>
              </a:rPr>
              <a:t>J </a:t>
            </a:r>
            <a:r>
              <a:rPr lang="en-US" b="0" i="1" err="1">
                <a:solidFill>
                  <a:srgbClr val="212121"/>
                </a:solidFill>
                <a:effectLst/>
                <a:latin typeface="Arial" panose="020B0604020202020204" pitchFamily="34" charset="0"/>
                <a:cs typeface="Arial" panose="020B0604020202020204" pitchFamily="34" charset="0"/>
              </a:rPr>
              <a:t>Thorac</a:t>
            </a:r>
            <a:r>
              <a:rPr lang="en-US" b="0" i="1">
                <a:solidFill>
                  <a:srgbClr val="212121"/>
                </a:solidFill>
                <a:effectLst/>
                <a:latin typeface="Arial" panose="020B0604020202020204" pitchFamily="34" charset="0"/>
                <a:cs typeface="Arial" panose="020B0604020202020204" pitchFamily="34" charset="0"/>
              </a:rPr>
              <a:t> Oncol</a:t>
            </a:r>
            <a:r>
              <a:rPr lang="en-US" b="0" i="0">
                <a:solidFill>
                  <a:srgbClr val="212121"/>
                </a:solidFill>
                <a:effectLst/>
                <a:latin typeface="Arial" panose="020B0604020202020204" pitchFamily="34" charset="0"/>
                <a:cs typeface="Arial" panose="020B0604020202020204" pitchFamily="34" charset="0"/>
              </a:rPr>
              <a:t>. 2021;16(5):764-773.</a:t>
            </a:r>
          </a:p>
          <a:p>
            <a:endParaRPr lang="en-US" b="0" i="0">
              <a:solidFill>
                <a:srgbClr val="212121"/>
              </a:solidFill>
              <a:effectLst/>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When we look at testing, it's so important that we look across exons 18 to 21 with the assays that we use routinely to really make sure that we identify all of the possible mutations. I'm really going to focus on the common, classic sensitizing mutations, representing about 85% of the cases that we see, deletions in exon 19 and point mutations in exon 21, the L858R mutation. But of course, it's so important to remember that with NGS testing, we're much more likely to find exon 20 insertions or alterations in exon 20, as well as alterations in exon 18 or uncommon mutations; all of them so important with new treatment options for our patients.</a:t>
            </a:r>
          </a:p>
          <a:p>
            <a:endParaRPr lang="en-US">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6C45EA-94B1-CB43-BD15-6A86004097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534482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 Id="rId4" Type="http://schemas.openxmlformats.org/officeDocument/2006/relationships/image" Target="../media/image12.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bg>
      <p:bgPr>
        <a:blipFill dpi="0" rotWithShape="1">
          <a:blip r:embed="rId2">
            <a:alphaModFix amt="50044"/>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7D4231E-5DD2-2B8C-1D99-5A0084EE4636}"/>
              </a:ext>
            </a:extLst>
          </p:cNvPr>
          <p:cNvPicPr>
            <a:picLocks noChangeAspect="1"/>
          </p:cNvPicPr>
          <p:nvPr userDrawn="1"/>
        </p:nvPicPr>
        <p:blipFill>
          <a:blip r:embed="rId3"/>
          <a:srcRect t="6071" b="6071"/>
          <a:stretch>
            <a:fillRect/>
          </a:stretch>
        </p:blipFill>
        <p:spPr>
          <a:xfrm>
            <a:off x="-4" y="1"/>
            <a:ext cx="12192003" cy="6054430"/>
          </a:xfrm>
          <a:prstGeom prst="rect">
            <a:avLst/>
          </a:prstGeom>
        </p:spPr>
      </p:pic>
      <p:sp>
        <p:nvSpPr>
          <p:cNvPr id="2" name="Title 1">
            <a:extLst>
              <a:ext uri="{FF2B5EF4-FFF2-40B4-BE49-F238E27FC236}">
                <a16:creationId xmlns:a16="http://schemas.microsoft.com/office/drawing/2014/main" id="{3339648C-B542-3C2B-04F7-DCEEB45B7613}"/>
              </a:ext>
            </a:extLst>
          </p:cNvPr>
          <p:cNvSpPr>
            <a:spLocks noGrp="1"/>
          </p:cNvSpPr>
          <p:nvPr>
            <p:ph type="ctrTitle"/>
          </p:nvPr>
        </p:nvSpPr>
        <p:spPr>
          <a:xfrm>
            <a:off x="1999281" y="1122363"/>
            <a:ext cx="7888638" cy="2387600"/>
          </a:xfrm>
        </p:spPr>
        <p:txBody>
          <a:bodyPr anchor="b">
            <a:normAutofit/>
          </a:bodyPr>
          <a:lstStyle>
            <a:lvl1pPr algn="ctr">
              <a:defRPr sz="54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470599D9-6CBA-DFDE-0168-492DA09D6981}"/>
              </a:ext>
            </a:extLst>
          </p:cNvPr>
          <p:cNvSpPr>
            <a:spLocks noGrp="1"/>
          </p:cNvSpPr>
          <p:nvPr>
            <p:ph type="subTitle" idx="1"/>
          </p:nvPr>
        </p:nvSpPr>
        <p:spPr>
          <a:xfrm>
            <a:off x="1999281" y="3602038"/>
            <a:ext cx="7888638" cy="16557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Delay 8">
            <a:extLst>
              <a:ext uri="{FF2B5EF4-FFF2-40B4-BE49-F238E27FC236}">
                <a16:creationId xmlns:a16="http://schemas.microsoft.com/office/drawing/2014/main" id="{D0F40FAF-D30D-FC30-6756-DAFA19908834}"/>
              </a:ext>
            </a:extLst>
          </p:cNvPr>
          <p:cNvSpPr/>
          <p:nvPr/>
        </p:nvSpPr>
        <p:spPr>
          <a:xfrm rot="5400000">
            <a:off x="5694215" y="360218"/>
            <a:ext cx="803565" cy="12192003"/>
          </a:xfrm>
          <a:prstGeom prst="rect">
            <a:avLst/>
          </a:prstGeom>
          <a:gradFill>
            <a:gsLst>
              <a:gs pos="0">
                <a:schemeClr val="accent1"/>
              </a:gs>
              <a:gs pos="25000">
                <a:srgbClr val="0B598F"/>
              </a:gs>
              <a:gs pos="100000">
                <a:schemeClr val="tx2"/>
              </a:gs>
            </a:gsLst>
            <a:lin ang="5400000" scaled="0"/>
          </a:gra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pic>
        <p:nvPicPr>
          <p:cNvPr id="6" name="Picture 5" descr="A black and white logo&#10;&#10;Description automatically generated">
            <a:extLst>
              <a:ext uri="{FF2B5EF4-FFF2-40B4-BE49-F238E27FC236}">
                <a16:creationId xmlns:a16="http://schemas.microsoft.com/office/drawing/2014/main" id="{AEDFFFEB-544E-6885-5E62-92309E06707D}"/>
              </a:ext>
            </a:extLst>
          </p:cNvPr>
          <p:cNvPicPr>
            <a:picLocks noChangeAspect="1"/>
          </p:cNvPicPr>
          <p:nvPr/>
        </p:nvPicPr>
        <p:blipFill>
          <a:blip r:embed="rId4"/>
          <a:stretch>
            <a:fillRect/>
          </a:stretch>
        </p:blipFill>
        <p:spPr>
          <a:xfrm>
            <a:off x="5641915" y="6105335"/>
            <a:ext cx="908164" cy="701763"/>
          </a:xfrm>
          <a:prstGeom prst="rect">
            <a:avLst/>
          </a:prstGeom>
        </p:spPr>
      </p:pic>
    </p:spTree>
    <p:extLst>
      <p:ext uri="{BB962C8B-B14F-4D97-AF65-F5344CB8AC3E}">
        <p14:creationId xmlns:p14="http://schemas.microsoft.com/office/powerpoint/2010/main" val="18265073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00CC77-83CD-4423-5293-7E0D07F1A94B}"/>
              </a:ext>
            </a:extLst>
          </p:cNvPr>
          <p:cNvSpPr>
            <a:spLocks noGrp="1"/>
          </p:cNvSpPr>
          <p:nvPr>
            <p:ph type="title"/>
          </p:nvPr>
        </p:nvSpPr>
        <p:spPr>
          <a:xfrm>
            <a:off x="2" y="251928"/>
            <a:ext cx="12191997" cy="98904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43AFA749-54FD-BA97-5700-3AEF8A37A9ED}"/>
              </a:ext>
            </a:extLst>
          </p:cNvPr>
          <p:cNvSpPr>
            <a:spLocks noGrp="1"/>
          </p:cNvSpPr>
          <p:nvPr>
            <p:ph idx="1"/>
          </p:nvPr>
        </p:nvSpPr>
        <p:spPr>
          <a:xfrm>
            <a:off x="2" y="1433027"/>
            <a:ext cx="12191998" cy="48155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7">
            <a:extLst>
              <a:ext uri="{FF2B5EF4-FFF2-40B4-BE49-F238E27FC236}">
                <a16:creationId xmlns:a16="http://schemas.microsoft.com/office/drawing/2014/main" id="{268F3C0F-79BE-57ED-2B56-9578A648BBFB}"/>
              </a:ext>
            </a:extLst>
          </p:cNvPr>
          <p:cNvSpPr>
            <a:spLocks noGrp="1"/>
          </p:cNvSpPr>
          <p:nvPr>
            <p:ph type="body" sz="quarter" idx="12"/>
          </p:nvPr>
        </p:nvSpPr>
        <p:spPr>
          <a:xfrm>
            <a:off x="1524000" y="6320100"/>
            <a:ext cx="8597900" cy="447675"/>
          </a:xfrm>
        </p:spPr>
        <p:txBody>
          <a:bodyPr anchor="b">
            <a:noAutofit/>
          </a:bodyPr>
          <a:lstStyle>
            <a:lvl1pPr marL="0" indent="0">
              <a:buNone/>
              <a:defRPr sz="1000">
                <a:solidFill>
                  <a:schemeClr val="bg1"/>
                </a:solidFill>
              </a:defRPr>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Click to edit Master text styles</a:t>
            </a:r>
          </a:p>
        </p:txBody>
      </p:sp>
    </p:spTree>
    <p:extLst>
      <p:ext uri="{BB962C8B-B14F-4D97-AF65-F5344CB8AC3E}">
        <p14:creationId xmlns:p14="http://schemas.microsoft.com/office/powerpoint/2010/main" val="36530610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51EA6A67-4F1C-51DD-0491-B6C54148999F}"/>
              </a:ext>
            </a:extLst>
          </p:cNvPr>
          <p:cNvSpPr/>
          <p:nvPr userDrawn="1"/>
        </p:nvSpPr>
        <p:spPr>
          <a:xfrm>
            <a:off x="0" y="799007"/>
            <a:ext cx="12192000" cy="6058993"/>
          </a:xfrm>
          <a:prstGeom prst="rect">
            <a:avLst/>
          </a:prstGeom>
          <a:solidFill>
            <a:schemeClr val="accent3">
              <a:lumMod val="20000"/>
              <a:lumOff val="80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n-lt"/>
            </a:endParaRPr>
          </a:p>
        </p:txBody>
      </p:sp>
      <p:sp>
        <p:nvSpPr>
          <p:cNvPr id="9" name="Title 8">
            <a:extLst>
              <a:ext uri="{FF2B5EF4-FFF2-40B4-BE49-F238E27FC236}">
                <a16:creationId xmlns:a16="http://schemas.microsoft.com/office/drawing/2014/main" id="{6AC08568-CB34-FA3A-354B-5E34EE1B1FD2}"/>
              </a:ext>
            </a:extLst>
          </p:cNvPr>
          <p:cNvSpPr>
            <a:spLocks noGrp="1"/>
          </p:cNvSpPr>
          <p:nvPr>
            <p:ph type="title"/>
          </p:nvPr>
        </p:nvSpPr>
        <p:spPr>
          <a:xfrm>
            <a:off x="442800" y="262800"/>
            <a:ext cx="11306174" cy="430887"/>
          </a:xfrm>
        </p:spPr>
        <p:txBody>
          <a:bodyPr anchor="t">
            <a:spAutoFit/>
          </a:bodyPr>
          <a:lstStyle>
            <a:lvl1pPr>
              <a:defRPr sz="2800" b="1">
                <a:solidFill>
                  <a:schemeClr val="accent2"/>
                </a:solidFill>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980450DE-2BB5-2901-3769-3BBFA07946C8}"/>
              </a:ext>
            </a:extLst>
          </p:cNvPr>
          <p:cNvSpPr>
            <a:spLocks noGrp="1"/>
          </p:cNvSpPr>
          <p:nvPr>
            <p:ph idx="1"/>
          </p:nvPr>
        </p:nvSpPr>
        <p:spPr>
          <a:xfrm>
            <a:off x="442800" y="1308100"/>
            <a:ext cx="11306175" cy="838691"/>
          </a:xfrm>
        </p:spPr>
        <p:txBody>
          <a:bodyPr>
            <a:spAutoFit/>
          </a:bodyPr>
          <a:lstStyle>
            <a:lvl1pPr marL="228600" indent="-228600">
              <a:lnSpc>
                <a:spcPct val="100000"/>
              </a:lnSpc>
              <a:spcBef>
                <a:spcPts val="1800"/>
              </a:spcBef>
              <a:spcAft>
                <a:spcPts val="0"/>
              </a:spcAft>
              <a:buClr>
                <a:schemeClr val="accent1"/>
              </a:buClr>
              <a:buFont typeface="Arial" panose="020B0604020202020204" pitchFamily="34" charset="0"/>
              <a:buChar char="•"/>
              <a:defRPr sz="2000"/>
            </a:lvl1pPr>
            <a:lvl3pPr marL="525463" indent="-239713">
              <a:lnSpc>
                <a:spcPct val="100000"/>
              </a:lnSpc>
              <a:spcBef>
                <a:spcPts val="300"/>
              </a:spcBef>
              <a:spcAft>
                <a:spcPts val="0"/>
              </a:spcAft>
              <a:buFont typeface="Arial" panose="020B0604020202020204" pitchFamily="34" charset="0"/>
              <a:buChar char="•"/>
              <a:defRPr/>
            </a:lvl3pPr>
            <a:lvl4pPr marL="800100" indent="-230188">
              <a:lnSpc>
                <a:spcPct val="100000"/>
              </a:lnSpc>
              <a:spcAft>
                <a:spcPts val="0"/>
              </a:spcAft>
              <a:defRPr/>
            </a:lvl4pPr>
          </a:lstStyle>
          <a:p>
            <a:pPr lvl="0"/>
            <a:r>
              <a:rPr lang="en-US"/>
              <a:t>Click to edit Master text styles</a:t>
            </a:r>
          </a:p>
          <a:p>
            <a:pPr lvl="1"/>
            <a:r>
              <a:rPr lang="en-US"/>
              <a:t>Second level</a:t>
            </a:r>
          </a:p>
          <a:p>
            <a:pPr lvl="2"/>
            <a:r>
              <a:rPr lang="en-US"/>
              <a:t>Third level</a:t>
            </a:r>
          </a:p>
        </p:txBody>
      </p:sp>
      <p:sp>
        <p:nvSpPr>
          <p:cNvPr id="5" name="Text Placeholder 7">
            <a:extLst>
              <a:ext uri="{FF2B5EF4-FFF2-40B4-BE49-F238E27FC236}">
                <a16:creationId xmlns:a16="http://schemas.microsoft.com/office/drawing/2014/main" id="{CCBDEA0A-51F4-DD86-6DDC-EF6E05F375BA}"/>
              </a:ext>
            </a:extLst>
          </p:cNvPr>
          <p:cNvSpPr>
            <a:spLocks noGrp="1"/>
          </p:cNvSpPr>
          <p:nvPr>
            <p:ph type="body" sz="quarter" idx="13" hasCustomPrompt="1"/>
          </p:nvPr>
        </p:nvSpPr>
        <p:spPr>
          <a:xfrm>
            <a:off x="6165850" y="6524625"/>
            <a:ext cx="5593059" cy="230832"/>
          </a:xfrm>
        </p:spPr>
        <p:txBody>
          <a:bodyPr wrap="square" anchor="b">
            <a:noAutofit/>
          </a:bodyPr>
          <a:lstStyle>
            <a:lvl1pPr marL="0" indent="0" algn="r">
              <a:lnSpc>
                <a:spcPct val="90000"/>
              </a:lnSpc>
              <a:spcBef>
                <a:spcPts val="0"/>
              </a:spcBef>
              <a:spcAft>
                <a:spcPts val="0"/>
              </a:spcAft>
              <a:buNone/>
              <a:defRPr sz="750">
                <a:solidFill>
                  <a:schemeClr val="bg2"/>
                </a:solidFill>
              </a:defRPr>
            </a:lvl1pPr>
            <a:lvl5pPr marL="1828800" indent="0">
              <a:buNone/>
              <a:defRPr/>
            </a:lvl5pPr>
          </a:lstStyle>
          <a:p>
            <a:pPr lvl="0"/>
            <a:r>
              <a:rPr lang="en-US"/>
              <a:t>Edit Master text styles</a:t>
            </a:r>
          </a:p>
        </p:txBody>
      </p:sp>
      <p:sp>
        <p:nvSpPr>
          <p:cNvPr id="6" name="Text Placeholder 7">
            <a:extLst>
              <a:ext uri="{FF2B5EF4-FFF2-40B4-BE49-F238E27FC236}">
                <a16:creationId xmlns:a16="http://schemas.microsoft.com/office/drawing/2014/main" id="{217C914E-B4D9-E261-3746-F6BCC5C463FC}"/>
              </a:ext>
            </a:extLst>
          </p:cNvPr>
          <p:cNvSpPr>
            <a:spLocks noGrp="1"/>
          </p:cNvSpPr>
          <p:nvPr>
            <p:ph type="body" sz="quarter" idx="15" hasCustomPrompt="1"/>
          </p:nvPr>
        </p:nvSpPr>
        <p:spPr>
          <a:xfrm>
            <a:off x="442912" y="6524625"/>
            <a:ext cx="5593059" cy="230832"/>
          </a:xfrm>
        </p:spPr>
        <p:txBody>
          <a:bodyPr anchor="b">
            <a:noAutofit/>
          </a:bodyPr>
          <a:lstStyle>
            <a:lvl1pPr marL="0" indent="0" algn="l">
              <a:lnSpc>
                <a:spcPct val="90000"/>
              </a:lnSpc>
              <a:spcBef>
                <a:spcPts val="0"/>
              </a:spcBef>
              <a:spcAft>
                <a:spcPts val="0"/>
              </a:spcAft>
              <a:buNone/>
              <a:defRPr sz="750">
                <a:solidFill>
                  <a:schemeClr val="bg2"/>
                </a:solidFill>
              </a:defRPr>
            </a:lvl1pPr>
            <a:lvl5pPr marL="1828800" indent="0">
              <a:buNone/>
              <a:defRPr/>
            </a:lvl5pPr>
          </a:lstStyle>
          <a:p>
            <a:pPr lvl="0"/>
            <a:r>
              <a:rPr lang="en-US"/>
              <a:t>Edit Master text styles</a:t>
            </a:r>
          </a:p>
        </p:txBody>
      </p:sp>
      <p:cxnSp>
        <p:nvCxnSpPr>
          <p:cNvPr id="118" name="Straight Connector 117">
            <a:extLst>
              <a:ext uri="{FF2B5EF4-FFF2-40B4-BE49-F238E27FC236}">
                <a16:creationId xmlns:a16="http://schemas.microsoft.com/office/drawing/2014/main" id="{F8D7DEA3-A5A3-27F2-A6DD-04FFED4964FC}"/>
              </a:ext>
            </a:extLst>
          </p:cNvPr>
          <p:cNvCxnSpPr>
            <a:cxnSpLocks/>
          </p:cNvCxnSpPr>
          <p:nvPr userDrawn="1"/>
        </p:nvCxnSpPr>
        <p:spPr bwMode="auto">
          <a:xfrm>
            <a:off x="24000" y="813567"/>
            <a:ext cx="12168000" cy="0"/>
          </a:xfrm>
          <a:prstGeom prst="line">
            <a:avLst/>
          </a:prstGeom>
          <a:solidFill>
            <a:srgbClr val="C0C0C0"/>
          </a:solidFill>
          <a:ln w="28575" cap="flat" cmpd="sng" algn="ctr">
            <a:gradFill flip="none" rotWithShape="1">
              <a:gsLst>
                <a:gs pos="4000">
                  <a:schemeClr val="bg1">
                    <a:alpha val="54000"/>
                  </a:schemeClr>
                </a:gs>
                <a:gs pos="100000">
                  <a:schemeClr val="bg1">
                    <a:alpha val="0"/>
                  </a:schemeClr>
                </a:gs>
                <a:gs pos="54000">
                  <a:schemeClr val="bg2"/>
                </a:gs>
                <a:gs pos="65000">
                  <a:schemeClr val="accent2"/>
                </a:gs>
              </a:gsLst>
              <a:lin ang="0" scaled="1"/>
              <a:tileRect/>
            </a:gradFill>
            <a:prstDash val="solid"/>
            <a:round/>
            <a:headEnd type="none" w="med" len="med"/>
            <a:tailEnd type="none" w="med" len="med"/>
          </a:ln>
          <a:effectLst/>
        </p:spPr>
      </p:cxnSp>
    </p:spTree>
    <p:extLst>
      <p:ext uri="{BB962C8B-B14F-4D97-AF65-F5344CB8AC3E}">
        <p14:creationId xmlns:p14="http://schemas.microsoft.com/office/powerpoint/2010/main" val="37589058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9_Title and Content">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4087AD9-E391-1B62-3218-C74F9A8DBE10}"/>
              </a:ext>
            </a:extLst>
          </p:cNvPr>
          <p:cNvSpPr>
            <a:spLocks noGrp="1"/>
          </p:cNvSpPr>
          <p:nvPr>
            <p:ph type="title"/>
          </p:nvPr>
        </p:nvSpPr>
        <p:spPr>
          <a:xfrm>
            <a:off x="165715" y="12569"/>
            <a:ext cx="11860571" cy="853440"/>
          </a:xfrm>
        </p:spPr>
        <p:txBody>
          <a:bodyPr anchor="ctr">
            <a:noAutofit/>
          </a:bodyPr>
          <a:lstStyle>
            <a:lvl1pPr>
              <a:defRPr sz="2933"/>
            </a:lvl1pPr>
          </a:lstStyle>
          <a:p>
            <a:r>
              <a:rPr lang="en-US"/>
              <a:t>Click to edit Master title style</a:t>
            </a:r>
          </a:p>
        </p:txBody>
      </p:sp>
      <p:sp>
        <p:nvSpPr>
          <p:cNvPr id="2" name="Footer Placeholder 4">
            <a:extLst>
              <a:ext uri="{FF2B5EF4-FFF2-40B4-BE49-F238E27FC236}">
                <a16:creationId xmlns:a16="http://schemas.microsoft.com/office/drawing/2014/main" id="{FB20A013-E312-4F1C-8648-E9BC6C743E7A}"/>
              </a:ext>
            </a:extLst>
          </p:cNvPr>
          <p:cNvSpPr>
            <a:spLocks noGrp="1"/>
          </p:cNvSpPr>
          <p:nvPr>
            <p:ph type="ftr" sz="quarter" idx="3"/>
          </p:nvPr>
        </p:nvSpPr>
        <p:spPr>
          <a:xfrm>
            <a:off x="238542" y="6354572"/>
            <a:ext cx="11582399" cy="365125"/>
          </a:xfrm>
          <a:prstGeom prst="rect">
            <a:avLst/>
          </a:prstGeom>
        </p:spPr>
        <p:txBody>
          <a:bodyPr vert="horz" lIns="45720" tIns="45720" rIns="45720" bIns="45720" rtlCol="0" anchor="b"/>
          <a:lstStyle>
            <a:lvl1pPr algn="l">
              <a:defRPr sz="1067">
                <a:solidFill>
                  <a:schemeClr val="tx1"/>
                </a:solidFill>
                <a:latin typeface="Arial" panose="020B0604020202020204" pitchFamily="34" charset="0"/>
                <a:cs typeface="Arial" panose="020B0604020202020204" pitchFamily="34" charset="0"/>
              </a:defRPr>
            </a:lvl1pPr>
          </a:lstStyle>
          <a:p>
            <a:r>
              <a:rPr lang="en-GB"/>
              <a:t>a OR: 0.19 (95% CI, 0.09–0.40); P &lt; 0.0001.</a:t>
            </a:r>
            <a:br>
              <a:rPr lang="en-GB"/>
            </a:br>
            <a:r>
              <a:rPr lang="en-GB"/>
              <a:t>AE, adverse event; DM, dermatologic management; IRR, infusion-related reaction; SoC, standard of care; VTE, venous thromboembolism.</a:t>
            </a:r>
          </a:p>
          <a:p>
            <a:r>
              <a:rPr lang="en-GB"/>
              <a:t>
1. Girard N, et al. ELCC 2025. Abstract 10MO. 2. Spira AI, et al. J Thorac Oncol. 2025;20(6):809-816. 3. Leighl NB, et al. J Clin Oncol. 2024;42(30):3593-3605.</a:t>
            </a:r>
          </a:p>
        </p:txBody>
      </p:sp>
      <p:sp>
        <p:nvSpPr>
          <p:cNvPr id="14" name="Content Placeholder 2">
            <a:extLst>
              <a:ext uri="{FF2B5EF4-FFF2-40B4-BE49-F238E27FC236}">
                <a16:creationId xmlns:a16="http://schemas.microsoft.com/office/drawing/2014/main" id="{8A0D0889-5E6C-1F6D-E532-F4E8F28FB4F4}"/>
              </a:ext>
            </a:extLst>
          </p:cNvPr>
          <p:cNvSpPr>
            <a:spLocks noGrp="1"/>
          </p:cNvSpPr>
          <p:nvPr>
            <p:ph idx="1"/>
          </p:nvPr>
        </p:nvSpPr>
        <p:spPr>
          <a:xfrm>
            <a:off x="320040" y="1092200"/>
            <a:ext cx="11551920" cy="5124069"/>
          </a:xfrm>
        </p:spPr>
        <p:txBody>
          <a:bodyPr>
            <a:noAutofit/>
          </a:bodyPr>
          <a:lstStyle>
            <a:lvl1pPr algn="l" defTabSz="914377" rtl="0" eaLnBrk="1" latinLnBrk="0" hangingPunct="1">
              <a:lnSpc>
                <a:spcPct val="100000"/>
              </a:lnSpc>
              <a:spcBef>
                <a:spcPts val="0"/>
              </a:spcBef>
              <a:spcAft>
                <a:spcPts val="1600"/>
              </a:spcAft>
              <a:defRPr lang="en-US" sz="2400" kern="1200" dirty="0" smtClean="0">
                <a:solidFill>
                  <a:schemeClr val="tx1"/>
                </a:solidFill>
                <a:latin typeface="Arial" panose="020B0604020202020204" pitchFamily="34" charset="0"/>
                <a:ea typeface="+mn-ea"/>
                <a:cs typeface="Arial" panose="020B0604020202020204" pitchFamily="34" charset="0"/>
              </a:defRPr>
            </a:lvl1pPr>
            <a:lvl2pPr algn="l" defTabSz="914377" rtl="0" eaLnBrk="1" latinLnBrk="0" hangingPunct="1">
              <a:lnSpc>
                <a:spcPct val="100000"/>
              </a:lnSpc>
              <a:spcBef>
                <a:spcPts val="0"/>
              </a:spcBef>
              <a:spcAft>
                <a:spcPts val="1600"/>
              </a:spcAft>
              <a:defRPr lang="en-US" sz="2400" kern="1200" dirty="0" smtClean="0">
                <a:solidFill>
                  <a:schemeClr val="tx1"/>
                </a:solidFill>
                <a:latin typeface="Arial" panose="020B0604020202020204" pitchFamily="34" charset="0"/>
                <a:ea typeface="+mn-ea"/>
                <a:cs typeface="Arial" panose="020B0604020202020204" pitchFamily="34" charset="0"/>
              </a:defRPr>
            </a:lvl2pPr>
            <a:lvl3pPr algn="l" defTabSz="914377" rtl="0" eaLnBrk="1" latinLnBrk="0" hangingPunct="1">
              <a:lnSpc>
                <a:spcPct val="100000"/>
              </a:lnSpc>
              <a:spcBef>
                <a:spcPts val="0"/>
              </a:spcBef>
              <a:spcAft>
                <a:spcPts val="1600"/>
              </a:spcAft>
              <a:defRPr lang="en-US" sz="2400" kern="1200" dirty="0" smtClean="0">
                <a:solidFill>
                  <a:schemeClr val="tx1"/>
                </a:solidFill>
                <a:latin typeface="Arial" panose="020B0604020202020204" pitchFamily="34" charset="0"/>
                <a:ea typeface="+mn-ea"/>
                <a:cs typeface="Arial" panose="020B0604020202020204" pitchFamily="34" charset="0"/>
              </a:defRPr>
            </a:lvl3pPr>
            <a:lvl4pPr algn="l" defTabSz="914377" rtl="0" eaLnBrk="1" latinLnBrk="0" hangingPunct="1">
              <a:lnSpc>
                <a:spcPct val="100000"/>
              </a:lnSpc>
              <a:spcBef>
                <a:spcPts val="0"/>
              </a:spcBef>
              <a:spcAft>
                <a:spcPts val="1600"/>
              </a:spcAft>
              <a:defRPr lang="en-US" sz="2400" kern="1200" dirty="0" smtClean="0">
                <a:solidFill>
                  <a:schemeClr val="tx1"/>
                </a:solidFill>
                <a:latin typeface="Arial" panose="020B0604020202020204" pitchFamily="34" charset="0"/>
                <a:ea typeface="+mn-ea"/>
                <a:cs typeface="Arial" panose="020B0604020202020204" pitchFamily="34" charset="0"/>
              </a:defRPr>
            </a:lvl4pPr>
            <a:lvl5pPr marL="2057349" indent="-228594" algn="l" defTabSz="914377" rtl="0" eaLnBrk="1" latinLnBrk="0" hangingPunct="1">
              <a:lnSpc>
                <a:spcPct val="100000"/>
              </a:lnSpc>
              <a:spcBef>
                <a:spcPts val="0"/>
              </a:spcBef>
              <a:spcAft>
                <a:spcPts val="1600"/>
              </a:spcAft>
              <a:buFont typeface="System Font Regular"/>
              <a:buChar char="–"/>
              <a:defRPr lang="en-GB" sz="2400" kern="1200" dirty="0">
                <a:solidFill>
                  <a:schemeClr val="tx1"/>
                </a:solidFill>
                <a:latin typeface="Arial" panose="020B0604020202020204" pitchFamily="34" charset="0"/>
                <a:ea typeface="+mn-ea"/>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8" name="Picture 7">
            <a:extLst>
              <a:ext uri="{FF2B5EF4-FFF2-40B4-BE49-F238E27FC236}">
                <a16:creationId xmlns:a16="http://schemas.microsoft.com/office/drawing/2014/main" id="{A5E772B1-D060-280D-0A6F-EC929D64F20E}"/>
              </a:ext>
            </a:extLst>
          </p:cNvPr>
          <p:cNvPicPr>
            <a:picLocks noChangeAspect="1"/>
          </p:cNvPicPr>
          <p:nvPr userDrawn="1"/>
        </p:nvPicPr>
        <p:blipFill>
          <a:blip r:embed="rId2">
            <a:extLst>
              <a:ext uri="{BEBA8EAE-BF5A-486C-A8C5-ECC9F3942E4B}">
                <a14:imgProps xmlns:a14="http://schemas.microsoft.com/office/drawing/2010/main">
                  <a14:imgLayer r:embed="rId3">
                    <a14:imgEffect>
                      <a14:backgroundRemoval t="10000" b="90000" l="10000" r="90000">
                        <a14:foregroundMark x1="26000" y1="71875" x2="26000" y2="71875"/>
                        <a14:foregroundMark x1="35400" y1="69375" x2="35400" y2="69375"/>
                        <a14:foregroundMark x1="42900" y1="50625" x2="42900" y2="50625"/>
                        <a14:foregroundMark x1="48900" y1="39063" x2="48900" y2="39063"/>
                        <a14:foregroundMark x1="61400" y1="57813" x2="61400" y2="57813"/>
                        <a14:foregroundMark x1="60900" y1="35000" x2="60900" y2="35000"/>
                        <a14:foregroundMark x1="68700" y1="45625" x2="68700" y2="45625"/>
                        <a14:foregroundMark x1="76800" y1="52188" x2="76800" y2="52188"/>
                      </a14:backgroundRemoval>
                    </a14:imgEffect>
                  </a14:imgLayer>
                </a14:imgProps>
              </a:ext>
            </a:extLst>
          </a:blip>
          <a:stretch>
            <a:fillRect/>
          </a:stretch>
        </p:blipFill>
        <p:spPr>
          <a:xfrm>
            <a:off x="10376992" y="6246733"/>
            <a:ext cx="1815009" cy="580803"/>
          </a:xfrm>
          <a:prstGeom prst="rect">
            <a:avLst/>
          </a:prstGeom>
        </p:spPr>
      </p:pic>
    </p:spTree>
    <p:extLst>
      <p:ext uri="{BB962C8B-B14F-4D97-AF65-F5344CB8AC3E}">
        <p14:creationId xmlns:p14="http://schemas.microsoft.com/office/powerpoint/2010/main" val="4141310727"/>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and Footnot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801F219-B3CD-B385-08F0-F0349C8ECF16}"/>
              </a:ext>
            </a:extLst>
          </p:cNvPr>
          <p:cNvSpPr/>
          <p:nvPr/>
        </p:nvSpPr>
        <p:spPr>
          <a:xfrm>
            <a:off x="0" y="885552"/>
            <a:ext cx="12192000" cy="597244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8" name="Picture 7">
            <a:extLst>
              <a:ext uri="{FF2B5EF4-FFF2-40B4-BE49-F238E27FC236}">
                <a16:creationId xmlns:a16="http://schemas.microsoft.com/office/drawing/2014/main" id="{1F5BED77-40D4-DB6E-9689-C88C87A5C1FD}"/>
              </a:ext>
            </a:extLst>
          </p:cNvPr>
          <p:cNvPicPr>
            <a:picLocks noChangeAspect="1"/>
          </p:cNvPicPr>
          <p:nvPr/>
        </p:nvPicPr>
        <p:blipFill>
          <a:blip r:embed="rId2" cstate="screen">
            <a:extLst>
              <a:ext uri="{BEBA8EAE-BF5A-486C-A8C5-ECC9F3942E4B}">
                <a14:imgProps xmlns:a14="http://schemas.microsoft.com/office/drawing/2010/main">
                  <a14:imgLayer r:embed="rId3">
                    <a14:imgEffect>
                      <a14:backgroundRemoval t="10000" b="90000" l="10000" r="90000">
                        <a14:foregroundMark x1="26000" y1="71875" x2="26000" y2="71875"/>
                        <a14:foregroundMark x1="35400" y1="69375" x2="35400" y2="69375"/>
                        <a14:foregroundMark x1="42900" y1="50625" x2="42900" y2="50625"/>
                        <a14:foregroundMark x1="48900" y1="39063" x2="48900" y2="39063"/>
                        <a14:foregroundMark x1="61400" y1="57813" x2="61400" y2="57813"/>
                        <a14:foregroundMark x1="60900" y1="35000" x2="60900" y2="35000"/>
                        <a14:foregroundMark x1="68700" y1="45625" x2="68700" y2="45625"/>
                        <a14:foregroundMark x1="76800" y1="52188" x2="76800" y2="52188"/>
                      </a14:backgroundRemoval>
                    </a14:imgEffect>
                  </a14:imgLayer>
                </a14:imgProps>
              </a:ext>
              <a:ext uri="{28A0092B-C50C-407E-A947-70E740481C1C}">
                <a14:useLocalDpi xmlns:a14="http://schemas.microsoft.com/office/drawing/2010/main"/>
              </a:ext>
            </a:extLst>
          </a:blip>
          <a:stretch>
            <a:fillRect/>
          </a:stretch>
        </p:blipFill>
        <p:spPr>
          <a:xfrm>
            <a:off x="10376992" y="6246733"/>
            <a:ext cx="1815009" cy="580803"/>
          </a:xfrm>
          <a:prstGeom prst="rect">
            <a:avLst/>
          </a:prstGeom>
        </p:spPr>
      </p:pic>
      <p:sp>
        <p:nvSpPr>
          <p:cNvPr id="3" name="Title 6">
            <a:extLst>
              <a:ext uri="{FF2B5EF4-FFF2-40B4-BE49-F238E27FC236}">
                <a16:creationId xmlns:a16="http://schemas.microsoft.com/office/drawing/2014/main" id="{9C77EE08-D37E-E8A6-490B-EEB3E4410E38}"/>
              </a:ext>
            </a:extLst>
          </p:cNvPr>
          <p:cNvSpPr>
            <a:spLocks noGrp="1"/>
          </p:cNvSpPr>
          <p:nvPr>
            <p:ph type="title"/>
          </p:nvPr>
        </p:nvSpPr>
        <p:spPr>
          <a:xfrm>
            <a:off x="174595" y="1"/>
            <a:ext cx="11712604" cy="866009"/>
          </a:xfrm>
        </p:spPr>
        <p:txBody>
          <a:bodyPr/>
          <a:lstStyle>
            <a:lvl1pPr>
              <a:defRPr sz="2933"/>
            </a:lvl1pPr>
          </a:lstStyle>
          <a:p>
            <a:r>
              <a:rPr lang="en-US"/>
              <a:t>Click to edit Master title style</a:t>
            </a:r>
          </a:p>
        </p:txBody>
      </p:sp>
      <p:sp>
        <p:nvSpPr>
          <p:cNvPr id="4" name="Footer Placeholder 4">
            <a:extLst>
              <a:ext uri="{FF2B5EF4-FFF2-40B4-BE49-F238E27FC236}">
                <a16:creationId xmlns:a16="http://schemas.microsoft.com/office/drawing/2014/main" id="{40E717AF-91BC-85DE-3AA5-10F63CD56A45}"/>
              </a:ext>
            </a:extLst>
          </p:cNvPr>
          <p:cNvSpPr>
            <a:spLocks noGrp="1"/>
          </p:cNvSpPr>
          <p:nvPr>
            <p:ph type="ftr" sz="quarter" idx="3"/>
          </p:nvPr>
        </p:nvSpPr>
        <p:spPr>
          <a:xfrm>
            <a:off x="238541" y="6354572"/>
            <a:ext cx="11648659" cy="415301"/>
          </a:xfrm>
          <a:prstGeom prst="rect">
            <a:avLst/>
          </a:prstGeom>
        </p:spPr>
        <p:txBody>
          <a:bodyPr vert="horz" lIns="45720" tIns="45720" rIns="45720" bIns="45720" rtlCol="0" anchor="b"/>
          <a:lstStyle>
            <a:lvl1pPr algn="l">
              <a:defRPr sz="1067">
                <a:solidFill>
                  <a:schemeClr val="tx1"/>
                </a:solidFill>
                <a:latin typeface="Arial" panose="020B0604020202020204" pitchFamily="34" charset="0"/>
                <a:cs typeface="Arial" panose="020B0604020202020204" pitchFamily="34" charset="0"/>
              </a:defRPr>
            </a:lvl1pPr>
          </a:lstStyle>
          <a:p>
            <a:r>
              <a:rPr lang="en-GB"/>
              <a:t>a OR: 0.19 (95% CI, 0.09–0.40); P &lt; 0.0001.</a:t>
            </a:r>
            <a:br>
              <a:rPr lang="en-GB"/>
            </a:br>
            <a:r>
              <a:rPr lang="en-GB"/>
              <a:t>AE, adverse event; DM, dermatologic management; IRR, infusion-related reaction; SoC, standard of care; VTE, venous thromboembolism.</a:t>
            </a:r>
          </a:p>
          <a:p>
            <a:r>
              <a:rPr lang="en-GB"/>
              <a:t>
1. Girard N, et al. ELCC 2025. Abstract 10MO. 2. Spira AI, et al. J Thorac Oncol. 2025;20(6):809-816. 3. Leighl NB, et al. J Clin Oncol. 2024;42(30):3593-3605.</a:t>
            </a:r>
          </a:p>
        </p:txBody>
      </p:sp>
    </p:spTree>
    <p:extLst>
      <p:ext uri="{BB962C8B-B14F-4D97-AF65-F5344CB8AC3E}">
        <p14:creationId xmlns:p14="http://schemas.microsoft.com/office/powerpoint/2010/main" val="1419452693"/>
      </p:ext>
    </p:extLst>
  </p:cSld>
  <p:clrMapOvr>
    <a:masterClrMapping/>
  </p:clrMapOvr>
  <p:extLst>
    <p:ext uri="{DCECCB84-F9BA-43D5-87BE-67443E8EF086}">
      <p15:sldGuideLst xmlns:p15="http://schemas.microsoft.com/office/powerpoint/2012/main">
        <p15:guide id="1" orient="horz" pos="42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3_Title and Text" userDrawn="1">
  <p:cSld name="3_Title and Text">
    <p:spTree>
      <p:nvGrpSpPr>
        <p:cNvPr id="1" name="Shape 16"/>
        <p:cNvGrpSpPr/>
        <p:nvPr/>
      </p:nvGrpSpPr>
      <p:grpSpPr>
        <a:xfrm>
          <a:off x="0" y="0"/>
          <a:ext cx="0" cy="0"/>
          <a:chOff x="0" y="0"/>
          <a:chExt cx="0" cy="0"/>
        </a:xfrm>
      </p:grpSpPr>
      <p:sp>
        <p:nvSpPr>
          <p:cNvPr id="18" name="Google Shape;18;p14"/>
          <p:cNvSpPr txBox="1">
            <a:spLocks noGrp="1"/>
          </p:cNvSpPr>
          <p:nvPr>
            <p:ph type="ctrTitle"/>
          </p:nvPr>
        </p:nvSpPr>
        <p:spPr>
          <a:xfrm>
            <a:off x="436968" y="325564"/>
            <a:ext cx="11333817" cy="576000"/>
          </a:xfrm>
          <a:prstGeom prst="rect">
            <a:avLst/>
          </a:prstGeom>
          <a:noFill/>
          <a:ln>
            <a:noFill/>
          </a:ln>
        </p:spPr>
        <p:txBody>
          <a:bodyPr spcFirstLastPara="1" wrap="square" lIns="0" tIns="45700" rIns="91425" bIns="45700" anchor="t" anchorCtr="0">
            <a:noAutofit/>
          </a:bodyPr>
          <a:lstStyle>
            <a:lvl1pPr marR="0" lvl="0" algn="ctr" rtl="0">
              <a:lnSpc>
                <a:spcPct val="80000"/>
              </a:lnSpc>
              <a:spcBef>
                <a:spcPts val="0"/>
              </a:spcBef>
              <a:spcAft>
                <a:spcPts val="0"/>
              </a:spcAft>
              <a:buClr>
                <a:srgbClr val="508FA1"/>
              </a:buClr>
              <a:buSzPts val="1400"/>
              <a:buFont typeface="Arial"/>
              <a:buNone/>
              <a:defRPr sz="3200" b="1" i="0" u="none" strike="noStrike" cap="none">
                <a:solidFill>
                  <a:schemeClr val="tx1"/>
                </a:solidFill>
                <a:latin typeface="Arial" panose="020B0604020202020204" pitchFamily="34" charset="0"/>
                <a:ea typeface="Arial" panose="020B0604020202020204" pitchFamily="34" charset="0"/>
                <a:cs typeface="Arial" panose="020B0604020202020204" pitchFamily="34" charset="0"/>
                <a:sym typeface="Arial Narrow"/>
              </a:defRPr>
            </a:lvl1pPr>
            <a:lvl2pPr marR="0" lvl="1" algn="l" rtl="0">
              <a:lnSpc>
                <a:spcPct val="100000"/>
              </a:lnSpc>
              <a:spcBef>
                <a:spcPts val="0"/>
              </a:spcBef>
              <a:spcAft>
                <a:spcPts val="0"/>
              </a:spcAft>
              <a:buClr>
                <a:srgbClr val="508FA1"/>
              </a:buClr>
              <a:buSzPts val="1400"/>
              <a:buFont typeface="Arial"/>
              <a:buNone/>
              <a:defRPr sz="5333" b="1" i="0" u="none" strike="noStrike" cap="none">
                <a:solidFill>
                  <a:srgbClr val="508FA1"/>
                </a:solidFill>
                <a:latin typeface="Arial Narrow"/>
                <a:ea typeface="Arial Narrow"/>
                <a:cs typeface="Arial Narrow"/>
                <a:sym typeface="Arial Narrow"/>
              </a:defRPr>
            </a:lvl2pPr>
            <a:lvl3pPr marR="0" lvl="2" algn="l" rtl="0">
              <a:lnSpc>
                <a:spcPct val="100000"/>
              </a:lnSpc>
              <a:spcBef>
                <a:spcPts val="0"/>
              </a:spcBef>
              <a:spcAft>
                <a:spcPts val="0"/>
              </a:spcAft>
              <a:buClr>
                <a:srgbClr val="508FA1"/>
              </a:buClr>
              <a:buSzPts val="1400"/>
              <a:buFont typeface="Arial"/>
              <a:buNone/>
              <a:defRPr sz="5333" b="1" i="0" u="none" strike="noStrike" cap="none">
                <a:solidFill>
                  <a:srgbClr val="508FA1"/>
                </a:solidFill>
                <a:latin typeface="Arial Narrow"/>
                <a:ea typeface="Arial Narrow"/>
                <a:cs typeface="Arial Narrow"/>
                <a:sym typeface="Arial Narrow"/>
              </a:defRPr>
            </a:lvl3pPr>
            <a:lvl4pPr marR="0" lvl="3" algn="l" rtl="0">
              <a:lnSpc>
                <a:spcPct val="100000"/>
              </a:lnSpc>
              <a:spcBef>
                <a:spcPts val="0"/>
              </a:spcBef>
              <a:spcAft>
                <a:spcPts val="0"/>
              </a:spcAft>
              <a:buClr>
                <a:srgbClr val="508FA1"/>
              </a:buClr>
              <a:buSzPts val="1400"/>
              <a:buFont typeface="Arial"/>
              <a:buNone/>
              <a:defRPr sz="5333" b="1" i="0" u="none" strike="noStrike" cap="none">
                <a:solidFill>
                  <a:srgbClr val="508FA1"/>
                </a:solidFill>
                <a:latin typeface="Arial Narrow"/>
                <a:ea typeface="Arial Narrow"/>
                <a:cs typeface="Arial Narrow"/>
                <a:sym typeface="Arial Narrow"/>
              </a:defRPr>
            </a:lvl4pPr>
            <a:lvl5pPr marR="0" lvl="4" algn="l" rtl="0">
              <a:lnSpc>
                <a:spcPct val="100000"/>
              </a:lnSpc>
              <a:spcBef>
                <a:spcPts val="0"/>
              </a:spcBef>
              <a:spcAft>
                <a:spcPts val="0"/>
              </a:spcAft>
              <a:buClr>
                <a:srgbClr val="508FA1"/>
              </a:buClr>
              <a:buSzPts val="1400"/>
              <a:buFont typeface="Arial"/>
              <a:buNone/>
              <a:defRPr sz="5333" b="1" i="0" u="none" strike="noStrike" cap="none">
                <a:solidFill>
                  <a:srgbClr val="508FA1"/>
                </a:solidFill>
                <a:latin typeface="Arial Narrow"/>
                <a:ea typeface="Arial Narrow"/>
                <a:cs typeface="Arial Narrow"/>
                <a:sym typeface="Arial Narrow"/>
              </a:defRPr>
            </a:lvl5pPr>
            <a:lvl6pPr marR="0" lvl="5" algn="l" rtl="0">
              <a:lnSpc>
                <a:spcPct val="100000"/>
              </a:lnSpc>
              <a:spcBef>
                <a:spcPts val="0"/>
              </a:spcBef>
              <a:spcAft>
                <a:spcPts val="0"/>
              </a:spcAft>
              <a:buClr>
                <a:srgbClr val="508FA1"/>
              </a:buClr>
              <a:buSzPts val="1400"/>
              <a:buFont typeface="Arial"/>
              <a:buNone/>
              <a:defRPr sz="5333" b="1" i="0" u="none" strike="noStrike" cap="none">
                <a:solidFill>
                  <a:srgbClr val="508FA1"/>
                </a:solidFill>
                <a:latin typeface="Arial Narrow"/>
                <a:ea typeface="Arial Narrow"/>
                <a:cs typeface="Arial Narrow"/>
                <a:sym typeface="Arial Narrow"/>
              </a:defRPr>
            </a:lvl6pPr>
            <a:lvl7pPr marR="0" lvl="6" algn="l" rtl="0">
              <a:lnSpc>
                <a:spcPct val="100000"/>
              </a:lnSpc>
              <a:spcBef>
                <a:spcPts val="0"/>
              </a:spcBef>
              <a:spcAft>
                <a:spcPts val="0"/>
              </a:spcAft>
              <a:buClr>
                <a:srgbClr val="508FA1"/>
              </a:buClr>
              <a:buSzPts val="1400"/>
              <a:buFont typeface="Arial"/>
              <a:buNone/>
              <a:defRPr sz="5333" b="1" i="0" u="none" strike="noStrike" cap="none">
                <a:solidFill>
                  <a:srgbClr val="508FA1"/>
                </a:solidFill>
                <a:latin typeface="Arial Narrow"/>
                <a:ea typeface="Arial Narrow"/>
                <a:cs typeface="Arial Narrow"/>
                <a:sym typeface="Arial Narrow"/>
              </a:defRPr>
            </a:lvl7pPr>
            <a:lvl8pPr marR="0" lvl="7" algn="l" rtl="0">
              <a:lnSpc>
                <a:spcPct val="100000"/>
              </a:lnSpc>
              <a:spcBef>
                <a:spcPts val="0"/>
              </a:spcBef>
              <a:spcAft>
                <a:spcPts val="0"/>
              </a:spcAft>
              <a:buClr>
                <a:srgbClr val="508FA1"/>
              </a:buClr>
              <a:buSzPts val="1400"/>
              <a:buFont typeface="Arial"/>
              <a:buNone/>
              <a:defRPr sz="5333" b="1" i="0" u="none" strike="noStrike" cap="none">
                <a:solidFill>
                  <a:srgbClr val="508FA1"/>
                </a:solidFill>
                <a:latin typeface="Arial Narrow"/>
                <a:ea typeface="Arial Narrow"/>
                <a:cs typeface="Arial Narrow"/>
                <a:sym typeface="Arial Narrow"/>
              </a:defRPr>
            </a:lvl8pPr>
            <a:lvl9pPr marR="0" lvl="8" algn="l" rtl="0">
              <a:lnSpc>
                <a:spcPct val="100000"/>
              </a:lnSpc>
              <a:spcBef>
                <a:spcPts val="0"/>
              </a:spcBef>
              <a:spcAft>
                <a:spcPts val="0"/>
              </a:spcAft>
              <a:buClr>
                <a:srgbClr val="508FA1"/>
              </a:buClr>
              <a:buSzPts val="1400"/>
              <a:buFont typeface="Arial"/>
              <a:buNone/>
              <a:defRPr sz="5333" b="1" i="0" u="none" strike="noStrike" cap="none">
                <a:solidFill>
                  <a:srgbClr val="508FA1"/>
                </a:solidFill>
                <a:latin typeface="Arial Narrow"/>
                <a:ea typeface="Arial Narrow"/>
                <a:cs typeface="Arial Narrow"/>
                <a:sym typeface="Arial Narrow"/>
              </a:defRPr>
            </a:lvl9pPr>
          </a:lstStyle>
          <a:p>
            <a:endParaRPr/>
          </a:p>
        </p:txBody>
      </p:sp>
      <p:pic>
        <p:nvPicPr>
          <p:cNvPr id="2" name="Picture 1" descr="Logo, company name&#10;&#10;Description automatically generated">
            <a:extLst>
              <a:ext uri="{FF2B5EF4-FFF2-40B4-BE49-F238E27FC236}">
                <a16:creationId xmlns:a16="http://schemas.microsoft.com/office/drawing/2014/main" id="{6B43279B-7B49-F50D-2346-FFBAA2157518}"/>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b="-9177"/>
          <a:stretch/>
        </p:blipFill>
        <p:spPr>
          <a:xfrm>
            <a:off x="311540" y="6136261"/>
            <a:ext cx="1212461" cy="721739"/>
          </a:xfrm>
          <a:prstGeom prst="rect">
            <a:avLst/>
          </a:prstGeom>
        </p:spPr>
      </p:pic>
      <p:pic>
        <p:nvPicPr>
          <p:cNvPr id="5" name="Picture 4" descr="Logo, company name&#10;&#10;Description automatically generated">
            <a:extLst>
              <a:ext uri="{FF2B5EF4-FFF2-40B4-BE49-F238E27FC236}">
                <a16:creationId xmlns:a16="http://schemas.microsoft.com/office/drawing/2014/main" id="{C857F030-DB7F-92D3-3128-DFAF2C2B3FED}"/>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334117" y="6079194"/>
            <a:ext cx="1205016" cy="661071"/>
          </a:xfrm>
          <a:prstGeom prst="rect">
            <a:avLst/>
          </a:prstGeom>
        </p:spPr>
      </p:pic>
      <p:sp>
        <p:nvSpPr>
          <p:cNvPr id="8" name="TextBox 7">
            <a:extLst>
              <a:ext uri="{FF2B5EF4-FFF2-40B4-BE49-F238E27FC236}">
                <a16:creationId xmlns:a16="http://schemas.microsoft.com/office/drawing/2014/main" id="{9D7575C8-EA87-E0E9-45DA-C9738FA7C54F}"/>
              </a:ext>
            </a:extLst>
          </p:cNvPr>
          <p:cNvSpPr txBox="1"/>
          <p:nvPr userDrawn="1"/>
        </p:nvSpPr>
        <p:spPr>
          <a:xfrm>
            <a:off x="1513194" y="6512547"/>
            <a:ext cx="2834927" cy="307777"/>
          </a:xfrm>
          <a:prstGeom prst="rect">
            <a:avLst/>
          </a:prstGeom>
          <a:noFill/>
        </p:spPr>
        <p:txBody>
          <a:bodyPr wrap="square" rtlCol="0">
            <a:spAutoFit/>
          </a:bodyPr>
          <a:lstStyle/>
          <a:p>
            <a:r>
              <a:rPr lang="en-US" sz="1400">
                <a:solidFill>
                  <a:srgbClr val="595957"/>
                </a:solidFill>
                <a:latin typeface="Arial Narrow" panose="020B0606020202030204" pitchFamily="34" charset="0"/>
              </a:rPr>
              <a:t>European Lung Cancer Congress 2025</a:t>
            </a:r>
          </a:p>
        </p:txBody>
      </p:sp>
      <p:sp>
        <p:nvSpPr>
          <p:cNvPr id="3" name="Rectangle 2">
            <a:extLst>
              <a:ext uri="{FF2B5EF4-FFF2-40B4-BE49-F238E27FC236}">
                <a16:creationId xmlns:a16="http://schemas.microsoft.com/office/drawing/2014/main" id="{BF716464-A559-8508-6BC7-35B1FB658CCD}"/>
              </a:ext>
            </a:extLst>
          </p:cNvPr>
          <p:cNvSpPr/>
          <p:nvPr userDrawn="1"/>
        </p:nvSpPr>
        <p:spPr>
          <a:xfrm>
            <a:off x="11479379" y="6136261"/>
            <a:ext cx="487680" cy="487680"/>
          </a:xfrm>
          <a:prstGeom prst="rect">
            <a:avLst/>
          </a:prstGeom>
          <a:blipFill dpi="0" rotWithShape="1">
            <a:blip r:embed="rId4" cstate="print">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67">
              <a:latin typeface="Arial Narrow" panose="020B0606020202030204" pitchFamily="34" charset="0"/>
            </a:endParaRPr>
          </a:p>
        </p:txBody>
      </p:sp>
      <p:sp>
        <p:nvSpPr>
          <p:cNvPr id="9" name="Text Placeholder 3">
            <a:extLst>
              <a:ext uri="{FF2B5EF4-FFF2-40B4-BE49-F238E27FC236}">
                <a16:creationId xmlns:a16="http://schemas.microsoft.com/office/drawing/2014/main" id="{406FB44C-C801-4449-618A-F8DD2803A97B}"/>
              </a:ext>
            </a:extLst>
          </p:cNvPr>
          <p:cNvSpPr>
            <a:spLocks noGrp="1"/>
          </p:cNvSpPr>
          <p:nvPr>
            <p:ph type="body" sz="quarter" idx="10" hasCustomPrompt="1"/>
          </p:nvPr>
        </p:nvSpPr>
        <p:spPr>
          <a:xfrm>
            <a:off x="1645921" y="6049545"/>
            <a:ext cx="9733280" cy="487680"/>
          </a:xfrm>
          <a:prstGeom prst="rect">
            <a:avLst/>
          </a:prstGeom>
        </p:spPr>
        <p:txBody>
          <a:bodyPr lIns="0" tIns="0" rIns="0" bIns="0" anchor="b">
            <a:noAutofit/>
          </a:bodyPr>
          <a:lstStyle>
            <a:lvl1pPr marL="0" indent="0">
              <a:spcBef>
                <a:spcPts val="208"/>
              </a:spcBef>
              <a:buNone/>
              <a:defRPr sz="800">
                <a:latin typeface="Arial Narrow" panose="020B0606020202030204" pitchFamily="34" charset="0"/>
              </a:defRPr>
            </a:lvl1pPr>
          </a:lstStyle>
          <a:p>
            <a:pPr lvl="0"/>
            <a:r>
              <a:rPr lang="en-US"/>
              <a:t>Footnotes</a:t>
            </a:r>
          </a:p>
        </p:txBody>
      </p:sp>
      <p:sp>
        <p:nvSpPr>
          <p:cNvPr id="6" name="TextBox 5">
            <a:extLst>
              <a:ext uri="{FF2B5EF4-FFF2-40B4-BE49-F238E27FC236}">
                <a16:creationId xmlns:a16="http://schemas.microsoft.com/office/drawing/2014/main" id="{31BAE8D1-B973-5898-B166-C1E368C29F02}"/>
              </a:ext>
            </a:extLst>
          </p:cNvPr>
          <p:cNvSpPr txBox="1"/>
          <p:nvPr userDrawn="1"/>
        </p:nvSpPr>
        <p:spPr>
          <a:xfrm>
            <a:off x="8843750" y="6623942"/>
            <a:ext cx="3123311" cy="205313"/>
          </a:xfrm>
          <a:prstGeom prst="rect">
            <a:avLst/>
          </a:prstGeom>
          <a:noFill/>
        </p:spPr>
        <p:txBody>
          <a:bodyPr wrap="square" lIns="0" tIns="0" rIns="0" bIns="0">
            <a:spAutoFit/>
          </a:bodyPr>
          <a:lstStyle/>
          <a:p>
            <a:pPr algn="r"/>
            <a:r>
              <a:rPr lang="en-US" sz="667" i="1">
                <a:solidFill>
                  <a:schemeClr val="bg1">
                    <a:lumMod val="50000"/>
                  </a:schemeClr>
                </a:solidFill>
                <a:latin typeface="Arial Narrow" panose="020B0606020202030204" pitchFamily="34" charset="0"/>
              </a:rPr>
              <a:t>Copies of this presentation obtained through QR (Quick Response) and/or text key codes are for personal use only and may not be reproduced without written permission of the authors.</a:t>
            </a:r>
          </a:p>
        </p:txBody>
      </p:sp>
    </p:spTree>
    <p:extLst>
      <p:ext uri="{BB962C8B-B14F-4D97-AF65-F5344CB8AC3E}">
        <p14:creationId xmlns:p14="http://schemas.microsoft.com/office/powerpoint/2010/main" val="4283058497"/>
      </p:ext>
    </p:extLst>
  </p:cSld>
  <p:clrMapOvr>
    <a:masterClrMapping/>
  </p:clrMapOvr>
  <p:extLst>
    <p:ext uri="{DCECCB84-F9BA-43D5-87BE-67443E8EF086}">
      <p15:sldGuideLst xmlns:p15="http://schemas.microsoft.com/office/powerpoint/2012/main">
        <p15:guide id="1" orient="horz" pos="146">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3_Title and Text" userDrawn="1">
  <p:cSld name="4_Title and Text">
    <p:spTree>
      <p:nvGrpSpPr>
        <p:cNvPr id="1" name="Shape 16"/>
        <p:cNvGrpSpPr/>
        <p:nvPr/>
      </p:nvGrpSpPr>
      <p:grpSpPr>
        <a:xfrm>
          <a:off x="0" y="0"/>
          <a:ext cx="0" cy="0"/>
          <a:chOff x="0" y="0"/>
          <a:chExt cx="0" cy="0"/>
        </a:xfrm>
      </p:grpSpPr>
      <p:sp>
        <p:nvSpPr>
          <p:cNvPr id="17" name="Google Shape;17;p14"/>
          <p:cNvSpPr txBox="1">
            <a:spLocks noGrp="1"/>
          </p:cNvSpPr>
          <p:nvPr>
            <p:ph type="body" idx="1"/>
          </p:nvPr>
        </p:nvSpPr>
        <p:spPr>
          <a:xfrm>
            <a:off x="444088" y="1220631"/>
            <a:ext cx="11326696" cy="4576111"/>
          </a:xfrm>
          <a:prstGeom prst="rect">
            <a:avLst/>
          </a:prstGeom>
          <a:noFill/>
          <a:ln>
            <a:noFill/>
          </a:ln>
        </p:spPr>
        <p:txBody>
          <a:bodyPr spcFirstLastPara="1" wrap="square" lIns="0" tIns="45700" rIns="91425" bIns="45700" anchor="t" anchorCtr="0">
            <a:noAutofit/>
          </a:bodyPr>
          <a:lstStyle>
            <a:lvl1pPr marL="80431" marR="0" lvl="0" indent="-71965" algn="l" rtl="0">
              <a:lnSpc>
                <a:spcPct val="100000"/>
              </a:lnSpc>
              <a:spcBef>
                <a:spcPts val="427"/>
              </a:spcBef>
              <a:spcAft>
                <a:spcPts val="0"/>
              </a:spcAft>
              <a:buClr>
                <a:srgbClr val="508FA1"/>
              </a:buClr>
              <a:buSzPts val="1600"/>
              <a:buFont typeface="Noto Sans Symbols"/>
              <a:buNone/>
              <a:tabLst/>
              <a:defRPr sz="1600" b="0" i="0" u="none" strike="noStrike" kern="1200" cap="none" dirty="0">
                <a:solidFill>
                  <a:schemeClr val="tx1"/>
                </a:solidFill>
                <a:latin typeface="Arial Narrow"/>
                <a:ea typeface="Arial Narrow"/>
                <a:cs typeface="Arial Narrow"/>
                <a:sym typeface="Arial Narrow"/>
              </a:defRPr>
            </a:lvl1pPr>
            <a:lvl2pPr marL="1219170" marR="0" lvl="1" indent="-440256" algn="l" rtl="0">
              <a:lnSpc>
                <a:spcPct val="100000"/>
              </a:lnSpc>
              <a:spcBef>
                <a:spcPts val="427"/>
              </a:spcBef>
              <a:spcAft>
                <a:spcPts val="0"/>
              </a:spcAft>
              <a:buClr>
                <a:srgbClr val="508FA1"/>
              </a:buClr>
              <a:buSzPts val="1600"/>
              <a:buFont typeface="Noto Sans Symbols"/>
              <a:buChar char="◆"/>
              <a:defRPr sz="2133" b="0" i="0" u="none" strike="noStrike" cap="none">
                <a:solidFill>
                  <a:srgbClr val="508FA1"/>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508FA1"/>
              </a:buClr>
              <a:buSzPts val="1600"/>
              <a:buFont typeface="Noto Sans Symbols"/>
              <a:buChar char="◆"/>
              <a:defRPr sz="2133" b="0" i="0" u="none" strike="noStrike" cap="none">
                <a:solidFill>
                  <a:srgbClr val="508FA1"/>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508FA1"/>
              </a:buClr>
              <a:buSzPts val="1600"/>
              <a:buFont typeface="Arial"/>
              <a:buChar char="–"/>
              <a:defRPr sz="2133" b="0" i="0" u="none" strike="noStrike" cap="none">
                <a:solidFill>
                  <a:srgbClr val="508FA1"/>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508FA1"/>
              </a:buClr>
              <a:buSzPts val="1600"/>
              <a:buFont typeface="Arial"/>
              <a:buChar char="»"/>
              <a:defRPr sz="2133" b="0" i="0" u="none" strike="noStrike" cap="none">
                <a:solidFill>
                  <a:srgbClr val="508FA1"/>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508FA1"/>
              </a:buClr>
              <a:buSzPts val="1600"/>
              <a:buFont typeface="Arial"/>
              <a:buChar char="•"/>
              <a:defRPr sz="2133" b="0" i="0" u="none" strike="noStrike" cap="none">
                <a:solidFill>
                  <a:srgbClr val="508FA1"/>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508FA1"/>
              </a:buClr>
              <a:buSzPts val="1600"/>
              <a:buFont typeface="Arial"/>
              <a:buChar char="•"/>
              <a:defRPr sz="2133" b="0" i="0" u="none" strike="noStrike" cap="none">
                <a:solidFill>
                  <a:srgbClr val="508FA1"/>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508FA1"/>
              </a:buClr>
              <a:buSzPts val="1600"/>
              <a:buFont typeface="Arial"/>
              <a:buChar char="•"/>
              <a:defRPr sz="2133" b="0" i="0" u="none" strike="noStrike" cap="none">
                <a:solidFill>
                  <a:srgbClr val="508FA1"/>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508FA1"/>
              </a:buClr>
              <a:buSzPts val="1600"/>
              <a:buFont typeface="Arial"/>
              <a:buChar char="●"/>
              <a:defRPr sz="2133" b="0" i="0" u="none" strike="noStrike" cap="none">
                <a:solidFill>
                  <a:srgbClr val="508FA1"/>
                </a:solidFill>
                <a:latin typeface="Arial Narrow"/>
                <a:ea typeface="Arial Narrow"/>
                <a:cs typeface="Arial Narrow"/>
                <a:sym typeface="Arial Narrow"/>
              </a:defRPr>
            </a:lvl9pPr>
          </a:lstStyle>
          <a:p>
            <a:endParaRPr/>
          </a:p>
        </p:txBody>
      </p:sp>
      <p:sp>
        <p:nvSpPr>
          <p:cNvPr id="18" name="Google Shape;18;p14"/>
          <p:cNvSpPr txBox="1">
            <a:spLocks noGrp="1"/>
          </p:cNvSpPr>
          <p:nvPr>
            <p:ph type="ctrTitle"/>
          </p:nvPr>
        </p:nvSpPr>
        <p:spPr>
          <a:xfrm>
            <a:off x="434420" y="325564"/>
            <a:ext cx="11326515" cy="576000"/>
          </a:xfrm>
          <a:prstGeom prst="rect">
            <a:avLst/>
          </a:prstGeom>
          <a:noFill/>
          <a:ln>
            <a:noFill/>
          </a:ln>
        </p:spPr>
        <p:txBody>
          <a:bodyPr spcFirstLastPara="1" wrap="square" lIns="0" tIns="45700" rIns="91425" bIns="45700" anchor="t" anchorCtr="0">
            <a:noAutofit/>
          </a:bodyPr>
          <a:lstStyle>
            <a:lvl1pPr marR="0" lvl="0" algn="l" rtl="0">
              <a:lnSpc>
                <a:spcPct val="80000"/>
              </a:lnSpc>
              <a:spcBef>
                <a:spcPts val="0"/>
              </a:spcBef>
              <a:spcAft>
                <a:spcPts val="0"/>
              </a:spcAft>
              <a:buClr>
                <a:srgbClr val="508FA1"/>
              </a:buClr>
              <a:buSzPts val="1400"/>
              <a:buFont typeface="Arial"/>
              <a:buNone/>
              <a:defRPr sz="3733" b="1" i="0" u="none" strike="noStrike" cap="none">
                <a:solidFill>
                  <a:srgbClr val="D77337"/>
                </a:solidFill>
                <a:latin typeface="Arial Narrow"/>
                <a:ea typeface="Arial Narrow"/>
                <a:cs typeface="Arial Narrow"/>
                <a:sym typeface="Arial Narrow"/>
              </a:defRPr>
            </a:lvl1pPr>
            <a:lvl2pPr marR="0" lvl="1" algn="l" rtl="0">
              <a:lnSpc>
                <a:spcPct val="100000"/>
              </a:lnSpc>
              <a:spcBef>
                <a:spcPts val="0"/>
              </a:spcBef>
              <a:spcAft>
                <a:spcPts val="0"/>
              </a:spcAft>
              <a:buClr>
                <a:srgbClr val="508FA1"/>
              </a:buClr>
              <a:buSzPts val="1400"/>
              <a:buFont typeface="Arial"/>
              <a:buNone/>
              <a:defRPr sz="5333" b="1" i="0" u="none" strike="noStrike" cap="none">
                <a:solidFill>
                  <a:srgbClr val="508FA1"/>
                </a:solidFill>
                <a:latin typeface="Arial Narrow"/>
                <a:ea typeface="Arial Narrow"/>
                <a:cs typeface="Arial Narrow"/>
                <a:sym typeface="Arial Narrow"/>
              </a:defRPr>
            </a:lvl2pPr>
            <a:lvl3pPr marR="0" lvl="2" algn="l" rtl="0">
              <a:lnSpc>
                <a:spcPct val="100000"/>
              </a:lnSpc>
              <a:spcBef>
                <a:spcPts val="0"/>
              </a:spcBef>
              <a:spcAft>
                <a:spcPts val="0"/>
              </a:spcAft>
              <a:buClr>
                <a:srgbClr val="508FA1"/>
              </a:buClr>
              <a:buSzPts val="1400"/>
              <a:buFont typeface="Arial"/>
              <a:buNone/>
              <a:defRPr sz="5333" b="1" i="0" u="none" strike="noStrike" cap="none">
                <a:solidFill>
                  <a:srgbClr val="508FA1"/>
                </a:solidFill>
                <a:latin typeface="Arial Narrow"/>
                <a:ea typeface="Arial Narrow"/>
                <a:cs typeface="Arial Narrow"/>
                <a:sym typeface="Arial Narrow"/>
              </a:defRPr>
            </a:lvl3pPr>
            <a:lvl4pPr marR="0" lvl="3" algn="l" rtl="0">
              <a:lnSpc>
                <a:spcPct val="100000"/>
              </a:lnSpc>
              <a:spcBef>
                <a:spcPts val="0"/>
              </a:spcBef>
              <a:spcAft>
                <a:spcPts val="0"/>
              </a:spcAft>
              <a:buClr>
                <a:srgbClr val="508FA1"/>
              </a:buClr>
              <a:buSzPts val="1400"/>
              <a:buFont typeface="Arial"/>
              <a:buNone/>
              <a:defRPr sz="5333" b="1" i="0" u="none" strike="noStrike" cap="none">
                <a:solidFill>
                  <a:srgbClr val="508FA1"/>
                </a:solidFill>
                <a:latin typeface="Arial Narrow"/>
                <a:ea typeface="Arial Narrow"/>
                <a:cs typeface="Arial Narrow"/>
                <a:sym typeface="Arial Narrow"/>
              </a:defRPr>
            </a:lvl4pPr>
            <a:lvl5pPr marR="0" lvl="4" algn="l" rtl="0">
              <a:lnSpc>
                <a:spcPct val="100000"/>
              </a:lnSpc>
              <a:spcBef>
                <a:spcPts val="0"/>
              </a:spcBef>
              <a:spcAft>
                <a:spcPts val="0"/>
              </a:spcAft>
              <a:buClr>
                <a:srgbClr val="508FA1"/>
              </a:buClr>
              <a:buSzPts val="1400"/>
              <a:buFont typeface="Arial"/>
              <a:buNone/>
              <a:defRPr sz="5333" b="1" i="0" u="none" strike="noStrike" cap="none">
                <a:solidFill>
                  <a:srgbClr val="508FA1"/>
                </a:solidFill>
                <a:latin typeface="Arial Narrow"/>
                <a:ea typeface="Arial Narrow"/>
                <a:cs typeface="Arial Narrow"/>
                <a:sym typeface="Arial Narrow"/>
              </a:defRPr>
            </a:lvl5pPr>
            <a:lvl6pPr marR="0" lvl="5" algn="l" rtl="0">
              <a:lnSpc>
                <a:spcPct val="100000"/>
              </a:lnSpc>
              <a:spcBef>
                <a:spcPts val="0"/>
              </a:spcBef>
              <a:spcAft>
                <a:spcPts val="0"/>
              </a:spcAft>
              <a:buClr>
                <a:srgbClr val="508FA1"/>
              </a:buClr>
              <a:buSzPts val="1400"/>
              <a:buFont typeface="Arial"/>
              <a:buNone/>
              <a:defRPr sz="5333" b="1" i="0" u="none" strike="noStrike" cap="none">
                <a:solidFill>
                  <a:srgbClr val="508FA1"/>
                </a:solidFill>
                <a:latin typeface="Arial Narrow"/>
                <a:ea typeface="Arial Narrow"/>
                <a:cs typeface="Arial Narrow"/>
                <a:sym typeface="Arial Narrow"/>
              </a:defRPr>
            </a:lvl6pPr>
            <a:lvl7pPr marR="0" lvl="6" algn="l" rtl="0">
              <a:lnSpc>
                <a:spcPct val="100000"/>
              </a:lnSpc>
              <a:spcBef>
                <a:spcPts val="0"/>
              </a:spcBef>
              <a:spcAft>
                <a:spcPts val="0"/>
              </a:spcAft>
              <a:buClr>
                <a:srgbClr val="508FA1"/>
              </a:buClr>
              <a:buSzPts val="1400"/>
              <a:buFont typeface="Arial"/>
              <a:buNone/>
              <a:defRPr sz="5333" b="1" i="0" u="none" strike="noStrike" cap="none">
                <a:solidFill>
                  <a:srgbClr val="508FA1"/>
                </a:solidFill>
                <a:latin typeface="Arial Narrow"/>
                <a:ea typeface="Arial Narrow"/>
                <a:cs typeface="Arial Narrow"/>
                <a:sym typeface="Arial Narrow"/>
              </a:defRPr>
            </a:lvl7pPr>
            <a:lvl8pPr marR="0" lvl="7" algn="l" rtl="0">
              <a:lnSpc>
                <a:spcPct val="100000"/>
              </a:lnSpc>
              <a:spcBef>
                <a:spcPts val="0"/>
              </a:spcBef>
              <a:spcAft>
                <a:spcPts val="0"/>
              </a:spcAft>
              <a:buClr>
                <a:srgbClr val="508FA1"/>
              </a:buClr>
              <a:buSzPts val="1400"/>
              <a:buFont typeface="Arial"/>
              <a:buNone/>
              <a:defRPr sz="5333" b="1" i="0" u="none" strike="noStrike" cap="none">
                <a:solidFill>
                  <a:srgbClr val="508FA1"/>
                </a:solidFill>
                <a:latin typeface="Arial Narrow"/>
                <a:ea typeface="Arial Narrow"/>
                <a:cs typeface="Arial Narrow"/>
                <a:sym typeface="Arial Narrow"/>
              </a:defRPr>
            </a:lvl8pPr>
            <a:lvl9pPr marR="0" lvl="8" algn="l" rtl="0">
              <a:lnSpc>
                <a:spcPct val="100000"/>
              </a:lnSpc>
              <a:spcBef>
                <a:spcPts val="0"/>
              </a:spcBef>
              <a:spcAft>
                <a:spcPts val="0"/>
              </a:spcAft>
              <a:buClr>
                <a:srgbClr val="508FA1"/>
              </a:buClr>
              <a:buSzPts val="1400"/>
              <a:buFont typeface="Arial"/>
              <a:buNone/>
              <a:defRPr sz="5333" b="1" i="0" u="none" strike="noStrike" cap="none">
                <a:solidFill>
                  <a:srgbClr val="508FA1"/>
                </a:solidFill>
                <a:latin typeface="Arial Narrow"/>
                <a:ea typeface="Arial Narrow"/>
                <a:cs typeface="Arial Narrow"/>
                <a:sym typeface="Arial Narrow"/>
              </a:defRPr>
            </a:lvl9pPr>
          </a:lstStyle>
          <a:p>
            <a:endParaRPr/>
          </a:p>
        </p:txBody>
      </p:sp>
      <p:pic>
        <p:nvPicPr>
          <p:cNvPr id="2" name="Picture 1" descr="Logo, company name&#10;&#10;Description automatically generated">
            <a:extLst>
              <a:ext uri="{FF2B5EF4-FFF2-40B4-BE49-F238E27FC236}">
                <a16:creationId xmlns:a16="http://schemas.microsoft.com/office/drawing/2014/main" id="{6B43279B-7B49-F50D-2346-FFBAA2157518}"/>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b="-9177"/>
          <a:stretch/>
        </p:blipFill>
        <p:spPr>
          <a:xfrm>
            <a:off x="311540" y="6136261"/>
            <a:ext cx="1212461" cy="721739"/>
          </a:xfrm>
          <a:prstGeom prst="rect">
            <a:avLst/>
          </a:prstGeom>
        </p:spPr>
      </p:pic>
      <p:pic>
        <p:nvPicPr>
          <p:cNvPr id="5" name="Picture 4" descr="Logo, company name&#10;&#10;Description automatically generated">
            <a:extLst>
              <a:ext uri="{FF2B5EF4-FFF2-40B4-BE49-F238E27FC236}">
                <a16:creationId xmlns:a16="http://schemas.microsoft.com/office/drawing/2014/main" id="{C857F030-DB7F-92D3-3128-DFAF2C2B3FED}"/>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334117" y="6079194"/>
            <a:ext cx="1205016" cy="661071"/>
          </a:xfrm>
          <a:prstGeom prst="rect">
            <a:avLst/>
          </a:prstGeom>
        </p:spPr>
      </p:pic>
      <p:sp>
        <p:nvSpPr>
          <p:cNvPr id="3" name="Rectangle 2">
            <a:extLst>
              <a:ext uri="{FF2B5EF4-FFF2-40B4-BE49-F238E27FC236}">
                <a16:creationId xmlns:a16="http://schemas.microsoft.com/office/drawing/2014/main" id="{74CCBBDA-D967-874F-7C16-CDFA764D2BB0}"/>
              </a:ext>
            </a:extLst>
          </p:cNvPr>
          <p:cNvSpPr/>
          <p:nvPr userDrawn="1"/>
        </p:nvSpPr>
        <p:spPr>
          <a:xfrm>
            <a:off x="11479379" y="6136261"/>
            <a:ext cx="487680" cy="487680"/>
          </a:xfrm>
          <a:prstGeom prst="rect">
            <a:avLst/>
          </a:prstGeom>
          <a:blipFill dpi="0" rotWithShape="1">
            <a:blip r:embed="rId4" cstate="print">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67">
              <a:latin typeface="Arial Narrow" panose="020B0606020202030204" pitchFamily="34" charset="0"/>
            </a:endParaRPr>
          </a:p>
        </p:txBody>
      </p:sp>
      <p:sp>
        <p:nvSpPr>
          <p:cNvPr id="6" name="TextBox 5">
            <a:extLst>
              <a:ext uri="{FF2B5EF4-FFF2-40B4-BE49-F238E27FC236}">
                <a16:creationId xmlns:a16="http://schemas.microsoft.com/office/drawing/2014/main" id="{CA084E85-1846-AFD2-9CF8-208B6FB42AF2}"/>
              </a:ext>
            </a:extLst>
          </p:cNvPr>
          <p:cNvSpPr txBox="1"/>
          <p:nvPr userDrawn="1"/>
        </p:nvSpPr>
        <p:spPr>
          <a:xfrm>
            <a:off x="1513194" y="6512547"/>
            <a:ext cx="2834927" cy="307777"/>
          </a:xfrm>
          <a:prstGeom prst="rect">
            <a:avLst/>
          </a:prstGeom>
          <a:noFill/>
        </p:spPr>
        <p:txBody>
          <a:bodyPr wrap="square" rtlCol="0">
            <a:spAutoFit/>
          </a:bodyPr>
          <a:lstStyle/>
          <a:p>
            <a:r>
              <a:rPr lang="en-US" sz="1400">
                <a:solidFill>
                  <a:srgbClr val="595957"/>
                </a:solidFill>
                <a:latin typeface="Arial Narrow" panose="020B0606020202030204" pitchFamily="34" charset="0"/>
              </a:rPr>
              <a:t>European Lung Cancer Congress 2025</a:t>
            </a:r>
          </a:p>
        </p:txBody>
      </p:sp>
      <p:sp>
        <p:nvSpPr>
          <p:cNvPr id="8" name="Text Placeholder 3">
            <a:extLst>
              <a:ext uri="{FF2B5EF4-FFF2-40B4-BE49-F238E27FC236}">
                <a16:creationId xmlns:a16="http://schemas.microsoft.com/office/drawing/2014/main" id="{42057F11-2E82-0521-AED9-78C74926A9B2}"/>
              </a:ext>
            </a:extLst>
          </p:cNvPr>
          <p:cNvSpPr>
            <a:spLocks noGrp="1"/>
          </p:cNvSpPr>
          <p:nvPr>
            <p:ph type="body" sz="quarter" idx="10" hasCustomPrompt="1"/>
          </p:nvPr>
        </p:nvSpPr>
        <p:spPr>
          <a:xfrm>
            <a:off x="1645921" y="6049545"/>
            <a:ext cx="9733280" cy="487680"/>
          </a:xfrm>
          <a:prstGeom prst="rect">
            <a:avLst/>
          </a:prstGeom>
        </p:spPr>
        <p:txBody>
          <a:bodyPr lIns="0" tIns="0" rIns="0" bIns="0" anchor="b">
            <a:noAutofit/>
          </a:bodyPr>
          <a:lstStyle>
            <a:lvl1pPr marL="0" indent="0">
              <a:spcBef>
                <a:spcPts val="208"/>
              </a:spcBef>
              <a:buNone/>
              <a:defRPr sz="800">
                <a:latin typeface="Arial Narrow" panose="020B0606020202030204" pitchFamily="34" charset="0"/>
              </a:defRPr>
            </a:lvl1pPr>
          </a:lstStyle>
          <a:p>
            <a:pPr lvl="0"/>
            <a:r>
              <a:rPr lang="en-US"/>
              <a:t>Footnotes</a:t>
            </a:r>
          </a:p>
        </p:txBody>
      </p:sp>
      <p:sp>
        <p:nvSpPr>
          <p:cNvPr id="7" name="TextBox 6">
            <a:extLst>
              <a:ext uri="{FF2B5EF4-FFF2-40B4-BE49-F238E27FC236}">
                <a16:creationId xmlns:a16="http://schemas.microsoft.com/office/drawing/2014/main" id="{399BB9EB-56FE-2DE0-7745-8BF7AE4D558F}"/>
              </a:ext>
            </a:extLst>
          </p:cNvPr>
          <p:cNvSpPr txBox="1"/>
          <p:nvPr userDrawn="1"/>
        </p:nvSpPr>
        <p:spPr>
          <a:xfrm>
            <a:off x="8843750" y="6623942"/>
            <a:ext cx="3123311" cy="205313"/>
          </a:xfrm>
          <a:prstGeom prst="rect">
            <a:avLst/>
          </a:prstGeom>
          <a:noFill/>
        </p:spPr>
        <p:txBody>
          <a:bodyPr wrap="square" lIns="0" tIns="0" rIns="0" bIns="0">
            <a:spAutoFit/>
          </a:bodyPr>
          <a:lstStyle/>
          <a:p>
            <a:pPr algn="r"/>
            <a:r>
              <a:rPr lang="en-US" sz="667" i="1">
                <a:solidFill>
                  <a:schemeClr val="bg1">
                    <a:lumMod val="50000"/>
                  </a:schemeClr>
                </a:solidFill>
                <a:latin typeface="Arial Narrow" panose="020B0606020202030204" pitchFamily="34" charset="0"/>
              </a:rPr>
              <a:t>Copies of this presentation obtained through QR (Quick Response) and/or text key codes are for personal use only and may not be reproduced without written permission of the authors.</a:t>
            </a:r>
          </a:p>
        </p:txBody>
      </p:sp>
    </p:spTree>
    <p:extLst>
      <p:ext uri="{BB962C8B-B14F-4D97-AF65-F5344CB8AC3E}">
        <p14:creationId xmlns:p14="http://schemas.microsoft.com/office/powerpoint/2010/main" val="708538926"/>
      </p:ext>
    </p:extLst>
  </p:cSld>
  <p:clrMapOvr>
    <a:masterClrMapping/>
  </p:clrMapOvr>
  <p:extLst>
    <p:ext uri="{DCECCB84-F9BA-43D5-87BE-67443E8EF086}">
      <p15:sldGuideLst xmlns:p15="http://schemas.microsoft.com/office/powerpoint/2012/main">
        <p15:guide id="1" orient="horz" pos="146">
          <p15:clr>
            <a:srgbClr val="FBAE40"/>
          </p15:clr>
        </p15:guide>
        <p15:guide id="2" pos="2880">
          <p15:clr>
            <a:srgbClr val="FBAE40"/>
          </p15:clr>
        </p15:guide>
        <p15:guide id="3" pos="5376">
          <p15:clr>
            <a:srgbClr val="FBAE40"/>
          </p15:clr>
        </p15:guide>
        <p15:guide id="4" orient="horz" pos="3087">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en-US"/>
              <a:t>a OR: 0.19 (95% CI, 0.09–0.40); P &lt; 0.0001.</a:t>
            </a:r>
            <a:br>
              <a:rPr lang="en-US"/>
            </a:br>
            <a:r>
              <a:rPr lang="en-US"/>
              <a:t>AE, adverse event; DM, dermatologic management; IRR, infusion-related reaction; SoC, standard of care; VTE, venous thromboembolism.</a:t>
            </a:r>
          </a:p>
          <a:p>
            <a:r>
              <a:rPr lang="en-US"/>
              <a:t>
1. Girard N, et al. ELCC 2025. Abstract 10MO. 2. Spira AI, et al. J Thorac Oncol. 2025;20(6):809-816. 3. Leighl NB, et al. J Clin Oncol. 2024;42(30):3593-3605.</a:t>
            </a:r>
          </a:p>
        </p:txBody>
      </p:sp>
      <p:sp>
        <p:nvSpPr>
          <p:cNvPr id="5" name="Slide Number Placeholder 4"/>
          <p:cNvSpPr>
            <a:spLocks noGrp="1"/>
          </p:cNvSpPr>
          <p:nvPr>
            <p:ph type="sldNum" sz="quarter" idx="12"/>
          </p:nvPr>
        </p:nvSpPr>
        <p:spPr/>
        <p:txBody>
          <a:bodyPr/>
          <a:lstStyle/>
          <a:p>
            <a:fld id="{5995E601-DF00-9247-9DC1-CFD8AC0C03EA}" type="slidenum">
              <a:rPr lang="en-US" smtClean="0"/>
              <a:t>‹#›</a:t>
            </a:fld>
            <a:endParaRPr lang="en-US"/>
          </a:p>
        </p:txBody>
      </p:sp>
    </p:spTree>
    <p:extLst>
      <p:ext uri="{BB962C8B-B14F-4D97-AF65-F5344CB8AC3E}">
        <p14:creationId xmlns:p14="http://schemas.microsoft.com/office/powerpoint/2010/main" val="9528468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Content Slide, Whit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7E4740E-CBBF-F91F-6196-E2AD0376397E}"/>
              </a:ext>
            </a:extLst>
          </p:cNvPr>
          <p:cNvSpPr>
            <a:spLocks noGrp="1"/>
          </p:cNvSpPr>
          <p:nvPr>
            <p:ph idx="1"/>
          </p:nvPr>
        </p:nvSpPr>
        <p:spPr>
          <a:xfrm>
            <a:off x="450002" y="1633818"/>
            <a:ext cx="11291998" cy="4774182"/>
          </a:xfrm>
        </p:spPr>
        <p:txBody>
          <a:bodyPr lIns="0" tIns="0" rIns="0" bIns="0">
            <a:noAutofit/>
            <a:scene3d>
              <a:camera prst="orthographicFront"/>
              <a:lightRig rig="threePt" dir="t"/>
            </a:scene3d>
            <a:sp3d>
              <a:bevelT w="12700"/>
            </a:sp3d>
          </a:bodyPr>
          <a:lstStyle>
            <a:lvl1pPr>
              <a:defRPr sz="1700">
                <a:latin typeface="Arial" panose="020B0604020202020204" pitchFamily="34" charset="0"/>
                <a:cs typeface="Arial" panose="020B0604020202020204" pitchFamily="34" charset="0"/>
              </a:defRPr>
            </a:lvl1pPr>
            <a:lvl2pPr>
              <a:defRPr sz="1700">
                <a:latin typeface="Arial" panose="020B0604020202020204" pitchFamily="34" charset="0"/>
                <a:cs typeface="Arial" panose="020B0604020202020204" pitchFamily="34" charset="0"/>
              </a:defRPr>
            </a:lvl2pPr>
            <a:lvl3pPr>
              <a:defRPr sz="1700">
                <a:latin typeface="Arial" panose="020B0604020202020204" pitchFamily="34" charset="0"/>
                <a:cs typeface="Arial" panose="020B0604020202020204" pitchFamily="34" charset="0"/>
              </a:defRPr>
            </a:lvl3pPr>
            <a:lvl4pPr>
              <a:defRPr sz="1700">
                <a:latin typeface="Arial" panose="020B0604020202020204" pitchFamily="34" charset="0"/>
                <a:cs typeface="Arial" panose="020B0604020202020204" pitchFamily="34" charset="0"/>
              </a:defRPr>
            </a:lvl4pPr>
            <a:lvl5pPr>
              <a:defRPr sz="17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grpSp>
        <p:nvGrpSpPr>
          <p:cNvPr id="11" name="Group 10">
            <a:extLst>
              <a:ext uri="{FF2B5EF4-FFF2-40B4-BE49-F238E27FC236}">
                <a16:creationId xmlns:a16="http://schemas.microsoft.com/office/drawing/2014/main" id="{B882977C-2E78-DD60-3721-82913C7E046E}"/>
              </a:ext>
            </a:extLst>
          </p:cNvPr>
          <p:cNvGrpSpPr/>
          <p:nvPr userDrawn="1"/>
        </p:nvGrpSpPr>
        <p:grpSpPr>
          <a:xfrm>
            <a:off x="-1594" y="1"/>
            <a:ext cx="12192000" cy="546616"/>
            <a:chOff x="-1594" y="1"/>
            <a:chExt cx="12192000" cy="546616"/>
          </a:xfrm>
        </p:grpSpPr>
        <p:pic>
          <p:nvPicPr>
            <p:cNvPr id="9" name="Picture 8">
              <a:extLst>
                <a:ext uri="{FF2B5EF4-FFF2-40B4-BE49-F238E27FC236}">
                  <a16:creationId xmlns:a16="http://schemas.microsoft.com/office/drawing/2014/main" id="{CC3CFD12-93EF-2463-52D4-F0B089C4996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94" y="1"/>
              <a:ext cx="12192000" cy="546616"/>
            </a:xfrm>
            <a:prstGeom prst="rect">
              <a:avLst/>
            </a:prstGeom>
          </p:spPr>
        </p:pic>
        <p:pic>
          <p:nvPicPr>
            <p:cNvPr id="10" name="Picture 9">
              <a:extLst>
                <a:ext uri="{FF2B5EF4-FFF2-40B4-BE49-F238E27FC236}">
                  <a16:creationId xmlns:a16="http://schemas.microsoft.com/office/drawing/2014/main" id="{A126F7C4-9457-EDD7-6DBB-1502506E680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241097" y="153535"/>
              <a:ext cx="3719868" cy="220311"/>
            </a:xfrm>
            <a:prstGeom prst="rect">
              <a:avLst/>
            </a:prstGeom>
          </p:spPr>
        </p:pic>
        <p:pic>
          <p:nvPicPr>
            <p:cNvPr id="6" name="Picture 5">
              <a:extLst>
                <a:ext uri="{FF2B5EF4-FFF2-40B4-BE49-F238E27FC236}">
                  <a16:creationId xmlns:a16="http://schemas.microsoft.com/office/drawing/2014/main" id="{2A187343-D216-1F67-4EAA-E4B05182781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07271" y="166851"/>
              <a:ext cx="3159167" cy="234013"/>
            </a:xfrm>
            <a:prstGeom prst="rect">
              <a:avLst/>
            </a:prstGeom>
          </p:spPr>
        </p:pic>
      </p:grpSp>
      <p:sp>
        <p:nvSpPr>
          <p:cNvPr id="2" name="Title Placeholder 1">
            <a:extLst>
              <a:ext uri="{FF2B5EF4-FFF2-40B4-BE49-F238E27FC236}">
                <a16:creationId xmlns:a16="http://schemas.microsoft.com/office/drawing/2014/main" id="{BEF4003F-B5AB-0140-A0AE-E00E157ACD75}"/>
              </a:ext>
            </a:extLst>
          </p:cNvPr>
          <p:cNvSpPr>
            <a:spLocks noGrp="1"/>
          </p:cNvSpPr>
          <p:nvPr>
            <p:ph type="title"/>
          </p:nvPr>
        </p:nvSpPr>
        <p:spPr>
          <a:xfrm>
            <a:off x="450001" y="796369"/>
            <a:ext cx="11291998" cy="526468"/>
          </a:xfrm>
          <a:prstGeom prst="rect">
            <a:avLst/>
          </a:prstGeom>
          <a:noFill/>
          <a:ln w="31750">
            <a:gradFill>
              <a:gsLst>
                <a:gs pos="96000">
                  <a:schemeClr val="bg1"/>
                </a:gs>
                <a:gs pos="100000">
                  <a:srgbClr val="F4DE71"/>
                </a:gs>
              </a:gsLst>
              <a:lin ang="5400000" scaled="1"/>
            </a:gradFill>
            <a:prstDash val="solid"/>
          </a:ln>
        </p:spPr>
        <p:txBody>
          <a:bodyPr vert="horz" wrap="square" lIns="0" tIns="144000" rIns="0" bIns="36000" rtlCol="0" anchor="t" anchorCtr="0">
            <a:spAutoFit/>
          </a:bodyPr>
          <a:lstStyle>
            <a:lvl1pPr>
              <a:lnSpc>
                <a:spcPct val="80000"/>
              </a:lnSpc>
              <a:defRPr sz="2800">
                <a:latin typeface="Arial" panose="020B0604020202020204" pitchFamily="34" charset="0"/>
                <a:cs typeface="Arial" panose="020B0604020202020204" pitchFamily="34" charset="0"/>
              </a:defRPr>
            </a:lvl1pPr>
          </a:lstStyle>
          <a:p>
            <a:r>
              <a:rPr lang="en-US"/>
              <a:t>Click to edit Master title style</a:t>
            </a:r>
            <a:endParaRPr lang="en-CA"/>
          </a:p>
        </p:txBody>
      </p:sp>
    </p:spTree>
    <p:extLst>
      <p:ext uri="{BB962C8B-B14F-4D97-AF65-F5344CB8AC3E}">
        <p14:creationId xmlns:p14="http://schemas.microsoft.com/office/powerpoint/2010/main" val="2994324323"/>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2_Title and Content" type="obj">
  <p:cSld name="10_Title and Content">
    <p:spTree>
      <p:nvGrpSpPr>
        <p:cNvPr id="1" name="Shape 20"/>
        <p:cNvGrpSpPr/>
        <p:nvPr/>
      </p:nvGrpSpPr>
      <p:grpSpPr>
        <a:xfrm>
          <a:off x="0" y="0"/>
          <a:ext cx="0" cy="0"/>
          <a:chOff x="0" y="0"/>
          <a:chExt cx="0" cy="0"/>
        </a:xfrm>
      </p:grpSpPr>
      <p:sp>
        <p:nvSpPr>
          <p:cNvPr id="23" name="Google Shape;23;p122"/>
          <p:cNvSpPr txBox="1">
            <a:spLocks noGrp="1"/>
          </p:cNvSpPr>
          <p:nvPr>
            <p:ph type="body" idx="1"/>
          </p:nvPr>
        </p:nvSpPr>
        <p:spPr>
          <a:xfrm>
            <a:off x="1032804" y="1417640"/>
            <a:ext cx="10810875" cy="4520825"/>
          </a:xfrm>
          <a:prstGeom prst="rect">
            <a:avLst/>
          </a:prstGeom>
          <a:noFill/>
          <a:ln>
            <a:noFill/>
          </a:ln>
        </p:spPr>
        <p:txBody>
          <a:bodyPr spcFirstLastPara="1" wrap="square" lIns="91425" tIns="45700" rIns="91425" bIns="45700" anchor="t" anchorCtr="0">
            <a:noAutofit/>
          </a:bodyPr>
          <a:lstStyle>
            <a:lvl1pPr marL="609585" marR="0" lvl="0" indent="-507987" algn="l">
              <a:lnSpc>
                <a:spcPct val="100000"/>
              </a:lnSpc>
              <a:spcBef>
                <a:spcPts val="1000"/>
              </a:spcBef>
              <a:spcAft>
                <a:spcPts val="0"/>
              </a:spcAft>
              <a:buClr>
                <a:schemeClr val="accent2"/>
              </a:buClr>
              <a:buSzPts val="2400"/>
              <a:buFont typeface="Arial"/>
              <a:buChar char="•"/>
              <a:defRPr sz="2400" b="0" i="0" u="none" strike="noStrike" cap="none">
                <a:solidFill>
                  <a:srgbClr val="000000"/>
                </a:solidFill>
                <a:latin typeface="Arial"/>
                <a:ea typeface="Arial"/>
                <a:cs typeface="Arial"/>
                <a:sym typeface="Arial"/>
              </a:defRPr>
            </a:lvl1pPr>
            <a:lvl2pPr marL="1219170" marR="0" lvl="1" indent="-474121" algn="l">
              <a:lnSpc>
                <a:spcPct val="100000"/>
              </a:lnSpc>
              <a:spcBef>
                <a:spcPts val="300"/>
              </a:spcBef>
              <a:spcAft>
                <a:spcPts val="0"/>
              </a:spcAft>
              <a:buClr>
                <a:schemeClr val="accent2"/>
              </a:buClr>
              <a:buSzPts val="2000"/>
              <a:buFont typeface="Arial"/>
              <a:buChar char="–"/>
              <a:defRPr sz="2000" b="0" i="0" u="none" strike="noStrike" cap="none">
                <a:solidFill>
                  <a:srgbClr val="000000"/>
                </a:solidFill>
                <a:latin typeface="Arial"/>
                <a:ea typeface="Arial"/>
                <a:cs typeface="Arial"/>
                <a:sym typeface="Arial"/>
              </a:defRPr>
            </a:lvl2pPr>
            <a:lvl3pPr marL="1828754" marR="0" lvl="2" indent="-457189" algn="l">
              <a:lnSpc>
                <a:spcPct val="100000"/>
              </a:lnSpc>
              <a:spcBef>
                <a:spcPts val="300"/>
              </a:spcBef>
              <a:spcAft>
                <a:spcPts val="0"/>
              </a:spcAft>
              <a:buClr>
                <a:schemeClr val="accent2"/>
              </a:buClr>
              <a:buSzPts val="1800"/>
              <a:buFont typeface="Arial"/>
              <a:buChar char="▪"/>
              <a:defRPr sz="1800" b="0" i="0" u="none" strike="noStrike" cap="none">
                <a:solidFill>
                  <a:srgbClr val="000000"/>
                </a:solidFill>
                <a:latin typeface="Arial"/>
                <a:ea typeface="Arial"/>
                <a:cs typeface="Arial"/>
                <a:sym typeface="Arial"/>
              </a:defRPr>
            </a:lvl3pPr>
            <a:lvl4pPr marL="2438339" marR="0" lvl="3" indent="-440256" algn="l">
              <a:lnSpc>
                <a:spcPct val="100000"/>
              </a:lnSpc>
              <a:spcBef>
                <a:spcPts val="300"/>
              </a:spcBef>
              <a:spcAft>
                <a:spcPts val="0"/>
              </a:spcAft>
              <a:buClr>
                <a:schemeClr val="accent2"/>
              </a:buClr>
              <a:buSzPts val="1600"/>
              <a:buFont typeface="Arial"/>
              <a:buChar char="»"/>
              <a:defRPr sz="1600" b="0" i="0" u="none" strike="noStrike" cap="none">
                <a:solidFill>
                  <a:srgbClr val="000000"/>
                </a:solidFill>
                <a:latin typeface="Arial"/>
                <a:ea typeface="Arial"/>
                <a:cs typeface="Arial"/>
                <a:sym typeface="Arial"/>
              </a:defRPr>
            </a:lvl4pPr>
            <a:lvl5pPr marL="3047924" marR="0" lvl="4" indent="-423323" algn="l">
              <a:lnSpc>
                <a:spcPct val="100000"/>
              </a:lnSpc>
              <a:spcBef>
                <a:spcPts val="300"/>
              </a:spcBef>
              <a:spcAft>
                <a:spcPts val="0"/>
              </a:spcAft>
              <a:buClr>
                <a:schemeClr val="accent2"/>
              </a:buClr>
              <a:buSzPts val="1400"/>
              <a:buFont typeface="Arial"/>
              <a:buChar char="⮚"/>
              <a:defRPr sz="1400" b="0" i="0" u="none" strike="noStrike" cap="none">
                <a:solidFill>
                  <a:srgbClr val="000000"/>
                </a:solidFill>
                <a:latin typeface="Arial"/>
                <a:ea typeface="Arial"/>
                <a:cs typeface="Arial"/>
                <a:sym typeface="Arial"/>
              </a:defRPr>
            </a:lvl5pPr>
            <a:lvl6pPr marL="3657509" marR="0" lvl="5" indent="-304792"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4267093" marR="0" lvl="6" indent="-304792"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4876678" marR="0" lvl="7" indent="-304792"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5486263" marR="0" lvl="8" indent="-304792"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4" name="Google Shape;24;p122"/>
          <p:cNvSpPr txBox="1">
            <a:spLocks noGrp="1"/>
          </p:cNvSpPr>
          <p:nvPr>
            <p:ph type="ftr" idx="11"/>
          </p:nvPr>
        </p:nvSpPr>
        <p:spPr>
          <a:xfrm>
            <a:off x="1032662" y="6054112"/>
            <a:ext cx="10577137" cy="374667"/>
          </a:xfrm>
          <a:prstGeom prst="rect">
            <a:avLst/>
          </a:prstGeom>
          <a:noFill/>
          <a:ln>
            <a:noFill/>
          </a:ln>
        </p:spPr>
        <p:txBody>
          <a:bodyPr spcFirstLastPara="1" wrap="square" lIns="0" tIns="0" rIns="0" bIns="0" anchor="b" anchorCtr="0">
            <a:noAutofit/>
          </a:bodyPr>
          <a:lstStyle>
            <a:lvl1pPr marR="0" lvl="0" algn="l" rtl="0">
              <a:lnSpc>
                <a:spcPct val="100000"/>
              </a:lnSpc>
              <a:spcBef>
                <a:spcPts val="0"/>
              </a:spcBef>
              <a:spcAft>
                <a:spcPts val="0"/>
              </a:spcAft>
              <a:buClr>
                <a:srgbClr val="000000"/>
              </a:buClr>
              <a:buSzPts val="1400"/>
              <a:buFont typeface="Arial"/>
              <a:buNone/>
              <a:defRPr sz="1867" b="0" i="0" u="none" strike="noStrike" cap="none">
                <a:solidFill>
                  <a:srgbClr val="3F3F3F"/>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9pPr>
          </a:lstStyle>
          <a:p>
            <a:r>
              <a:rPr lang="en-US"/>
              <a:t>a OR: 0.19 (95% CI, 0.09–0.40); P &lt; 0.0001.</a:t>
            </a:r>
            <a:br>
              <a:rPr lang="en-US"/>
            </a:br>
            <a:r>
              <a:rPr lang="en-US"/>
              <a:t>AE, adverse event; DM, dermatologic management; IRR, infusion-related reaction; SoC, standard of care; VTE, venous thromboembolism.</a:t>
            </a:r>
          </a:p>
          <a:p>
            <a:r>
              <a:rPr lang="en-US"/>
              <a:t>
1. Girard N, et al. ELCC 2025. Abstract 10MO. 2. Spira AI, et al. J Thorac Oncol. 2025;20(6):809-816. 3. Leighl NB, et al. J Clin Oncol. 2024;42(30):3593-3605.</a:t>
            </a:r>
            <a:endParaRPr/>
          </a:p>
        </p:txBody>
      </p:sp>
      <p:sp>
        <p:nvSpPr>
          <p:cNvPr id="25" name="Google Shape;25;p122"/>
          <p:cNvSpPr txBox="1">
            <a:spLocks noGrp="1"/>
          </p:cNvSpPr>
          <p:nvPr>
            <p:ph type="title"/>
          </p:nvPr>
        </p:nvSpPr>
        <p:spPr>
          <a:xfrm>
            <a:off x="1042937" y="2"/>
            <a:ext cx="10988103" cy="1201513"/>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SzPts val="36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1270865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670FB4-7B04-7294-591B-8BB8969FD665}"/>
              </a:ext>
            </a:extLst>
          </p:cNvPr>
          <p:cNvSpPr>
            <a:spLocks noGrp="1"/>
          </p:cNvSpPr>
          <p:nvPr>
            <p:ph type="title"/>
          </p:nvPr>
        </p:nvSpPr>
        <p:spPr/>
        <p:txBody>
          <a:bodyPr/>
          <a:lstStyle/>
          <a:p>
            <a:r>
              <a:rPr lang="en-US"/>
              <a:t>Click to edit Master title style</a:t>
            </a:r>
            <a:endParaRPr lang="en-IN"/>
          </a:p>
        </p:txBody>
      </p:sp>
      <p:sp>
        <p:nvSpPr>
          <p:cNvPr id="3" name="Text Placeholder 4">
            <a:extLst>
              <a:ext uri="{FF2B5EF4-FFF2-40B4-BE49-F238E27FC236}">
                <a16:creationId xmlns:a16="http://schemas.microsoft.com/office/drawing/2014/main" id="{0E2F48B2-8790-560A-3D31-42418CD31930}"/>
              </a:ext>
            </a:extLst>
          </p:cNvPr>
          <p:cNvSpPr>
            <a:spLocks noGrp="1"/>
          </p:cNvSpPr>
          <p:nvPr>
            <p:ph type="body" sz="quarter" idx="10"/>
          </p:nvPr>
        </p:nvSpPr>
        <p:spPr>
          <a:xfrm>
            <a:off x="3997843" y="6503009"/>
            <a:ext cx="6613008" cy="247968"/>
          </a:xfrm>
        </p:spPr>
        <p:txBody>
          <a:bodyPr>
            <a:normAutofit/>
          </a:bodyPr>
          <a:lstStyle>
            <a:lvl1pPr marL="0" indent="0" algn="r">
              <a:buNone/>
              <a:defRPr sz="1200"/>
            </a:lvl1pPr>
            <a:lvl2pPr marL="457223" indent="0">
              <a:buNone/>
              <a:defRPr/>
            </a:lvl2pPr>
            <a:lvl3pPr marL="914446" indent="0">
              <a:buNone/>
              <a:defRPr/>
            </a:lvl3pPr>
            <a:lvl4pPr marL="1371669" indent="0">
              <a:buNone/>
              <a:defRPr/>
            </a:lvl4pPr>
            <a:lvl5pPr marL="1828891" indent="0">
              <a:buNone/>
              <a:defRPr/>
            </a:lvl5pPr>
          </a:lstStyle>
          <a:p>
            <a:pPr lvl="0"/>
            <a:r>
              <a:rPr lang="en-US"/>
              <a:t>Click to edit Master text styles</a:t>
            </a:r>
          </a:p>
        </p:txBody>
      </p:sp>
    </p:spTree>
    <p:extLst>
      <p:ext uri="{BB962C8B-B14F-4D97-AF65-F5344CB8AC3E}">
        <p14:creationId xmlns:p14="http://schemas.microsoft.com/office/powerpoint/2010/main" val="29927194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00CC77-83CD-4423-5293-7E0D07F1A94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3AFA749-54FD-BA97-5700-3AEF8A37A9ED}"/>
              </a:ext>
            </a:extLst>
          </p:cNvPr>
          <p:cNvSpPr>
            <a:spLocks noGrp="1"/>
          </p:cNvSpPr>
          <p:nvPr>
            <p:ph idx="1"/>
          </p:nvPr>
        </p:nvSpPr>
        <p:spPr>
          <a:xfrm>
            <a:off x="838200" y="1825625"/>
            <a:ext cx="10515600" cy="40625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CCFAE12E-DE23-EB70-0A44-D9CF83CE2A7B}"/>
              </a:ext>
            </a:extLst>
          </p:cNvPr>
          <p:cNvSpPr>
            <a:spLocks noGrp="1"/>
          </p:cNvSpPr>
          <p:nvPr>
            <p:ph type="ftr" sz="quarter" idx="10"/>
          </p:nvPr>
        </p:nvSpPr>
        <p:spPr/>
        <p:txBody>
          <a:bodyPr/>
          <a:lstStyle/>
          <a:p>
            <a:r>
              <a:rPr lang="en-US"/>
              <a:t>a OR: 0.19 (95% CI, 0.09–0.40); P &lt; 0.0001.</a:t>
            </a:r>
            <a:br>
              <a:rPr lang="en-US"/>
            </a:br>
            <a:r>
              <a:rPr lang="en-US"/>
              <a:t>AE, adverse event; DM, dermatologic management; IRR, infusion-related reaction; SoC, standard of care; VTE, venous thromboembolism.</a:t>
            </a:r>
          </a:p>
          <a:p>
            <a:r>
              <a:rPr lang="en-US"/>
              <a:t>
1. Girard N, et al. ELCC 2025. Abstract 10MO. 2. Spira AI, et al. J Thorac Oncol. 2025;20(6):809-816. 3. Leighl NB, et al. J Clin Oncol. 2024;42(30):3593-3605.</a:t>
            </a:r>
          </a:p>
        </p:txBody>
      </p:sp>
    </p:spTree>
    <p:extLst>
      <p:ext uri="{BB962C8B-B14F-4D97-AF65-F5344CB8AC3E}">
        <p14:creationId xmlns:p14="http://schemas.microsoft.com/office/powerpoint/2010/main" val="41699762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title, graphic">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5367" y="378458"/>
            <a:ext cx="10145760" cy="461664"/>
          </a:xfrm>
        </p:spPr>
        <p:txBody>
          <a:bodyPr/>
          <a:lstStyle>
            <a:lvl1pPr>
              <a:defRPr sz="3328">
                <a:solidFill>
                  <a:schemeClr val="tx1"/>
                </a:solidFill>
              </a:defRPr>
            </a:lvl1pPr>
          </a:lstStyle>
          <a:p>
            <a:r>
              <a:rPr lang="en-US"/>
              <a:t>Click to edit Master title style</a:t>
            </a:r>
          </a:p>
        </p:txBody>
      </p:sp>
      <p:sp>
        <p:nvSpPr>
          <p:cNvPr id="7" name="Content Placeholder 11"/>
          <p:cNvSpPr>
            <a:spLocks noGrp="1"/>
          </p:cNvSpPr>
          <p:nvPr>
            <p:ph sz="quarter" idx="15" hasCustomPrompt="1"/>
          </p:nvPr>
        </p:nvSpPr>
        <p:spPr>
          <a:xfrm>
            <a:off x="601603" y="1713180"/>
            <a:ext cx="10985780" cy="4169411"/>
          </a:xfrm>
        </p:spPr>
        <p:txBody>
          <a:bodyPr/>
          <a:lstStyle>
            <a:lvl1pPr marL="233737" marR="0" indent="-233737" algn="l" defTabSz="760628" rtl="0" eaLnBrk="1" fontAlgn="base" latinLnBrk="0" hangingPunct="1">
              <a:lnSpc>
                <a:spcPct val="100000"/>
              </a:lnSpc>
              <a:spcBef>
                <a:spcPts val="1797"/>
              </a:spcBef>
              <a:spcAft>
                <a:spcPct val="0"/>
              </a:spcAft>
              <a:buClr>
                <a:srgbClr val="212121"/>
              </a:buClr>
              <a:buSzPct val="100000"/>
              <a:buFont typeface="Arial" pitchFamily="-65" charset="0"/>
              <a:buChar char="•"/>
              <a:tabLst/>
              <a:defRPr sz="1997">
                <a:solidFill>
                  <a:schemeClr val="tx1"/>
                </a:solidFill>
                <a:latin typeface="Verdana" charset="0"/>
                <a:ea typeface="Verdana" charset="0"/>
                <a:cs typeface="Verdana" charset="0"/>
              </a:defRPr>
            </a:lvl1pPr>
            <a:lvl2pPr marL="533497" marR="0" indent="-233737" algn="l" defTabSz="760628" rtl="0" eaLnBrk="1" fontAlgn="base" latinLnBrk="0" hangingPunct="1">
              <a:lnSpc>
                <a:spcPct val="100000"/>
              </a:lnSpc>
              <a:spcBef>
                <a:spcPts val="0"/>
              </a:spcBef>
              <a:spcAft>
                <a:spcPct val="0"/>
              </a:spcAft>
              <a:buClr>
                <a:srgbClr val="212121"/>
              </a:buClr>
              <a:buSzPct val="100000"/>
              <a:buFont typeface="Arial" pitchFamily="-65" charset="0"/>
              <a:buChar char="–"/>
              <a:tabLst/>
              <a:defRPr>
                <a:solidFill>
                  <a:schemeClr val="tx1"/>
                </a:solidFill>
                <a:latin typeface="Verdana" charset="0"/>
                <a:ea typeface="Verdana" charset="0"/>
                <a:cs typeface="Verdana" charset="0"/>
              </a:defRPr>
            </a:lvl2pPr>
            <a:lvl3pPr marL="730204" marR="0" indent="-200807" algn="l" defTabSz="760628" rtl="0" eaLnBrk="1" fontAlgn="base" latinLnBrk="0" hangingPunct="1">
              <a:lnSpc>
                <a:spcPct val="100000"/>
              </a:lnSpc>
              <a:spcBef>
                <a:spcPts val="0"/>
              </a:spcBef>
              <a:spcAft>
                <a:spcPct val="0"/>
              </a:spcAft>
              <a:buClr>
                <a:srgbClr val="212121"/>
              </a:buClr>
              <a:buSzPct val="100000"/>
              <a:buFont typeface="Arial" pitchFamily="-65" charset="0"/>
              <a:buChar char="•"/>
              <a:tabLst/>
              <a:defRPr>
                <a:solidFill>
                  <a:schemeClr val="tx1"/>
                </a:solidFill>
                <a:latin typeface="Verdana" charset="0"/>
                <a:ea typeface="Verdana" charset="0"/>
                <a:cs typeface="Verdana" charset="0"/>
              </a:defRPr>
            </a:lvl3pPr>
            <a:lvl4pPr marL="1095306" marR="0" indent="-200807" algn="l" defTabSz="760628" rtl="0" eaLnBrk="1" fontAlgn="base" latinLnBrk="0" hangingPunct="1">
              <a:lnSpc>
                <a:spcPct val="100000"/>
              </a:lnSpc>
              <a:spcBef>
                <a:spcPts val="0"/>
              </a:spcBef>
              <a:spcAft>
                <a:spcPct val="0"/>
              </a:spcAft>
              <a:buClr>
                <a:srgbClr val="212121"/>
              </a:buClr>
              <a:buSzPct val="100000"/>
              <a:buFont typeface="Arial" pitchFamily="-65" charset="0"/>
              <a:buChar char="–"/>
              <a:tabLst/>
              <a:defRPr>
                <a:solidFill>
                  <a:schemeClr val="tx1"/>
                </a:solidFill>
                <a:latin typeface="Verdana" charset="0"/>
                <a:ea typeface="Verdana" charset="0"/>
                <a:cs typeface="Verdana" charset="0"/>
              </a:defRPr>
            </a:lvl4pPr>
            <a:lvl5pPr marL="1485288" marR="0" indent="-190792" algn="l" defTabSz="760628" rtl="0" eaLnBrk="1" fontAlgn="base" latinLnBrk="0" hangingPunct="1">
              <a:lnSpc>
                <a:spcPct val="100000"/>
              </a:lnSpc>
              <a:spcBef>
                <a:spcPts val="0"/>
              </a:spcBef>
              <a:spcAft>
                <a:spcPct val="0"/>
              </a:spcAft>
              <a:buClr>
                <a:srgbClr val="212121"/>
              </a:buClr>
              <a:buSzPct val="100000"/>
              <a:buFont typeface="Arial" pitchFamily="-65" charset="0"/>
              <a:buChar char="»"/>
              <a:tabLst/>
              <a:defRPr>
                <a:solidFill>
                  <a:schemeClr val="tx1"/>
                </a:solidFill>
                <a:latin typeface="Verdana" charset="0"/>
                <a:ea typeface="Verdana" charset="0"/>
                <a:cs typeface="Verdana" charset="0"/>
              </a:defRPr>
            </a:lvl5pPr>
          </a:lstStyle>
          <a:p>
            <a:pPr marL="233737" marR="0" lvl="0" indent="-233737" algn="l" defTabSz="760628" rtl="0" eaLnBrk="1" fontAlgn="base" latinLnBrk="0" hangingPunct="1">
              <a:lnSpc>
                <a:spcPct val="100000"/>
              </a:lnSpc>
              <a:spcBef>
                <a:spcPts val="1797"/>
              </a:spcBef>
              <a:spcAft>
                <a:spcPct val="0"/>
              </a:spcAft>
              <a:buClr>
                <a:srgbClr val="212121"/>
              </a:buClr>
              <a:buSzPct val="100000"/>
              <a:buFont typeface="Arial" pitchFamily="-65" charset="0"/>
              <a:buChar char="•"/>
              <a:tabLst/>
              <a:defRPr/>
            </a:pPr>
            <a:r>
              <a:rPr kumimoji="0" lang="en-US" sz="2329" b="0" i="0" u="none" strike="noStrike" kern="0" cap="none" spc="0" normalizeH="0" baseline="0" noProof="0">
                <a:ln>
                  <a:noFill/>
                </a:ln>
                <a:solidFill>
                  <a:srgbClr val="212121"/>
                </a:solidFill>
                <a:effectLst/>
                <a:uLnTx/>
                <a:uFillTx/>
                <a:latin typeface="Verdana" charset="0"/>
                <a:ea typeface="Verdana" charset="0"/>
                <a:cs typeface="Verdana" charset="0"/>
                <a:sym typeface="Arial" pitchFamily="-65" charset="0"/>
              </a:rPr>
              <a:t>Edit Master text styles</a:t>
            </a:r>
          </a:p>
          <a:p>
            <a:pPr marL="533497" marR="0" lvl="1" indent="-233737" algn="l" defTabSz="760628" rtl="0" eaLnBrk="1" fontAlgn="base" latinLnBrk="0" hangingPunct="1">
              <a:lnSpc>
                <a:spcPct val="100000"/>
              </a:lnSpc>
              <a:spcBef>
                <a:spcPts val="0"/>
              </a:spcBef>
              <a:spcAft>
                <a:spcPct val="0"/>
              </a:spcAft>
              <a:buClr>
                <a:srgbClr val="212121"/>
              </a:buClr>
              <a:buSzPct val="100000"/>
              <a:buFont typeface="Arial" pitchFamily="-65" charset="0"/>
              <a:buChar char="–"/>
              <a:tabLst/>
              <a:defRPr/>
            </a:pPr>
            <a:r>
              <a:rPr kumimoji="0" lang="en-US" sz="1997" b="0" i="0" u="none" strike="noStrike" kern="0" cap="none" spc="0" normalizeH="0" baseline="0" noProof="0">
                <a:ln>
                  <a:noFill/>
                </a:ln>
                <a:solidFill>
                  <a:srgbClr val="212121"/>
                </a:solidFill>
                <a:effectLst/>
                <a:uLnTx/>
                <a:uFillTx/>
                <a:latin typeface="Verdana" charset="0"/>
                <a:ea typeface="Verdana" charset="0"/>
                <a:cs typeface="Verdana" charset="0"/>
                <a:sym typeface="Arial" pitchFamily="-65" charset="0"/>
              </a:rPr>
              <a:t>Second level</a:t>
            </a:r>
          </a:p>
          <a:p>
            <a:pPr marL="730204" marR="0" lvl="2" indent="-200807" algn="l" defTabSz="760628" rtl="0" eaLnBrk="1" fontAlgn="base" latinLnBrk="0" hangingPunct="1">
              <a:lnSpc>
                <a:spcPct val="100000"/>
              </a:lnSpc>
              <a:spcBef>
                <a:spcPts val="0"/>
              </a:spcBef>
              <a:spcAft>
                <a:spcPct val="0"/>
              </a:spcAft>
              <a:buClr>
                <a:srgbClr val="212121"/>
              </a:buClr>
              <a:buSzPct val="100000"/>
              <a:buFont typeface="Arial" pitchFamily="-65" charset="0"/>
              <a:buChar char="•"/>
              <a:tabLst/>
              <a:defRPr/>
            </a:pPr>
            <a:r>
              <a:rPr kumimoji="0" lang="en-US" sz="1797" b="0" i="0" u="none" strike="noStrike" kern="0" cap="none" spc="0" normalizeH="0" baseline="0" noProof="0">
                <a:ln>
                  <a:noFill/>
                </a:ln>
                <a:solidFill>
                  <a:srgbClr val="212121"/>
                </a:solidFill>
                <a:effectLst/>
                <a:uLnTx/>
                <a:uFillTx/>
                <a:latin typeface="Verdana" charset="0"/>
                <a:ea typeface="Verdana" charset="0"/>
                <a:cs typeface="Verdana" charset="0"/>
                <a:sym typeface="Arial" pitchFamily="-65" charset="0"/>
              </a:rPr>
              <a:t>Third level</a:t>
            </a:r>
          </a:p>
          <a:p>
            <a:pPr marL="1095306" marR="0" lvl="3" indent="-200807" algn="l" defTabSz="760628" rtl="0" eaLnBrk="1" fontAlgn="base" latinLnBrk="0" hangingPunct="1">
              <a:lnSpc>
                <a:spcPct val="100000"/>
              </a:lnSpc>
              <a:spcBef>
                <a:spcPts val="0"/>
              </a:spcBef>
              <a:spcAft>
                <a:spcPct val="0"/>
              </a:spcAft>
              <a:buClr>
                <a:srgbClr val="212121"/>
              </a:buClr>
              <a:buSzPct val="100000"/>
              <a:buFont typeface="Arial" pitchFamily="-65" charset="0"/>
              <a:buChar char="–"/>
              <a:tabLst/>
              <a:defRPr/>
            </a:pPr>
            <a:r>
              <a:rPr kumimoji="0" lang="en-US" sz="1497" b="0" i="0" u="none" strike="noStrike" kern="0" cap="none" spc="0" normalizeH="0" baseline="0" noProof="0">
                <a:ln>
                  <a:noFill/>
                </a:ln>
                <a:solidFill>
                  <a:srgbClr val="212121"/>
                </a:solidFill>
                <a:effectLst/>
                <a:uLnTx/>
                <a:uFillTx/>
                <a:latin typeface="Verdana" charset="0"/>
                <a:ea typeface="Verdana" charset="0"/>
                <a:cs typeface="Verdana" charset="0"/>
                <a:sym typeface="Arial" pitchFamily="-65" charset="0"/>
              </a:rPr>
              <a:t>Fourth level</a:t>
            </a:r>
          </a:p>
          <a:p>
            <a:pPr marL="1485288" marR="0" lvl="4" indent="-190792" algn="l" defTabSz="760628" rtl="0" eaLnBrk="1" fontAlgn="base" latinLnBrk="0" hangingPunct="1">
              <a:lnSpc>
                <a:spcPct val="100000"/>
              </a:lnSpc>
              <a:spcBef>
                <a:spcPts val="0"/>
              </a:spcBef>
              <a:spcAft>
                <a:spcPct val="0"/>
              </a:spcAft>
              <a:buClr>
                <a:srgbClr val="212121"/>
              </a:buClr>
              <a:buSzPct val="100000"/>
              <a:buFont typeface="Arial" pitchFamily="-65" charset="0"/>
              <a:buChar char="»"/>
              <a:tabLst/>
              <a:defRPr/>
            </a:pPr>
            <a:r>
              <a:rPr kumimoji="0" lang="en-US" sz="1297" b="0" i="0" u="none" strike="noStrike" kern="0" cap="none" spc="0" normalizeH="0" baseline="0" noProof="0">
                <a:ln>
                  <a:noFill/>
                </a:ln>
                <a:solidFill>
                  <a:srgbClr val="212121"/>
                </a:solidFill>
                <a:effectLst/>
                <a:uLnTx/>
                <a:uFillTx/>
                <a:latin typeface="Verdana" charset="0"/>
                <a:ea typeface="Verdana" charset="0"/>
                <a:cs typeface="Verdana" charset="0"/>
                <a:sym typeface="Arial" pitchFamily="-65" charset="0"/>
              </a:rPr>
              <a:t>Fifth level</a:t>
            </a:r>
          </a:p>
        </p:txBody>
      </p:sp>
      <p:sp>
        <p:nvSpPr>
          <p:cNvPr id="6" name="Text Placeholder 4">
            <a:extLst>
              <a:ext uri="{FF2B5EF4-FFF2-40B4-BE49-F238E27FC236}">
                <a16:creationId xmlns:a16="http://schemas.microsoft.com/office/drawing/2014/main" id="{02F82EA5-51C8-4281-BA2B-B2356B0C5184}"/>
              </a:ext>
            </a:extLst>
          </p:cNvPr>
          <p:cNvSpPr>
            <a:spLocks noGrp="1"/>
          </p:cNvSpPr>
          <p:nvPr>
            <p:ph type="body" sz="quarter" idx="17" hasCustomPrompt="1"/>
          </p:nvPr>
        </p:nvSpPr>
        <p:spPr>
          <a:xfrm>
            <a:off x="601928" y="6279366"/>
            <a:ext cx="8382000" cy="275167"/>
          </a:xfrm>
        </p:spPr>
        <p:txBody>
          <a:bodyPr anchor="b"/>
          <a:lstStyle>
            <a:lvl1pPr marL="0" indent="0">
              <a:lnSpc>
                <a:spcPct val="90000"/>
              </a:lnSpc>
              <a:spcBef>
                <a:spcPts val="0"/>
              </a:spcBef>
              <a:buNone/>
              <a:defRPr sz="750">
                <a:solidFill>
                  <a:schemeClr val="tx1"/>
                </a:solidFill>
              </a:defRPr>
            </a:lvl1pPr>
          </a:lstStyle>
          <a:p>
            <a:pPr lvl="0"/>
            <a:r>
              <a:rPr lang="en-US"/>
              <a:t>Footnotes and Sources</a:t>
            </a:r>
          </a:p>
        </p:txBody>
      </p:sp>
    </p:spTree>
    <p:extLst>
      <p:ext uri="{BB962C8B-B14F-4D97-AF65-F5344CB8AC3E}">
        <p14:creationId xmlns:p14="http://schemas.microsoft.com/office/powerpoint/2010/main" val="3226027652"/>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2_line title and content">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51EA6A67-4F1C-51DD-0491-B6C54148999F}"/>
              </a:ext>
            </a:extLst>
          </p:cNvPr>
          <p:cNvSpPr/>
          <p:nvPr userDrawn="1"/>
        </p:nvSpPr>
        <p:spPr>
          <a:xfrm>
            <a:off x="0" y="1247907"/>
            <a:ext cx="12192000" cy="5610093"/>
          </a:xfrm>
          <a:prstGeom prst="rect">
            <a:avLst/>
          </a:prstGeom>
          <a:solidFill>
            <a:schemeClr val="accent3">
              <a:lumMod val="20000"/>
              <a:lumOff val="80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n-lt"/>
            </a:endParaRPr>
          </a:p>
        </p:txBody>
      </p:sp>
      <p:sp>
        <p:nvSpPr>
          <p:cNvPr id="9" name="Title 8">
            <a:extLst>
              <a:ext uri="{FF2B5EF4-FFF2-40B4-BE49-F238E27FC236}">
                <a16:creationId xmlns:a16="http://schemas.microsoft.com/office/drawing/2014/main" id="{6AC08568-CB34-FA3A-354B-5E34EE1B1FD2}"/>
              </a:ext>
            </a:extLst>
          </p:cNvPr>
          <p:cNvSpPr>
            <a:spLocks noGrp="1"/>
          </p:cNvSpPr>
          <p:nvPr>
            <p:ph type="title"/>
          </p:nvPr>
        </p:nvSpPr>
        <p:spPr>
          <a:xfrm>
            <a:off x="442800" y="262800"/>
            <a:ext cx="11306174" cy="430887"/>
          </a:xfrm>
        </p:spPr>
        <p:txBody>
          <a:bodyPr anchor="t">
            <a:spAutoFit/>
          </a:bodyPr>
          <a:lstStyle>
            <a:lvl1pPr>
              <a:defRPr sz="2800" b="1">
                <a:solidFill>
                  <a:schemeClr val="accent2"/>
                </a:solidFill>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980450DE-2BB5-2901-3769-3BBFA07946C8}"/>
              </a:ext>
            </a:extLst>
          </p:cNvPr>
          <p:cNvSpPr>
            <a:spLocks noGrp="1"/>
          </p:cNvSpPr>
          <p:nvPr>
            <p:ph idx="1"/>
          </p:nvPr>
        </p:nvSpPr>
        <p:spPr>
          <a:xfrm>
            <a:off x="442800" y="1708150"/>
            <a:ext cx="11306175" cy="838691"/>
          </a:xfrm>
        </p:spPr>
        <p:txBody>
          <a:bodyPr>
            <a:spAutoFit/>
          </a:bodyPr>
          <a:lstStyle>
            <a:lvl1pPr marL="228600" indent="-228600">
              <a:lnSpc>
                <a:spcPct val="100000"/>
              </a:lnSpc>
              <a:spcBef>
                <a:spcPts val="1800"/>
              </a:spcBef>
              <a:spcAft>
                <a:spcPts val="0"/>
              </a:spcAft>
              <a:buClr>
                <a:schemeClr val="accent1"/>
              </a:buClr>
              <a:buFont typeface="Arial" panose="020B0604020202020204" pitchFamily="34" charset="0"/>
              <a:buChar char="•"/>
              <a:defRPr sz="2000"/>
            </a:lvl1pPr>
            <a:lvl3pPr marL="525463" indent="-239713">
              <a:lnSpc>
                <a:spcPct val="100000"/>
              </a:lnSpc>
              <a:spcBef>
                <a:spcPts val="300"/>
              </a:spcBef>
              <a:spcAft>
                <a:spcPts val="0"/>
              </a:spcAft>
              <a:buFont typeface="Arial" panose="020B0604020202020204" pitchFamily="34" charset="0"/>
              <a:buChar char="•"/>
              <a:defRPr/>
            </a:lvl3pPr>
            <a:lvl4pPr marL="800100" indent="-230188">
              <a:lnSpc>
                <a:spcPct val="100000"/>
              </a:lnSpc>
              <a:spcAft>
                <a:spcPts val="0"/>
              </a:spcAft>
              <a:defRPr/>
            </a:lvl4pPr>
          </a:lstStyle>
          <a:p>
            <a:pPr lvl="0"/>
            <a:r>
              <a:rPr lang="en-US"/>
              <a:t>Click to edit Master text styles</a:t>
            </a:r>
          </a:p>
          <a:p>
            <a:pPr lvl="1"/>
            <a:r>
              <a:rPr lang="en-US"/>
              <a:t>Second level</a:t>
            </a:r>
          </a:p>
          <a:p>
            <a:pPr lvl="2"/>
            <a:r>
              <a:rPr lang="en-US"/>
              <a:t>Third level</a:t>
            </a:r>
          </a:p>
        </p:txBody>
      </p:sp>
      <p:sp>
        <p:nvSpPr>
          <p:cNvPr id="5" name="Text Placeholder 7">
            <a:extLst>
              <a:ext uri="{FF2B5EF4-FFF2-40B4-BE49-F238E27FC236}">
                <a16:creationId xmlns:a16="http://schemas.microsoft.com/office/drawing/2014/main" id="{CCBDEA0A-51F4-DD86-6DDC-EF6E05F375BA}"/>
              </a:ext>
            </a:extLst>
          </p:cNvPr>
          <p:cNvSpPr>
            <a:spLocks noGrp="1"/>
          </p:cNvSpPr>
          <p:nvPr>
            <p:ph type="body" sz="quarter" idx="13" hasCustomPrompt="1"/>
          </p:nvPr>
        </p:nvSpPr>
        <p:spPr>
          <a:xfrm>
            <a:off x="6165850" y="6524625"/>
            <a:ext cx="5593059" cy="230832"/>
          </a:xfrm>
        </p:spPr>
        <p:txBody>
          <a:bodyPr wrap="square" anchor="b">
            <a:noAutofit/>
          </a:bodyPr>
          <a:lstStyle>
            <a:lvl1pPr marL="0" indent="0" algn="r">
              <a:lnSpc>
                <a:spcPct val="90000"/>
              </a:lnSpc>
              <a:spcBef>
                <a:spcPts val="0"/>
              </a:spcBef>
              <a:spcAft>
                <a:spcPts val="0"/>
              </a:spcAft>
              <a:buNone/>
              <a:defRPr sz="750">
                <a:solidFill>
                  <a:schemeClr val="bg2"/>
                </a:solidFill>
              </a:defRPr>
            </a:lvl1pPr>
            <a:lvl5pPr marL="1828800" indent="0">
              <a:buNone/>
              <a:defRPr/>
            </a:lvl5pPr>
          </a:lstStyle>
          <a:p>
            <a:pPr lvl="0"/>
            <a:r>
              <a:rPr lang="en-US"/>
              <a:t>Edit Master text styles</a:t>
            </a:r>
          </a:p>
        </p:txBody>
      </p:sp>
      <p:sp>
        <p:nvSpPr>
          <p:cNvPr id="6" name="Text Placeholder 7">
            <a:extLst>
              <a:ext uri="{FF2B5EF4-FFF2-40B4-BE49-F238E27FC236}">
                <a16:creationId xmlns:a16="http://schemas.microsoft.com/office/drawing/2014/main" id="{217C914E-B4D9-E261-3746-F6BCC5C463FC}"/>
              </a:ext>
            </a:extLst>
          </p:cNvPr>
          <p:cNvSpPr>
            <a:spLocks noGrp="1"/>
          </p:cNvSpPr>
          <p:nvPr>
            <p:ph type="body" sz="quarter" idx="15" hasCustomPrompt="1"/>
          </p:nvPr>
        </p:nvSpPr>
        <p:spPr>
          <a:xfrm>
            <a:off x="442912" y="6524625"/>
            <a:ext cx="5593059" cy="230832"/>
          </a:xfrm>
        </p:spPr>
        <p:txBody>
          <a:bodyPr anchor="b">
            <a:noAutofit/>
          </a:bodyPr>
          <a:lstStyle>
            <a:lvl1pPr marL="0" indent="0" algn="l">
              <a:lnSpc>
                <a:spcPct val="90000"/>
              </a:lnSpc>
              <a:spcBef>
                <a:spcPts val="0"/>
              </a:spcBef>
              <a:spcAft>
                <a:spcPts val="0"/>
              </a:spcAft>
              <a:buNone/>
              <a:defRPr sz="750">
                <a:solidFill>
                  <a:schemeClr val="bg2"/>
                </a:solidFill>
              </a:defRPr>
            </a:lvl1pPr>
            <a:lvl5pPr marL="1828800" indent="0">
              <a:buNone/>
              <a:defRPr/>
            </a:lvl5pPr>
          </a:lstStyle>
          <a:p>
            <a:pPr lvl="0"/>
            <a:r>
              <a:rPr lang="en-US"/>
              <a:t>Edit Master text styles</a:t>
            </a:r>
          </a:p>
        </p:txBody>
      </p:sp>
      <p:cxnSp>
        <p:nvCxnSpPr>
          <p:cNvPr id="118" name="Straight Connector 117">
            <a:extLst>
              <a:ext uri="{FF2B5EF4-FFF2-40B4-BE49-F238E27FC236}">
                <a16:creationId xmlns:a16="http://schemas.microsoft.com/office/drawing/2014/main" id="{F8D7DEA3-A5A3-27F2-A6DD-04FFED4964FC}"/>
              </a:ext>
            </a:extLst>
          </p:cNvPr>
          <p:cNvCxnSpPr>
            <a:cxnSpLocks/>
          </p:cNvCxnSpPr>
          <p:nvPr userDrawn="1"/>
        </p:nvCxnSpPr>
        <p:spPr bwMode="auto">
          <a:xfrm>
            <a:off x="24000" y="1247907"/>
            <a:ext cx="12168000" cy="0"/>
          </a:xfrm>
          <a:prstGeom prst="line">
            <a:avLst/>
          </a:prstGeom>
          <a:solidFill>
            <a:srgbClr val="C0C0C0"/>
          </a:solidFill>
          <a:ln w="28575" cap="flat" cmpd="sng" algn="ctr">
            <a:gradFill flip="none" rotWithShape="1">
              <a:gsLst>
                <a:gs pos="4000">
                  <a:schemeClr val="bg1">
                    <a:alpha val="54000"/>
                  </a:schemeClr>
                </a:gs>
                <a:gs pos="100000">
                  <a:schemeClr val="bg1">
                    <a:alpha val="0"/>
                  </a:schemeClr>
                </a:gs>
                <a:gs pos="54000">
                  <a:schemeClr val="bg2"/>
                </a:gs>
                <a:gs pos="65000">
                  <a:schemeClr val="accent2"/>
                </a:gs>
              </a:gsLst>
              <a:lin ang="0" scaled="1"/>
              <a:tileRect/>
            </a:gradFill>
            <a:prstDash val="solid"/>
            <a:round/>
            <a:headEnd type="none" w="med" len="med"/>
            <a:tailEnd type="none" w="med" len="med"/>
          </a:ln>
          <a:effectLst/>
        </p:spPr>
      </p:cxnSp>
    </p:spTree>
    <p:extLst>
      <p:ext uri="{BB962C8B-B14F-4D97-AF65-F5344CB8AC3E}">
        <p14:creationId xmlns:p14="http://schemas.microsoft.com/office/powerpoint/2010/main" val="390282463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Slide">
    <p:bg>
      <p:bgPr>
        <a:blipFill dpi="0" rotWithShape="1">
          <a:blip r:embed="rId2">
            <a:alphaModFix amt="50044"/>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7D4231E-5DD2-2B8C-1D99-5A0084EE4636}"/>
              </a:ext>
            </a:extLst>
          </p:cNvPr>
          <p:cNvPicPr>
            <a:picLocks noChangeAspect="1"/>
          </p:cNvPicPr>
          <p:nvPr userDrawn="1"/>
        </p:nvPicPr>
        <p:blipFill>
          <a:blip r:embed="rId3"/>
          <a:srcRect t="6071" b="6071"/>
          <a:stretch>
            <a:fillRect/>
          </a:stretch>
        </p:blipFill>
        <p:spPr>
          <a:xfrm>
            <a:off x="-4" y="1"/>
            <a:ext cx="12192003" cy="6054430"/>
          </a:xfrm>
          <a:prstGeom prst="rect">
            <a:avLst/>
          </a:prstGeom>
        </p:spPr>
      </p:pic>
      <p:sp>
        <p:nvSpPr>
          <p:cNvPr id="2" name="Title 1">
            <a:extLst>
              <a:ext uri="{FF2B5EF4-FFF2-40B4-BE49-F238E27FC236}">
                <a16:creationId xmlns:a16="http://schemas.microsoft.com/office/drawing/2014/main" id="{3339648C-B542-3C2B-04F7-DCEEB45B7613}"/>
              </a:ext>
            </a:extLst>
          </p:cNvPr>
          <p:cNvSpPr>
            <a:spLocks noGrp="1"/>
          </p:cNvSpPr>
          <p:nvPr>
            <p:ph type="ctrTitle"/>
          </p:nvPr>
        </p:nvSpPr>
        <p:spPr>
          <a:xfrm>
            <a:off x="1999281" y="1122363"/>
            <a:ext cx="7888638" cy="2387600"/>
          </a:xfrm>
        </p:spPr>
        <p:txBody>
          <a:bodyPr anchor="b">
            <a:normAutofit/>
          </a:bodyPr>
          <a:lstStyle>
            <a:lvl1pPr algn="ctr">
              <a:defRPr sz="54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470599D9-6CBA-DFDE-0168-492DA09D6981}"/>
              </a:ext>
            </a:extLst>
          </p:cNvPr>
          <p:cNvSpPr>
            <a:spLocks noGrp="1"/>
          </p:cNvSpPr>
          <p:nvPr>
            <p:ph type="subTitle" idx="1"/>
          </p:nvPr>
        </p:nvSpPr>
        <p:spPr>
          <a:xfrm>
            <a:off x="1999281" y="3602038"/>
            <a:ext cx="7888638" cy="16557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Delay 8">
            <a:extLst>
              <a:ext uri="{FF2B5EF4-FFF2-40B4-BE49-F238E27FC236}">
                <a16:creationId xmlns:a16="http://schemas.microsoft.com/office/drawing/2014/main" id="{D0F40FAF-D30D-FC30-6756-DAFA19908834}"/>
              </a:ext>
            </a:extLst>
          </p:cNvPr>
          <p:cNvSpPr/>
          <p:nvPr/>
        </p:nvSpPr>
        <p:spPr>
          <a:xfrm rot="5400000">
            <a:off x="5694215" y="360218"/>
            <a:ext cx="803565" cy="12192003"/>
          </a:xfrm>
          <a:prstGeom prst="rect">
            <a:avLst/>
          </a:prstGeom>
          <a:gradFill>
            <a:gsLst>
              <a:gs pos="0">
                <a:schemeClr val="accent1"/>
              </a:gs>
              <a:gs pos="25000">
                <a:srgbClr val="0B598F"/>
              </a:gs>
              <a:gs pos="100000">
                <a:schemeClr val="tx2"/>
              </a:gs>
            </a:gsLst>
            <a:lin ang="5400000" scaled="0"/>
          </a:gra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pic>
        <p:nvPicPr>
          <p:cNvPr id="6" name="Picture 5" descr="A black and white logo&#10;&#10;Description automatically generated">
            <a:extLst>
              <a:ext uri="{FF2B5EF4-FFF2-40B4-BE49-F238E27FC236}">
                <a16:creationId xmlns:a16="http://schemas.microsoft.com/office/drawing/2014/main" id="{AEDFFFEB-544E-6885-5E62-92309E06707D}"/>
              </a:ext>
            </a:extLst>
          </p:cNvPr>
          <p:cNvPicPr>
            <a:picLocks noChangeAspect="1"/>
          </p:cNvPicPr>
          <p:nvPr/>
        </p:nvPicPr>
        <p:blipFill>
          <a:blip r:embed="rId4"/>
          <a:stretch>
            <a:fillRect/>
          </a:stretch>
        </p:blipFill>
        <p:spPr>
          <a:xfrm>
            <a:off x="5641915" y="6105335"/>
            <a:ext cx="908164" cy="701763"/>
          </a:xfrm>
          <a:prstGeom prst="rect">
            <a:avLst/>
          </a:prstGeom>
        </p:spPr>
      </p:pic>
    </p:spTree>
    <p:extLst>
      <p:ext uri="{BB962C8B-B14F-4D97-AF65-F5344CB8AC3E}">
        <p14:creationId xmlns:p14="http://schemas.microsoft.com/office/powerpoint/2010/main" val="206575925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00CC77-83CD-4423-5293-7E0D07F1A94B}"/>
              </a:ext>
            </a:extLst>
          </p:cNvPr>
          <p:cNvSpPr>
            <a:spLocks noGrp="1"/>
          </p:cNvSpPr>
          <p:nvPr>
            <p:ph type="title"/>
          </p:nvPr>
        </p:nvSpPr>
        <p:spPr>
          <a:xfrm>
            <a:off x="838200" y="365125"/>
            <a:ext cx="8440972"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43AFA749-54FD-BA97-5700-3AEF8A37A9ED}"/>
              </a:ext>
            </a:extLst>
          </p:cNvPr>
          <p:cNvSpPr>
            <a:spLocks noGrp="1"/>
          </p:cNvSpPr>
          <p:nvPr>
            <p:ph idx="1"/>
          </p:nvPr>
        </p:nvSpPr>
        <p:spPr>
          <a:xfrm>
            <a:off x="838200" y="1825625"/>
            <a:ext cx="10515600" cy="40625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CCFAE12E-DE23-EB70-0A44-D9CF83CE2A7B}"/>
              </a:ext>
            </a:extLst>
          </p:cNvPr>
          <p:cNvSpPr>
            <a:spLocks noGrp="1"/>
          </p:cNvSpPr>
          <p:nvPr>
            <p:ph type="ftr" sz="quarter" idx="10"/>
          </p:nvPr>
        </p:nvSpPr>
        <p:spPr/>
        <p:txBody>
          <a:bodyPr/>
          <a:lstStyle/>
          <a:p>
            <a:endParaRPr lang="en-US"/>
          </a:p>
        </p:txBody>
      </p:sp>
      <p:sp>
        <p:nvSpPr>
          <p:cNvPr id="4" name="Oval 3">
            <a:extLst>
              <a:ext uri="{FF2B5EF4-FFF2-40B4-BE49-F238E27FC236}">
                <a16:creationId xmlns:a16="http://schemas.microsoft.com/office/drawing/2014/main" id="{FE59699E-A494-7EB7-816C-4798799139D6}"/>
              </a:ext>
            </a:extLst>
          </p:cNvPr>
          <p:cNvSpPr/>
          <p:nvPr userDrawn="1"/>
        </p:nvSpPr>
        <p:spPr>
          <a:xfrm>
            <a:off x="9414934" y="324762"/>
            <a:ext cx="2428683" cy="2428683"/>
          </a:xfrm>
          <a:prstGeom prst="ellipse">
            <a:avLst/>
          </a:prstGeom>
          <a:solidFill>
            <a:srgbClr val="00B140"/>
          </a:solid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575B"/>
              </a:solidFill>
            </a:endParaRPr>
          </a:p>
        </p:txBody>
      </p:sp>
    </p:spTree>
    <p:extLst>
      <p:ext uri="{BB962C8B-B14F-4D97-AF65-F5344CB8AC3E}">
        <p14:creationId xmlns:p14="http://schemas.microsoft.com/office/powerpoint/2010/main" val="109246796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00CC77-83CD-4423-5293-7E0D07F1A94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3AFA749-54FD-BA97-5700-3AEF8A37A9ED}"/>
              </a:ext>
            </a:extLst>
          </p:cNvPr>
          <p:cNvSpPr>
            <a:spLocks noGrp="1"/>
          </p:cNvSpPr>
          <p:nvPr>
            <p:ph idx="1"/>
          </p:nvPr>
        </p:nvSpPr>
        <p:spPr>
          <a:xfrm>
            <a:off x="838200" y="1825625"/>
            <a:ext cx="10515600" cy="40625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CCFAE12E-DE23-EB70-0A44-D9CF83CE2A7B}"/>
              </a:ext>
            </a:extLst>
          </p:cNvPr>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410357155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00CC77-83CD-4423-5293-7E0D07F1A94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3AFA749-54FD-BA97-5700-3AEF8A37A9ED}"/>
              </a:ext>
            </a:extLst>
          </p:cNvPr>
          <p:cNvSpPr>
            <a:spLocks noGrp="1"/>
          </p:cNvSpPr>
          <p:nvPr>
            <p:ph idx="1"/>
          </p:nvPr>
        </p:nvSpPr>
        <p:spPr>
          <a:xfrm>
            <a:off x="838200" y="1825625"/>
            <a:ext cx="10515600" cy="28433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CCFAE12E-DE23-EB70-0A44-D9CF83CE2A7B}"/>
              </a:ext>
            </a:extLst>
          </p:cNvPr>
          <p:cNvSpPr>
            <a:spLocks noGrp="1"/>
          </p:cNvSpPr>
          <p:nvPr>
            <p:ph type="ftr" sz="quarter" idx="10"/>
          </p:nvPr>
        </p:nvSpPr>
        <p:spPr/>
        <p:txBody>
          <a:bodyPr/>
          <a:lstStyle/>
          <a:p>
            <a:endParaRPr lang="en-US"/>
          </a:p>
        </p:txBody>
      </p:sp>
      <p:sp>
        <p:nvSpPr>
          <p:cNvPr id="6" name="Text Placeholder 5">
            <a:extLst>
              <a:ext uri="{FF2B5EF4-FFF2-40B4-BE49-F238E27FC236}">
                <a16:creationId xmlns:a16="http://schemas.microsoft.com/office/drawing/2014/main" id="{F6D643EA-3729-7EAA-7720-54ADA7DC9B32}"/>
              </a:ext>
            </a:extLst>
          </p:cNvPr>
          <p:cNvSpPr>
            <a:spLocks noGrp="1"/>
          </p:cNvSpPr>
          <p:nvPr>
            <p:ph type="body" sz="quarter" idx="11" hasCustomPrompt="1"/>
          </p:nvPr>
        </p:nvSpPr>
        <p:spPr>
          <a:xfrm>
            <a:off x="838200" y="4765675"/>
            <a:ext cx="10515600" cy="1066800"/>
          </a:xfrm>
        </p:spPr>
        <p:style>
          <a:lnRef idx="1">
            <a:schemeClr val="accent3"/>
          </a:lnRef>
          <a:fillRef idx="3">
            <a:schemeClr val="accent3"/>
          </a:fillRef>
          <a:effectRef idx="2">
            <a:schemeClr val="accent3"/>
          </a:effectRef>
          <a:fontRef idx="minor">
            <a:schemeClr val="lt1"/>
          </a:fontRef>
        </p:style>
        <p:txBody>
          <a:bodyPr anchor="ctr"/>
          <a:lstStyle>
            <a:lvl1pPr marL="0" indent="0" algn="ctr">
              <a:buNone/>
              <a:defRPr b="1">
                <a:latin typeface="Arial" panose="020B0604020202020204" pitchFamily="34" charset="0"/>
                <a:cs typeface="Arial" panose="020B0604020202020204" pitchFamily="34" charset="0"/>
              </a:defRPr>
            </a:lvl1pPr>
            <a:lvl2pPr marL="457200" indent="0" algn="ctr">
              <a:buNone/>
              <a:defRPr>
                <a:latin typeface="Arial" panose="020B0604020202020204" pitchFamily="34" charset="0"/>
                <a:cs typeface="Arial" panose="020B0604020202020204" pitchFamily="34" charset="0"/>
              </a:defRPr>
            </a:lvl2pPr>
            <a:lvl3pPr marL="914400" indent="0" algn="ctr">
              <a:buNone/>
              <a:defRPr>
                <a:latin typeface="Arial" panose="020B0604020202020204" pitchFamily="34" charset="0"/>
                <a:cs typeface="Arial" panose="020B0604020202020204" pitchFamily="34" charset="0"/>
              </a:defRPr>
            </a:lvl3pPr>
            <a:lvl4pPr marL="1371600" indent="0" algn="ctr">
              <a:buNone/>
              <a:defRPr>
                <a:latin typeface="Arial" panose="020B0604020202020204" pitchFamily="34" charset="0"/>
                <a:cs typeface="Arial" panose="020B0604020202020204" pitchFamily="34" charset="0"/>
              </a:defRPr>
            </a:lvl4pPr>
            <a:lvl5pPr marL="1828800" indent="0" algn="ctr">
              <a:buNone/>
              <a:defRPr>
                <a:latin typeface="Arial" panose="020B0604020202020204" pitchFamily="34" charset="0"/>
                <a:cs typeface="Arial" panose="020B0604020202020204" pitchFamily="34" charset="0"/>
              </a:defRPr>
            </a:lvl5pPr>
          </a:lstStyle>
          <a:p>
            <a:pPr lvl="0"/>
            <a:r>
              <a:rPr lang="en-US"/>
              <a:t>Click to edit Call Out Text</a:t>
            </a:r>
          </a:p>
        </p:txBody>
      </p:sp>
    </p:spTree>
    <p:extLst>
      <p:ext uri="{BB962C8B-B14F-4D97-AF65-F5344CB8AC3E}">
        <p14:creationId xmlns:p14="http://schemas.microsoft.com/office/powerpoint/2010/main" val="7201614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Section Header">
    <p:bg>
      <p:bgPr>
        <a:blipFill dpi="0" rotWithShape="1">
          <a:blip r:embed="rId2">
            <a:alphaModFix amt="70382"/>
            <a:lum/>
          </a:blip>
          <a:srcRect/>
          <a:stretch>
            <a:fillRect/>
          </a:stretch>
        </a:blipFill>
        <a:effectLst/>
      </p:bgPr>
    </p:bg>
    <p:spTree>
      <p:nvGrpSpPr>
        <p:cNvPr id="1" name=""/>
        <p:cNvGrpSpPr/>
        <p:nvPr/>
      </p:nvGrpSpPr>
      <p:grpSpPr>
        <a:xfrm>
          <a:off x="0" y="0"/>
          <a:ext cx="0" cy="0"/>
          <a:chOff x="0" y="0"/>
          <a:chExt cx="0" cy="0"/>
        </a:xfrm>
      </p:grpSpPr>
      <p:sp>
        <p:nvSpPr>
          <p:cNvPr id="5" name="Delay 8">
            <a:extLst>
              <a:ext uri="{FF2B5EF4-FFF2-40B4-BE49-F238E27FC236}">
                <a16:creationId xmlns:a16="http://schemas.microsoft.com/office/drawing/2014/main" id="{2397D7E2-AE45-BB0C-3924-F20E59E04CC7}"/>
              </a:ext>
            </a:extLst>
          </p:cNvPr>
          <p:cNvSpPr/>
          <p:nvPr/>
        </p:nvSpPr>
        <p:spPr>
          <a:xfrm rot="5400000">
            <a:off x="2666996" y="-2667000"/>
            <a:ext cx="6858002" cy="12192003"/>
          </a:xfrm>
          <a:prstGeom prst="rect">
            <a:avLst/>
          </a:prstGeom>
          <a:gradFill>
            <a:gsLst>
              <a:gs pos="0">
                <a:schemeClr val="accent1">
                  <a:alpha val="84000"/>
                </a:schemeClr>
              </a:gs>
              <a:gs pos="43000">
                <a:srgbClr val="0B598F">
                  <a:alpha val="83062"/>
                </a:srgbClr>
              </a:gs>
              <a:gs pos="100000">
                <a:schemeClr val="tx2"/>
              </a:gs>
            </a:gsLst>
            <a:lin ang="5400000" scaled="0"/>
          </a:gra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pic>
        <p:nvPicPr>
          <p:cNvPr id="6" name="Picture 5" descr="A black and white logo&#10;&#10;Description automatically generated">
            <a:extLst>
              <a:ext uri="{FF2B5EF4-FFF2-40B4-BE49-F238E27FC236}">
                <a16:creationId xmlns:a16="http://schemas.microsoft.com/office/drawing/2014/main" id="{2FA02C0D-9441-F524-DB94-3D00E516DE79}"/>
              </a:ext>
            </a:extLst>
          </p:cNvPr>
          <p:cNvPicPr>
            <a:picLocks noChangeAspect="1"/>
          </p:cNvPicPr>
          <p:nvPr/>
        </p:nvPicPr>
        <p:blipFill>
          <a:blip r:embed="rId3"/>
          <a:stretch>
            <a:fillRect/>
          </a:stretch>
        </p:blipFill>
        <p:spPr>
          <a:xfrm>
            <a:off x="149033" y="6105335"/>
            <a:ext cx="908164" cy="701763"/>
          </a:xfrm>
          <a:prstGeom prst="rect">
            <a:avLst/>
          </a:prstGeom>
        </p:spPr>
      </p:pic>
      <p:sp>
        <p:nvSpPr>
          <p:cNvPr id="2" name="Title 1">
            <a:extLst>
              <a:ext uri="{FF2B5EF4-FFF2-40B4-BE49-F238E27FC236}">
                <a16:creationId xmlns:a16="http://schemas.microsoft.com/office/drawing/2014/main" id="{8FC2EEFF-06A6-0FC8-787E-259972E6FAA4}"/>
              </a:ext>
            </a:extLst>
          </p:cNvPr>
          <p:cNvSpPr>
            <a:spLocks noGrp="1"/>
          </p:cNvSpPr>
          <p:nvPr>
            <p:ph type="title" hasCustomPrompt="1"/>
          </p:nvPr>
        </p:nvSpPr>
        <p:spPr>
          <a:xfrm>
            <a:off x="1416734" y="1176337"/>
            <a:ext cx="9930715" cy="2252661"/>
          </a:xfrm>
        </p:spPr>
        <p:txBody>
          <a:bodyPr anchor="b">
            <a:normAutofit/>
          </a:bodyPr>
          <a:lstStyle>
            <a:lvl1pPr>
              <a:defRPr sz="5400">
                <a:solidFill>
                  <a:schemeClr val="accent3"/>
                </a:solidFill>
              </a:defRPr>
            </a:lvl1pPr>
          </a:lstStyle>
          <a:p>
            <a:r>
              <a:rPr lang="en-US"/>
              <a:t>Click to edit Section Highlight</a:t>
            </a:r>
          </a:p>
        </p:txBody>
      </p:sp>
      <p:sp>
        <p:nvSpPr>
          <p:cNvPr id="3" name="Text Placeholder 2">
            <a:extLst>
              <a:ext uri="{FF2B5EF4-FFF2-40B4-BE49-F238E27FC236}">
                <a16:creationId xmlns:a16="http://schemas.microsoft.com/office/drawing/2014/main" id="{762A06F5-E828-9F2A-865B-206112C52B16}"/>
              </a:ext>
            </a:extLst>
          </p:cNvPr>
          <p:cNvSpPr>
            <a:spLocks noGrp="1"/>
          </p:cNvSpPr>
          <p:nvPr>
            <p:ph type="body" idx="1" hasCustomPrompt="1"/>
          </p:nvPr>
        </p:nvSpPr>
        <p:spPr>
          <a:xfrm>
            <a:off x="1416734" y="3588327"/>
            <a:ext cx="9930715" cy="1801986"/>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highlight section text styles</a:t>
            </a:r>
          </a:p>
        </p:txBody>
      </p:sp>
      <p:sp>
        <p:nvSpPr>
          <p:cNvPr id="4" name="Footer Placeholder 3">
            <a:extLst>
              <a:ext uri="{FF2B5EF4-FFF2-40B4-BE49-F238E27FC236}">
                <a16:creationId xmlns:a16="http://schemas.microsoft.com/office/drawing/2014/main" id="{450E6774-79FA-61C0-6170-BA39DF9ED122}"/>
              </a:ext>
            </a:extLst>
          </p:cNvPr>
          <p:cNvSpPr>
            <a:spLocks noGrp="1"/>
          </p:cNvSpPr>
          <p:nvPr>
            <p:ph type="ftr" sz="quarter" idx="10"/>
          </p:nvPr>
        </p:nvSpPr>
        <p:spPr/>
        <p:txBody>
          <a:bodyPr/>
          <a:lstStyle>
            <a:lvl1pPr>
              <a:defRPr>
                <a:solidFill>
                  <a:schemeClr val="bg1"/>
                </a:solidFill>
              </a:defRPr>
            </a:lvl1pPr>
          </a:lstStyle>
          <a:p>
            <a:r>
              <a:rPr lang="en-US"/>
              <a:t>a OR: 0.19 (95% CI, 0.09–0.40); P &lt; 0.0001.</a:t>
            </a:r>
            <a:br>
              <a:rPr lang="en-US"/>
            </a:br>
            <a:r>
              <a:rPr lang="en-US"/>
              <a:t>AE, adverse event; DM, dermatologic management; IRR, infusion-related reaction; SoC, standard of care; VTE, venous thromboembolism.</a:t>
            </a:r>
          </a:p>
          <a:p>
            <a:r>
              <a:rPr lang="en-US"/>
              <a:t>
1. Girard N, et al. ELCC 2025. Abstract 10MO. 2. Spira AI, et al. J </a:t>
            </a:r>
            <a:r>
              <a:rPr lang="en-US" err="1"/>
              <a:t>Thorac</a:t>
            </a:r>
            <a:r>
              <a:rPr lang="en-US"/>
              <a:t> Oncol. 2025;20(6):809-816. 3. Leighl NB, et al. J Clin Oncol. 2024;42(30):3593-3605.</a:t>
            </a:r>
          </a:p>
        </p:txBody>
      </p:sp>
    </p:spTree>
    <p:extLst>
      <p:ext uri="{BB962C8B-B14F-4D97-AF65-F5344CB8AC3E}">
        <p14:creationId xmlns:p14="http://schemas.microsoft.com/office/powerpoint/2010/main" val="170790746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9E8866-AE33-063A-EF79-40DF7D1A92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403C5B9-2D25-5337-7BBA-3ED2655084AB}"/>
              </a:ext>
            </a:extLst>
          </p:cNvPr>
          <p:cNvSpPr>
            <a:spLocks noGrp="1"/>
          </p:cNvSpPr>
          <p:nvPr>
            <p:ph sz="half" idx="1"/>
          </p:nvPr>
        </p:nvSpPr>
        <p:spPr>
          <a:xfrm>
            <a:off x="838200" y="1825625"/>
            <a:ext cx="5181600" cy="42288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58FCBBB-7198-151F-E4F6-1E7CFD5D9584}"/>
              </a:ext>
            </a:extLst>
          </p:cNvPr>
          <p:cNvSpPr>
            <a:spLocks noGrp="1"/>
          </p:cNvSpPr>
          <p:nvPr>
            <p:ph sz="half" idx="2"/>
          </p:nvPr>
        </p:nvSpPr>
        <p:spPr>
          <a:xfrm>
            <a:off x="6172200" y="1825625"/>
            <a:ext cx="5181600" cy="42288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E1166ECE-698E-B038-D29D-F9F7CD9FA58F}"/>
              </a:ext>
            </a:extLst>
          </p:cNvPr>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10914339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9E8866-AE33-063A-EF79-40DF7D1A92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403C5B9-2D25-5337-7BBA-3ED2655084AB}"/>
              </a:ext>
            </a:extLst>
          </p:cNvPr>
          <p:cNvSpPr>
            <a:spLocks noGrp="1"/>
          </p:cNvSpPr>
          <p:nvPr>
            <p:ph sz="half" idx="1"/>
          </p:nvPr>
        </p:nvSpPr>
        <p:spPr>
          <a:xfrm>
            <a:off x="838200" y="1825625"/>
            <a:ext cx="5181600" cy="42288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58FCBBB-7198-151F-E4F6-1E7CFD5D9584}"/>
              </a:ext>
            </a:extLst>
          </p:cNvPr>
          <p:cNvSpPr>
            <a:spLocks noGrp="1"/>
          </p:cNvSpPr>
          <p:nvPr>
            <p:ph sz="half" idx="2"/>
          </p:nvPr>
        </p:nvSpPr>
        <p:spPr>
          <a:xfrm>
            <a:off x="6172200" y="1825625"/>
            <a:ext cx="5181600" cy="3051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E1166ECE-698E-B038-D29D-F9F7CD9FA58F}"/>
              </a:ext>
            </a:extLst>
          </p:cNvPr>
          <p:cNvSpPr>
            <a:spLocks noGrp="1"/>
          </p:cNvSpPr>
          <p:nvPr>
            <p:ph type="ftr" sz="quarter" idx="10"/>
          </p:nvPr>
        </p:nvSpPr>
        <p:spPr/>
        <p:txBody>
          <a:bodyPr/>
          <a:lstStyle/>
          <a:p>
            <a:endParaRPr lang="en-US"/>
          </a:p>
        </p:txBody>
      </p:sp>
      <p:sp>
        <p:nvSpPr>
          <p:cNvPr id="6" name="Text Placeholder 5">
            <a:extLst>
              <a:ext uri="{FF2B5EF4-FFF2-40B4-BE49-F238E27FC236}">
                <a16:creationId xmlns:a16="http://schemas.microsoft.com/office/drawing/2014/main" id="{74B985E9-81F6-08EF-03E8-111E63812B02}"/>
              </a:ext>
            </a:extLst>
          </p:cNvPr>
          <p:cNvSpPr>
            <a:spLocks noGrp="1"/>
          </p:cNvSpPr>
          <p:nvPr>
            <p:ph type="body" sz="quarter" idx="11" hasCustomPrompt="1"/>
          </p:nvPr>
        </p:nvSpPr>
        <p:spPr>
          <a:xfrm>
            <a:off x="6172200" y="4987637"/>
            <a:ext cx="5181600" cy="1066800"/>
          </a:xfrm>
        </p:spPr>
        <p:style>
          <a:lnRef idx="1">
            <a:schemeClr val="accent3"/>
          </a:lnRef>
          <a:fillRef idx="3">
            <a:schemeClr val="accent3"/>
          </a:fillRef>
          <a:effectRef idx="2">
            <a:schemeClr val="accent3"/>
          </a:effectRef>
          <a:fontRef idx="minor">
            <a:schemeClr val="lt1"/>
          </a:fontRef>
        </p:style>
        <p:txBody>
          <a:bodyPr anchor="ctr"/>
          <a:lstStyle>
            <a:lvl1pPr marL="0" indent="0" algn="ctr">
              <a:buNone/>
              <a:defRPr b="1">
                <a:latin typeface="Arial" panose="020B0604020202020204" pitchFamily="34" charset="0"/>
                <a:cs typeface="Arial" panose="020B0604020202020204" pitchFamily="34" charset="0"/>
              </a:defRPr>
            </a:lvl1pPr>
            <a:lvl2pPr marL="457200" indent="0" algn="ctr">
              <a:buNone/>
              <a:defRPr>
                <a:latin typeface="Arial" panose="020B0604020202020204" pitchFamily="34" charset="0"/>
                <a:cs typeface="Arial" panose="020B0604020202020204" pitchFamily="34" charset="0"/>
              </a:defRPr>
            </a:lvl2pPr>
            <a:lvl3pPr marL="914400" indent="0" algn="ctr">
              <a:buNone/>
              <a:defRPr>
                <a:latin typeface="Arial" panose="020B0604020202020204" pitchFamily="34" charset="0"/>
                <a:cs typeface="Arial" panose="020B0604020202020204" pitchFamily="34" charset="0"/>
              </a:defRPr>
            </a:lvl3pPr>
            <a:lvl4pPr marL="1371600" indent="0" algn="ctr">
              <a:buNone/>
              <a:defRPr>
                <a:latin typeface="Arial" panose="020B0604020202020204" pitchFamily="34" charset="0"/>
                <a:cs typeface="Arial" panose="020B0604020202020204" pitchFamily="34" charset="0"/>
              </a:defRPr>
            </a:lvl4pPr>
            <a:lvl5pPr marL="1828800" indent="0" algn="ctr">
              <a:buNone/>
              <a:defRPr>
                <a:latin typeface="Arial" panose="020B0604020202020204" pitchFamily="34" charset="0"/>
                <a:cs typeface="Arial" panose="020B0604020202020204" pitchFamily="34" charset="0"/>
              </a:defRPr>
            </a:lvl5pPr>
          </a:lstStyle>
          <a:p>
            <a:pPr lvl="0"/>
            <a:r>
              <a:rPr lang="en-US"/>
              <a:t>Click to edit Call Out Text</a:t>
            </a:r>
          </a:p>
        </p:txBody>
      </p:sp>
    </p:spTree>
    <p:extLst>
      <p:ext uri="{BB962C8B-B14F-4D97-AF65-F5344CB8AC3E}">
        <p14:creationId xmlns:p14="http://schemas.microsoft.com/office/powerpoint/2010/main" val="25446344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5EEFA4-04A4-449E-6D6F-8DA3BFA868E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01A5F4E-69AF-F17B-617C-22E0E0485888}"/>
              </a:ext>
            </a:extLst>
          </p:cNvPr>
          <p:cNvSpPr>
            <a:spLocks noGrp="1"/>
          </p:cNvSpPr>
          <p:nvPr>
            <p:ph type="body" idx="1"/>
          </p:nvPr>
        </p:nvSpPr>
        <p:spPr>
          <a:xfrm>
            <a:off x="839788" y="1681163"/>
            <a:ext cx="5157787" cy="82391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72BEF36-D860-6848-D47C-D1D3F74E7ABC}"/>
              </a:ext>
            </a:extLst>
          </p:cNvPr>
          <p:cNvSpPr>
            <a:spLocks noGrp="1"/>
          </p:cNvSpPr>
          <p:nvPr>
            <p:ph sz="half" idx="2"/>
          </p:nvPr>
        </p:nvSpPr>
        <p:spPr>
          <a:xfrm>
            <a:off x="839788" y="2505075"/>
            <a:ext cx="5157787" cy="35493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376C7D4-3E1D-6B65-7B11-19BF7AFFEE90}"/>
              </a:ext>
            </a:extLst>
          </p:cNvPr>
          <p:cNvSpPr>
            <a:spLocks noGrp="1"/>
          </p:cNvSpPr>
          <p:nvPr>
            <p:ph type="body" sz="quarter" idx="3"/>
          </p:nvPr>
        </p:nvSpPr>
        <p:spPr>
          <a:xfrm>
            <a:off x="6172200" y="1681163"/>
            <a:ext cx="5183188" cy="82391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E8F191F-A895-9C72-E18D-0CB6FE7E84DE}"/>
              </a:ext>
            </a:extLst>
          </p:cNvPr>
          <p:cNvSpPr>
            <a:spLocks noGrp="1"/>
          </p:cNvSpPr>
          <p:nvPr>
            <p:ph sz="quarter" idx="4"/>
          </p:nvPr>
        </p:nvSpPr>
        <p:spPr>
          <a:xfrm>
            <a:off x="6172200" y="2505075"/>
            <a:ext cx="5183188" cy="35493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F69370EC-0FCA-5BAE-44EE-BEB012E90306}"/>
              </a:ext>
            </a:extLst>
          </p:cNvPr>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21895765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00CC77-83CD-4423-5293-7E0D07F1A94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3AFA749-54FD-BA97-5700-3AEF8A37A9ED}"/>
              </a:ext>
            </a:extLst>
          </p:cNvPr>
          <p:cNvSpPr>
            <a:spLocks noGrp="1"/>
          </p:cNvSpPr>
          <p:nvPr>
            <p:ph idx="1"/>
          </p:nvPr>
        </p:nvSpPr>
        <p:spPr>
          <a:xfrm>
            <a:off x="838200" y="1825625"/>
            <a:ext cx="10515600" cy="28433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CCFAE12E-DE23-EB70-0A44-D9CF83CE2A7B}"/>
              </a:ext>
            </a:extLst>
          </p:cNvPr>
          <p:cNvSpPr>
            <a:spLocks noGrp="1"/>
          </p:cNvSpPr>
          <p:nvPr>
            <p:ph type="ftr" sz="quarter" idx="10"/>
          </p:nvPr>
        </p:nvSpPr>
        <p:spPr/>
        <p:txBody>
          <a:bodyPr/>
          <a:lstStyle/>
          <a:p>
            <a:r>
              <a:rPr lang="en-US"/>
              <a:t>a OR: 0.19 (95% CI, 0.09–0.40); P &lt; 0.0001.</a:t>
            </a:r>
            <a:br>
              <a:rPr lang="en-US"/>
            </a:br>
            <a:r>
              <a:rPr lang="en-US"/>
              <a:t>AE, adverse event; DM, dermatologic management; IRR, infusion-related reaction; SoC, standard of care; VTE, venous thromboembolism.</a:t>
            </a:r>
          </a:p>
          <a:p>
            <a:r>
              <a:rPr lang="en-US"/>
              <a:t>
1. Girard N, et al. ELCC 2025. Abstract 10MO. 2. Spira AI, et al. J Thorac Oncol. 2025;20(6):809-816. 3. Leighl NB, et al. J Clin Oncol. 2024;42(30):3593-3605.</a:t>
            </a:r>
          </a:p>
        </p:txBody>
      </p:sp>
      <p:sp>
        <p:nvSpPr>
          <p:cNvPr id="6" name="Text Placeholder 5">
            <a:extLst>
              <a:ext uri="{FF2B5EF4-FFF2-40B4-BE49-F238E27FC236}">
                <a16:creationId xmlns:a16="http://schemas.microsoft.com/office/drawing/2014/main" id="{F6D643EA-3729-7EAA-7720-54ADA7DC9B32}"/>
              </a:ext>
            </a:extLst>
          </p:cNvPr>
          <p:cNvSpPr>
            <a:spLocks noGrp="1"/>
          </p:cNvSpPr>
          <p:nvPr>
            <p:ph type="body" sz="quarter" idx="11" hasCustomPrompt="1"/>
          </p:nvPr>
        </p:nvSpPr>
        <p:spPr>
          <a:xfrm>
            <a:off x="838200" y="4765675"/>
            <a:ext cx="10515600" cy="1066800"/>
          </a:xfrm>
        </p:spPr>
        <p:style>
          <a:lnRef idx="1">
            <a:schemeClr val="accent3"/>
          </a:lnRef>
          <a:fillRef idx="3">
            <a:schemeClr val="accent3"/>
          </a:fillRef>
          <a:effectRef idx="2">
            <a:schemeClr val="accent3"/>
          </a:effectRef>
          <a:fontRef idx="minor">
            <a:schemeClr val="lt1"/>
          </a:fontRef>
        </p:style>
        <p:txBody>
          <a:bodyPr anchor="ctr"/>
          <a:lstStyle>
            <a:lvl1pPr marL="0" indent="0" algn="ctr">
              <a:buNone/>
              <a:defRPr b="1">
                <a:latin typeface="Arial" panose="020B0604020202020204" pitchFamily="34" charset="0"/>
                <a:cs typeface="Arial" panose="020B0604020202020204" pitchFamily="34" charset="0"/>
              </a:defRPr>
            </a:lvl1pPr>
            <a:lvl2pPr marL="457200" indent="0" algn="ctr">
              <a:buNone/>
              <a:defRPr>
                <a:latin typeface="Arial" panose="020B0604020202020204" pitchFamily="34" charset="0"/>
                <a:cs typeface="Arial" panose="020B0604020202020204" pitchFamily="34" charset="0"/>
              </a:defRPr>
            </a:lvl2pPr>
            <a:lvl3pPr marL="914400" indent="0" algn="ctr">
              <a:buNone/>
              <a:defRPr>
                <a:latin typeface="Arial" panose="020B0604020202020204" pitchFamily="34" charset="0"/>
                <a:cs typeface="Arial" panose="020B0604020202020204" pitchFamily="34" charset="0"/>
              </a:defRPr>
            </a:lvl3pPr>
            <a:lvl4pPr marL="1371600" indent="0" algn="ctr">
              <a:buNone/>
              <a:defRPr>
                <a:latin typeface="Arial" panose="020B0604020202020204" pitchFamily="34" charset="0"/>
                <a:cs typeface="Arial" panose="020B0604020202020204" pitchFamily="34" charset="0"/>
              </a:defRPr>
            </a:lvl4pPr>
            <a:lvl5pPr marL="1828800" indent="0" algn="ctr">
              <a:buNone/>
              <a:defRPr>
                <a:latin typeface="Arial" panose="020B0604020202020204" pitchFamily="34" charset="0"/>
                <a:cs typeface="Arial" panose="020B0604020202020204" pitchFamily="34" charset="0"/>
              </a:defRPr>
            </a:lvl5pPr>
          </a:lstStyle>
          <a:p>
            <a:pPr lvl="0"/>
            <a:r>
              <a:rPr lang="en-US"/>
              <a:t>Click to edit Call Out Text</a:t>
            </a:r>
          </a:p>
        </p:txBody>
      </p:sp>
    </p:spTree>
    <p:extLst>
      <p:ext uri="{BB962C8B-B14F-4D97-AF65-F5344CB8AC3E}">
        <p14:creationId xmlns:p14="http://schemas.microsoft.com/office/powerpoint/2010/main" val="49716404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F67D82-00B8-0B9A-74D3-29E6B2615594}"/>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270608BA-2306-FFFF-3C7F-0C3922A4C893}"/>
              </a:ext>
            </a:extLst>
          </p:cNvPr>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117003189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E3E0B13-B254-A001-AAA6-0AEDEC99C851}"/>
              </a:ext>
            </a:extLst>
          </p:cNvPr>
          <p:cNvSpPr>
            <a:spLocks noGrp="1"/>
          </p:cNvSpPr>
          <p:nvPr>
            <p:ph type="ftr" sz="quarter" idx="11"/>
          </p:nvPr>
        </p:nvSpPr>
        <p:spPr/>
        <p:txBody>
          <a:bodyPr/>
          <a:lstStyle>
            <a:lvl1pPr>
              <a:defRPr sz="1000"/>
            </a:lvl1pPr>
          </a:lstStyle>
          <a:p>
            <a:endParaRPr lang="en-US"/>
          </a:p>
        </p:txBody>
      </p:sp>
    </p:spTree>
    <p:extLst>
      <p:ext uri="{BB962C8B-B14F-4D97-AF65-F5344CB8AC3E}">
        <p14:creationId xmlns:p14="http://schemas.microsoft.com/office/powerpoint/2010/main" val="419062326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00CC77-83CD-4423-5293-7E0D07F1A94B}"/>
              </a:ext>
            </a:extLst>
          </p:cNvPr>
          <p:cNvSpPr>
            <a:spLocks noGrp="1"/>
          </p:cNvSpPr>
          <p:nvPr>
            <p:ph type="title"/>
          </p:nvPr>
        </p:nvSpPr>
        <p:spPr>
          <a:xfrm>
            <a:off x="2" y="251928"/>
            <a:ext cx="12191997" cy="98904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43AFA749-54FD-BA97-5700-3AEF8A37A9ED}"/>
              </a:ext>
            </a:extLst>
          </p:cNvPr>
          <p:cNvSpPr>
            <a:spLocks noGrp="1"/>
          </p:cNvSpPr>
          <p:nvPr>
            <p:ph idx="1"/>
          </p:nvPr>
        </p:nvSpPr>
        <p:spPr>
          <a:xfrm>
            <a:off x="2" y="1433027"/>
            <a:ext cx="12191998" cy="48155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7">
            <a:extLst>
              <a:ext uri="{FF2B5EF4-FFF2-40B4-BE49-F238E27FC236}">
                <a16:creationId xmlns:a16="http://schemas.microsoft.com/office/drawing/2014/main" id="{268F3C0F-79BE-57ED-2B56-9578A648BBFB}"/>
              </a:ext>
            </a:extLst>
          </p:cNvPr>
          <p:cNvSpPr>
            <a:spLocks noGrp="1"/>
          </p:cNvSpPr>
          <p:nvPr>
            <p:ph type="body" sz="quarter" idx="12"/>
          </p:nvPr>
        </p:nvSpPr>
        <p:spPr>
          <a:xfrm>
            <a:off x="1524000" y="6320100"/>
            <a:ext cx="8597900" cy="447675"/>
          </a:xfrm>
        </p:spPr>
        <p:txBody>
          <a:bodyPr anchor="b">
            <a:noAutofit/>
          </a:bodyPr>
          <a:lstStyle>
            <a:lvl1pPr marL="0" indent="0">
              <a:buNone/>
              <a:defRPr sz="1000">
                <a:solidFill>
                  <a:schemeClr val="bg1"/>
                </a:solidFill>
              </a:defRPr>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Click to edit Master text styles</a:t>
            </a:r>
          </a:p>
        </p:txBody>
      </p:sp>
    </p:spTree>
    <p:extLst>
      <p:ext uri="{BB962C8B-B14F-4D97-AF65-F5344CB8AC3E}">
        <p14:creationId xmlns:p14="http://schemas.microsoft.com/office/powerpoint/2010/main" val="417994615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51EA6A67-4F1C-51DD-0491-B6C54148999F}"/>
              </a:ext>
            </a:extLst>
          </p:cNvPr>
          <p:cNvSpPr/>
          <p:nvPr userDrawn="1"/>
        </p:nvSpPr>
        <p:spPr>
          <a:xfrm>
            <a:off x="0" y="799007"/>
            <a:ext cx="12192000" cy="6058993"/>
          </a:xfrm>
          <a:prstGeom prst="rect">
            <a:avLst/>
          </a:prstGeom>
          <a:solidFill>
            <a:schemeClr val="accent3">
              <a:lumMod val="20000"/>
              <a:lumOff val="80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n-lt"/>
            </a:endParaRPr>
          </a:p>
        </p:txBody>
      </p:sp>
      <p:sp>
        <p:nvSpPr>
          <p:cNvPr id="9" name="Title 8">
            <a:extLst>
              <a:ext uri="{FF2B5EF4-FFF2-40B4-BE49-F238E27FC236}">
                <a16:creationId xmlns:a16="http://schemas.microsoft.com/office/drawing/2014/main" id="{6AC08568-CB34-FA3A-354B-5E34EE1B1FD2}"/>
              </a:ext>
            </a:extLst>
          </p:cNvPr>
          <p:cNvSpPr>
            <a:spLocks noGrp="1"/>
          </p:cNvSpPr>
          <p:nvPr>
            <p:ph type="title"/>
          </p:nvPr>
        </p:nvSpPr>
        <p:spPr>
          <a:xfrm>
            <a:off x="442800" y="262800"/>
            <a:ext cx="11306174" cy="430887"/>
          </a:xfrm>
        </p:spPr>
        <p:txBody>
          <a:bodyPr anchor="t">
            <a:spAutoFit/>
          </a:bodyPr>
          <a:lstStyle>
            <a:lvl1pPr>
              <a:defRPr sz="2800" b="1">
                <a:solidFill>
                  <a:schemeClr val="accent2"/>
                </a:solidFill>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980450DE-2BB5-2901-3769-3BBFA07946C8}"/>
              </a:ext>
            </a:extLst>
          </p:cNvPr>
          <p:cNvSpPr>
            <a:spLocks noGrp="1"/>
          </p:cNvSpPr>
          <p:nvPr>
            <p:ph idx="1"/>
          </p:nvPr>
        </p:nvSpPr>
        <p:spPr>
          <a:xfrm>
            <a:off x="442800" y="1308100"/>
            <a:ext cx="11306175" cy="838691"/>
          </a:xfrm>
        </p:spPr>
        <p:txBody>
          <a:bodyPr>
            <a:spAutoFit/>
          </a:bodyPr>
          <a:lstStyle>
            <a:lvl1pPr marL="228600" indent="-228600">
              <a:lnSpc>
                <a:spcPct val="100000"/>
              </a:lnSpc>
              <a:spcBef>
                <a:spcPts val="1800"/>
              </a:spcBef>
              <a:spcAft>
                <a:spcPts val="0"/>
              </a:spcAft>
              <a:buClr>
                <a:schemeClr val="accent1"/>
              </a:buClr>
              <a:buFont typeface="Arial" panose="020B0604020202020204" pitchFamily="34" charset="0"/>
              <a:buChar char="•"/>
              <a:defRPr sz="2000"/>
            </a:lvl1pPr>
            <a:lvl3pPr marL="525463" indent="-239713">
              <a:lnSpc>
                <a:spcPct val="100000"/>
              </a:lnSpc>
              <a:spcBef>
                <a:spcPts val="300"/>
              </a:spcBef>
              <a:spcAft>
                <a:spcPts val="0"/>
              </a:spcAft>
              <a:buFont typeface="Arial" panose="020B0604020202020204" pitchFamily="34" charset="0"/>
              <a:buChar char="•"/>
              <a:defRPr/>
            </a:lvl3pPr>
            <a:lvl4pPr marL="800100" indent="-230188">
              <a:lnSpc>
                <a:spcPct val="100000"/>
              </a:lnSpc>
              <a:spcAft>
                <a:spcPts val="0"/>
              </a:spcAft>
              <a:defRPr/>
            </a:lvl4pPr>
          </a:lstStyle>
          <a:p>
            <a:pPr lvl="0"/>
            <a:r>
              <a:rPr lang="en-US"/>
              <a:t>Click to edit Master text styles</a:t>
            </a:r>
          </a:p>
          <a:p>
            <a:pPr lvl="1"/>
            <a:r>
              <a:rPr lang="en-US"/>
              <a:t>Second level</a:t>
            </a:r>
          </a:p>
          <a:p>
            <a:pPr lvl="2"/>
            <a:r>
              <a:rPr lang="en-US"/>
              <a:t>Third level</a:t>
            </a:r>
          </a:p>
        </p:txBody>
      </p:sp>
      <p:sp>
        <p:nvSpPr>
          <p:cNvPr id="5" name="Text Placeholder 7">
            <a:extLst>
              <a:ext uri="{FF2B5EF4-FFF2-40B4-BE49-F238E27FC236}">
                <a16:creationId xmlns:a16="http://schemas.microsoft.com/office/drawing/2014/main" id="{CCBDEA0A-51F4-DD86-6DDC-EF6E05F375BA}"/>
              </a:ext>
            </a:extLst>
          </p:cNvPr>
          <p:cNvSpPr>
            <a:spLocks noGrp="1"/>
          </p:cNvSpPr>
          <p:nvPr>
            <p:ph type="body" sz="quarter" idx="13" hasCustomPrompt="1"/>
          </p:nvPr>
        </p:nvSpPr>
        <p:spPr>
          <a:xfrm>
            <a:off x="6165850" y="6524625"/>
            <a:ext cx="5593059" cy="230832"/>
          </a:xfrm>
        </p:spPr>
        <p:txBody>
          <a:bodyPr wrap="square" anchor="b">
            <a:noAutofit/>
          </a:bodyPr>
          <a:lstStyle>
            <a:lvl1pPr marL="0" indent="0" algn="r">
              <a:lnSpc>
                <a:spcPct val="90000"/>
              </a:lnSpc>
              <a:spcBef>
                <a:spcPts val="0"/>
              </a:spcBef>
              <a:spcAft>
                <a:spcPts val="0"/>
              </a:spcAft>
              <a:buNone/>
              <a:defRPr sz="750">
                <a:solidFill>
                  <a:schemeClr val="bg2"/>
                </a:solidFill>
              </a:defRPr>
            </a:lvl1pPr>
            <a:lvl5pPr marL="1828800" indent="0">
              <a:buNone/>
              <a:defRPr/>
            </a:lvl5pPr>
          </a:lstStyle>
          <a:p>
            <a:pPr lvl="0"/>
            <a:r>
              <a:rPr lang="en-US"/>
              <a:t>Edit Master text styles</a:t>
            </a:r>
          </a:p>
        </p:txBody>
      </p:sp>
      <p:sp>
        <p:nvSpPr>
          <p:cNvPr id="6" name="Text Placeholder 7">
            <a:extLst>
              <a:ext uri="{FF2B5EF4-FFF2-40B4-BE49-F238E27FC236}">
                <a16:creationId xmlns:a16="http://schemas.microsoft.com/office/drawing/2014/main" id="{217C914E-B4D9-E261-3746-F6BCC5C463FC}"/>
              </a:ext>
            </a:extLst>
          </p:cNvPr>
          <p:cNvSpPr>
            <a:spLocks noGrp="1"/>
          </p:cNvSpPr>
          <p:nvPr>
            <p:ph type="body" sz="quarter" idx="15" hasCustomPrompt="1"/>
          </p:nvPr>
        </p:nvSpPr>
        <p:spPr>
          <a:xfrm>
            <a:off x="442912" y="6524625"/>
            <a:ext cx="5593059" cy="230832"/>
          </a:xfrm>
        </p:spPr>
        <p:txBody>
          <a:bodyPr anchor="b">
            <a:noAutofit/>
          </a:bodyPr>
          <a:lstStyle>
            <a:lvl1pPr marL="0" indent="0" algn="l">
              <a:lnSpc>
                <a:spcPct val="90000"/>
              </a:lnSpc>
              <a:spcBef>
                <a:spcPts val="0"/>
              </a:spcBef>
              <a:spcAft>
                <a:spcPts val="0"/>
              </a:spcAft>
              <a:buNone/>
              <a:defRPr sz="750">
                <a:solidFill>
                  <a:schemeClr val="bg2"/>
                </a:solidFill>
              </a:defRPr>
            </a:lvl1pPr>
            <a:lvl5pPr marL="1828800" indent="0">
              <a:buNone/>
              <a:defRPr/>
            </a:lvl5pPr>
          </a:lstStyle>
          <a:p>
            <a:pPr lvl="0"/>
            <a:r>
              <a:rPr lang="en-US"/>
              <a:t>Edit Master text styles</a:t>
            </a:r>
          </a:p>
        </p:txBody>
      </p:sp>
      <p:cxnSp>
        <p:nvCxnSpPr>
          <p:cNvPr id="118" name="Straight Connector 117">
            <a:extLst>
              <a:ext uri="{FF2B5EF4-FFF2-40B4-BE49-F238E27FC236}">
                <a16:creationId xmlns:a16="http://schemas.microsoft.com/office/drawing/2014/main" id="{F8D7DEA3-A5A3-27F2-A6DD-04FFED4964FC}"/>
              </a:ext>
            </a:extLst>
          </p:cNvPr>
          <p:cNvCxnSpPr>
            <a:cxnSpLocks/>
          </p:cNvCxnSpPr>
          <p:nvPr userDrawn="1"/>
        </p:nvCxnSpPr>
        <p:spPr bwMode="auto">
          <a:xfrm>
            <a:off x="24000" y="813567"/>
            <a:ext cx="12168000" cy="0"/>
          </a:xfrm>
          <a:prstGeom prst="line">
            <a:avLst/>
          </a:prstGeom>
          <a:solidFill>
            <a:srgbClr val="C0C0C0"/>
          </a:solidFill>
          <a:ln w="28575" cap="flat" cmpd="sng" algn="ctr">
            <a:gradFill flip="none" rotWithShape="1">
              <a:gsLst>
                <a:gs pos="4000">
                  <a:schemeClr val="bg1">
                    <a:alpha val="54000"/>
                  </a:schemeClr>
                </a:gs>
                <a:gs pos="100000">
                  <a:schemeClr val="bg1">
                    <a:alpha val="0"/>
                  </a:schemeClr>
                </a:gs>
                <a:gs pos="54000">
                  <a:schemeClr val="bg2"/>
                </a:gs>
                <a:gs pos="65000">
                  <a:schemeClr val="accent2"/>
                </a:gs>
              </a:gsLst>
              <a:lin ang="0" scaled="1"/>
              <a:tileRect/>
            </a:gradFill>
            <a:prstDash val="solid"/>
            <a:round/>
            <a:headEnd type="none" w="med" len="med"/>
            <a:tailEnd type="none" w="med" len="med"/>
          </a:ln>
          <a:effectLst/>
        </p:spPr>
      </p:cxnSp>
    </p:spTree>
    <p:extLst>
      <p:ext uri="{BB962C8B-B14F-4D97-AF65-F5344CB8AC3E}">
        <p14:creationId xmlns:p14="http://schemas.microsoft.com/office/powerpoint/2010/main" val="323410444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cSld name="9_Title and Content">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4087AD9-E391-1B62-3218-C74F9A8DBE10}"/>
              </a:ext>
            </a:extLst>
          </p:cNvPr>
          <p:cNvSpPr>
            <a:spLocks noGrp="1"/>
          </p:cNvSpPr>
          <p:nvPr>
            <p:ph type="title"/>
          </p:nvPr>
        </p:nvSpPr>
        <p:spPr>
          <a:xfrm>
            <a:off x="165715" y="12569"/>
            <a:ext cx="11860571" cy="853440"/>
          </a:xfrm>
        </p:spPr>
        <p:txBody>
          <a:bodyPr anchor="ctr">
            <a:noAutofit/>
          </a:bodyPr>
          <a:lstStyle>
            <a:lvl1pPr>
              <a:defRPr sz="2933"/>
            </a:lvl1pPr>
          </a:lstStyle>
          <a:p>
            <a:r>
              <a:rPr lang="en-US"/>
              <a:t>Click to edit Master title style</a:t>
            </a:r>
          </a:p>
        </p:txBody>
      </p:sp>
      <p:sp>
        <p:nvSpPr>
          <p:cNvPr id="2" name="Footer Placeholder 4">
            <a:extLst>
              <a:ext uri="{FF2B5EF4-FFF2-40B4-BE49-F238E27FC236}">
                <a16:creationId xmlns:a16="http://schemas.microsoft.com/office/drawing/2014/main" id="{FB20A013-E312-4F1C-8648-E9BC6C743E7A}"/>
              </a:ext>
            </a:extLst>
          </p:cNvPr>
          <p:cNvSpPr>
            <a:spLocks noGrp="1"/>
          </p:cNvSpPr>
          <p:nvPr>
            <p:ph type="ftr" sz="quarter" idx="3"/>
          </p:nvPr>
        </p:nvSpPr>
        <p:spPr>
          <a:xfrm>
            <a:off x="238542" y="6354572"/>
            <a:ext cx="11582399" cy="365125"/>
          </a:xfrm>
          <a:prstGeom prst="rect">
            <a:avLst/>
          </a:prstGeom>
        </p:spPr>
        <p:txBody>
          <a:bodyPr vert="horz" lIns="45720" tIns="45720" rIns="45720" bIns="45720" rtlCol="0" anchor="b"/>
          <a:lstStyle>
            <a:lvl1pPr algn="l">
              <a:defRPr sz="1067">
                <a:solidFill>
                  <a:schemeClr val="tx1"/>
                </a:solidFill>
                <a:latin typeface="Arial" panose="020B0604020202020204" pitchFamily="34" charset="0"/>
                <a:cs typeface="Arial" panose="020B0604020202020204" pitchFamily="34" charset="0"/>
              </a:defRPr>
            </a:lvl1pPr>
          </a:lstStyle>
          <a:p>
            <a:r>
              <a:rPr lang="en-GB"/>
              <a:t>a OR: 0.19 (95% CI, 0.09–0.40); P &lt; 0.0001.</a:t>
            </a:r>
            <a:br>
              <a:rPr lang="en-GB"/>
            </a:br>
            <a:r>
              <a:rPr lang="en-GB"/>
              <a:t>AE, adverse event; DM, dermatologic management; IRR, infusion-related reaction; SoC, standard of care; VTE, venous thromboembolism.</a:t>
            </a:r>
          </a:p>
          <a:p>
            <a:r>
              <a:rPr lang="en-GB"/>
              <a:t>
1. Girard N, et al. ELCC 2025. Abstract 10MO. 2. Spira AI, et al. J Thorac Oncol. 2025;20(6):809-816. 3. Leighl NB, et al. J Clin Oncol. 2024;42(30):3593-3605.</a:t>
            </a:r>
          </a:p>
        </p:txBody>
      </p:sp>
      <p:sp>
        <p:nvSpPr>
          <p:cNvPr id="14" name="Content Placeholder 2">
            <a:extLst>
              <a:ext uri="{FF2B5EF4-FFF2-40B4-BE49-F238E27FC236}">
                <a16:creationId xmlns:a16="http://schemas.microsoft.com/office/drawing/2014/main" id="{8A0D0889-5E6C-1F6D-E532-F4E8F28FB4F4}"/>
              </a:ext>
            </a:extLst>
          </p:cNvPr>
          <p:cNvSpPr>
            <a:spLocks noGrp="1"/>
          </p:cNvSpPr>
          <p:nvPr>
            <p:ph idx="1"/>
          </p:nvPr>
        </p:nvSpPr>
        <p:spPr>
          <a:xfrm>
            <a:off x="320040" y="1092200"/>
            <a:ext cx="11551920" cy="5124069"/>
          </a:xfrm>
        </p:spPr>
        <p:txBody>
          <a:bodyPr>
            <a:noAutofit/>
          </a:bodyPr>
          <a:lstStyle>
            <a:lvl1pPr algn="l" defTabSz="914377" rtl="0" eaLnBrk="1" latinLnBrk="0" hangingPunct="1">
              <a:lnSpc>
                <a:spcPct val="100000"/>
              </a:lnSpc>
              <a:spcBef>
                <a:spcPts val="0"/>
              </a:spcBef>
              <a:spcAft>
                <a:spcPts val="1600"/>
              </a:spcAft>
              <a:defRPr lang="en-US" sz="2400" kern="1200" dirty="0" smtClean="0">
                <a:solidFill>
                  <a:schemeClr val="tx1"/>
                </a:solidFill>
                <a:latin typeface="Arial" panose="020B0604020202020204" pitchFamily="34" charset="0"/>
                <a:ea typeface="+mn-ea"/>
                <a:cs typeface="Arial" panose="020B0604020202020204" pitchFamily="34" charset="0"/>
              </a:defRPr>
            </a:lvl1pPr>
            <a:lvl2pPr algn="l" defTabSz="914377" rtl="0" eaLnBrk="1" latinLnBrk="0" hangingPunct="1">
              <a:lnSpc>
                <a:spcPct val="100000"/>
              </a:lnSpc>
              <a:spcBef>
                <a:spcPts val="0"/>
              </a:spcBef>
              <a:spcAft>
                <a:spcPts val="1600"/>
              </a:spcAft>
              <a:defRPr lang="en-US" sz="2400" kern="1200" dirty="0" smtClean="0">
                <a:solidFill>
                  <a:schemeClr val="tx1"/>
                </a:solidFill>
                <a:latin typeface="Arial" panose="020B0604020202020204" pitchFamily="34" charset="0"/>
                <a:ea typeface="+mn-ea"/>
                <a:cs typeface="Arial" panose="020B0604020202020204" pitchFamily="34" charset="0"/>
              </a:defRPr>
            </a:lvl2pPr>
            <a:lvl3pPr algn="l" defTabSz="914377" rtl="0" eaLnBrk="1" latinLnBrk="0" hangingPunct="1">
              <a:lnSpc>
                <a:spcPct val="100000"/>
              </a:lnSpc>
              <a:spcBef>
                <a:spcPts val="0"/>
              </a:spcBef>
              <a:spcAft>
                <a:spcPts val="1600"/>
              </a:spcAft>
              <a:defRPr lang="en-US" sz="2400" kern="1200" dirty="0" smtClean="0">
                <a:solidFill>
                  <a:schemeClr val="tx1"/>
                </a:solidFill>
                <a:latin typeface="Arial" panose="020B0604020202020204" pitchFamily="34" charset="0"/>
                <a:ea typeface="+mn-ea"/>
                <a:cs typeface="Arial" panose="020B0604020202020204" pitchFamily="34" charset="0"/>
              </a:defRPr>
            </a:lvl3pPr>
            <a:lvl4pPr algn="l" defTabSz="914377" rtl="0" eaLnBrk="1" latinLnBrk="0" hangingPunct="1">
              <a:lnSpc>
                <a:spcPct val="100000"/>
              </a:lnSpc>
              <a:spcBef>
                <a:spcPts val="0"/>
              </a:spcBef>
              <a:spcAft>
                <a:spcPts val="1600"/>
              </a:spcAft>
              <a:defRPr lang="en-US" sz="2400" kern="1200" dirty="0" smtClean="0">
                <a:solidFill>
                  <a:schemeClr val="tx1"/>
                </a:solidFill>
                <a:latin typeface="Arial" panose="020B0604020202020204" pitchFamily="34" charset="0"/>
                <a:ea typeface="+mn-ea"/>
                <a:cs typeface="Arial" panose="020B0604020202020204" pitchFamily="34" charset="0"/>
              </a:defRPr>
            </a:lvl4pPr>
            <a:lvl5pPr marL="2057349" indent="-228594" algn="l" defTabSz="914377" rtl="0" eaLnBrk="1" latinLnBrk="0" hangingPunct="1">
              <a:lnSpc>
                <a:spcPct val="100000"/>
              </a:lnSpc>
              <a:spcBef>
                <a:spcPts val="0"/>
              </a:spcBef>
              <a:spcAft>
                <a:spcPts val="1600"/>
              </a:spcAft>
              <a:buFont typeface="System Font Regular"/>
              <a:buChar char="–"/>
              <a:defRPr lang="en-GB" sz="2400" kern="1200" dirty="0">
                <a:solidFill>
                  <a:schemeClr val="tx1"/>
                </a:solidFill>
                <a:latin typeface="Arial" panose="020B0604020202020204" pitchFamily="34" charset="0"/>
                <a:ea typeface="+mn-ea"/>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8" name="Picture 7">
            <a:extLst>
              <a:ext uri="{FF2B5EF4-FFF2-40B4-BE49-F238E27FC236}">
                <a16:creationId xmlns:a16="http://schemas.microsoft.com/office/drawing/2014/main" id="{A5E772B1-D060-280D-0A6F-EC929D64F20E}"/>
              </a:ext>
            </a:extLst>
          </p:cNvPr>
          <p:cNvPicPr>
            <a:picLocks noChangeAspect="1"/>
          </p:cNvPicPr>
          <p:nvPr userDrawn="1"/>
        </p:nvPicPr>
        <p:blipFill>
          <a:blip r:embed="rId2">
            <a:extLst>
              <a:ext uri="{BEBA8EAE-BF5A-486C-A8C5-ECC9F3942E4B}">
                <a14:imgProps xmlns:a14="http://schemas.microsoft.com/office/drawing/2010/main">
                  <a14:imgLayer r:embed="rId3">
                    <a14:imgEffect>
                      <a14:backgroundRemoval t="10000" b="90000" l="10000" r="90000">
                        <a14:foregroundMark x1="26000" y1="71875" x2="26000" y2="71875"/>
                        <a14:foregroundMark x1="35400" y1="69375" x2="35400" y2="69375"/>
                        <a14:foregroundMark x1="42900" y1="50625" x2="42900" y2="50625"/>
                        <a14:foregroundMark x1="48900" y1="39063" x2="48900" y2="39063"/>
                        <a14:foregroundMark x1="61400" y1="57813" x2="61400" y2="57813"/>
                        <a14:foregroundMark x1="60900" y1="35000" x2="60900" y2="35000"/>
                        <a14:foregroundMark x1="68700" y1="45625" x2="68700" y2="45625"/>
                        <a14:foregroundMark x1="76800" y1="52188" x2="76800" y2="52188"/>
                      </a14:backgroundRemoval>
                    </a14:imgEffect>
                  </a14:imgLayer>
                </a14:imgProps>
              </a:ext>
            </a:extLst>
          </a:blip>
          <a:stretch>
            <a:fillRect/>
          </a:stretch>
        </p:blipFill>
        <p:spPr>
          <a:xfrm>
            <a:off x="10376992" y="6246733"/>
            <a:ext cx="1815009" cy="580803"/>
          </a:xfrm>
          <a:prstGeom prst="rect">
            <a:avLst/>
          </a:prstGeom>
        </p:spPr>
      </p:pic>
    </p:spTree>
    <p:extLst>
      <p:ext uri="{BB962C8B-B14F-4D97-AF65-F5344CB8AC3E}">
        <p14:creationId xmlns:p14="http://schemas.microsoft.com/office/powerpoint/2010/main" val="2791350039"/>
      </p:ext>
    </p:extLst>
  </p:cSld>
  <p:clrMapOvr>
    <a:masterClrMapping/>
  </p:clrMapOvr>
  <p:extLst>
    <p:ext uri="{DCECCB84-F9BA-43D5-87BE-67443E8EF086}">
      <p15:sldGuideLst xmlns:p15="http://schemas.microsoft.com/office/powerpoint/2012/main"/>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Title and Footnot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801F219-B3CD-B385-08F0-F0349C8ECF16}"/>
              </a:ext>
            </a:extLst>
          </p:cNvPr>
          <p:cNvSpPr/>
          <p:nvPr/>
        </p:nvSpPr>
        <p:spPr>
          <a:xfrm>
            <a:off x="0" y="885552"/>
            <a:ext cx="12192000" cy="597244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8" name="Picture 7">
            <a:extLst>
              <a:ext uri="{FF2B5EF4-FFF2-40B4-BE49-F238E27FC236}">
                <a16:creationId xmlns:a16="http://schemas.microsoft.com/office/drawing/2014/main" id="{1F5BED77-40D4-DB6E-9689-C88C87A5C1FD}"/>
              </a:ext>
            </a:extLst>
          </p:cNvPr>
          <p:cNvPicPr>
            <a:picLocks noChangeAspect="1"/>
          </p:cNvPicPr>
          <p:nvPr/>
        </p:nvPicPr>
        <p:blipFill>
          <a:blip r:embed="rId2" cstate="screen">
            <a:extLst>
              <a:ext uri="{BEBA8EAE-BF5A-486C-A8C5-ECC9F3942E4B}">
                <a14:imgProps xmlns:a14="http://schemas.microsoft.com/office/drawing/2010/main">
                  <a14:imgLayer r:embed="rId3">
                    <a14:imgEffect>
                      <a14:backgroundRemoval t="10000" b="90000" l="10000" r="90000">
                        <a14:foregroundMark x1="26000" y1="71875" x2="26000" y2="71875"/>
                        <a14:foregroundMark x1="35400" y1="69375" x2="35400" y2="69375"/>
                        <a14:foregroundMark x1="42900" y1="50625" x2="42900" y2="50625"/>
                        <a14:foregroundMark x1="48900" y1="39063" x2="48900" y2="39063"/>
                        <a14:foregroundMark x1="61400" y1="57813" x2="61400" y2="57813"/>
                        <a14:foregroundMark x1="60900" y1="35000" x2="60900" y2="35000"/>
                        <a14:foregroundMark x1="68700" y1="45625" x2="68700" y2="45625"/>
                        <a14:foregroundMark x1="76800" y1="52188" x2="76800" y2="52188"/>
                      </a14:backgroundRemoval>
                    </a14:imgEffect>
                  </a14:imgLayer>
                </a14:imgProps>
              </a:ext>
              <a:ext uri="{28A0092B-C50C-407E-A947-70E740481C1C}">
                <a14:useLocalDpi xmlns:a14="http://schemas.microsoft.com/office/drawing/2010/main"/>
              </a:ext>
            </a:extLst>
          </a:blip>
          <a:stretch>
            <a:fillRect/>
          </a:stretch>
        </p:blipFill>
        <p:spPr>
          <a:xfrm>
            <a:off x="10376992" y="6246733"/>
            <a:ext cx="1815009" cy="580803"/>
          </a:xfrm>
          <a:prstGeom prst="rect">
            <a:avLst/>
          </a:prstGeom>
        </p:spPr>
      </p:pic>
      <p:sp>
        <p:nvSpPr>
          <p:cNvPr id="3" name="Title 6">
            <a:extLst>
              <a:ext uri="{FF2B5EF4-FFF2-40B4-BE49-F238E27FC236}">
                <a16:creationId xmlns:a16="http://schemas.microsoft.com/office/drawing/2014/main" id="{9C77EE08-D37E-E8A6-490B-EEB3E4410E38}"/>
              </a:ext>
            </a:extLst>
          </p:cNvPr>
          <p:cNvSpPr>
            <a:spLocks noGrp="1"/>
          </p:cNvSpPr>
          <p:nvPr>
            <p:ph type="title"/>
          </p:nvPr>
        </p:nvSpPr>
        <p:spPr>
          <a:xfrm>
            <a:off x="174595" y="1"/>
            <a:ext cx="11712604" cy="866009"/>
          </a:xfrm>
        </p:spPr>
        <p:txBody>
          <a:bodyPr/>
          <a:lstStyle>
            <a:lvl1pPr>
              <a:defRPr sz="2933"/>
            </a:lvl1pPr>
          </a:lstStyle>
          <a:p>
            <a:r>
              <a:rPr lang="en-US"/>
              <a:t>Click to edit Master title style</a:t>
            </a:r>
          </a:p>
        </p:txBody>
      </p:sp>
      <p:sp>
        <p:nvSpPr>
          <p:cNvPr id="4" name="Footer Placeholder 4">
            <a:extLst>
              <a:ext uri="{FF2B5EF4-FFF2-40B4-BE49-F238E27FC236}">
                <a16:creationId xmlns:a16="http://schemas.microsoft.com/office/drawing/2014/main" id="{40E717AF-91BC-85DE-3AA5-10F63CD56A45}"/>
              </a:ext>
            </a:extLst>
          </p:cNvPr>
          <p:cNvSpPr>
            <a:spLocks noGrp="1"/>
          </p:cNvSpPr>
          <p:nvPr>
            <p:ph type="ftr" sz="quarter" idx="3"/>
          </p:nvPr>
        </p:nvSpPr>
        <p:spPr>
          <a:xfrm>
            <a:off x="238541" y="6354572"/>
            <a:ext cx="11648659" cy="415301"/>
          </a:xfrm>
          <a:prstGeom prst="rect">
            <a:avLst/>
          </a:prstGeom>
        </p:spPr>
        <p:txBody>
          <a:bodyPr vert="horz" lIns="45720" tIns="45720" rIns="45720" bIns="45720" rtlCol="0" anchor="b"/>
          <a:lstStyle>
            <a:lvl1pPr algn="l">
              <a:defRPr sz="1067">
                <a:solidFill>
                  <a:schemeClr val="tx1"/>
                </a:solidFill>
                <a:latin typeface="Arial" panose="020B0604020202020204" pitchFamily="34" charset="0"/>
                <a:cs typeface="Arial" panose="020B0604020202020204" pitchFamily="34" charset="0"/>
              </a:defRPr>
            </a:lvl1pPr>
          </a:lstStyle>
          <a:p>
            <a:r>
              <a:rPr lang="en-GB"/>
              <a:t>a OR: 0.19 (95% CI, 0.09–0.40); P &lt; 0.0001.</a:t>
            </a:r>
            <a:br>
              <a:rPr lang="en-GB"/>
            </a:br>
            <a:r>
              <a:rPr lang="en-GB"/>
              <a:t>AE, adverse event; DM, dermatologic management; IRR, infusion-related reaction; SoC, standard of care; VTE, venous thromboembolism.</a:t>
            </a:r>
          </a:p>
          <a:p>
            <a:r>
              <a:rPr lang="en-GB"/>
              <a:t>
1. Girard N, et al. ELCC 2025. Abstract 10MO. 2. Spira AI, et al. J Thorac Oncol. 2025;20(6):809-816. 3. Leighl NB, et al. J Clin Oncol. 2024;42(30):3593-3605.</a:t>
            </a:r>
          </a:p>
        </p:txBody>
      </p:sp>
    </p:spTree>
    <p:extLst>
      <p:ext uri="{BB962C8B-B14F-4D97-AF65-F5344CB8AC3E}">
        <p14:creationId xmlns:p14="http://schemas.microsoft.com/office/powerpoint/2010/main" val="3697456837"/>
      </p:ext>
    </p:extLst>
  </p:cSld>
  <p:clrMapOvr>
    <a:masterClrMapping/>
  </p:clrMapOvr>
  <p:extLst>
    <p:ext uri="{DCECCB84-F9BA-43D5-87BE-67443E8EF086}">
      <p15:sldGuideLst xmlns:p15="http://schemas.microsoft.com/office/powerpoint/2012/main">
        <p15:guide id="1" orient="horz" pos="42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3_Title and Text" userDrawn="1">
  <p:cSld name="3_Title and Text">
    <p:spTree>
      <p:nvGrpSpPr>
        <p:cNvPr id="1" name="Shape 16"/>
        <p:cNvGrpSpPr/>
        <p:nvPr/>
      </p:nvGrpSpPr>
      <p:grpSpPr>
        <a:xfrm>
          <a:off x="0" y="0"/>
          <a:ext cx="0" cy="0"/>
          <a:chOff x="0" y="0"/>
          <a:chExt cx="0" cy="0"/>
        </a:xfrm>
      </p:grpSpPr>
      <p:sp>
        <p:nvSpPr>
          <p:cNvPr id="18" name="Google Shape;18;p14"/>
          <p:cNvSpPr txBox="1">
            <a:spLocks noGrp="1"/>
          </p:cNvSpPr>
          <p:nvPr>
            <p:ph type="ctrTitle"/>
          </p:nvPr>
        </p:nvSpPr>
        <p:spPr>
          <a:xfrm>
            <a:off x="436968" y="325564"/>
            <a:ext cx="11333817" cy="576000"/>
          </a:xfrm>
          <a:prstGeom prst="rect">
            <a:avLst/>
          </a:prstGeom>
          <a:noFill/>
          <a:ln>
            <a:noFill/>
          </a:ln>
        </p:spPr>
        <p:txBody>
          <a:bodyPr spcFirstLastPara="1" wrap="square" lIns="0" tIns="45700" rIns="91425" bIns="45700" anchor="t" anchorCtr="0">
            <a:noAutofit/>
          </a:bodyPr>
          <a:lstStyle>
            <a:lvl1pPr marR="0" lvl="0" algn="ctr" rtl="0">
              <a:lnSpc>
                <a:spcPct val="80000"/>
              </a:lnSpc>
              <a:spcBef>
                <a:spcPts val="0"/>
              </a:spcBef>
              <a:spcAft>
                <a:spcPts val="0"/>
              </a:spcAft>
              <a:buClr>
                <a:srgbClr val="508FA1"/>
              </a:buClr>
              <a:buSzPts val="1400"/>
              <a:buFont typeface="Arial"/>
              <a:buNone/>
              <a:defRPr sz="3200" b="1" i="0" u="none" strike="noStrike" cap="none">
                <a:solidFill>
                  <a:schemeClr val="tx1"/>
                </a:solidFill>
                <a:latin typeface="Arial" panose="020B0604020202020204" pitchFamily="34" charset="0"/>
                <a:ea typeface="Arial" panose="020B0604020202020204" pitchFamily="34" charset="0"/>
                <a:cs typeface="Arial" panose="020B0604020202020204" pitchFamily="34" charset="0"/>
                <a:sym typeface="Arial Narrow"/>
              </a:defRPr>
            </a:lvl1pPr>
            <a:lvl2pPr marR="0" lvl="1" algn="l" rtl="0">
              <a:lnSpc>
                <a:spcPct val="100000"/>
              </a:lnSpc>
              <a:spcBef>
                <a:spcPts val="0"/>
              </a:spcBef>
              <a:spcAft>
                <a:spcPts val="0"/>
              </a:spcAft>
              <a:buClr>
                <a:srgbClr val="508FA1"/>
              </a:buClr>
              <a:buSzPts val="1400"/>
              <a:buFont typeface="Arial"/>
              <a:buNone/>
              <a:defRPr sz="5333" b="1" i="0" u="none" strike="noStrike" cap="none">
                <a:solidFill>
                  <a:srgbClr val="508FA1"/>
                </a:solidFill>
                <a:latin typeface="Arial Narrow"/>
                <a:ea typeface="Arial Narrow"/>
                <a:cs typeface="Arial Narrow"/>
                <a:sym typeface="Arial Narrow"/>
              </a:defRPr>
            </a:lvl2pPr>
            <a:lvl3pPr marR="0" lvl="2" algn="l" rtl="0">
              <a:lnSpc>
                <a:spcPct val="100000"/>
              </a:lnSpc>
              <a:spcBef>
                <a:spcPts val="0"/>
              </a:spcBef>
              <a:spcAft>
                <a:spcPts val="0"/>
              </a:spcAft>
              <a:buClr>
                <a:srgbClr val="508FA1"/>
              </a:buClr>
              <a:buSzPts val="1400"/>
              <a:buFont typeface="Arial"/>
              <a:buNone/>
              <a:defRPr sz="5333" b="1" i="0" u="none" strike="noStrike" cap="none">
                <a:solidFill>
                  <a:srgbClr val="508FA1"/>
                </a:solidFill>
                <a:latin typeface="Arial Narrow"/>
                <a:ea typeface="Arial Narrow"/>
                <a:cs typeface="Arial Narrow"/>
                <a:sym typeface="Arial Narrow"/>
              </a:defRPr>
            </a:lvl3pPr>
            <a:lvl4pPr marR="0" lvl="3" algn="l" rtl="0">
              <a:lnSpc>
                <a:spcPct val="100000"/>
              </a:lnSpc>
              <a:spcBef>
                <a:spcPts val="0"/>
              </a:spcBef>
              <a:spcAft>
                <a:spcPts val="0"/>
              </a:spcAft>
              <a:buClr>
                <a:srgbClr val="508FA1"/>
              </a:buClr>
              <a:buSzPts val="1400"/>
              <a:buFont typeface="Arial"/>
              <a:buNone/>
              <a:defRPr sz="5333" b="1" i="0" u="none" strike="noStrike" cap="none">
                <a:solidFill>
                  <a:srgbClr val="508FA1"/>
                </a:solidFill>
                <a:latin typeface="Arial Narrow"/>
                <a:ea typeface="Arial Narrow"/>
                <a:cs typeface="Arial Narrow"/>
                <a:sym typeface="Arial Narrow"/>
              </a:defRPr>
            </a:lvl4pPr>
            <a:lvl5pPr marR="0" lvl="4" algn="l" rtl="0">
              <a:lnSpc>
                <a:spcPct val="100000"/>
              </a:lnSpc>
              <a:spcBef>
                <a:spcPts val="0"/>
              </a:spcBef>
              <a:spcAft>
                <a:spcPts val="0"/>
              </a:spcAft>
              <a:buClr>
                <a:srgbClr val="508FA1"/>
              </a:buClr>
              <a:buSzPts val="1400"/>
              <a:buFont typeface="Arial"/>
              <a:buNone/>
              <a:defRPr sz="5333" b="1" i="0" u="none" strike="noStrike" cap="none">
                <a:solidFill>
                  <a:srgbClr val="508FA1"/>
                </a:solidFill>
                <a:latin typeface="Arial Narrow"/>
                <a:ea typeface="Arial Narrow"/>
                <a:cs typeface="Arial Narrow"/>
                <a:sym typeface="Arial Narrow"/>
              </a:defRPr>
            </a:lvl5pPr>
            <a:lvl6pPr marR="0" lvl="5" algn="l" rtl="0">
              <a:lnSpc>
                <a:spcPct val="100000"/>
              </a:lnSpc>
              <a:spcBef>
                <a:spcPts val="0"/>
              </a:spcBef>
              <a:spcAft>
                <a:spcPts val="0"/>
              </a:spcAft>
              <a:buClr>
                <a:srgbClr val="508FA1"/>
              </a:buClr>
              <a:buSzPts val="1400"/>
              <a:buFont typeface="Arial"/>
              <a:buNone/>
              <a:defRPr sz="5333" b="1" i="0" u="none" strike="noStrike" cap="none">
                <a:solidFill>
                  <a:srgbClr val="508FA1"/>
                </a:solidFill>
                <a:latin typeface="Arial Narrow"/>
                <a:ea typeface="Arial Narrow"/>
                <a:cs typeface="Arial Narrow"/>
                <a:sym typeface="Arial Narrow"/>
              </a:defRPr>
            </a:lvl6pPr>
            <a:lvl7pPr marR="0" lvl="6" algn="l" rtl="0">
              <a:lnSpc>
                <a:spcPct val="100000"/>
              </a:lnSpc>
              <a:spcBef>
                <a:spcPts val="0"/>
              </a:spcBef>
              <a:spcAft>
                <a:spcPts val="0"/>
              </a:spcAft>
              <a:buClr>
                <a:srgbClr val="508FA1"/>
              </a:buClr>
              <a:buSzPts val="1400"/>
              <a:buFont typeface="Arial"/>
              <a:buNone/>
              <a:defRPr sz="5333" b="1" i="0" u="none" strike="noStrike" cap="none">
                <a:solidFill>
                  <a:srgbClr val="508FA1"/>
                </a:solidFill>
                <a:latin typeface="Arial Narrow"/>
                <a:ea typeface="Arial Narrow"/>
                <a:cs typeface="Arial Narrow"/>
                <a:sym typeface="Arial Narrow"/>
              </a:defRPr>
            </a:lvl7pPr>
            <a:lvl8pPr marR="0" lvl="7" algn="l" rtl="0">
              <a:lnSpc>
                <a:spcPct val="100000"/>
              </a:lnSpc>
              <a:spcBef>
                <a:spcPts val="0"/>
              </a:spcBef>
              <a:spcAft>
                <a:spcPts val="0"/>
              </a:spcAft>
              <a:buClr>
                <a:srgbClr val="508FA1"/>
              </a:buClr>
              <a:buSzPts val="1400"/>
              <a:buFont typeface="Arial"/>
              <a:buNone/>
              <a:defRPr sz="5333" b="1" i="0" u="none" strike="noStrike" cap="none">
                <a:solidFill>
                  <a:srgbClr val="508FA1"/>
                </a:solidFill>
                <a:latin typeface="Arial Narrow"/>
                <a:ea typeface="Arial Narrow"/>
                <a:cs typeface="Arial Narrow"/>
                <a:sym typeface="Arial Narrow"/>
              </a:defRPr>
            </a:lvl8pPr>
            <a:lvl9pPr marR="0" lvl="8" algn="l" rtl="0">
              <a:lnSpc>
                <a:spcPct val="100000"/>
              </a:lnSpc>
              <a:spcBef>
                <a:spcPts val="0"/>
              </a:spcBef>
              <a:spcAft>
                <a:spcPts val="0"/>
              </a:spcAft>
              <a:buClr>
                <a:srgbClr val="508FA1"/>
              </a:buClr>
              <a:buSzPts val="1400"/>
              <a:buFont typeface="Arial"/>
              <a:buNone/>
              <a:defRPr sz="5333" b="1" i="0" u="none" strike="noStrike" cap="none">
                <a:solidFill>
                  <a:srgbClr val="508FA1"/>
                </a:solidFill>
                <a:latin typeface="Arial Narrow"/>
                <a:ea typeface="Arial Narrow"/>
                <a:cs typeface="Arial Narrow"/>
                <a:sym typeface="Arial Narrow"/>
              </a:defRPr>
            </a:lvl9pPr>
          </a:lstStyle>
          <a:p>
            <a:endParaRPr/>
          </a:p>
        </p:txBody>
      </p:sp>
      <p:pic>
        <p:nvPicPr>
          <p:cNvPr id="2" name="Picture 1" descr="Logo, company name&#10;&#10;Description automatically generated">
            <a:extLst>
              <a:ext uri="{FF2B5EF4-FFF2-40B4-BE49-F238E27FC236}">
                <a16:creationId xmlns:a16="http://schemas.microsoft.com/office/drawing/2014/main" id="{6B43279B-7B49-F50D-2346-FFBAA2157518}"/>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b="-9177"/>
          <a:stretch/>
        </p:blipFill>
        <p:spPr>
          <a:xfrm>
            <a:off x="311540" y="6136261"/>
            <a:ext cx="1212461" cy="721739"/>
          </a:xfrm>
          <a:prstGeom prst="rect">
            <a:avLst/>
          </a:prstGeom>
        </p:spPr>
      </p:pic>
      <p:pic>
        <p:nvPicPr>
          <p:cNvPr id="5" name="Picture 4" descr="Logo, company name&#10;&#10;Description automatically generated">
            <a:extLst>
              <a:ext uri="{FF2B5EF4-FFF2-40B4-BE49-F238E27FC236}">
                <a16:creationId xmlns:a16="http://schemas.microsoft.com/office/drawing/2014/main" id="{C857F030-DB7F-92D3-3128-DFAF2C2B3FED}"/>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334117" y="6079194"/>
            <a:ext cx="1205016" cy="661071"/>
          </a:xfrm>
          <a:prstGeom prst="rect">
            <a:avLst/>
          </a:prstGeom>
        </p:spPr>
      </p:pic>
      <p:sp>
        <p:nvSpPr>
          <p:cNvPr id="8" name="TextBox 7">
            <a:extLst>
              <a:ext uri="{FF2B5EF4-FFF2-40B4-BE49-F238E27FC236}">
                <a16:creationId xmlns:a16="http://schemas.microsoft.com/office/drawing/2014/main" id="{9D7575C8-EA87-E0E9-45DA-C9738FA7C54F}"/>
              </a:ext>
            </a:extLst>
          </p:cNvPr>
          <p:cNvSpPr txBox="1"/>
          <p:nvPr userDrawn="1"/>
        </p:nvSpPr>
        <p:spPr>
          <a:xfrm>
            <a:off x="1513194" y="6512547"/>
            <a:ext cx="2834927" cy="307777"/>
          </a:xfrm>
          <a:prstGeom prst="rect">
            <a:avLst/>
          </a:prstGeom>
          <a:noFill/>
        </p:spPr>
        <p:txBody>
          <a:bodyPr wrap="square" rtlCol="0">
            <a:spAutoFit/>
          </a:bodyPr>
          <a:lstStyle/>
          <a:p>
            <a:r>
              <a:rPr lang="en-US" sz="1400">
                <a:solidFill>
                  <a:srgbClr val="595957"/>
                </a:solidFill>
                <a:latin typeface="Arial Narrow" panose="020B0606020202030204" pitchFamily="34" charset="0"/>
              </a:rPr>
              <a:t>European Lung Cancer Congress 2025</a:t>
            </a:r>
          </a:p>
        </p:txBody>
      </p:sp>
      <p:sp>
        <p:nvSpPr>
          <p:cNvPr id="3" name="Rectangle 2">
            <a:extLst>
              <a:ext uri="{FF2B5EF4-FFF2-40B4-BE49-F238E27FC236}">
                <a16:creationId xmlns:a16="http://schemas.microsoft.com/office/drawing/2014/main" id="{BF716464-A559-8508-6BC7-35B1FB658CCD}"/>
              </a:ext>
            </a:extLst>
          </p:cNvPr>
          <p:cNvSpPr/>
          <p:nvPr userDrawn="1"/>
        </p:nvSpPr>
        <p:spPr>
          <a:xfrm>
            <a:off x="11479379" y="6136261"/>
            <a:ext cx="487680" cy="487680"/>
          </a:xfrm>
          <a:prstGeom prst="rect">
            <a:avLst/>
          </a:prstGeom>
          <a:blipFill dpi="0" rotWithShape="1">
            <a:blip r:embed="rId4" cstate="print">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67">
              <a:latin typeface="Arial Narrow" panose="020B0606020202030204" pitchFamily="34" charset="0"/>
            </a:endParaRPr>
          </a:p>
        </p:txBody>
      </p:sp>
      <p:sp>
        <p:nvSpPr>
          <p:cNvPr id="9" name="Text Placeholder 3">
            <a:extLst>
              <a:ext uri="{FF2B5EF4-FFF2-40B4-BE49-F238E27FC236}">
                <a16:creationId xmlns:a16="http://schemas.microsoft.com/office/drawing/2014/main" id="{406FB44C-C801-4449-618A-F8DD2803A97B}"/>
              </a:ext>
            </a:extLst>
          </p:cNvPr>
          <p:cNvSpPr>
            <a:spLocks noGrp="1"/>
          </p:cNvSpPr>
          <p:nvPr>
            <p:ph type="body" sz="quarter" idx="10" hasCustomPrompt="1"/>
          </p:nvPr>
        </p:nvSpPr>
        <p:spPr>
          <a:xfrm>
            <a:off x="1645921" y="6049545"/>
            <a:ext cx="9733280" cy="487680"/>
          </a:xfrm>
          <a:prstGeom prst="rect">
            <a:avLst/>
          </a:prstGeom>
        </p:spPr>
        <p:txBody>
          <a:bodyPr lIns="0" tIns="0" rIns="0" bIns="0" anchor="b">
            <a:noAutofit/>
          </a:bodyPr>
          <a:lstStyle>
            <a:lvl1pPr marL="0" indent="0">
              <a:spcBef>
                <a:spcPts val="208"/>
              </a:spcBef>
              <a:buNone/>
              <a:defRPr sz="800">
                <a:latin typeface="Arial Narrow" panose="020B0606020202030204" pitchFamily="34" charset="0"/>
              </a:defRPr>
            </a:lvl1pPr>
          </a:lstStyle>
          <a:p>
            <a:pPr lvl="0"/>
            <a:r>
              <a:rPr lang="en-US"/>
              <a:t>Footnotes</a:t>
            </a:r>
          </a:p>
        </p:txBody>
      </p:sp>
      <p:sp>
        <p:nvSpPr>
          <p:cNvPr id="6" name="TextBox 5">
            <a:extLst>
              <a:ext uri="{FF2B5EF4-FFF2-40B4-BE49-F238E27FC236}">
                <a16:creationId xmlns:a16="http://schemas.microsoft.com/office/drawing/2014/main" id="{31BAE8D1-B973-5898-B166-C1E368C29F02}"/>
              </a:ext>
            </a:extLst>
          </p:cNvPr>
          <p:cNvSpPr txBox="1"/>
          <p:nvPr userDrawn="1"/>
        </p:nvSpPr>
        <p:spPr>
          <a:xfrm>
            <a:off x="8843750" y="6623942"/>
            <a:ext cx="3123311" cy="205313"/>
          </a:xfrm>
          <a:prstGeom prst="rect">
            <a:avLst/>
          </a:prstGeom>
          <a:noFill/>
        </p:spPr>
        <p:txBody>
          <a:bodyPr wrap="square" lIns="0" tIns="0" rIns="0" bIns="0">
            <a:spAutoFit/>
          </a:bodyPr>
          <a:lstStyle/>
          <a:p>
            <a:pPr algn="r"/>
            <a:r>
              <a:rPr lang="en-US" sz="667" i="1">
                <a:solidFill>
                  <a:schemeClr val="bg1">
                    <a:lumMod val="50000"/>
                  </a:schemeClr>
                </a:solidFill>
                <a:latin typeface="Arial Narrow" panose="020B0606020202030204" pitchFamily="34" charset="0"/>
              </a:rPr>
              <a:t>Copies of this presentation obtained through QR (Quick Response) and/or text key codes are for personal use only and may not be reproduced without written permission of the authors.</a:t>
            </a:r>
          </a:p>
        </p:txBody>
      </p:sp>
    </p:spTree>
    <p:extLst>
      <p:ext uri="{BB962C8B-B14F-4D97-AF65-F5344CB8AC3E}">
        <p14:creationId xmlns:p14="http://schemas.microsoft.com/office/powerpoint/2010/main" val="3428215967"/>
      </p:ext>
    </p:extLst>
  </p:cSld>
  <p:clrMapOvr>
    <a:masterClrMapping/>
  </p:clrMapOvr>
  <p:extLst>
    <p:ext uri="{DCECCB84-F9BA-43D5-87BE-67443E8EF086}">
      <p15:sldGuideLst xmlns:p15="http://schemas.microsoft.com/office/powerpoint/2012/main">
        <p15:guide id="1" orient="horz" pos="146">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3_Title and Text" userDrawn="1">
  <p:cSld name="4_Title and Text">
    <p:spTree>
      <p:nvGrpSpPr>
        <p:cNvPr id="1" name="Shape 16"/>
        <p:cNvGrpSpPr/>
        <p:nvPr/>
      </p:nvGrpSpPr>
      <p:grpSpPr>
        <a:xfrm>
          <a:off x="0" y="0"/>
          <a:ext cx="0" cy="0"/>
          <a:chOff x="0" y="0"/>
          <a:chExt cx="0" cy="0"/>
        </a:xfrm>
      </p:grpSpPr>
      <p:sp>
        <p:nvSpPr>
          <p:cNvPr id="17" name="Google Shape;17;p14"/>
          <p:cNvSpPr txBox="1">
            <a:spLocks noGrp="1"/>
          </p:cNvSpPr>
          <p:nvPr>
            <p:ph type="body" idx="1"/>
          </p:nvPr>
        </p:nvSpPr>
        <p:spPr>
          <a:xfrm>
            <a:off x="444088" y="1220631"/>
            <a:ext cx="11326696" cy="4576111"/>
          </a:xfrm>
          <a:prstGeom prst="rect">
            <a:avLst/>
          </a:prstGeom>
          <a:noFill/>
          <a:ln>
            <a:noFill/>
          </a:ln>
        </p:spPr>
        <p:txBody>
          <a:bodyPr spcFirstLastPara="1" wrap="square" lIns="0" tIns="45700" rIns="91425" bIns="45700" anchor="t" anchorCtr="0">
            <a:noAutofit/>
          </a:bodyPr>
          <a:lstStyle>
            <a:lvl1pPr marL="80431" marR="0" lvl="0" indent="-71965" algn="l" rtl="0">
              <a:lnSpc>
                <a:spcPct val="100000"/>
              </a:lnSpc>
              <a:spcBef>
                <a:spcPts val="427"/>
              </a:spcBef>
              <a:spcAft>
                <a:spcPts val="0"/>
              </a:spcAft>
              <a:buClr>
                <a:srgbClr val="508FA1"/>
              </a:buClr>
              <a:buSzPts val="1600"/>
              <a:buFont typeface="Noto Sans Symbols"/>
              <a:buNone/>
              <a:tabLst/>
              <a:defRPr sz="1600" b="0" i="0" u="none" strike="noStrike" kern="1200" cap="none" dirty="0">
                <a:solidFill>
                  <a:schemeClr val="tx1"/>
                </a:solidFill>
                <a:latin typeface="Arial Narrow"/>
                <a:ea typeface="Arial Narrow"/>
                <a:cs typeface="Arial Narrow"/>
                <a:sym typeface="Arial Narrow"/>
              </a:defRPr>
            </a:lvl1pPr>
            <a:lvl2pPr marL="1219170" marR="0" lvl="1" indent="-440256" algn="l" rtl="0">
              <a:lnSpc>
                <a:spcPct val="100000"/>
              </a:lnSpc>
              <a:spcBef>
                <a:spcPts val="427"/>
              </a:spcBef>
              <a:spcAft>
                <a:spcPts val="0"/>
              </a:spcAft>
              <a:buClr>
                <a:srgbClr val="508FA1"/>
              </a:buClr>
              <a:buSzPts val="1600"/>
              <a:buFont typeface="Noto Sans Symbols"/>
              <a:buChar char="◆"/>
              <a:defRPr sz="2133" b="0" i="0" u="none" strike="noStrike" cap="none">
                <a:solidFill>
                  <a:srgbClr val="508FA1"/>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508FA1"/>
              </a:buClr>
              <a:buSzPts val="1600"/>
              <a:buFont typeface="Noto Sans Symbols"/>
              <a:buChar char="◆"/>
              <a:defRPr sz="2133" b="0" i="0" u="none" strike="noStrike" cap="none">
                <a:solidFill>
                  <a:srgbClr val="508FA1"/>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508FA1"/>
              </a:buClr>
              <a:buSzPts val="1600"/>
              <a:buFont typeface="Arial"/>
              <a:buChar char="–"/>
              <a:defRPr sz="2133" b="0" i="0" u="none" strike="noStrike" cap="none">
                <a:solidFill>
                  <a:srgbClr val="508FA1"/>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508FA1"/>
              </a:buClr>
              <a:buSzPts val="1600"/>
              <a:buFont typeface="Arial"/>
              <a:buChar char="»"/>
              <a:defRPr sz="2133" b="0" i="0" u="none" strike="noStrike" cap="none">
                <a:solidFill>
                  <a:srgbClr val="508FA1"/>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508FA1"/>
              </a:buClr>
              <a:buSzPts val="1600"/>
              <a:buFont typeface="Arial"/>
              <a:buChar char="•"/>
              <a:defRPr sz="2133" b="0" i="0" u="none" strike="noStrike" cap="none">
                <a:solidFill>
                  <a:srgbClr val="508FA1"/>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508FA1"/>
              </a:buClr>
              <a:buSzPts val="1600"/>
              <a:buFont typeface="Arial"/>
              <a:buChar char="•"/>
              <a:defRPr sz="2133" b="0" i="0" u="none" strike="noStrike" cap="none">
                <a:solidFill>
                  <a:srgbClr val="508FA1"/>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508FA1"/>
              </a:buClr>
              <a:buSzPts val="1600"/>
              <a:buFont typeface="Arial"/>
              <a:buChar char="•"/>
              <a:defRPr sz="2133" b="0" i="0" u="none" strike="noStrike" cap="none">
                <a:solidFill>
                  <a:srgbClr val="508FA1"/>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508FA1"/>
              </a:buClr>
              <a:buSzPts val="1600"/>
              <a:buFont typeface="Arial"/>
              <a:buChar char="●"/>
              <a:defRPr sz="2133" b="0" i="0" u="none" strike="noStrike" cap="none">
                <a:solidFill>
                  <a:srgbClr val="508FA1"/>
                </a:solidFill>
                <a:latin typeface="Arial Narrow"/>
                <a:ea typeface="Arial Narrow"/>
                <a:cs typeface="Arial Narrow"/>
                <a:sym typeface="Arial Narrow"/>
              </a:defRPr>
            </a:lvl9pPr>
          </a:lstStyle>
          <a:p>
            <a:endParaRPr/>
          </a:p>
        </p:txBody>
      </p:sp>
      <p:sp>
        <p:nvSpPr>
          <p:cNvPr id="18" name="Google Shape;18;p14"/>
          <p:cNvSpPr txBox="1">
            <a:spLocks noGrp="1"/>
          </p:cNvSpPr>
          <p:nvPr>
            <p:ph type="ctrTitle"/>
          </p:nvPr>
        </p:nvSpPr>
        <p:spPr>
          <a:xfrm>
            <a:off x="434420" y="325564"/>
            <a:ext cx="11326515" cy="576000"/>
          </a:xfrm>
          <a:prstGeom prst="rect">
            <a:avLst/>
          </a:prstGeom>
          <a:noFill/>
          <a:ln>
            <a:noFill/>
          </a:ln>
        </p:spPr>
        <p:txBody>
          <a:bodyPr spcFirstLastPara="1" wrap="square" lIns="0" tIns="45700" rIns="91425" bIns="45700" anchor="t" anchorCtr="0">
            <a:noAutofit/>
          </a:bodyPr>
          <a:lstStyle>
            <a:lvl1pPr marR="0" lvl="0" algn="l" rtl="0">
              <a:lnSpc>
                <a:spcPct val="80000"/>
              </a:lnSpc>
              <a:spcBef>
                <a:spcPts val="0"/>
              </a:spcBef>
              <a:spcAft>
                <a:spcPts val="0"/>
              </a:spcAft>
              <a:buClr>
                <a:srgbClr val="508FA1"/>
              </a:buClr>
              <a:buSzPts val="1400"/>
              <a:buFont typeface="Arial"/>
              <a:buNone/>
              <a:defRPr sz="3733" b="1" i="0" u="none" strike="noStrike" cap="none">
                <a:solidFill>
                  <a:srgbClr val="D77337"/>
                </a:solidFill>
                <a:latin typeface="Arial Narrow"/>
                <a:ea typeface="Arial Narrow"/>
                <a:cs typeface="Arial Narrow"/>
                <a:sym typeface="Arial Narrow"/>
              </a:defRPr>
            </a:lvl1pPr>
            <a:lvl2pPr marR="0" lvl="1" algn="l" rtl="0">
              <a:lnSpc>
                <a:spcPct val="100000"/>
              </a:lnSpc>
              <a:spcBef>
                <a:spcPts val="0"/>
              </a:spcBef>
              <a:spcAft>
                <a:spcPts val="0"/>
              </a:spcAft>
              <a:buClr>
                <a:srgbClr val="508FA1"/>
              </a:buClr>
              <a:buSzPts val="1400"/>
              <a:buFont typeface="Arial"/>
              <a:buNone/>
              <a:defRPr sz="5333" b="1" i="0" u="none" strike="noStrike" cap="none">
                <a:solidFill>
                  <a:srgbClr val="508FA1"/>
                </a:solidFill>
                <a:latin typeface="Arial Narrow"/>
                <a:ea typeface="Arial Narrow"/>
                <a:cs typeface="Arial Narrow"/>
                <a:sym typeface="Arial Narrow"/>
              </a:defRPr>
            </a:lvl2pPr>
            <a:lvl3pPr marR="0" lvl="2" algn="l" rtl="0">
              <a:lnSpc>
                <a:spcPct val="100000"/>
              </a:lnSpc>
              <a:spcBef>
                <a:spcPts val="0"/>
              </a:spcBef>
              <a:spcAft>
                <a:spcPts val="0"/>
              </a:spcAft>
              <a:buClr>
                <a:srgbClr val="508FA1"/>
              </a:buClr>
              <a:buSzPts val="1400"/>
              <a:buFont typeface="Arial"/>
              <a:buNone/>
              <a:defRPr sz="5333" b="1" i="0" u="none" strike="noStrike" cap="none">
                <a:solidFill>
                  <a:srgbClr val="508FA1"/>
                </a:solidFill>
                <a:latin typeface="Arial Narrow"/>
                <a:ea typeface="Arial Narrow"/>
                <a:cs typeface="Arial Narrow"/>
                <a:sym typeface="Arial Narrow"/>
              </a:defRPr>
            </a:lvl3pPr>
            <a:lvl4pPr marR="0" lvl="3" algn="l" rtl="0">
              <a:lnSpc>
                <a:spcPct val="100000"/>
              </a:lnSpc>
              <a:spcBef>
                <a:spcPts val="0"/>
              </a:spcBef>
              <a:spcAft>
                <a:spcPts val="0"/>
              </a:spcAft>
              <a:buClr>
                <a:srgbClr val="508FA1"/>
              </a:buClr>
              <a:buSzPts val="1400"/>
              <a:buFont typeface="Arial"/>
              <a:buNone/>
              <a:defRPr sz="5333" b="1" i="0" u="none" strike="noStrike" cap="none">
                <a:solidFill>
                  <a:srgbClr val="508FA1"/>
                </a:solidFill>
                <a:latin typeface="Arial Narrow"/>
                <a:ea typeface="Arial Narrow"/>
                <a:cs typeface="Arial Narrow"/>
                <a:sym typeface="Arial Narrow"/>
              </a:defRPr>
            </a:lvl4pPr>
            <a:lvl5pPr marR="0" lvl="4" algn="l" rtl="0">
              <a:lnSpc>
                <a:spcPct val="100000"/>
              </a:lnSpc>
              <a:spcBef>
                <a:spcPts val="0"/>
              </a:spcBef>
              <a:spcAft>
                <a:spcPts val="0"/>
              </a:spcAft>
              <a:buClr>
                <a:srgbClr val="508FA1"/>
              </a:buClr>
              <a:buSzPts val="1400"/>
              <a:buFont typeface="Arial"/>
              <a:buNone/>
              <a:defRPr sz="5333" b="1" i="0" u="none" strike="noStrike" cap="none">
                <a:solidFill>
                  <a:srgbClr val="508FA1"/>
                </a:solidFill>
                <a:latin typeface="Arial Narrow"/>
                <a:ea typeface="Arial Narrow"/>
                <a:cs typeface="Arial Narrow"/>
                <a:sym typeface="Arial Narrow"/>
              </a:defRPr>
            </a:lvl5pPr>
            <a:lvl6pPr marR="0" lvl="5" algn="l" rtl="0">
              <a:lnSpc>
                <a:spcPct val="100000"/>
              </a:lnSpc>
              <a:spcBef>
                <a:spcPts val="0"/>
              </a:spcBef>
              <a:spcAft>
                <a:spcPts val="0"/>
              </a:spcAft>
              <a:buClr>
                <a:srgbClr val="508FA1"/>
              </a:buClr>
              <a:buSzPts val="1400"/>
              <a:buFont typeface="Arial"/>
              <a:buNone/>
              <a:defRPr sz="5333" b="1" i="0" u="none" strike="noStrike" cap="none">
                <a:solidFill>
                  <a:srgbClr val="508FA1"/>
                </a:solidFill>
                <a:latin typeface="Arial Narrow"/>
                <a:ea typeface="Arial Narrow"/>
                <a:cs typeface="Arial Narrow"/>
                <a:sym typeface="Arial Narrow"/>
              </a:defRPr>
            </a:lvl6pPr>
            <a:lvl7pPr marR="0" lvl="6" algn="l" rtl="0">
              <a:lnSpc>
                <a:spcPct val="100000"/>
              </a:lnSpc>
              <a:spcBef>
                <a:spcPts val="0"/>
              </a:spcBef>
              <a:spcAft>
                <a:spcPts val="0"/>
              </a:spcAft>
              <a:buClr>
                <a:srgbClr val="508FA1"/>
              </a:buClr>
              <a:buSzPts val="1400"/>
              <a:buFont typeface="Arial"/>
              <a:buNone/>
              <a:defRPr sz="5333" b="1" i="0" u="none" strike="noStrike" cap="none">
                <a:solidFill>
                  <a:srgbClr val="508FA1"/>
                </a:solidFill>
                <a:latin typeface="Arial Narrow"/>
                <a:ea typeface="Arial Narrow"/>
                <a:cs typeface="Arial Narrow"/>
                <a:sym typeface="Arial Narrow"/>
              </a:defRPr>
            </a:lvl7pPr>
            <a:lvl8pPr marR="0" lvl="7" algn="l" rtl="0">
              <a:lnSpc>
                <a:spcPct val="100000"/>
              </a:lnSpc>
              <a:spcBef>
                <a:spcPts val="0"/>
              </a:spcBef>
              <a:spcAft>
                <a:spcPts val="0"/>
              </a:spcAft>
              <a:buClr>
                <a:srgbClr val="508FA1"/>
              </a:buClr>
              <a:buSzPts val="1400"/>
              <a:buFont typeface="Arial"/>
              <a:buNone/>
              <a:defRPr sz="5333" b="1" i="0" u="none" strike="noStrike" cap="none">
                <a:solidFill>
                  <a:srgbClr val="508FA1"/>
                </a:solidFill>
                <a:latin typeface="Arial Narrow"/>
                <a:ea typeface="Arial Narrow"/>
                <a:cs typeface="Arial Narrow"/>
                <a:sym typeface="Arial Narrow"/>
              </a:defRPr>
            </a:lvl8pPr>
            <a:lvl9pPr marR="0" lvl="8" algn="l" rtl="0">
              <a:lnSpc>
                <a:spcPct val="100000"/>
              </a:lnSpc>
              <a:spcBef>
                <a:spcPts val="0"/>
              </a:spcBef>
              <a:spcAft>
                <a:spcPts val="0"/>
              </a:spcAft>
              <a:buClr>
                <a:srgbClr val="508FA1"/>
              </a:buClr>
              <a:buSzPts val="1400"/>
              <a:buFont typeface="Arial"/>
              <a:buNone/>
              <a:defRPr sz="5333" b="1" i="0" u="none" strike="noStrike" cap="none">
                <a:solidFill>
                  <a:srgbClr val="508FA1"/>
                </a:solidFill>
                <a:latin typeface="Arial Narrow"/>
                <a:ea typeface="Arial Narrow"/>
                <a:cs typeface="Arial Narrow"/>
                <a:sym typeface="Arial Narrow"/>
              </a:defRPr>
            </a:lvl9pPr>
          </a:lstStyle>
          <a:p>
            <a:endParaRPr/>
          </a:p>
        </p:txBody>
      </p:sp>
      <p:pic>
        <p:nvPicPr>
          <p:cNvPr id="2" name="Picture 1" descr="Logo, company name&#10;&#10;Description automatically generated">
            <a:extLst>
              <a:ext uri="{FF2B5EF4-FFF2-40B4-BE49-F238E27FC236}">
                <a16:creationId xmlns:a16="http://schemas.microsoft.com/office/drawing/2014/main" id="{6B43279B-7B49-F50D-2346-FFBAA2157518}"/>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b="-9177"/>
          <a:stretch/>
        </p:blipFill>
        <p:spPr>
          <a:xfrm>
            <a:off x="311540" y="6136261"/>
            <a:ext cx="1212461" cy="721739"/>
          </a:xfrm>
          <a:prstGeom prst="rect">
            <a:avLst/>
          </a:prstGeom>
        </p:spPr>
      </p:pic>
      <p:pic>
        <p:nvPicPr>
          <p:cNvPr id="5" name="Picture 4" descr="Logo, company name&#10;&#10;Description automatically generated">
            <a:extLst>
              <a:ext uri="{FF2B5EF4-FFF2-40B4-BE49-F238E27FC236}">
                <a16:creationId xmlns:a16="http://schemas.microsoft.com/office/drawing/2014/main" id="{C857F030-DB7F-92D3-3128-DFAF2C2B3FED}"/>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334117" y="6079194"/>
            <a:ext cx="1205016" cy="661071"/>
          </a:xfrm>
          <a:prstGeom prst="rect">
            <a:avLst/>
          </a:prstGeom>
        </p:spPr>
      </p:pic>
      <p:sp>
        <p:nvSpPr>
          <p:cNvPr id="3" name="Rectangle 2">
            <a:extLst>
              <a:ext uri="{FF2B5EF4-FFF2-40B4-BE49-F238E27FC236}">
                <a16:creationId xmlns:a16="http://schemas.microsoft.com/office/drawing/2014/main" id="{74CCBBDA-D967-874F-7C16-CDFA764D2BB0}"/>
              </a:ext>
            </a:extLst>
          </p:cNvPr>
          <p:cNvSpPr/>
          <p:nvPr userDrawn="1"/>
        </p:nvSpPr>
        <p:spPr>
          <a:xfrm>
            <a:off x="11479379" y="6136261"/>
            <a:ext cx="487680" cy="487680"/>
          </a:xfrm>
          <a:prstGeom prst="rect">
            <a:avLst/>
          </a:prstGeom>
          <a:blipFill dpi="0" rotWithShape="1">
            <a:blip r:embed="rId4" cstate="print">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67">
              <a:latin typeface="Arial Narrow" panose="020B0606020202030204" pitchFamily="34" charset="0"/>
            </a:endParaRPr>
          </a:p>
        </p:txBody>
      </p:sp>
      <p:sp>
        <p:nvSpPr>
          <p:cNvPr id="6" name="TextBox 5">
            <a:extLst>
              <a:ext uri="{FF2B5EF4-FFF2-40B4-BE49-F238E27FC236}">
                <a16:creationId xmlns:a16="http://schemas.microsoft.com/office/drawing/2014/main" id="{CA084E85-1846-AFD2-9CF8-208B6FB42AF2}"/>
              </a:ext>
            </a:extLst>
          </p:cNvPr>
          <p:cNvSpPr txBox="1"/>
          <p:nvPr userDrawn="1"/>
        </p:nvSpPr>
        <p:spPr>
          <a:xfrm>
            <a:off x="1513194" y="6512547"/>
            <a:ext cx="2834927" cy="307777"/>
          </a:xfrm>
          <a:prstGeom prst="rect">
            <a:avLst/>
          </a:prstGeom>
          <a:noFill/>
        </p:spPr>
        <p:txBody>
          <a:bodyPr wrap="square" rtlCol="0">
            <a:spAutoFit/>
          </a:bodyPr>
          <a:lstStyle/>
          <a:p>
            <a:r>
              <a:rPr lang="en-US" sz="1400">
                <a:solidFill>
                  <a:srgbClr val="595957"/>
                </a:solidFill>
                <a:latin typeface="Arial Narrow" panose="020B0606020202030204" pitchFamily="34" charset="0"/>
              </a:rPr>
              <a:t>European Lung Cancer Congress 2025</a:t>
            </a:r>
          </a:p>
        </p:txBody>
      </p:sp>
      <p:sp>
        <p:nvSpPr>
          <p:cNvPr id="8" name="Text Placeholder 3">
            <a:extLst>
              <a:ext uri="{FF2B5EF4-FFF2-40B4-BE49-F238E27FC236}">
                <a16:creationId xmlns:a16="http://schemas.microsoft.com/office/drawing/2014/main" id="{42057F11-2E82-0521-AED9-78C74926A9B2}"/>
              </a:ext>
            </a:extLst>
          </p:cNvPr>
          <p:cNvSpPr>
            <a:spLocks noGrp="1"/>
          </p:cNvSpPr>
          <p:nvPr>
            <p:ph type="body" sz="quarter" idx="10" hasCustomPrompt="1"/>
          </p:nvPr>
        </p:nvSpPr>
        <p:spPr>
          <a:xfrm>
            <a:off x="1645921" y="6049545"/>
            <a:ext cx="9733280" cy="487680"/>
          </a:xfrm>
          <a:prstGeom prst="rect">
            <a:avLst/>
          </a:prstGeom>
        </p:spPr>
        <p:txBody>
          <a:bodyPr lIns="0" tIns="0" rIns="0" bIns="0" anchor="b">
            <a:noAutofit/>
          </a:bodyPr>
          <a:lstStyle>
            <a:lvl1pPr marL="0" indent="0">
              <a:spcBef>
                <a:spcPts val="208"/>
              </a:spcBef>
              <a:buNone/>
              <a:defRPr sz="800">
                <a:latin typeface="Arial Narrow" panose="020B0606020202030204" pitchFamily="34" charset="0"/>
              </a:defRPr>
            </a:lvl1pPr>
          </a:lstStyle>
          <a:p>
            <a:pPr lvl="0"/>
            <a:r>
              <a:rPr lang="en-US"/>
              <a:t>Footnotes</a:t>
            </a:r>
          </a:p>
        </p:txBody>
      </p:sp>
      <p:sp>
        <p:nvSpPr>
          <p:cNvPr id="7" name="TextBox 6">
            <a:extLst>
              <a:ext uri="{FF2B5EF4-FFF2-40B4-BE49-F238E27FC236}">
                <a16:creationId xmlns:a16="http://schemas.microsoft.com/office/drawing/2014/main" id="{399BB9EB-56FE-2DE0-7745-8BF7AE4D558F}"/>
              </a:ext>
            </a:extLst>
          </p:cNvPr>
          <p:cNvSpPr txBox="1"/>
          <p:nvPr userDrawn="1"/>
        </p:nvSpPr>
        <p:spPr>
          <a:xfrm>
            <a:off x="8843750" y="6623942"/>
            <a:ext cx="3123311" cy="205313"/>
          </a:xfrm>
          <a:prstGeom prst="rect">
            <a:avLst/>
          </a:prstGeom>
          <a:noFill/>
        </p:spPr>
        <p:txBody>
          <a:bodyPr wrap="square" lIns="0" tIns="0" rIns="0" bIns="0">
            <a:spAutoFit/>
          </a:bodyPr>
          <a:lstStyle/>
          <a:p>
            <a:pPr algn="r"/>
            <a:r>
              <a:rPr lang="en-US" sz="667" i="1">
                <a:solidFill>
                  <a:schemeClr val="bg1">
                    <a:lumMod val="50000"/>
                  </a:schemeClr>
                </a:solidFill>
                <a:latin typeface="Arial Narrow" panose="020B0606020202030204" pitchFamily="34" charset="0"/>
              </a:rPr>
              <a:t>Copies of this presentation obtained through QR (Quick Response) and/or text key codes are for personal use only and may not be reproduced without written permission of the authors.</a:t>
            </a:r>
          </a:p>
        </p:txBody>
      </p:sp>
    </p:spTree>
    <p:extLst>
      <p:ext uri="{BB962C8B-B14F-4D97-AF65-F5344CB8AC3E}">
        <p14:creationId xmlns:p14="http://schemas.microsoft.com/office/powerpoint/2010/main" val="3469167636"/>
      </p:ext>
    </p:extLst>
  </p:cSld>
  <p:clrMapOvr>
    <a:masterClrMapping/>
  </p:clrMapOvr>
  <p:extLst>
    <p:ext uri="{DCECCB84-F9BA-43D5-87BE-67443E8EF086}">
      <p15:sldGuideLst xmlns:p15="http://schemas.microsoft.com/office/powerpoint/2012/main">
        <p15:guide id="1" orient="horz" pos="146">
          <p15:clr>
            <a:srgbClr val="FBAE40"/>
          </p15:clr>
        </p15:guide>
        <p15:guide id="2" pos="2880">
          <p15:clr>
            <a:srgbClr val="FBAE40"/>
          </p15:clr>
        </p15:guide>
        <p15:guide id="3" pos="5376">
          <p15:clr>
            <a:srgbClr val="FBAE40"/>
          </p15:clr>
        </p15:guide>
        <p15:guide id="4" orient="horz" pos="3087">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en-US"/>
              <a:t>a OR: 0.19 (95% CI, 0.09–0.40); P &lt; 0.0001.</a:t>
            </a:r>
            <a:br>
              <a:rPr lang="en-US"/>
            </a:br>
            <a:r>
              <a:rPr lang="en-US"/>
              <a:t>AE, adverse event; DM, dermatologic management; IRR, infusion-related reaction; SoC, standard of care; VTE, venous thromboembolism.</a:t>
            </a:r>
          </a:p>
          <a:p>
            <a:r>
              <a:rPr lang="en-US"/>
              <a:t>
1. Girard N, et al. ELCC 2025. Abstract 10MO. 2. Spira AI, et al. J </a:t>
            </a:r>
            <a:r>
              <a:rPr lang="en-US" err="1"/>
              <a:t>Thorac</a:t>
            </a:r>
            <a:r>
              <a:rPr lang="en-US"/>
              <a:t> Oncol. 2025;20(6):809-816. 3. Leighl NB, et al. J Clin Oncol. 2024;42(30):3593-3605.</a:t>
            </a:r>
          </a:p>
        </p:txBody>
      </p:sp>
      <p:sp>
        <p:nvSpPr>
          <p:cNvPr id="5" name="Slide Number Placeholder 4"/>
          <p:cNvSpPr>
            <a:spLocks noGrp="1"/>
          </p:cNvSpPr>
          <p:nvPr>
            <p:ph type="sldNum" sz="quarter" idx="12"/>
          </p:nvPr>
        </p:nvSpPr>
        <p:spPr/>
        <p:txBody>
          <a:bodyPr/>
          <a:lstStyle/>
          <a:p>
            <a:fld id="{5995E601-DF00-9247-9DC1-CFD8AC0C03EA}" type="slidenum">
              <a:rPr lang="en-US" smtClean="0"/>
              <a:t>‹#›</a:t>
            </a:fld>
            <a:endParaRPr lang="en-US"/>
          </a:p>
        </p:txBody>
      </p:sp>
    </p:spTree>
    <p:extLst>
      <p:ext uri="{BB962C8B-B14F-4D97-AF65-F5344CB8AC3E}">
        <p14:creationId xmlns:p14="http://schemas.microsoft.com/office/powerpoint/2010/main" val="226975267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Content Slide, Whit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7E4740E-CBBF-F91F-6196-E2AD0376397E}"/>
              </a:ext>
            </a:extLst>
          </p:cNvPr>
          <p:cNvSpPr>
            <a:spLocks noGrp="1"/>
          </p:cNvSpPr>
          <p:nvPr>
            <p:ph idx="1"/>
          </p:nvPr>
        </p:nvSpPr>
        <p:spPr>
          <a:xfrm>
            <a:off x="450002" y="1633818"/>
            <a:ext cx="11291998" cy="4774182"/>
          </a:xfrm>
        </p:spPr>
        <p:txBody>
          <a:bodyPr lIns="0" tIns="0" rIns="0" bIns="0">
            <a:noAutofit/>
            <a:scene3d>
              <a:camera prst="orthographicFront"/>
              <a:lightRig rig="threePt" dir="t"/>
            </a:scene3d>
            <a:sp3d>
              <a:bevelT w="12700"/>
            </a:sp3d>
          </a:bodyPr>
          <a:lstStyle>
            <a:lvl1pPr>
              <a:defRPr sz="1700">
                <a:latin typeface="Arial" panose="020B0604020202020204" pitchFamily="34" charset="0"/>
                <a:cs typeface="Arial" panose="020B0604020202020204" pitchFamily="34" charset="0"/>
              </a:defRPr>
            </a:lvl1pPr>
            <a:lvl2pPr>
              <a:defRPr sz="1700">
                <a:latin typeface="Arial" panose="020B0604020202020204" pitchFamily="34" charset="0"/>
                <a:cs typeface="Arial" panose="020B0604020202020204" pitchFamily="34" charset="0"/>
              </a:defRPr>
            </a:lvl2pPr>
            <a:lvl3pPr>
              <a:defRPr sz="1700">
                <a:latin typeface="Arial" panose="020B0604020202020204" pitchFamily="34" charset="0"/>
                <a:cs typeface="Arial" panose="020B0604020202020204" pitchFamily="34" charset="0"/>
              </a:defRPr>
            </a:lvl3pPr>
            <a:lvl4pPr>
              <a:defRPr sz="1700">
                <a:latin typeface="Arial" panose="020B0604020202020204" pitchFamily="34" charset="0"/>
                <a:cs typeface="Arial" panose="020B0604020202020204" pitchFamily="34" charset="0"/>
              </a:defRPr>
            </a:lvl4pPr>
            <a:lvl5pPr>
              <a:defRPr sz="17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grpSp>
        <p:nvGrpSpPr>
          <p:cNvPr id="11" name="Group 10">
            <a:extLst>
              <a:ext uri="{FF2B5EF4-FFF2-40B4-BE49-F238E27FC236}">
                <a16:creationId xmlns:a16="http://schemas.microsoft.com/office/drawing/2014/main" id="{B882977C-2E78-DD60-3721-82913C7E046E}"/>
              </a:ext>
            </a:extLst>
          </p:cNvPr>
          <p:cNvGrpSpPr/>
          <p:nvPr userDrawn="1"/>
        </p:nvGrpSpPr>
        <p:grpSpPr>
          <a:xfrm>
            <a:off x="-1594" y="1"/>
            <a:ext cx="12192000" cy="546616"/>
            <a:chOff x="-1594" y="1"/>
            <a:chExt cx="12192000" cy="546616"/>
          </a:xfrm>
        </p:grpSpPr>
        <p:pic>
          <p:nvPicPr>
            <p:cNvPr id="9" name="Picture 8">
              <a:extLst>
                <a:ext uri="{FF2B5EF4-FFF2-40B4-BE49-F238E27FC236}">
                  <a16:creationId xmlns:a16="http://schemas.microsoft.com/office/drawing/2014/main" id="{CC3CFD12-93EF-2463-52D4-F0B089C4996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94" y="1"/>
              <a:ext cx="12192000" cy="546616"/>
            </a:xfrm>
            <a:prstGeom prst="rect">
              <a:avLst/>
            </a:prstGeom>
          </p:spPr>
        </p:pic>
        <p:pic>
          <p:nvPicPr>
            <p:cNvPr id="10" name="Picture 9">
              <a:extLst>
                <a:ext uri="{FF2B5EF4-FFF2-40B4-BE49-F238E27FC236}">
                  <a16:creationId xmlns:a16="http://schemas.microsoft.com/office/drawing/2014/main" id="{A126F7C4-9457-EDD7-6DBB-1502506E680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241097" y="153535"/>
              <a:ext cx="3719868" cy="220311"/>
            </a:xfrm>
            <a:prstGeom prst="rect">
              <a:avLst/>
            </a:prstGeom>
          </p:spPr>
        </p:pic>
        <p:pic>
          <p:nvPicPr>
            <p:cNvPr id="6" name="Picture 5">
              <a:extLst>
                <a:ext uri="{FF2B5EF4-FFF2-40B4-BE49-F238E27FC236}">
                  <a16:creationId xmlns:a16="http://schemas.microsoft.com/office/drawing/2014/main" id="{2A187343-D216-1F67-4EAA-E4B05182781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07271" y="166851"/>
              <a:ext cx="3159167" cy="234013"/>
            </a:xfrm>
            <a:prstGeom prst="rect">
              <a:avLst/>
            </a:prstGeom>
          </p:spPr>
        </p:pic>
      </p:grpSp>
      <p:sp>
        <p:nvSpPr>
          <p:cNvPr id="2" name="Title Placeholder 1">
            <a:extLst>
              <a:ext uri="{FF2B5EF4-FFF2-40B4-BE49-F238E27FC236}">
                <a16:creationId xmlns:a16="http://schemas.microsoft.com/office/drawing/2014/main" id="{BEF4003F-B5AB-0140-A0AE-E00E157ACD75}"/>
              </a:ext>
            </a:extLst>
          </p:cNvPr>
          <p:cNvSpPr>
            <a:spLocks noGrp="1"/>
          </p:cNvSpPr>
          <p:nvPr>
            <p:ph type="title"/>
          </p:nvPr>
        </p:nvSpPr>
        <p:spPr>
          <a:xfrm>
            <a:off x="450001" y="796369"/>
            <a:ext cx="11291998" cy="526468"/>
          </a:xfrm>
          <a:prstGeom prst="rect">
            <a:avLst/>
          </a:prstGeom>
          <a:noFill/>
          <a:ln w="31750">
            <a:gradFill>
              <a:gsLst>
                <a:gs pos="96000">
                  <a:schemeClr val="bg1"/>
                </a:gs>
                <a:gs pos="100000">
                  <a:srgbClr val="F4DE71"/>
                </a:gs>
              </a:gsLst>
              <a:lin ang="5400000" scaled="1"/>
            </a:gradFill>
            <a:prstDash val="solid"/>
          </a:ln>
        </p:spPr>
        <p:txBody>
          <a:bodyPr vert="horz" wrap="square" lIns="0" tIns="144000" rIns="0" bIns="36000" rtlCol="0" anchor="t" anchorCtr="0">
            <a:spAutoFit/>
          </a:bodyPr>
          <a:lstStyle>
            <a:lvl1pPr>
              <a:lnSpc>
                <a:spcPct val="80000"/>
              </a:lnSpc>
              <a:defRPr sz="2800">
                <a:latin typeface="Arial" panose="020B0604020202020204" pitchFamily="34" charset="0"/>
                <a:cs typeface="Arial" panose="020B0604020202020204" pitchFamily="34" charset="0"/>
              </a:defRPr>
            </a:lvl1pPr>
          </a:lstStyle>
          <a:p>
            <a:r>
              <a:rPr lang="en-US"/>
              <a:t>Click to edit Master title style</a:t>
            </a:r>
            <a:endParaRPr lang="en-CA"/>
          </a:p>
        </p:txBody>
      </p:sp>
    </p:spTree>
    <p:extLst>
      <p:ext uri="{BB962C8B-B14F-4D97-AF65-F5344CB8AC3E}">
        <p14:creationId xmlns:p14="http://schemas.microsoft.com/office/powerpoint/2010/main" val="3168937420"/>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ection Header">
    <p:bg>
      <p:bgPr>
        <a:blipFill dpi="0" rotWithShape="1">
          <a:blip r:embed="rId2">
            <a:alphaModFix amt="70382"/>
            <a:lum/>
          </a:blip>
          <a:srcRect/>
          <a:stretch>
            <a:fillRect/>
          </a:stretch>
        </a:blipFill>
        <a:effectLst/>
      </p:bgPr>
    </p:bg>
    <p:spTree>
      <p:nvGrpSpPr>
        <p:cNvPr id="1" name=""/>
        <p:cNvGrpSpPr/>
        <p:nvPr/>
      </p:nvGrpSpPr>
      <p:grpSpPr>
        <a:xfrm>
          <a:off x="0" y="0"/>
          <a:ext cx="0" cy="0"/>
          <a:chOff x="0" y="0"/>
          <a:chExt cx="0" cy="0"/>
        </a:xfrm>
      </p:grpSpPr>
      <p:sp>
        <p:nvSpPr>
          <p:cNvPr id="5" name="Delay 8">
            <a:extLst>
              <a:ext uri="{FF2B5EF4-FFF2-40B4-BE49-F238E27FC236}">
                <a16:creationId xmlns:a16="http://schemas.microsoft.com/office/drawing/2014/main" id="{2397D7E2-AE45-BB0C-3924-F20E59E04CC7}"/>
              </a:ext>
            </a:extLst>
          </p:cNvPr>
          <p:cNvSpPr/>
          <p:nvPr/>
        </p:nvSpPr>
        <p:spPr>
          <a:xfrm rot="5400000">
            <a:off x="2666996" y="-2667000"/>
            <a:ext cx="6858002" cy="12192003"/>
          </a:xfrm>
          <a:prstGeom prst="rect">
            <a:avLst/>
          </a:prstGeom>
          <a:gradFill>
            <a:gsLst>
              <a:gs pos="0">
                <a:schemeClr val="accent1">
                  <a:alpha val="84000"/>
                </a:schemeClr>
              </a:gs>
              <a:gs pos="43000">
                <a:srgbClr val="0B598F">
                  <a:alpha val="83062"/>
                </a:srgbClr>
              </a:gs>
              <a:gs pos="100000">
                <a:schemeClr val="tx2"/>
              </a:gs>
            </a:gsLst>
            <a:lin ang="5400000" scaled="0"/>
          </a:gra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pic>
        <p:nvPicPr>
          <p:cNvPr id="6" name="Picture 5" descr="A black and white logo&#10;&#10;Description automatically generated">
            <a:extLst>
              <a:ext uri="{FF2B5EF4-FFF2-40B4-BE49-F238E27FC236}">
                <a16:creationId xmlns:a16="http://schemas.microsoft.com/office/drawing/2014/main" id="{2FA02C0D-9441-F524-DB94-3D00E516DE79}"/>
              </a:ext>
            </a:extLst>
          </p:cNvPr>
          <p:cNvPicPr>
            <a:picLocks noChangeAspect="1"/>
          </p:cNvPicPr>
          <p:nvPr/>
        </p:nvPicPr>
        <p:blipFill>
          <a:blip r:embed="rId3"/>
          <a:stretch>
            <a:fillRect/>
          </a:stretch>
        </p:blipFill>
        <p:spPr>
          <a:xfrm>
            <a:off x="149033" y="6105335"/>
            <a:ext cx="908164" cy="701763"/>
          </a:xfrm>
          <a:prstGeom prst="rect">
            <a:avLst/>
          </a:prstGeom>
        </p:spPr>
      </p:pic>
      <p:sp>
        <p:nvSpPr>
          <p:cNvPr id="2" name="Title 1">
            <a:extLst>
              <a:ext uri="{FF2B5EF4-FFF2-40B4-BE49-F238E27FC236}">
                <a16:creationId xmlns:a16="http://schemas.microsoft.com/office/drawing/2014/main" id="{8FC2EEFF-06A6-0FC8-787E-259972E6FAA4}"/>
              </a:ext>
            </a:extLst>
          </p:cNvPr>
          <p:cNvSpPr>
            <a:spLocks noGrp="1"/>
          </p:cNvSpPr>
          <p:nvPr>
            <p:ph type="title" hasCustomPrompt="1"/>
          </p:nvPr>
        </p:nvSpPr>
        <p:spPr>
          <a:xfrm>
            <a:off x="1416734" y="1176337"/>
            <a:ext cx="9930715" cy="2252661"/>
          </a:xfrm>
        </p:spPr>
        <p:txBody>
          <a:bodyPr anchor="b">
            <a:normAutofit/>
          </a:bodyPr>
          <a:lstStyle>
            <a:lvl1pPr>
              <a:defRPr sz="5400">
                <a:solidFill>
                  <a:schemeClr val="accent3"/>
                </a:solidFill>
              </a:defRPr>
            </a:lvl1pPr>
          </a:lstStyle>
          <a:p>
            <a:r>
              <a:rPr lang="en-US"/>
              <a:t>Click to edit Section Highlight</a:t>
            </a:r>
          </a:p>
        </p:txBody>
      </p:sp>
      <p:sp>
        <p:nvSpPr>
          <p:cNvPr id="3" name="Text Placeholder 2">
            <a:extLst>
              <a:ext uri="{FF2B5EF4-FFF2-40B4-BE49-F238E27FC236}">
                <a16:creationId xmlns:a16="http://schemas.microsoft.com/office/drawing/2014/main" id="{762A06F5-E828-9F2A-865B-206112C52B16}"/>
              </a:ext>
            </a:extLst>
          </p:cNvPr>
          <p:cNvSpPr>
            <a:spLocks noGrp="1"/>
          </p:cNvSpPr>
          <p:nvPr>
            <p:ph type="body" idx="1" hasCustomPrompt="1"/>
          </p:nvPr>
        </p:nvSpPr>
        <p:spPr>
          <a:xfrm>
            <a:off x="1416734" y="3588327"/>
            <a:ext cx="9930715" cy="1801986"/>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highlight section text styles</a:t>
            </a:r>
          </a:p>
        </p:txBody>
      </p:sp>
      <p:sp>
        <p:nvSpPr>
          <p:cNvPr id="4" name="Footer Placeholder 3">
            <a:extLst>
              <a:ext uri="{FF2B5EF4-FFF2-40B4-BE49-F238E27FC236}">
                <a16:creationId xmlns:a16="http://schemas.microsoft.com/office/drawing/2014/main" id="{450E6774-79FA-61C0-6170-BA39DF9ED122}"/>
              </a:ext>
            </a:extLst>
          </p:cNvPr>
          <p:cNvSpPr>
            <a:spLocks noGrp="1"/>
          </p:cNvSpPr>
          <p:nvPr>
            <p:ph type="ftr" sz="quarter" idx="10"/>
          </p:nvPr>
        </p:nvSpPr>
        <p:spPr/>
        <p:txBody>
          <a:bodyPr/>
          <a:lstStyle>
            <a:lvl1pPr>
              <a:defRPr>
                <a:solidFill>
                  <a:schemeClr val="bg1"/>
                </a:solidFill>
              </a:defRPr>
            </a:lvl1pPr>
          </a:lstStyle>
          <a:p>
            <a:r>
              <a:rPr lang="en-US"/>
              <a:t>a OR: 0.19 (95% CI, 0.09–0.40); P &lt; 0.0001.</a:t>
            </a:r>
            <a:br>
              <a:rPr lang="en-US"/>
            </a:br>
            <a:r>
              <a:rPr lang="en-US"/>
              <a:t>AE, adverse event; DM, dermatologic management; IRR, infusion-related reaction; SoC, standard of care; VTE, venous thromboembolism.</a:t>
            </a:r>
          </a:p>
          <a:p>
            <a:r>
              <a:rPr lang="en-US"/>
              <a:t>
1. Girard N, et al. ELCC 2025. Abstract 10MO. 2. Spira AI, et al. J Thorac Oncol. 2025;20(6):809-816. 3. Leighl NB, et al. J Clin Oncol. 2024;42(30):3593-3605.</a:t>
            </a:r>
          </a:p>
        </p:txBody>
      </p:sp>
    </p:spTree>
    <p:extLst>
      <p:ext uri="{BB962C8B-B14F-4D97-AF65-F5344CB8AC3E}">
        <p14:creationId xmlns:p14="http://schemas.microsoft.com/office/powerpoint/2010/main" val="41825784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2_Title and Content" type="obj">
  <p:cSld name="2_Title and Content">
    <p:spTree>
      <p:nvGrpSpPr>
        <p:cNvPr id="1" name="Shape 20"/>
        <p:cNvGrpSpPr/>
        <p:nvPr/>
      </p:nvGrpSpPr>
      <p:grpSpPr>
        <a:xfrm>
          <a:off x="0" y="0"/>
          <a:ext cx="0" cy="0"/>
          <a:chOff x="0" y="0"/>
          <a:chExt cx="0" cy="0"/>
        </a:xfrm>
      </p:grpSpPr>
      <p:sp>
        <p:nvSpPr>
          <p:cNvPr id="23" name="Google Shape;23;p122"/>
          <p:cNvSpPr txBox="1">
            <a:spLocks noGrp="1"/>
          </p:cNvSpPr>
          <p:nvPr>
            <p:ph type="body" idx="1"/>
          </p:nvPr>
        </p:nvSpPr>
        <p:spPr>
          <a:xfrm>
            <a:off x="1032804" y="1417640"/>
            <a:ext cx="10810875" cy="4520825"/>
          </a:xfrm>
          <a:prstGeom prst="rect">
            <a:avLst/>
          </a:prstGeom>
          <a:noFill/>
          <a:ln>
            <a:noFill/>
          </a:ln>
        </p:spPr>
        <p:txBody>
          <a:bodyPr spcFirstLastPara="1" wrap="square" lIns="91425" tIns="45700" rIns="91425" bIns="45700" anchor="t" anchorCtr="0">
            <a:noAutofit/>
          </a:bodyPr>
          <a:lstStyle>
            <a:lvl1pPr marL="609585" marR="0" lvl="0" indent="-507987" algn="l">
              <a:lnSpc>
                <a:spcPct val="100000"/>
              </a:lnSpc>
              <a:spcBef>
                <a:spcPts val="1000"/>
              </a:spcBef>
              <a:spcAft>
                <a:spcPts val="0"/>
              </a:spcAft>
              <a:buClr>
                <a:schemeClr val="accent2"/>
              </a:buClr>
              <a:buSzPts val="2400"/>
              <a:buFont typeface="Arial"/>
              <a:buChar char="•"/>
              <a:defRPr sz="2400" b="0" i="0" u="none" strike="noStrike" cap="none">
                <a:solidFill>
                  <a:srgbClr val="000000"/>
                </a:solidFill>
                <a:latin typeface="Arial"/>
                <a:ea typeface="Arial"/>
                <a:cs typeface="Arial"/>
                <a:sym typeface="Arial"/>
              </a:defRPr>
            </a:lvl1pPr>
            <a:lvl2pPr marL="1219170" marR="0" lvl="1" indent="-474121" algn="l">
              <a:lnSpc>
                <a:spcPct val="100000"/>
              </a:lnSpc>
              <a:spcBef>
                <a:spcPts val="300"/>
              </a:spcBef>
              <a:spcAft>
                <a:spcPts val="0"/>
              </a:spcAft>
              <a:buClr>
                <a:schemeClr val="accent2"/>
              </a:buClr>
              <a:buSzPts val="2000"/>
              <a:buFont typeface="Arial"/>
              <a:buChar char="–"/>
              <a:defRPr sz="2000" b="0" i="0" u="none" strike="noStrike" cap="none">
                <a:solidFill>
                  <a:srgbClr val="000000"/>
                </a:solidFill>
                <a:latin typeface="Arial"/>
                <a:ea typeface="Arial"/>
                <a:cs typeface="Arial"/>
                <a:sym typeface="Arial"/>
              </a:defRPr>
            </a:lvl2pPr>
            <a:lvl3pPr marL="1828754" marR="0" lvl="2" indent="-457189" algn="l">
              <a:lnSpc>
                <a:spcPct val="100000"/>
              </a:lnSpc>
              <a:spcBef>
                <a:spcPts val="300"/>
              </a:spcBef>
              <a:spcAft>
                <a:spcPts val="0"/>
              </a:spcAft>
              <a:buClr>
                <a:schemeClr val="accent2"/>
              </a:buClr>
              <a:buSzPts val="1800"/>
              <a:buFont typeface="Arial"/>
              <a:buChar char="▪"/>
              <a:defRPr sz="1800" b="0" i="0" u="none" strike="noStrike" cap="none">
                <a:solidFill>
                  <a:srgbClr val="000000"/>
                </a:solidFill>
                <a:latin typeface="Arial"/>
                <a:ea typeface="Arial"/>
                <a:cs typeface="Arial"/>
                <a:sym typeface="Arial"/>
              </a:defRPr>
            </a:lvl3pPr>
            <a:lvl4pPr marL="2438339" marR="0" lvl="3" indent="-440256" algn="l">
              <a:lnSpc>
                <a:spcPct val="100000"/>
              </a:lnSpc>
              <a:spcBef>
                <a:spcPts val="300"/>
              </a:spcBef>
              <a:spcAft>
                <a:spcPts val="0"/>
              </a:spcAft>
              <a:buClr>
                <a:schemeClr val="accent2"/>
              </a:buClr>
              <a:buSzPts val="1600"/>
              <a:buFont typeface="Arial"/>
              <a:buChar char="»"/>
              <a:defRPr sz="1600" b="0" i="0" u="none" strike="noStrike" cap="none">
                <a:solidFill>
                  <a:srgbClr val="000000"/>
                </a:solidFill>
                <a:latin typeface="Arial"/>
                <a:ea typeface="Arial"/>
                <a:cs typeface="Arial"/>
                <a:sym typeface="Arial"/>
              </a:defRPr>
            </a:lvl4pPr>
            <a:lvl5pPr marL="3047924" marR="0" lvl="4" indent="-423323" algn="l">
              <a:lnSpc>
                <a:spcPct val="100000"/>
              </a:lnSpc>
              <a:spcBef>
                <a:spcPts val="300"/>
              </a:spcBef>
              <a:spcAft>
                <a:spcPts val="0"/>
              </a:spcAft>
              <a:buClr>
                <a:schemeClr val="accent2"/>
              </a:buClr>
              <a:buSzPts val="1400"/>
              <a:buFont typeface="Arial"/>
              <a:buChar char="⮚"/>
              <a:defRPr sz="1400" b="0" i="0" u="none" strike="noStrike" cap="none">
                <a:solidFill>
                  <a:srgbClr val="000000"/>
                </a:solidFill>
                <a:latin typeface="Arial"/>
                <a:ea typeface="Arial"/>
                <a:cs typeface="Arial"/>
                <a:sym typeface="Arial"/>
              </a:defRPr>
            </a:lvl5pPr>
            <a:lvl6pPr marL="3657509" marR="0" lvl="5" indent="-304792"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4267093" marR="0" lvl="6" indent="-304792"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4876678" marR="0" lvl="7" indent="-304792"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5486263" marR="0" lvl="8" indent="-304792"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4" name="Google Shape;24;p122"/>
          <p:cNvSpPr txBox="1">
            <a:spLocks noGrp="1"/>
          </p:cNvSpPr>
          <p:nvPr>
            <p:ph type="ftr" idx="11"/>
          </p:nvPr>
        </p:nvSpPr>
        <p:spPr>
          <a:xfrm>
            <a:off x="1032662" y="6054112"/>
            <a:ext cx="10577137" cy="374667"/>
          </a:xfrm>
          <a:prstGeom prst="rect">
            <a:avLst/>
          </a:prstGeom>
          <a:noFill/>
          <a:ln>
            <a:noFill/>
          </a:ln>
        </p:spPr>
        <p:txBody>
          <a:bodyPr spcFirstLastPara="1" wrap="square" lIns="0" tIns="0" rIns="0" bIns="0" anchor="b" anchorCtr="0">
            <a:noAutofit/>
          </a:bodyPr>
          <a:lstStyle>
            <a:lvl1pPr marR="0" lvl="0" algn="l" rtl="0">
              <a:lnSpc>
                <a:spcPct val="100000"/>
              </a:lnSpc>
              <a:spcBef>
                <a:spcPts val="0"/>
              </a:spcBef>
              <a:spcAft>
                <a:spcPts val="0"/>
              </a:spcAft>
              <a:buClr>
                <a:srgbClr val="000000"/>
              </a:buClr>
              <a:buSzPts val="1400"/>
              <a:buFont typeface="Arial"/>
              <a:buNone/>
              <a:defRPr sz="1867" b="0" i="0" u="none" strike="noStrike" cap="none">
                <a:solidFill>
                  <a:srgbClr val="3F3F3F"/>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9pPr>
          </a:lstStyle>
          <a:p>
            <a:r>
              <a:rPr lang="en-US"/>
              <a:t>a OR: 0.19 (95% CI, 0.09–0.40); P &lt; 0.0001.</a:t>
            </a:r>
            <a:br>
              <a:rPr lang="en-US"/>
            </a:br>
            <a:r>
              <a:rPr lang="en-US"/>
              <a:t>AE, adverse event; DM, dermatologic management; IRR, infusion-related reaction; SoC, standard of care; VTE, venous thromboembolism.</a:t>
            </a:r>
          </a:p>
          <a:p>
            <a:r>
              <a:rPr lang="en-US"/>
              <a:t>
1. Girard N, et al. ELCC 2025. Abstract 10MO. 2. Spira AI, et al. J </a:t>
            </a:r>
            <a:r>
              <a:rPr lang="en-US" err="1"/>
              <a:t>Thorac</a:t>
            </a:r>
            <a:r>
              <a:rPr lang="en-US"/>
              <a:t> Oncol. 2025;20(6):809-816. 3. Leighl NB, et al. J Clin Oncol. 2024;42(30):3593-3605.</a:t>
            </a:r>
            <a:endParaRPr/>
          </a:p>
        </p:txBody>
      </p:sp>
      <p:sp>
        <p:nvSpPr>
          <p:cNvPr id="25" name="Google Shape;25;p122"/>
          <p:cNvSpPr txBox="1">
            <a:spLocks noGrp="1"/>
          </p:cNvSpPr>
          <p:nvPr>
            <p:ph type="title"/>
          </p:nvPr>
        </p:nvSpPr>
        <p:spPr>
          <a:xfrm>
            <a:off x="1042937" y="2"/>
            <a:ext cx="10988103" cy="1201513"/>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SzPts val="36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53585126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670FB4-7B04-7294-591B-8BB8969FD665}"/>
              </a:ext>
            </a:extLst>
          </p:cNvPr>
          <p:cNvSpPr>
            <a:spLocks noGrp="1"/>
          </p:cNvSpPr>
          <p:nvPr>
            <p:ph type="title"/>
          </p:nvPr>
        </p:nvSpPr>
        <p:spPr/>
        <p:txBody>
          <a:bodyPr/>
          <a:lstStyle/>
          <a:p>
            <a:r>
              <a:rPr lang="en-US"/>
              <a:t>Click to edit Master title style</a:t>
            </a:r>
            <a:endParaRPr lang="en-IN"/>
          </a:p>
        </p:txBody>
      </p:sp>
      <p:sp>
        <p:nvSpPr>
          <p:cNvPr id="3" name="Text Placeholder 4">
            <a:extLst>
              <a:ext uri="{FF2B5EF4-FFF2-40B4-BE49-F238E27FC236}">
                <a16:creationId xmlns:a16="http://schemas.microsoft.com/office/drawing/2014/main" id="{0E2F48B2-8790-560A-3D31-42418CD31930}"/>
              </a:ext>
            </a:extLst>
          </p:cNvPr>
          <p:cNvSpPr>
            <a:spLocks noGrp="1"/>
          </p:cNvSpPr>
          <p:nvPr>
            <p:ph type="body" sz="quarter" idx="10"/>
          </p:nvPr>
        </p:nvSpPr>
        <p:spPr>
          <a:xfrm>
            <a:off x="3997843" y="6503009"/>
            <a:ext cx="6613008" cy="247968"/>
          </a:xfrm>
        </p:spPr>
        <p:txBody>
          <a:bodyPr>
            <a:normAutofit/>
          </a:bodyPr>
          <a:lstStyle>
            <a:lvl1pPr marL="0" indent="0" algn="r">
              <a:buNone/>
              <a:defRPr sz="1200"/>
            </a:lvl1pPr>
            <a:lvl2pPr marL="457223" indent="0">
              <a:buNone/>
              <a:defRPr/>
            </a:lvl2pPr>
            <a:lvl3pPr marL="914446" indent="0">
              <a:buNone/>
              <a:defRPr/>
            </a:lvl3pPr>
            <a:lvl4pPr marL="1371669" indent="0">
              <a:buNone/>
              <a:defRPr/>
            </a:lvl4pPr>
            <a:lvl5pPr marL="1828891" indent="0">
              <a:buNone/>
              <a:defRPr/>
            </a:lvl5pPr>
          </a:lstStyle>
          <a:p>
            <a:pPr lvl="0"/>
            <a:r>
              <a:rPr lang="en-US"/>
              <a:t>Click to edit Master text styles</a:t>
            </a:r>
          </a:p>
        </p:txBody>
      </p:sp>
    </p:spTree>
    <p:extLst>
      <p:ext uri="{BB962C8B-B14F-4D97-AF65-F5344CB8AC3E}">
        <p14:creationId xmlns:p14="http://schemas.microsoft.com/office/powerpoint/2010/main" val="370096674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title, graphic">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5367" y="378458"/>
            <a:ext cx="10145760" cy="461664"/>
          </a:xfrm>
        </p:spPr>
        <p:txBody>
          <a:bodyPr/>
          <a:lstStyle>
            <a:lvl1pPr>
              <a:defRPr sz="3328">
                <a:solidFill>
                  <a:schemeClr val="tx1"/>
                </a:solidFill>
              </a:defRPr>
            </a:lvl1pPr>
          </a:lstStyle>
          <a:p>
            <a:r>
              <a:rPr lang="en-US"/>
              <a:t>Click to edit Master title style</a:t>
            </a:r>
          </a:p>
        </p:txBody>
      </p:sp>
      <p:sp>
        <p:nvSpPr>
          <p:cNvPr id="7" name="Content Placeholder 11"/>
          <p:cNvSpPr>
            <a:spLocks noGrp="1"/>
          </p:cNvSpPr>
          <p:nvPr>
            <p:ph sz="quarter" idx="15" hasCustomPrompt="1"/>
          </p:nvPr>
        </p:nvSpPr>
        <p:spPr>
          <a:xfrm>
            <a:off x="601603" y="1713180"/>
            <a:ext cx="10985780" cy="4169411"/>
          </a:xfrm>
        </p:spPr>
        <p:txBody>
          <a:bodyPr/>
          <a:lstStyle>
            <a:lvl1pPr marL="233737" marR="0" indent="-233737" algn="l" defTabSz="760628" rtl="0" eaLnBrk="1" fontAlgn="base" latinLnBrk="0" hangingPunct="1">
              <a:lnSpc>
                <a:spcPct val="100000"/>
              </a:lnSpc>
              <a:spcBef>
                <a:spcPts val="1797"/>
              </a:spcBef>
              <a:spcAft>
                <a:spcPct val="0"/>
              </a:spcAft>
              <a:buClr>
                <a:srgbClr val="212121"/>
              </a:buClr>
              <a:buSzPct val="100000"/>
              <a:buFont typeface="Arial" pitchFamily="-65" charset="0"/>
              <a:buChar char="•"/>
              <a:tabLst/>
              <a:defRPr sz="1997">
                <a:solidFill>
                  <a:schemeClr val="tx1"/>
                </a:solidFill>
                <a:latin typeface="Verdana" charset="0"/>
                <a:ea typeface="Verdana" charset="0"/>
                <a:cs typeface="Verdana" charset="0"/>
              </a:defRPr>
            </a:lvl1pPr>
            <a:lvl2pPr marL="533497" marR="0" indent="-233737" algn="l" defTabSz="760628" rtl="0" eaLnBrk="1" fontAlgn="base" latinLnBrk="0" hangingPunct="1">
              <a:lnSpc>
                <a:spcPct val="100000"/>
              </a:lnSpc>
              <a:spcBef>
                <a:spcPts val="0"/>
              </a:spcBef>
              <a:spcAft>
                <a:spcPct val="0"/>
              </a:spcAft>
              <a:buClr>
                <a:srgbClr val="212121"/>
              </a:buClr>
              <a:buSzPct val="100000"/>
              <a:buFont typeface="Arial" pitchFamily="-65" charset="0"/>
              <a:buChar char="–"/>
              <a:tabLst/>
              <a:defRPr>
                <a:solidFill>
                  <a:schemeClr val="tx1"/>
                </a:solidFill>
                <a:latin typeface="Verdana" charset="0"/>
                <a:ea typeface="Verdana" charset="0"/>
                <a:cs typeface="Verdana" charset="0"/>
              </a:defRPr>
            </a:lvl2pPr>
            <a:lvl3pPr marL="730204" marR="0" indent="-200807" algn="l" defTabSz="760628" rtl="0" eaLnBrk="1" fontAlgn="base" latinLnBrk="0" hangingPunct="1">
              <a:lnSpc>
                <a:spcPct val="100000"/>
              </a:lnSpc>
              <a:spcBef>
                <a:spcPts val="0"/>
              </a:spcBef>
              <a:spcAft>
                <a:spcPct val="0"/>
              </a:spcAft>
              <a:buClr>
                <a:srgbClr val="212121"/>
              </a:buClr>
              <a:buSzPct val="100000"/>
              <a:buFont typeface="Arial" pitchFamily="-65" charset="0"/>
              <a:buChar char="•"/>
              <a:tabLst/>
              <a:defRPr>
                <a:solidFill>
                  <a:schemeClr val="tx1"/>
                </a:solidFill>
                <a:latin typeface="Verdana" charset="0"/>
                <a:ea typeface="Verdana" charset="0"/>
                <a:cs typeface="Verdana" charset="0"/>
              </a:defRPr>
            </a:lvl3pPr>
            <a:lvl4pPr marL="1095306" marR="0" indent="-200807" algn="l" defTabSz="760628" rtl="0" eaLnBrk="1" fontAlgn="base" latinLnBrk="0" hangingPunct="1">
              <a:lnSpc>
                <a:spcPct val="100000"/>
              </a:lnSpc>
              <a:spcBef>
                <a:spcPts val="0"/>
              </a:spcBef>
              <a:spcAft>
                <a:spcPct val="0"/>
              </a:spcAft>
              <a:buClr>
                <a:srgbClr val="212121"/>
              </a:buClr>
              <a:buSzPct val="100000"/>
              <a:buFont typeface="Arial" pitchFamily="-65" charset="0"/>
              <a:buChar char="–"/>
              <a:tabLst/>
              <a:defRPr>
                <a:solidFill>
                  <a:schemeClr val="tx1"/>
                </a:solidFill>
                <a:latin typeface="Verdana" charset="0"/>
                <a:ea typeface="Verdana" charset="0"/>
                <a:cs typeface="Verdana" charset="0"/>
              </a:defRPr>
            </a:lvl4pPr>
            <a:lvl5pPr marL="1485288" marR="0" indent="-190792" algn="l" defTabSz="760628" rtl="0" eaLnBrk="1" fontAlgn="base" latinLnBrk="0" hangingPunct="1">
              <a:lnSpc>
                <a:spcPct val="100000"/>
              </a:lnSpc>
              <a:spcBef>
                <a:spcPts val="0"/>
              </a:spcBef>
              <a:spcAft>
                <a:spcPct val="0"/>
              </a:spcAft>
              <a:buClr>
                <a:srgbClr val="212121"/>
              </a:buClr>
              <a:buSzPct val="100000"/>
              <a:buFont typeface="Arial" pitchFamily="-65" charset="0"/>
              <a:buChar char="»"/>
              <a:tabLst/>
              <a:defRPr>
                <a:solidFill>
                  <a:schemeClr val="tx1"/>
                </a:solidFill>
                <a:latin typeface="Verdana" charset="0"/>
                <a:ea typeface="Verdana" charset="0"/>
                <a:cs typeface="Verdana" charset="0"/>
              </a:defRPr>
            </a:lvl5pPr>
          </a:lstStyle>
          <a:p>
            <a:pPr marL="233737" marR="0" lvl="0" indent="-233737" algn="l" defTabSz="760628" rtl="0" eaLnBrk="1" fontAlgn="base" latinLnBrk="0" hangingPunct="1">
              <a:lnSpc>
                <a:spcPct val="100000"/>
              </a:lnSpc>
              <a:spcBef>
                <a:spcPts val="1797"/>
              </a:spcBef>
              <a:spcAft>
                <a:spcPct val="0"/>
              </a:spcAft>
              <a:buClr>
                <a:srgbClr val="212121"/>
              </a:buClr>
              <a:buSzPct val="100000"/>
              <a:buFont typeface="Arial" pitchFamily="-65" charset="0"/>
              <a:buChar char="•"/>
              <a:tabLst/>
              <a:defRPr/>
            </a:pPr>
            <a:r>
              <a:rPr kumimoji="0" lang="en-US" sz="2329" b="0" i="0" u="none" strike="noStrike" kern="0" cap="none" spc="0" normalizeH="0" baseline="0" noProof="0">
                <a:ln>
                  <a:noFill/>
                </a:ln>
                <a:solidFill>
                  <a:srgbClr val="212121"/>
                </a:solidFill>
                <a:effectLst/>
                <a:uLnTx/>
                <a:uFillTx/>
                <a:latin typeface="Verdana" charset="0"/>
                <a:ea typeface="Verdana" charset="0"/>
                <a:cs typeface="Verdana" charset="0"/>
                <a:sym typeface="Arial" pitchFamily="-65" charset="0"/>
              </a:rPr>
              <a:t>Edit Master text styles</a:t>
            </a:r>
          </a:p>
          <a:p>
            <a:pPr marL="533497" marR="0" lvl="1" indent="-233737" algn="l" defTabSz="760628" rtl="0" eaLnBrk="1" fontAlgn="base" latinLnBrk="0" hangingPunct="1">
              <a:lnSpc>
                <a:spcPct val="100000"/>
              </a:lnSpc>
              <a:spcBef>
                <a:spcPts val="0"/>
              </a:spcBef>
              <a:spcAft>
                <a:spcPct val="0"/>
              </a:spcAft>
              <a:buClr>
                <a:srgbClr val="212121"/>
              </a:buClr>
              <a:buSzPct val="100000"/>
              <a:buFont typeface="Arial" pitchFamily="-65" charset="0"/>
              <a:buChar char="–"/>
              <a:tabLst/>
              <a:defRPr/>
            </a:pPr>
            <a:r>
              <a:rPr kumimoji="0" lang="en-US" sz="1997" b="0" i="0" u="none" strike="noStrike" kern="0" cap="none" spc="0" normalizeH="0" baseline="0" noProof="0">
                <a:ln>
                  <a:noFill/>
                </a:ln>
                <a:solidFill>
                  <a:srgbClr val="212121"/>
                </a:solidFill>
                <a:effectLst/>
                <a:uLnTx/>
                <a:uFillTx/>
                <a:latin typeface="Verdana" charset="0"/>
                <a:ea typeface="Verdana" charset="0"/>
                <a:cs typeface="Verdana" charset="0"/>
                <a:sym typeface="Arial" pitchFamily="-65" charset="0"/>
              </a:rPr>
              <a:t>Second level</a:t>
            </a:r>
          </a:p>
          <a:p>
            <a:pPr marL="730204" marR="0" lvl="2" indent="-200807" algn="l" defTabSz="760628" rtl="0" eaLnBrk="1" fontAlgn="base" latinLnBrk="0" hangingPunct="1">
              <a:lnSpc>
                <a:spcPct val="100000"/>
              </a:lnSpc>
              <a:spcBef>
                <a:spcPts val="0"/>
              </a:spcBef>
              <a:spcAft>
                <a:spcPct val="0"/>
              </a:spcAft>
              <a:buClr>
                <a:srgbClr val="212121"/>
              </a:buClr>
              <a:buSzPct val="100000"/>
              <a:buFont typeface="Arial" pitchFamily="-65" charset="0"/>
              <a:buChar char="•"/>
              <a:tabLst/>
              <a:defRPr/>
            </a:pPr>
            <a:r>
              <a:rPr kumimoji="0" lang="en-US" sz="1797" b="0" i="0" u="none" strike="noStrike" kern="0" cap="none" spc="0" normalizeH="0" baseline="0" noProof="0">
                <a:ln>
                  <a:noFill/>
                </a:ln>
                <a:solidFill>
                  <a:srgbClr val="212121"/>
                </a:solidFill>
                <a:effectLst/>
                <a:uLnTx/>
                <a:uFillTx/>
                <a:latin typeface="Verdana" charset="0"/>
                <a:ea typeface="Verdana" charset="0"/>
                <a:cs typeface="Verdana" charset="0"/>
                <a:sym typeface="Arial" pitchFamily="-65" charset="0"/>
              </a:rPr>
              <a:t>Third level</a:t>
            </a:r>
          </a:p>
          <a:p>
            <a:pPr marL="1095306" marR="0" lvl="3" indent="-200807" algn="l" defTabSz="760628" rtl="0" eaLnBrk="1" fontAlgn="base" latinLnBrk="0" hangingPunct="1">
              <a:lnSpc>
                <a:spcPct val="100000"/>
              </a:lnSpc>
              <a:spcBef>
                <a:spcPts val="0"/>
              </a:spcBef>
              <a:spcAft>
                <a:spcPct val="0"/>
              </a:spcAft>
              <a:buClr>
                <a:srgbClr val="212121"/>
              </a:buClr>
              <a:buSzPct val="100000"/>
              <a:buFont typeface="Arial" pitchFamily="-65" charset="0"/>
              <a:buChar char="–"/>
              <a:tabLst/>
              <a:defRPr/>
            </a:pPr>
            <a:r>
              <a:rPr kumimoji="0" lang="en-US" sz="1497" b="0" i="0" u="none" strike="noStrike" kern="0" cap="none" spc="0" normalizeH="0" baseline="0" noProof="0">
                <a:ln>
                  <a:noFill/>
                </a:ln>
                <a:solidFill>
                  <a:srgbClr val="212121"/>
                </a:solidFill>
                <a:effectLst/>
                <a:uLnTx/>
                <a:uFillTx/>
                <a:latin typeface="Verdana" charset="0"/>
                <a:ea typeface="Verdana" charset="0"/>
                <a:cs typeface="Verdana" charset="0"/>
                <a:sym typeface="Arial" pitchFamily="-65" charset="0"/>
              </a:rPr>
              <a:t>Fourth level</a:t>
            </a:r>
          </a:p>
          <a:p>
            <a:pPr marL="1485288" marR="0" lvl="4" indent="-190792" algn="l" defTabSz="760628" rtl="0" eaLnBrk="1" fontAlgn="base" latinLnBrk="0" hangingPunct="1">
              <a:lnSpc>
                <a:spcPct val="100000"/>
              </a:lnSpc>
              <a:spcBef>
                <a:spcPts val="0"/>
              </a:spcBef>
              <a:spcAft>
                <a:spcPct val="0"/>
              </a:spcAft>
              <a:buClr>
                <a:srgbClr val="212121"/>
              </a:buClr>
              <a:buSzPct val="100000"/>
              <a:buFont typeface="Arial" pitchFamily="-65" charset="0"/>
              <a:buChar char="»"/>
              <a:tabLst/>
              <a:defRPr/>
            </a:pPr>
            <a:r>
              <a:rPr kumimoji="0" lang="en-US" sz="1297" b="0" i="0" u="none" strike="noStrike" kern="0" cap="none" spc="0" normalizeH="0" baseline="0" noProof="0">
                <a:ln>
                  <a:noFill/>
                </a:ln>
                <a:solidFill>
                  <a:srgbClr val="212121"/>
                </a:solidFill>
                <a:effectLst/>
                <a:uLnTx/>
                <a:uFillTx/>
                <a:latin typeface="Verdana" charset="0"/>
                <a:ea typeface="Verdana" charset="0"/>
                <a:cs typeface="Verdana" charset="0"/>
                <a:sym typeface="Arial" pitchFamily="-65" charset="0"/>
              </a:rPr>
              <a:t>Fifth level</a:t>
            </a:r>
          </a:p>
        </p:txBody>
      </p:sp>
      <p:sp>
        <p:nvSpPr>
          <p:cNvPr id="6" name="Text Placeholder 4">
            <a:extLst>
              <a:ext uri="{FF2B5EF4-FFF2-40B4-BE49-F238E27FC236}">
                <a16:creationId xmlns:a16="http://schemas.microsoft.com/office/drawing/2014/main" id="{02F82EA5-51C8-4281-BA2B-B2356B0C5184}"/>
              </a:ext>
            </a:extLst>
          </p:cNvPr>
          <p:cNvSpPr>
            <a:spLocks noGrp="1"/>
          </p:cNvSpPr>
          <p:nvPr>
            <p:ph type="body" sz="quarter" idx="17" hasCustomPrompt="1"/>
          </p:nvPr>
        </p:nvSpPr>
        <p:spPr>
          <a:xfrm>
            <a:off x="601928" y="6279366"/>
            <a:ext cx="8382000" cy="275167"/>
          </a:xfrm>
        </p:spPr>
        <p:txBody>
          <a:bodyPr anchor="b"/>
          <a:lstStyle>
            <a:lvl1pPr marL="0" indent="0">
              <a:lnSpc>
                <a:spcPct val="90000"/>
              </a:lnSpc>
              <a:spcBef>
                <a:spcPts val="0"/>
              </a:spcBef>
              <a:buNone/>
              <a:defRPr sz="750">
                <a:solidFill>
                  <a:schemeClr val="tx1"/>
                </a:solidFill>
              </a:defRPr>
            </a:lvl1pPr>
          </a:lstStyle>
          <a:p>
            <a:pPr lvl="0"/>
            <a:r>
              <a:rPr lang="en-US"/>
              <a:t>Footnotes and Sources</a:t>
            </a:r>
          </a:p>
        </p:txBody>
      </p:sp>
    </p:spTree>
    <p:extLst>
      <p:ext uri="{BB962C8B-B14F-4D97-AF65-F5344CB8AC3E}">
        <p14:creationId xmlns:p14="http://schemas.microsoft.com/office/powerpoint/2010/main" val="2595867955"/>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2_line title and content">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51EA6A67-4F1C-51DD-0491-B6C54148999F}"/>
              </a:ext>
            </a:extLst>
          </p:cNvPr>
          <p:cNvSpPr/>
          <p:nvPr userDrawn="1"/>
        </p:nvSpPr>
        <p:spPr>
          <a:xfrm>
            <a:off x="0" y="1247907"/>
            <a:ext cx="12192000" cy="5610093"/>
          </a:xfrm>
          <a:prstGeom prst="rect">
            <a:avLst/>
          </a:prstGeom>
          <a:solidFill>
            <a:schemeClr val="accent3">
              <a:lumMod val="20000"/>
              <a:lumOff val="80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n-lt"/>
            </a:endParaRPr>
          </a:p>
        </p:txBody>
      </p:sp>
      <p:sp>
        <p:nvSpPr>
          <p:cNvPr id="9" name="Title 8">
            <a:extLst>
              <a:ext uri="{FF2B5EF4-FFF2-40B4-BE49-F238E27FC236}">
                <a16:creationId xmlns:a16="http://schemas.microsoft.com/office/drawing/2014/main" id="{6AC08568-CB34-FA3A-354B-5E34EE1B1FD2}"/>
              </a:ext>
            </a:extLst>
          </p:cNvPr>
          <p:cNvSpPr>
            <a:spLocks noGrp="1"/>
          </p:cNvSpPr>
          <p:nvPr>
            <p:ph type="title"/>
          </p:nvPr>
        </p:nvSpPr>
        <p:spPr>
          <a:xfrm>
            <a:off x="442800" y="262800"/>
            <a:ext cx="11306174" cy="430887"/>
          </a:xfrm>
        </p:spPr>
        <p:txBody>
          <a:bodyPr anchor="t">
            <a:spAutoFit/>
          </a:bodyPr>
          <a:lstStyle>
            <a:lvl1pPr>
              <a:defRPr sz="2800" b="1">
                <a:solidFill>
                  <a:schemeClr val="accent2"/>
                </a:solidFill>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980450DE-2BB5-2901-3769-3BBFA07946C8}"/>
              </a:ext>
            </a:extLst>
          </p:cNvPr>
          <p:cNvSpPr>
            <a:spLocks noGrp="1"/>
          </p:cNvSpPr>
          <p:nvPr>
            <p:ph idx="1"/>
          </p:nvPr>
        </p:nvSpPr>
        <p:spPr>
          <a:xfrm>
            <a:off x="442800" y="1708150"/>
            <a:ext cx="11306175" cy="838691"/>
          </a:xfrm>
        </p:spPr>
        <p:txBody>
          <a:bodyPr>
            <a:spAutoFit/>
          </a:bodyPr>
          <a:lstStyle>
            <a:lvl1pPr marL="228600" indent="-228600">
              <a:lnSpc>
                <a:spcPct val="100000"/>
              </a:lnSpc>
              <a:spcBef>
                <a:spcPts val="1800"/>
              </a:spcBef>
              <a:spcAft>
                <a:spcPts val="0"/>
              </a:spcAft>
              <a:buClr>
                <a:schemeClr val="accent1"/>
              </a:buClr>
              <a:buFont typeface="Arial" panose="020B0604020202020204" pitchFamily="34" charset="0"/>
              <a:buChar char="•"/>
              <a:defRPr sz="2000"/>
            </a:lvl1pPr>
            <a:lvl3pPr marL="525463" indent="-239713">
              <a:lnSpc>
                <a:spcPct val="100000"/>
              </a:lnSpc>
              <a:spcBef>
                <a:spcPts val="300"/>
              </a:spcBef>
              <a:spcAft>
                <a:spcPts val="0"/>
              </a:spcAft>
              <a:buFont typeface="Arial" panose="020B0604020202020204" pitchFamily="34" charset="0"/>
              <a:buChar char="•"/>
              <a:defRPr/>
            </a:lvl3pPr>
            <a:lvl4pPr marL="800100" indent="-230188">
              <a:lnSpc>
                <a:spcPct val="100000"/>
              </a:lnSpc>
              <a:spcAft>
                <a:spcPts val="0"/>
              </a:spcAft>
              <a:defRPr/>
            </a:lvl4pPr>
          </a:lstStyle>
          <a:p>
            <a:pPr lvl="0"/>
            <a:r>
              <a:rPr lang="en-US"/>
              <a:t>Click to edit Master text styles</a:t>
            </a:r>
          </a:p>
          <a:p>
            <a:pPr lvl="1"/>
            <a:r>
              <a:rPr lang="en-US"/>
              <a:t>Second level</a:t>
            </a:r>
          </a:p>
          <a:p>
            <a:pPr lvl="2"/>
            <a:r>
              <a:rPr lang="en-US"/>
              <a:t>Third level</a:t>
            </a:r>
          </a:p>
        </p:txBody>
      </p:sp>
      <p:sp>
        <p:nvSpPr>
          <p:cNvPr id="5" name="Text Placeholder 7">
            <a:extLst>
              <a:ext uri="{FF2B5EF4-FFF2-40B4-BE49-F238E27FC236}">
                <a16:creationId xmlns:a16="http://schemas.microsoft.com/office/drawing/2014/main" id="{CCBDEA0A-51F4-DD86-6DDC-EF6E05F375BA}"/>
              </a:ext>
            </a:extLst>
          </p:cNvPr>
          <p:cNvSpPr>
            <a:spLocks noGrp="1"/>
          </p:cNvSpPr>
          <p:nvPr>
            <p:ph type="body" sz="quarter" idx="13" hasCustomPrompt="1"/>
          </p:nvPr>
        </p:nvSpPr>
        <p:spPr>
          <a:xfrm>
            <a:off x="6165850" y="6524625"/>
            <a:ext cx="5593059" cy="230832"/>
          </a:xfrm>
        </p:spPr>
        <p:txBody>
          <a:bodyPr wrap="square" anchor="b">
            <a:noAutofit/>
          </a:bodyPr>
          <a:lstStyle>
            <a:lvl1pPr marL="0" indent="0" algn="r">
              <a:lnSpc>
                <a:spcPct val="90000"/>
              </a:lnSpc>
              <a:spcBef>
                <a:spcPts val="0"/>
              </a:spcBef>
              <a:spcAft>
                <a:spcPts val="0"/>
              </a:spcAft>
              <a:buNone/>
              <a:defRPr sz="750">
                <a:solidFill>
                  <a:schemeClr val="bg2"/>
                </a:solidFill>
              </a:defRPr>
            </a:lvl1pPr>
            <a:lvl5pPr marL="1828800" indent="0">
              <a:buNone/>
              <a:defRPr/>
            </a:lvl5pPr>
          </a:lstStyle>
          <a:p>
            <a:pPr lvl="0"/>
            <a:r>
              <a:rPr lang="en-US"/>
              <a:t>Edit Master text styles</a:t>
            </a:r>
          </a:p>
        </p:txBody>
      </p:sp>
      <p:sp>
        <p:nvSpPr>
          <p:cNvPr id="6" name="Text Placeholder 7">
            <a:extLst>
              <a:ext uri="{FF2B5EF4-FFF2-40B4-BE49-F238E27FC236}">
                <a16:creationId xmlns:a16="http://schemas.microsoft.com/office/drawing/2014/main" id="{217C914E-B4D9-E261-3746-F6BCC5C463FC}"/>
              </a:ext>
            </a:extLst>
          </p:cNvPr>
          <p:cNvSpPr>
            <a:spLocks noGrp="1"/>
          </p:cNvSpPr>
          <p:nvPr>
            <p:ph type="body" sz="quarter" idx="15" hasCustomPrompt="1"/>
          </p:nvPr>
        </p:nvSpPr>
        <p:spPr>
          <a:xfrm>
            <a:off x="442912" y="6524625"/>
            <a:ext cx="5593059" cy="230832"/>
          </a:xfrm>
        </p:spPr>
        <p:txBody>
          <a:bodyPr anchor="b">
            <a:noAutofit/>
          </a:bodyPr>
          <a:lstStyle>
            <a:lvl1pPr marL="0" indent="0" algn="l">
              <a:lnSpc>
                <a:spcPct val="90000"/>
              </a:lnSpc>
              <a:spcBef>
                <a:spcPts val="0"/>
              </a:spcBef>
              <a:spcAft>
                <a:spcPts val="0"/>
              </a:spcAft>
              <a:buNone/>
              <a:defRPr sz="750">
                <a:solidFill>
                  <a:schemeClr val="bg2"/>
                </a:solidFill>
              </a:defRPr>
            </a:lvl1pPr>
            <a:lvl5pPr marL="1828800" indent="0">
              <a:buNone/>
              <a:defRPr/>
            </a:lvl5pPr>
          </a:lstStyle>
          <a:p>
            <a:pPr lvl="0"/>
            <a:r>
              <a:rPr lang="en-US"/>
              <a:t>Edit Master text styles</a:t>
            </a:r>
          </a:p>
        </p:txBody>
      </p:sp>
      <p:cxnSp>
        <p:nvCxnSpPr>
          <p:cNvPr id="118" name="Straight Connector 117">
            <a:extLst>
              <a:ext uri="{FF2B5EF4-FFF2-40B4-BE49-F238E27FC236}">
                <a16:creationId xmlns:a16="http://schemas.microsoft.com/office/drawing/2014/main" id="{F8D7DEA3-A5A3-27F2-A6DD-04FFED4964FC}"/>
              </a:ext>
            </a:extLst>
          </p:cNvPr>
          <p:cNvCxnSpPr>
            <a:cxnSpLocks/>
          </p:cNvCxnSpPr>
          <p:nvPr userDrawn="1"/>
        </p:nvCxnSpPr>
        <p:spPr bwMode="auto">
          <a:xfrm>
            <a:off x="24000" y="1247907"/>
            <a:ext cx="12168000" cy="0"/>
          </a:xfrm>
          <a:prstGeom prst="line">
            <a:avLst/>
          </a:prstGeom>
          <a:solidFill>
            <a:srgbClr val="C0C0C0"/>
          </a:solidFill>
          <a:ln w="28575" cap="flat" cmpd="sng" algn="ctr">
            <a:gradFill flip="none" rotWithShape="1">
              <a:gsLst>
                <a:gs pos="4000">
                  <a:schemeClr val="bg1">
                    <a:alpha val="54000"/>
                  </a:schemeClr>
                </a:gs>
                <a:gs pos="100000">
                  <a:schemeClr val="bg1">
                    <a:alpha val="0"/>
                  </a:schemeClr>
                </a:gs>
                <a:gs pos="54000">
                  <a:schemeClr val="bg2"/>
                </a:gs>
                <a:gs pos="65000">
                  <a:schemeClr val="accent2"/>
                </a:gs>
              </a:gsLst>
              <a:lin ang="0" scaled="1"/>
              <a:tileRect/>
            </a:gradFill>
            <a:prstDash val="solid"/>
            <a:round/>
            <a:headEnd type="none" w="med" len="med"/>
            <a:tailEnd type="none" w="med" len="med"/>
          </a:ln>
          <a:effectLst/>
        </p:spPr>
      </p:cxnSp>
    </p:spTree>
    <p:extLst>
      <p:ext uri="{BB962C8B-B14F-4D97-AF65-F5344CB8AC3E}">
        <p14:creationId xmlns:p14="http://schemas.microsoft.com/office/powerpoint/2010/main" val="291701882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Title Slide">
    <p:bg>
      <p:bgPr>
        <a:blipFill dpi="0" rotWithShape="1">
          <a:blip r:embed="rId2">
            <a:alphaModFix amt="50044"/>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39648C-B542-3C2B-04F7-DCEEB45B7613}"/>
              </a:ext>
            </a:extLst>
          </p:cNvPr>
          <p:cNvSpPr>
            <a:spLocks noGrp="1"/>
          </p:cNvSpPr>
          <p:nvPr>
            <p:ph type="ctrTitle"/>
          </p:nvPr>
        </p:nvSpPr>
        <p:spPr>
          <a:xfrm>
            <a:off x="1524000" y="1122363"/>
            <a:ext cx="9144000" cy="2387600"/>
          </a:xfrm>
        </p:spPr>
        <p:txBody>
          <a:bodyPr anchor="b">
            <a:normAutofit/>
          </a:bodyPr>
          <a:lstStyle>
            <a:lvl1pPr algn="ctr">
              <a:defRPr sz="5400"/>
            </a:lvl1pPr>
          </a:lstStyle>
          <a:p>
            <a:r>
              <a:rPr lang="en-US"/>
              <a:t>Click to edit Master title style</a:t>
            </a:r>
          </a:p>
        </p:txBody>
      </p:sp>
      <p:sp>
        <p:nvSpPr>
          <p:cNvPr id="3" name="Subtitle 2">
            <a:extLst>
              <a:ext uri="{FF2B5EF4-FFF2-40B4-BE49-F238E27FC236}">
                <a16:creationId xmlns:a16="http://schemas.microsoft.com/office/drawing/2014/main" id="{470599D9-6CBA-DFDE-0168-492DA09D698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Delay 8">
            <a:extLst>
              <a:ext uri="{FF2B5EF4-FFF2-40B4-BE49-F238E27FC236}">
                <a16:creationId xmlns:a16="http://schemas.microsoft.com/office/drawing/2014/main" id="{D0F40FAF-D30D-FC30-6756-DAFA19908834}"/>
              </a:ext>
            </a:extLst>
          </p:cNvPr>
          <p:cNvSpPr/>
          <p:nvPr/>
        </p:nvSpPr>
        <p:spPr>
          <a:xfrm rot="5400000">
            <a:off x="5694215" y="360218"/>
            <a:ext cx="803565" cy="12192003"/>
          </a:xfrm>
          <a:prstGeom prst="rect">
            <a:avLst/>
          </a:prstGeom>
          <a:gradFill>
            <a:gsLst>
              <a:gs pos="0">
                <a:schemeClr val="accent1"/>
              </a:gs>
              <a:gs pos="25000">
                <a:srgbClr val="0B598F"/>
              </a:gs>
              <a:gs pos="100000">
                <a:schemeClr val="tx2"/>
              </a:gs>
            </a:gsLst>
            <a:lin ang="5400000" scaled="0"/>
          </a:gra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pic>
        <p:nvPicPr>
          <p:cNvPr id="6" name="Picture 5" descr="A black and white logo&#10;&#10;Description automatically generated">
            <a:extLst>
              <a:ext uri="{FF2B5EF4-FFF2-40B4-BE49-F238E27FC236}">
                <a16:creationId xmlns:a16="http://schemas.microsoft.com/office/drawing/2014/main" id="{AEDFFFEB-544E-6885-5E62-92309E06707D}"/>
              </a:ext>
            </a:extLst>
          </p:cNvPr>
          <p:cNvPicPr>
            <a:picLocks noChangeAspect="1"/>
          </p:cNvPicPr>
          <p:nvPr/>
        </p:nvPicPr>
        <p:blipFill>
          <a:blip r:embed="rId3"/>
          <a:stretch>
            <a:fillRect/>
          </a:stretch>
        </p:blipFill>
        <p:spPr>
          <a:xfrm>
            <a:off x="5641915" y="6105335"/>
            <a:ext cx="908164" cy="701763"/>
          </a:xfrm>
          <a:prstGeom prst="rect">
            <a:avLst/>
          </a:prstGeom>
        </p:spPr>
      </p:pic>
    </p:spTree>
    <p:extLst>
      <p:ext uri="{BB962C8B-B14F-4D97-AF65-F5344CB8AC3E}">
        <p14:creationId xmlns:p14="http://schemas.microsoft.com/office/powerpoint/2010/main" val="126269825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00CC77-83CD-4423-5293-7E0D07F1A94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3AFA749-54FD-BA97-5700-3AEF8A37A9ED}"/>
              </a:ext>
            </a:extLst>
          </p:cNvPr>
          <p:cNvSpPr>
            <a:spLocks noGrp="1"/>
          </p:cNvSpPr>
          <p:nvPr>
            <p:ph idx="1"/>
          </p:nvPr>
        </p:nvSpPr>
        <p:spPr>
          <a:xfrm>
            <a:off x="838200" y="1825625"/>
            <a:ext cx="10515600" cy="40625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CCFAE12E-DE23-EB70-0A44-D9CF83CE2A7B}"/>
              </a:ext>
            </a:extLst>
          </p:cNvPr>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321647109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00CC77-83CD-4423-5293-7E0D07F1A94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3AFA749-54FD-BA97-5700-3AEF8A37A9ED}"/>
              </a:ext>
            </a:extLst>
          </p:cNvPr>
          <p:cNvSpPr>
            <a:spLocks noGrp="1"/>
          </p:cNvSpPr>
          <p:nvPr>
            <p:ph idx="1"/>
          </p:nvPr>
        </p:nvSpPr>
        <p:spPr>
          <a:xfrm>
            <a:off x="838200" y="1825625"/>
            <a:ext cx="10515600" cy="28433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CCFAE12E-DE23-EB70-0A44-D9CF83CE2A7B}"/>
              </a:ext>
            </a:extLst>
          </p:cNvPr>
          <p:cNvSpPr>
            <a:spLocks noGrp="1"/>
          </p:cNvSpPr>
          <p:nvPr>
            <p:ph type="ftr" sz="quarter" idx="10"/>
          </p:nvPr>
        </p:nvSpPr>
        <p:spPr/>
        <p:txBody>
          <a:bodyPr/>
          <a:lstStyle/>
          <a:p>
            <a:endParaRPr lang="en-US"/>
          </a:p>
        </p:txBody>
      </p:sp>
      <p:sp>
        <p:nvSpPr>
          <p:cNvPr id="6" name="Text Placeholder 5">
            <a:extLst>
              <a:ext uri="{FF2B5EF4-FFF2-40B4-BE49-F238E27FC236}">
                <a16:creationId xmlns:a16="http://schemas.microsoft.com/office/drawing/2014/main" id="{F6D643EA-3729-7EAA-7720-54ADA7DC9B32}"/>
              </a:ext>
            </a:extLst>
          </p:cNvPr>
          <p:cNvSpPr>
            <a:spLocks noGrp="1"/>
          </p:cNvSpPr>
          <p:nvPr>
            <p:ph type="body" sz="quarter" idx="11" hasCustomPrompt="1"/>
          </p:nvPr>
        </p:nvSpPr>
        <p:spPr>
          <a:xfrm>
            <a:off x="838200" y="4765675"/>
            <a:ext cx="10515600" cy="1066800"/>
          </a:xfrm>
        </p:spPr>
        <p:style>
          <a:lnRef idx="1">
            <a:schemeClr val="accent3"/>
          </a:lnRef>
          <a:fillRef idx="3">
            <a:schemeClr val="accent3"/>
          </a:fillRef>
          <a:effectRef idx="2">
            <a:schemeClr val="accent3"/>
          </a:effectRef>
          <a:fontRef idx="minor">
            <a:schemeClr val="lt1"/>
          </a:fontRef>
        </p:style>
        <p:txBody>
          <a:bodyPr anchor="ctr"/>
          <a:lstStyle>
            <a:lvl1pPr marL="0" indent="0" algn="ctr">
              <a:buNone/>
              <a:defRPr b="1">
                <a:latin typeface="Arial" panose="020B0604020202020204" pitchFamily="34" charset="0"/>
                <a:cs typeface="Arial" panose="020B0604020202020204" pitchFamily="34" charset="0"/>
              </a:defRPr>
            </a:lvl1pPr>
            <a:lvl2pPr marL="457200" indent="0" algn="ctr">
              <a:buNone/>
              <a:defRPr>
                <a:latin typeface="Arial" panose="020B0604020202020204" pitchFamily="34" charset="0"/>
                <a:cs typeface="Arial" panose="020B0604020202020204" pitchFamily="34" charset="0"/>
              </a:defRPr>
            </a:lvl2pPr>
            <a:lvl3pPr marL="914400" indent="0" algn="ctr">
              <a:buNone/>
              <a:defRPr>
                <a:latin typeface="Arial" panose="020B0604020202020204" pitchFamily="34" charset="0"/>
                <a:cs typeface="Arial" panose="020B0604020202020204" pitchFamily="34" charset="0"/>
              </a:defRPr>
            </a:lvl3pPr>
            <a:lvl4pPr marL="1371600" indent="0" algn="ctr">
              <a:buNone/>
              <a:defRPr>
                <a:latin typeface="Arial" panose="020B0604020202020204" pitchFamily="34" charset="0"/>
                <a:cs typeface="Arial" panose="020B0604020202020204" pitchFamily="34" charset="0"/>
              </a:defRPr>
            </a:lvl4pPr>
            <a:lvl5pPr marL="1828800" indent="0" algn="ctr">
              <a:buNone/>
              <a:defRPr>
                <a:latin typeface="Arial" panose="020B0604020202020204" pitchFamily="34" charset="0"/>
                <a:cs typeface="Arial" panose="020B0604020202020204" pitchFamily="34" charset="0"/>
              </a:defRPr>
            </a:lvl5pPr>
          </a:lstStyle>
          <a:p>
            <a:pPr lvl="0"/>
            <a:r>
              <a:rPr lang="en-US"/>
              <a:t>Click to edit Call Out Text</a:t>
            </a:r>
          </a:p>
        </p:txBody>
      </p:sp>
    </p:spTree>
    <p:extLst>
      <p:ext uri="{BB962C8B-B14F-4D97-AF65-F5344CB8AC3E}">
        <p14:creationId xmlns:p14="http://schemas.microsoft.com/office/powerpoint/2010/main" val="97941895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Section Header">
    <p:bg>
      <p:bgPr>
        <a:blipFill dpi="0" rotWithShape="1">
          <a:blip r:embed="rId2">
            <a:alphaModFix amt="70382"/>
            <a:lum/>
          </a:blip>
          <a:srcRect/>
          <a:stretch>
            <a:fillRect/>
          </a:stretch>
        </a:blipFill>
        <a:effectLst/>
      </p:bgPr>
    </p:bg>
    <p:spTree>
      <p:nvGrpSpPr>
        <p:cNvPr id="1" name=""/>
        <p:cNvGrpSpPr/>
        <p:nvPr/>
      </p:nvGrpSpPr>
      <p:grpSpPr>
        <a:xfrm>
          <a:off x="0" y="0"/>
          <a:ext cx="0" cy="0"/>
          <a:chOff x="0" y="0"/>
          <a:chExt cx="0" cy="0"/>
        </a:xfrm>
      </p:grpSpPr>
      <p:sp>
        <p:nvSpPr>
          <p:cNvPr id="5" name="Delay 8">
            <a:extLst>
              <a:ext uri="{FF2B5EF4-FFF2-40B4-BE49-F238E27FC236}">
                <a16:creationId xmlns:a16="http://schemas.microsoft.com/office/drawing/2014/main" id="{2397D7E2-AE45-BB0C-3924-F20E59E04CC7}"/>
              </a:ext>
            </a:extLst>
          </p:cNvPr>
          <p:cNvSpPr/>
          <p:nvPr/>
        </p:nvSpPr>
        <p:spPr>
          <a:xfrm rot="5400000">
            <a:off x="2666996" y="-2667000"/>
            <a:ext cx="6858002" cy="12192003"/>
          </a:xfrm>
          <a:prstGeom prst="rect">
            <a:avLst/>
          </a:prstGeom>
          <a:gradFill>
            <a:gsLst>
              <a:gs pos="0">
                <a:schemeClr val="accent1">
                  <a:alpha val="84000"/>
                </a:schemeClr>
              </a:gs>
              <a:gs pos="43000">
                <a:srgbClr val="0B598F">
                  <a:alpha val="83062"/>
                </a:srgbClr>
              </a:gs>
              <a:gs pos="100000">
                <a:schemeClr val="tx2"/>
              </a:gs>
            </a:gsLst>
            <a:lin ang="5400000" scaled="0"/>
          </a:gra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pic>
        <p:nvPicPr>
          <p:cNvPr id="6" name="Picture 5" descr="A black and white logo&#10;&#10;Description automatically generated">
            <a:extLst>
              <a:ext uri="{FF2B5EF4-FFF2-40B4-BE49-F238E27FC236}">
                <a16:creationId xmlns:a16="http://schemas.microsoft.com/office/drawing/2014/main" id="{2FA02C0D-9441-F524-DB94-3D00E516DE79}"/>
              </a:ext>
            </a:extLst>
          </p:cNvPr>
          <p:cNvPicPr>
            <a:picLocks noChangeAspect="1"/>
          </p:cNvPicPr>
          <p:nvPr/>
        </p:nvPicPr>
        <p:blipFill>
          <a:blip r:embed="rId3"/>
          <a:stretch>
            <a:fillRect/>
          </a:stretch>
        </p:blipFill>
        <p:spPr>
          <a:xfrm>
            <a:off x="149033" y="6105335"/>
            <a:ext cx="908164" cy="701763"/>
          </a:xfrm>
          <a:prstGeom prst="rect">
            <a:avLst/>
          </a:prstGeom>
        </p:spPr>
      </p:pic>
      <p:sp>
        <p:nvSpPr>
          <p:cNvPr id="2" name="Title 1">
            <a:extLst>
              <a:ext uri="{FF2B5EF4-FFF2-40B4-BE49-F238E27FC236}">
                <a16:creationId xmlns:a16="http://schemas.microsoft.com/office/drawing/2014/main" id="{8FC2EEFF-06A6-0FC8-787E-259972E6FAA4}"/>
              </a:ext>
            </a:extLst>
          </p:cNvPr>
          <p:cNvSpPr>
            <a:spLocks noGrp="1"/>
          </p:cNvSpPr>
          <p:nvPr>
            <p:ph type="title" hasCustomPrompt="1"/>
          </p:nvPr>
        </p:nvSpPr>
        <p:spPr>
          <a:xfrm>
            <a:off x="1416734" y="1176337"/>
            <a:ext cx="9930715" cy="2252661"/>
          </a:xfrm>
        </p:spPr>
        <p:txBody>
          <a:bodyPr anchor="b">
            <a:normAutofit/>
          </a:bodyPr>
          <a:lstStyle>
            <a:lvl1pPr>
              <a:defRPr sz="5400">
                <a:solidFill>
                  <a:schemeClr val="accent3"/>
                </a:solidFill>
              </a:defRPr>
            </a:lvl1pPr>
          </a:lstStyle>
          <a:p>
            <a:r>
              <a:rPr lang="en-US"/>
              <a:t>Click to edit Section Highlight</a:t>
            </a:r>
          </a:p>
        </p:txBody>
      </p:sp>
      <p:sp>
        <p:nvSpPr>
          <p:cNvPr id="3" name="Text Placeholder 2">
            <a:extLst>
              <a:ext uri="{FF2B5EF4-FFF2-40B4-BE49-F238E27FC236}">
                <a16:creationId xmlns:a16="http://schemas.microsoft.com/office/drawing/2014/main" id="{762A06F5-E828-9F2A-865B-206112C52B16}"/>
              </a:ext>
            </a:extLst>
          </p:cNvPr>
          <p:cNvSpPr>
            <a:spLocks noGrp="1"/>
          </p:cNvSpPr>
          <p:nvPr>
            <p:ph type="body" idx="1" hasCustomPrompt="1"/>
          </p:nvPr>
        </p:nvSpPr>
        <p:spPr>
          <a:xfrm>
            <a:off x="1416734" y="3588327"/>
            <a:ext cx="9930715" cy="1801986"/>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highlight section text styles</a:t>
            </a:r>
          </a:p>
        </p:txBody>
      </p:sp>
      <p:sp>
        <p:nvSpPr>
          <p:cNvPr id="4" name="Footer Placeholder 3">
            <a:extLst>
              <a:ext uri="{FF2B5EF4-FFF2-40B4-BE49-F238E27FC236}">
                <a16:creationId xmlns:a16="http://schemas.microsoft.com/office/drawing/2014/main" id="{450E6774-79FA-61C0-6170-BA39DF9ED122}"/>
              </a:ext>
            </a:extLst>
          </p:cNvPr>
          <p:cNvSpPr>
            <a:spLocks noGrp="1"/>
          </p:cNvSpPr>
          <p:nvPr>
            <p:ph type="ftr" sz="quarter" idx="10"/>
          </p:nvPr>
        </p:nvSpPr>
        <p:spPr/>
        <p:txBody>
          <a:bodyPr/>
          <a:lstStyle>
            <a:lvl1pPr>
              <a:defRPr>
                <a:solidFill>
                  <a:schemeClr val="bg1"/>
                </a:solidFill>
              </a:defRPr>
            </a:lvl1pPr>
          </a:lstStyle>
          <a:p>
            <a:endParaRPr lang="en-US"/>
          </a:p>
        </p:txBody>
      </p:sp>
    </p:spTree>
    <p:extLst>
      <p:ext uri="{BB962C8B-B14F-4D97-AF65-F5344CB8AC3E}">
        <p14:creationId xmlns:p14="http://schemas.microsoft.com/office/powerpoint/2010/main" val="66107045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9E8866-AE33-063A-EF79-40DF7D1A92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403C5B9-2D25-5337-7BBA-3ED2655084AB}"/>
              </a:ext>
            </a:extLst>
          </p:cNvPr>
          <p:cNvSpPr>
            <a:spLocks noGrp="1"/>
          </p:cNvSpPr>
          <p:nvPr>
            <p:ph sz="half" idx="1"/>
          </p:nvPr>
        </p:nvSpPr>
        <p:spPr>
          <a:xfrm>
            <a:off x="838200" y="1825625"/>
            <a:ext cx="5181600" cy="42288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58FCBBB-7198-151F-E4F6-1E7CFD5D9584}"/>
              </a:ext>
            </a:extLst>
          </p:cNvPr>
          <p:cNvSpPr>
            <a:spLocks noGrp="1"/>
          </p:cNvSpPr>
          <p:nvPr>
            <p:ph sz="half" idx="2"/>
          </p:nvPr>
        </p:nvSpPr>
        <p:spPr>
          <a:xfrm>
            <a:off x="6172200" y="1825625"/>
            <a:ext cx="5181600" cy="42288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E1166ECE-698E-B038-D29D-F9F7CD9FA58F}"/>
              </a:ext>
            </a:extLst>
          </p:cNvPr>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323163607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9E8866-AE33-063A-EF79-40DF7D1A92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403C5B9-2D25-5337-7BBA-3ED2655084AB}"/>
              </a:ext>
            </a:extLst>
          </p:cNvPr>
          <p:cNvSpPr>
            <a:spLocks noGrp="1"/>
          </p:cNvSpPr>
          <p:nvPr>
            <p:ph sz="half" idx="1"/>
          </p:nvPr>
        </p:nvSpPr>
        <p:spPr>
          <a:xfrm>
            <a:off x="838200" y="1825625"/>
            <a:ext cx="5181600" cy="42288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58FCBBB-7198-151F-E4F6-1E7CFD5D9584}"/>
              </a:ext>
            </a:extLst>
          </p:cNvPr>
          <p:cNvSpPr>
            <a:spLocks noGrp="1"/>
          </p:cNvSpPr>
          <p:nvPr>
            <p:ph sz="half" idx="2"/>
          </p:nvPr>
        </p:nvSpPr>
        <p:spPr>
          <a:xfrm>
            <a:off x="6172200" y="1825625"/>
            <a:ext cx="5181600" cy="3051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E1166ECE-698E-B038-D29D-F9F7CD9FA58F}"/>
              </a:ext>
            </a:extLst>
          </p:cNvPr>
          <p:cNvSpPr>
            <a:spLocks noGrp="1"/>
          </p:cNvSpPr>
          <p:nvPr>
            <p:ph type="ftr" sz="quarter" idx="10"/>
          </p:nvPr>
        </p:nvSpPr>
        <p:spPr/>
        <p:txBody>
          <a:bodyPr/>
          <a:lstStyle/>
          <a:p>
            <a:endParaRPr lang="en-US"/>
          </a:p>
        </p:txBody>
      </p:sp>
      <p:sp>
        <p:nvSpPr>
          <p:cNvPr id="6" name="Text Placeholder 5">
            <a:extLst>
              <a:ext uri="{FF2B5EF4-FFF2-40B4-BE49-F238E27FC236}">
                <a16:creationId xmlns:a16="http://schemas.microsoft.com/office/drawing/2014/main" id="{74B985E9-81F6-08EF-03E8-111E63812B02}"/>
              </a:ext>
            </a:extLst>
          </p:cNvPr>
          <p:cNvSpPr>
            <a:spLocks noGrp="1"/>
          </p:cNvSpPr>
          <p:nvPr>
            <p:ph type="body" sz="quarter" idx="11" hasCustomPrompt="1"/>
          </p:nvPr>
        </p:nvSpPr>
        <p:spPr>
          <a:xfrm>
            <a:off x="6172200" y="4987637"/>
            <a:ext cx="5181600" cy="1066800"/>
          </a:xfrm>
        </p:spPr>
        <p:style>
          <a:lnRef idx="1">
            <a:schemeClr val="accent3"/>
          </a:lnRef>
          <a:fillRef idx="3">
            <a:schemeClr val="accent3"/>
          </a:fillRef>
          <a:effectRef idx="2">
            <a:schemeClr val="accent3"/>
          </a:effectRef>
          <a:fontRef idx="minor">
            <a:schemeClr val="lt1"/>
          </a:fontRef>
        </p:style>
        <p:txBody>
          <a:bodyPr anchor="ctr"/>
          <a:lstStyle>
            <a:lvl1pPr marL="0" indent="0" algn="ctr">
              <a:buNone/>
              <a:defRPr b="1">
                <a:latin typeface="Arial" panose="020B0604020202020204" pitchFamily="34" charset="0"/>
                <a:cs typeface="Arial" panose="020B0604020202020204" pitchFamily="34" charset="0"/>
              </a:defRPr>
            </a:lvl1pPr>
            <a:lvl2pPr marL="457200" indent="0" algn="ctr">
              <a:buNone/>
              <a:defRPr>
                <a:latin typeface="Arial" panose="020B0604020202020204" pitchFamily="34" charset="0"/>
                <a:cs typeface="Arial" panose="020B0604020202020204" pitchFamily="34" charset="0"/>
              </a:defRPr>
            </a:lvl2pPr>
            <a:lvl3pPr marL="914400" indent="0" algn="ctr">
              <a:buNone/>
              <a:defRPr>
                <a:latin typeface="Arial" panose="020B0604020202020204" pitchFamily="34" charset="0"/>
                <a:cs typeface="Arial" panose="020B0604020202020204" pitchFamily="34" charset="0"/>
              </a:defRPr>
            </a:lvl3pPr>
            <a:lvl4pPr marL="1371600" indent="0" algn="ctr">
              <a:buNone/>
              <a:defRPr>
                <a:latin typeface="Arial" panose="020B0604020202020204" pitchFamily="34" charset="0"/>
                <a:cs typeface="Arial" panose="020B0604020202020204" pitchFamily="34" charset="0"/>
              </a:defRPr>
            </a:lvl4pPr>
            <a:lvl5pPr marL="1828800" indent="0" algn="ctr">
              <a:buNone/>
              <a:defRPr>
                <a:latin typeface="Arial" panose="020B0604020202020204" pitchFamily="34" charset="0"/>
                <a:cs typeface="Arial" panose="020B0604020202020204" pitchFamily="34" charset="0"/>
              </a:defRPr>
            </a:lvl5pPr>
          </a:lstStyle>
          <a:p>
            <a:pPr lvl="0"/>
            <a:r>
              <a:rPr lang="en-US"/>
              <a:t>Click to edit Call Out Text</a:t>
            </a:r>
          </a:p>
        </p:txBody>
      </p:sp>
    </p:spTree>
    <p:extLst>
      <p:ext uri="{BB962C8B-B14F-4D97-AF65-F5344CB8AC3E}">
        <p14:creationId xmlns:p14="http://schemas.microsoft.com/office/powerpoint/2010/main" val="24211046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9E8866-AE33-063A-EF79-40DF7D1A92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403C5B9-2D25-5337-7BBA-3ED2655084AB}"/>
              </a:ext>
            </a:extLst>
          </p:cNvPr>
          <p:cNvSpPr>
            <a:spLocks noGrp="1"/>
          </p:cNvSpPr>
          <p:nvPr>
            <p:ph sz="half" idx="1"/>
          </p:nvPr>
        </p:nvSpPr>
        <p:spPr>
          <a:xfrm>
            <a:off x="838200" y="1825625"/>
            <a:ext cx="5181600" cy="42288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58FCBBB-7198-151F-E4F6-1E7CFD5D9584}"/>
              </a:ext>
            </a:extLst>
          </p:cNvPr>
          <p:cNvSpPr>
            <a:spLocks noGrp="1"/>
          </p:cNvSpPr>
          <p:nvPr>
            <p:ph sz="half" idx="2"/>
          </p:nvPr>
        </p:nvSpPr>
        <p:spPr>
          <a:xfrm>
            <a:off x="6172200" y="1825625"/>
            <a:ext cx="5181600" cy="42288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E1166ECE-698E-B038-D29D-F9F7CD9FA58F}"/>
              </a:ext>
            </a:extLst>
          </p:cNvPr>
          <p:cNvSpPr>
            <a:spLocks noGrp="1"/>
          </p:cNvSpPr>
          <p:nvPr>
            <p:ph type="ftr" sz="quarter" idx="10"/>
          </p:nvPr>
        </p:nvSpPr>
        <p:spPr/>
        <p:txBody>
          <a:bodyPr/>
          <a:lstStyle/>
          <a:p>
            <a:r>
              <a:rPr lang="en-US"/>
              <a:t>a OR: 0.19 (95% CI, 0.09–0.40); P &lt; 0.0001.</a:t>
            </a:r>
            <a:br>
              <a:rPr lang="en-US"/>
            </a:br>
            <a:r>
              <a:rPr lang="en-US"/>
              <a:t>AE, adverse event; DM, dermatologic management; IRR, infusion-related reaction; SoC, standard of care; VTE, venous thromboembolism.</a:t>
            </a:r>
          </a:p>
          <a:p>
            <a:r>
              <a:rPr lang="en-US"/>
              <a:t>
1. Girard N, et al. ELCC 2025. Abstract 10MO. 2. Spira AI, et al. J Thorac Oncol. 2025;20(6):809-816. 3. Leighl NB, et al. J Clin Oncol. 2024;42(30):3593-3605.</a:t>
            </a:r>
          </a:p>
        </p:txBody>
      </p:sp>
    </p:spTree>
    <p:extLst>
      <p:ext uri="{BB962C8B-B14F-4D97-AF65-F5344CB8AC3E}">
        <p14:creationId xmlns:p14="http://schemas.microsoft.com/office/powerpoint/2010/main" val="382872472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5EEFA4-04A4-449E-6D6F-8DA3BFA868E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01A5F4E-69AF-F17B-617C-22E0E0485888}"/>
              </a:ext>
            </a:extLst>
          </p:cNvPr>
          <p:cNvSpPr>
            <a:spLocks noGrp="1"/>
          </p:cNvSpPr>
          <p:nvPr>
            <p:ph type="body" idx="1"/>
          </p:nvPr>
        </p:nvSpPr>
        <p:spPr>
          <a:xfrm>
            <a:off x="839788" y="1681163"/>
            <a:ext cx="5157787" cy="82391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72BEF36-D860-6848-D47C-D1D3F74E7ABC}"/>
              </a:ext>
            </a:extLst>
          </p:cNvPr>
          <p:cNvSpPr>
            <a:spLocks noGrp="1"/>
          </p:cNvSpPr>
          <p:nvPr>
            <p:ph sz="half" idx="2"/>
          </p:nvPr>
        </p:nvSpPr>
        <p:spPr>
          <a:xfrm>
            <a:off x="839788" y="2505075"/>
            <a:ext cx="5157787" cy="35493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376C7D4-3E1D-6B65-7B11-19BF7AFFEE90}"/>
              </a:ext>
            </a:extLst>
          </p:cNvPr>
          <p:cNvSpPr>
            <a:spLocks noGrp="1"/>
          </p:cNvSpPr>
          <p:nvPr>
            <p:ph type="body" sz="quarter" idx="3"/>
          </p:nvPr>
        </p:nvSpPr>
        <p:spPr>
          <a:xfrm>
            <a:off x="6172200" y="1681163"/>
            <a:ext cx="5183188" cy="82391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E8F191F-A895-9C72-E18D-0CB6FE7E84DE}"/>
              </a:ext>
            </a:extLst>
          </p:cNvPr>
          <p:cNvSpPr>
            <a:spLocks noGrp="1"/>
          </p:cNvSpPr>
          <p:nvPr>
            <p:ph sz="quarter" idx="4"/>
          </p:nvPr>
        </p:nvSpPr>
        <p:spPr>
          <a:xfrm>
            <a:off x="6172200" y="2505075"/>
            <a:ext cx="5183188" cy="35493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F69370EC-0FCA-5BAE-44EE-BEB012E90306}"/>
              </a:ext>
            </a:extLst>
          </p:cNvPr>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348805155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F67D82-00B8-0B9A-74D3-29E6B2615594}"/>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270608BA-2306-FFFF-3C7F-0C3922A4C893}"/>
              </a:ext>
            </a:extLst>
          </p:cNvPr>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236892232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0C7D73-112F-7D4C-844B-DB58E26B8454}"/>
              </a:ext>
            </a:extLst>
          </p:cNvPr>
          <p:cNvSpPr>
            <a:spLocks noGrp="1"/>
          </p:cNvSpPr>
          <p:nvPr>
            <p:ph type="ctrTitle"/>
          </p:nvPr>
        </p:nvSpPr>
        <p:spPr>
          <a:xfrm>
            <a:off x="1524000" y="1122363"/>
            <a:ext cx="9144000" cy="2387600"/>
          </a:xfrm>
        </p:spPr>
        <p:txBody>
          <a:bodyPr anchor="b"/>
          <a:lstStyle>
            <a:lvl1pPr algn="ctr">
              <a:defRPr sz="6000">
                <a:solidFill>
                  <a:schemeClr val="accent2"/>
                </a:solidFill>
              </a:defRPr>
            </a:lvl1pPr>
          </a:lstStyle>
          <a:p>
            <a:r>
              <a:rPr lang="en-US"/>
              <a:t>Click to edit Master title style</a:t>
            </a:r>
          </a:p>
        </p:txBody>
      </p:sp>
      <p:sp>
        <p:nvSpPr>
          <p:cNvPr id="3" name="Subtitle 2">
            <a:extLst>
              <a:ext uri="{FF2B5EF4-FFF2-40B4-BE49-F238E27FC236}">
                <a16:creationId xmlns:a16="http://schemas.microsoft.com/office/drawing/2014/main" id="{540EF9F5-E516-D445-A503-442205BC529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Footer Placeholder 4">
            <a:extLst>
              <a:ext uri="{FF2B5EF4-FFF2-40B4-BE49-F238E27FC236}">
                <a16:creationId xmlns:a16="http://schemas.microsoft.com/office/drawing/2014/main" id="{EAD089CD-F014-0C43-A6B2-23E6800D6E5B}"/>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43777892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Clear w notes top w reference">
    <p:spTree>
      <p:nvGrpSpPr>
        <p:cNvPr id="1" name=""/>
        <p:cNvGrpSpPr/>
        <p:nvPr/>
      </p:nvGrpSpPr>
      <p:grpSpPr>
        <a:xfrm>
          <a:off x="0" y="0"/>
          <a:ext cx="0" cy="0"/>
          <a:chOff x="0" y="0"/>
          <a:chExt cx="0" cy="0"/>
        </a:xfrm>
      </p:grpSpPr>
      <p:sp>
        <p:nvSpPr>
          <p:cNvPr id="5"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7" name="Text Placeholder 3"/>
          <p:cNvSpPr>
            <a:spLocks noGrp="1"/>
          </p:cNvSpPr>
          <p:nvPr>
            <p:ph type="body" sz="quarter" idx="13" hasCustomPrompt="1"/>
          </p:nvPr>
        </p:nvSpPr>
        <p:spPr>
          <a:xfrm>
            <a:off x="0" y="1097280"/>
            <a:ext cx="12191999" cy="1463040"/>
          </a:xfrm>
          <a:solidFill>
            <a:schemeClr val="bg1">
              <a:lumMod val="95000"/>
            </a:schemeClr>
          </a:solidFill>
        </p:spPr>
        <p:txBody>
          <a:bodyPr wrap="square" lIns="720000" tIns="182880" rIns="720000" bIns="182880" anchor="ctr" anchorCtr="0">
            <a:normAutofit/>
          </a:bodyPr>
          <a:lstStyle>
            <a:lvl1pPr>
              <a:defRPr sz="1600" b="0" i="0"/>
            </a:lvl1pPr>
          </a:lstStyle>
          <a:p>
            <a:pPr lvl="0"/>
            <a:r>
              <a:rPr lang="en-US"/>
              <a:t>Notes comes here</a:t>
            </a:r>
          </a:p>
        </p:txBody>
      </p:sp>
      <p:sp>
        <p:nvSpPr>
          <p:cNvPr id="8" name="Text Placeholder 3">
            <a:extLst>
              <a:ext uri="{FF2B5EF4-FFF2-40B4-BE49-F238E27FC236}">
                <a16:creationId xmlns:a16="http://schemas.microsoft.com/office/drawing/2014/main" id="{1AA40195-06BC-7C49-A95F-A02178B1C350}"/>
              </a:ext>
            </a:extLst>
          </p:cNvPr>
          <p:cNvSpPr>
            <a:spLocks noGrp="1"/>
          </p:cNvSpPr>
          <p:nvPr>
            <p:ph type="body" sz="quarter" idx="14" hasCustomPrompt="1"/>
          </p:nvPr>
        </p:nvSpPr>
        <p:spPr>
          <a:xfrm>
            <a:off x="0" y="6443188"/>
            <a:ext cx="1219199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Tree>
    <p:extLst>
      <p:ext uri="{BB962C8B-B14F-4D97-AF65-F5344CB8AC3E}">
        <p14:creationId xmlns:p14="http://schemas.microsoft.com/office/powerpoint/2010/main" val="33359240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9E8866-AE33-063A-EF79-40DF7D1A92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403C5B9-2D25-5337-7BBA-3ED2655084AB}"/>
              </a:ext>
            </a:extLst>
          </p:cNvPr>
          <p:cNvSpPr>
            <a:spLocks noGrp="1"/>
          </p:cNvSpPr>
          <p:nvPr>
            <p:ph sz="half" idx="1"/>
          </p:nvPr>
        </p:nvSpPr>
        <p:spPr>
          <a:xfrm>
            <a:off x="838200" y="1825625"/>
            <a:ext cx="5181600" cy="42288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58FCBBB-7198-151F-E4F6-1E7CFD5D9584}"/>
              </a:ext>
            </a:extLst>
          </p:cNvPr>
          <p:cNvSpPr>
            <a:spLocks noGrp="1"/>
          </p:cNvSpPr>
          <p:nvPr>
            <p:ph sz="half" idx="2"/>
          </p:nvPr>
        </p:nvSpPr>
        <p:spPr>
          <a:xfrm>
            <a:off x="6172200" y="1825625"/>
            <a:ext cx="5181600" cy="3051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E1166ECE-698E-B038-D29D-F9F7CD9FA58F}"/>
              </a:ext>
            </a:extLst>
          </p:cNvPr>
          <p:cNvSpPr>
            <a:spLocks noGrp="1"/>
          </p:cNvSpPr>
          <p:nvPr>
            <p:ph type="ftr" sz="quarter" idx="10"/>
          </p:nvPr>
        </p:nvSpPr>
        <p:spPr/>
        <p:txBody>
          <a:bodyPr/>
          <a:lstStyle/>
          <a:p>
            <a:r>
              <a:rPr lang="en-US"/>
              <a:t>a OR: 0.19 (95% CI, 0.09–0.40); P &lt; 0.0001.</a:t>
            </a:r>
            <a:br>
              <a:rPr lang="en-US"/>
            </a:br>
            <a:r>
              <a:rPr lang="en-US"/>
              <a:t>AE, adverse event; DM, dermatologic management; IRR, infusion-related reaction; SoC, standard of care; VTE, venous thromboembolism.</a:t>
            </a:r>
          </a:p>
          <a:p>
            <a:r>
              <a:rPr lang="en-US"/>
              <a:t>
1. Girard N, et al. ELCC 2025. Abstract 10MO. 2. Spira AI, et al. J Thorac Oncol. 2025;20(6):809-816. 3. Leighl NB, et al. J Clin Oncol. 2024;42(30):3593-3605.</a:t>
            </a:r>
          </a:p>
        </p:txBody>
      </p:sp>
      <p:sp>
        <p:nvSpPr>
          <p:cNvPr id="6" name="Text Placeholder 5">
            <a:extLst>
              <a:ext uri="{FF2B5EF4-FFF2-40B4-BE49-F238E27FC236}">
                <a16:creationId xmlns:a16="http://schemas.microsoft.com/office/drawing/2014/main" id="{74B985E9-81F6-08EF-03E8-111E63812B02}"/>
              </a:ext>
            </a:extLst>
          </p:cNvPr>
          <p:cNvSpPr>
            <a:spLocks noGrp="1"/>
          </p:cNvSpPr>
          <p:nvPr>
            <p:ph type="body" sz="quarter" idx="11" hasCustomPrompt="1"/>
          </p:nvPr>
        </p:nvSpPr>
        <p:spPr>
          <a:xfrm>
            <a:off x="6172200" y="4987637"/>
            <a:ext cx="5181600" cy="1066800"/>
          </a:xfrm>
        </p:spPr>
        <p:style>
          <a:lnRef idx="1">
            <a:schemeClr val="accent3"/>
          </a:lnRef>
          <a:fillRef idx="3">
            <a:schemeClr val="accent3"/>
          </a:fillRef>
          <a:effectRef idx="2">
            <a:schemeClr val="accent3"/>
          </a:effectRef>
          <a:fontRef idx="minor">
            <a:schemeClr val="lt1"/>
          </a:fontRef>
        </p:style>
        <p:txBody>
          <a:bodyPr anchor="ctr"/>
          <a:lstStyle>
            <a:lvl1pPr marL="0" indent="0" algn="ctr">
              <a:buNone/>
              <a:defRPr b="1">
                <a:latin typeface="Arial" panose="020B0604020202020204" pitchFamily="34" charset="0"/>
                <a:cs typeface="Arial" panose="020B0604020202020204" pitchFamily="34" charset="0"/>
              </a:defRPr>
            </a:lvl1pPr>
            <a:lvl2pPr marL="457200" indent="0" algn="ctr">
              <a:buNone/>
              <a:defRPr>
                <a:latin typeface="Arial" panose="020B0604020202020204" pitchFamily="34" charset="0"/>
                <a:cs typeface="Arial" panose="020B0604020202020204" pitchFamily="34" charset="0"/>
              </a:defRPr>
            </a:lvl2pPr>
            <a:lvl3pPr marL="914400" indent="0" algn="ctr">
              <a:buNone/>
              <a:defRPr>
                <a:latin typeface="Arial" panose="020B0604020202020204" pitchFamily="34" charset="0"/>
                <a:cs typeface="Arial" panose="020B0604020202020204" pitchFamily="34" charset="0"/>
              </a:defRPr>
            </a:lvl3pPr>
            <a:lvl4pPr marL="1371600" indent="0" algn="ctr">
              <a:buNone/>
              <a:defRPr>
                <a:latin typeface="Arial" panose="020B0604020202020204" pitchFamily="34" charset="0"/>
                <a:cs typeface="Arial" panose="020B0604020202020204" pitchFamily="34" charset="0"/>
              </a:defRPr>
            </a:lvl4pPr>
            <a:lvl5pPr marL="1828800" indent="0" algn="ctr">
              <a:buNone/>
              <a:defRPr>
                <a:latin typeface="Arial" panose="020B0604020202020204" pitchFamily="34" charset="0"/>
                <a:cs typeface="Arial" panose="020B0604020202020204" pitchFamily="34" charset="0"/>
              </a:defRPr>
            </a:lvl5pPr>
          </a:lstStyle>
          <a:p>
            <a:pPr lvl="0"/>
            <a:r>
              <a:rPr lang="en-US"/>
              <a:t>Click to edit Call Out Text</a:t>
            </a:r>
          </a:p>
        </p:txBody>
      </p:sp>
    </p:spTree>
    <p:extLst>
      <p:ext uri="{BB962C8B-B14F-4D97-AF65-F5344CB8AC3E}">
        <p14:creationId xmlns:p14="http://schemas.microsoft.com/office/powerpoint/2010/main" val="18844460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5EEFA4-04A4-449E-6D6F-8DA3BFA868E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01A5F4E-69AF-F17B-617C-22E0E0485888}"/>
              </a:ext>
            </a:extLst>
          </p:cNvPr>
          <p:cNvSpPr>
            <a:spLocks noGrp="1"/>
          </p:cNvSpPr>
          <p:nvPr>
            <p:ph type="body" idx="1"/>
          </p:nvPr>
        </p:nvSpPr>
        <p:spPr>
          <a:xfrm>
            <a:off x="839788" y="1681163"/>
            <a:ext cx="5157787" cy="82391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72BEF36-D860-6848-D47C-D1D3F74E7ABC}"/>
              </a:ext>
            </a:extLst>
          </p:cNvPr>
          <p:cNvSpPr>
            <a:spLocks noGrp="1"/>
          </p:cNvSpPr>
          <p:nvPr>
            <p:ph sz="half" idx="2"/>
          </p:nvPr>
        </p:nvSpPr>
        <p:spPr>
          <a:xfrm>
            <a:off x="839788" y="2505075"/>
            <a:ext cx="5157787" cy="35493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376C7D4-3E1D-6B65-7B11-19BF7AFFEE90}"/>
              </a:ext>
            </a:extLst>
          </p:cNvPr>
          <p:cNvSpPr>
            <a:spLocks noGrp="1"/>
          </p:cNvSpPr>
          <p:nvPr>
            <p:ph type="body" sz="quarter" idx="3"/>
          </p:nvPr>
        </p:nvSpPr>
        <p:spPr>
          <a:xfrm>
            <a:off x="6172200" y="1681163"/>
            <a:ext cx="5183188" cy="82391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E8F191F-A895-9C72-E18D-0CB6FE7E84DE}"/>
              </a:ext>
            </a:extLst>
          </p:cNvPr>
          <p:cNvSpPr>
            <a:spLocks noGrp="1"/>
          </p:cNvSpPr>
          <p:nvPr>
            <p:ph sz="quarter" idx="4"/>
          </p:nvPr>
        </p:nvSpPr>
        <p:spPr>
          <a:xfrm>
            <a:off x="6172200" y="2505075"/>
            <a:ext cx="5183188" cy="35493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F69370EC-0FCA-5BAE-44EE-BEB012E90306}"/>
              </a:ext>
            </a:extLst>
          </p:cNvPr>
          <p:cNvSpPr>
            <a:spLocks noGrp="1"/>
          </p:cNvSpPr>
          <p:nvPr>
            <p:ph type="ftr" sz="quarter" idx="10"/>
          </p:nvPr>
        </p:nvSpPr>
        <p:spPr/>
        <p:txBody>
          <a:bodyPr/>
          <a:lstStyle/>
          <a:p>
            <a:r>
              <a:rPr lang="en-US"/>
              <a:t>a OR: 0.19 (95% CI, 0.09–0.40); P &lt; 0.0001.</a:t>
            </a:r>
            <a:br>
              <a:rPr lang="en-US"/>
            </a:br>
            <a:r>
              <a:rPr lang="en-US"/>
              <a:t>AE, adverse event; DM, dermatologic management; IRR, infusion-related reaction; SoC, standard of care; VTE, venous thromboembolism.</a:t>
            </a:r>
          </a:p>
          <a:p>
            <a:r>
              <a:rPr lang="en-US"/>
              <a:t>
1. Girard N, et al. ELCC 2025. Abstract 10MO. 2. Spira AI, et al. J Thorac Oncol. 2025;20(6):809-816. 3. Leighl NB, et al. J Clin Oncol. 2024;42(30):3593-3605.</a:t>
            </a:r>
          </a:p>
        </p:txBody>
      </p:sp>
    </p:spTree>
    <p:extLst>
      <p:ext uri="{BB962C8B-B14F-4D97-AF65-F5344CB8AC3E}">
        <p14:creationId xmlns:p14="http://schemas.microsoft.com/office/powerpoint/2010/main" val="27442173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F67D82-00B8-0B9A-74D3-29E6B2615594}"/>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270608BA-2306-FFFF-3C7F-0C3922A4C893}"/>
              </a:ext>
            </a:extLst>
          </p:cNvPr>
          <p:cNvSpPr>
            <a:spLocks noGrp="1"/>
          </p:cNvSpPr>
          <p:nvPr>
            <p:ph type="ftr" sz="quarter" idx="10"/>
          </p:nvPr>
        </p:nvSpPr>
        <p:spPr/>
        <p:txBody>
          <a:bodyPr/>
          <a:lstStyle/>
          <a:p>
            <a:r>
              <a:rPr lang="en-US"/>
              <a:t>a OR: 0.19 (95% CI, 0.09–0.40); P &lt; 0.0001.</a:t>
            </a:r>
            <a:br>
              <a:rPr lang="en-US"/>
            </a:br>
            <a:r>
              <a:rPr lang="en-US"/>
              <a:t>AE, adverse event; DM, dermatologic management; IRR, infusion-related reaction; SoC, standard of care; VTE, venous thromboembolism.</a:t>
            </a:r>
          </a:p>
          <a:p>
            <a:r>
              <a:rPr lang="en-US"/>
              <a:t>
1. Girard N, et al. ELCC 2025. Abstract 10MO. 2. Spira AI, et al. J Thorac Oncol. 2025;20(6):809-816. 3. Leighl NB, et al. J Clin Oncol. 2024;42(30):3593-3605.</a:t>
            </a:r>
          </a:p>
        </p:txBody>
      </p:sp>
    </p:spTree>
    <p:extLst>
      <p:ext uri="{BB962C8B-B14F-4D97-AF65-F5344CB8AC3E}">
        <p14:creationId xmlns:p14="http://schemas.microsoft.com/office/powerpoint/2010/main" val="19487039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E3E0B13-B254-A001-AAA6-0AEDEC99C851}"/>
              </a:ext>
            </a:extLst>
          </p:cNvPr>
          <p:cNvSpPr>
            <a:spLocks noGrp="1"/>
          </p:cNvSpPr>
          <p:nvPr>
            <p:ph type="ftr" sz="quarter" idx="11"/>
          </p:nvPr>
        </p:nvSpPr>
        <p:spPr/>
        <p:txBody>
          <a:bodyPr/>
          <a:lstStyle>
            <a:lvl1pPr>
              <a:defRPr sz="1000"/>
            </a:lvl1pPr>
          </a:lstStyle>
          <a:p>
            <a:r>
              <a:rPr lang="en-US"/>
              <a:t>a OR: 0.19 (95% CI, 0.09–0.40); P &lt; 0.0001.</a:t>
            </a:r>
            <a:br>
              <a:rPr lang="en-US"/>
            </a:br>
            <a:r>
              <a:rPr lang="en-US"/>
              <a:t>AE, adverse event; DM, dermatologic management; IRR, infusion-related reaction; SoC, standard of care; VTE, venous thromboembolism.</a:t>
            </a:r>
          </a:p>
          <a:p>
            <a:r>
              <a:rPr lang="en-US"/>
              <a:t>
1. Girard N, et al. ELCC 2025. Abstract 10MO. 2. Spira AI, et al. J Thorac Oncol. 2025;20(6):809-816. 3. Leighl NB, et al. J Clin Oncol. 2024;42(30):3593-3605.</a:t>
            </a:r>
          </a:p>
        </p:txBody>
      </p:sp>
    </p:spTree>
    <p:extLst>
      <p:ext uri="{BB962C8B-B14F-4D97-AF65-F5344CB8AC3E}">
        <p14:creationId xmlns:p14="http://schemas.microsoft.com/office/powerpoint/2010/main" val="26205659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2.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18" Type="http://schemas.openxmlformats.org/officeDocument/2006/relationships/slideLayout" Target="../slideLayouts/slideLayout39.xml"/><Relationship Id="rId26" Type="http://schemas.openxmlformats.org/officeDocument/2006/relationships/image" Target="../media/image3.png"/><Relationship Id="rId3" Type="http://schemas.openxmlformats.org/officeDocument/2006/relationships/slideLayout" Target="../slideLayouts/slideLayout24.xml"/><Relationship Id="rId21" Type="http://schemas.openxmlformats.org/officeDocument/2006/relationships/slideLayout" Target="../slideLayouts/slideLayout42.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slideLayout" Target="../slideLayouts/slideLayout38.xml"/><Relationship Id="rId25" Type="http://schemas.openxmlformats.org/officeDocument/2006/relationships/image" Target="../media/image2.png"/><Relationship Id="rId2" Type="http://schemas.openxmlformats.org/officeDocument/2006/relationships/slideLayout" Target="../slideLayouts/slideLayout23.xml"/><Relationship Id="rId16" Type="http://schemas.openxmlformats.org/officeDocument/2006/relationships/slideLayout" Target="../slideLayouts/slideLayout37.xml"/><Relationship Id="rId20" Type="http://schemas.openxmlformats.org/officeDocument/2006/relationships/slideLayout" Target="../slideLayouts/slideLayout41.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24" Type="http://schemas.openxmlformats.org/officeDocument/2006/relationships/image" Target="../media/image1.png"/><Relationship Id="rId5" Type="http://schemas.openxmlformats.org/officeDocument/2006/relationships/slideLayout" Target="../slideLayouts/slideLayout26.xml"/><Relationship Id="rId15" Type="http://schemas.openxmlformats.org/officeDocument/2006/relationships/slideLayout" Target="../slideLayouts/slideLayout36.xml"/><Relationship Id="rId23" Type="http://schemas.openxmlformats.org/officeDocument/2006/relationships/theme" Target="../theme/theme2.xml"/><Relationship Id="rId10" Type="http://schemas.openxmlformats.org/officeDocument/2006/relationships/slideLayout" Target="../slideLayouts/slideLayout31.xml"/><Relationship Id="rId19" Type="http://schemas.openxmlformats.org/officeDocument/2006/relationships/slideLayout" Target="../slideLayouts/slideLayout40.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 Id="rId22" Type="http://schemas.openxmlformats.org/officeDocument/2006/relationships/slideLayout" Target="../slideLayouts/slideLayout4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image" Target="../media/image2.png"/><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image" Target="../media/image1.png"/><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theme" Target="../theme/theme3.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3">
            <a:alphaModFix amt="9506"/>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A9DB656-1AD7-064E-BA22-4868A6D5FF0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7F99C9F-CF8D-C307-D570-35BEBBEB7260}"/>
              </a:ext>
            </a:extLst>
          </p:cNvPr>
          <p:cNvSpPr>
            <a:spLocks noGrp="1"/>
          </p:cNvSpPr>
          <p:nvPr>
            <p:ph type="body" idx="1"/>
          </p:nvPr>
        </p:nvSpPr>
        <p:spPr>
          <a:xfrm>
            <a:off x="838200" y="1825625"/>
            <a:ext cx="10515600" cy="415252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FE776642-4A68-D31C-95D8-6E0000F35C32}"/>
              </a:ext>
            </a:extLst>
          </p:cNvPr>
          <p:cNvSpPr>
            <a:spLocks noGrp="1"/>
          </p:cNvSpPr>
          <p:nvPr>
            <p:ph type="ftr" sz="quarter" idx="3"/>
          </p:nvPr>
        </p:nvSpPr>
        <p:spPr>
          <a:xfrm>
            <a:off x="1416735" y="6054437"/>
            <a:ext cx="10651322" cy="803564"/>
          </a:xfrm>
          <a:prstGeom prst="rect">
            <a:avLst/>
          </a:prstGeom>
        </p:spPr>
        <p:txBody>
          <a:bodyPr vert="horz" lIns="91440" tIns="45720" rIns="91440" bIns="45720" rtlCol="0" anchor="ctr"/>
          <a:lstStyle>
            <a:lvl1pPr algn="l">
              <a:defRPr sz="1000">
                <a:solidFill>
                  <a:schemeClr val="tx1"/>
                </a:solidFill>
                <a:latin typeface="Arial" panose="020B0604020202020204" pitchFamily="34" charset="0"/>
                <a:cs typeface="Arial" panose="020B0604020202020204" pitchFamily="34" charset="0"/>
              </a:defRPr>
            </a:lvl1pPr>
          </a:lstStyle>
          <a:p>
            <a:r>
              <a:rPr lang="en-US"/>
              <a:t>a OR: 0.19 (95% CI, 0.09–0.40); P &lt; 0.0001.</a:t>
            </a:r>
            <a:br>
              <a:rPr lang="en-US"/>
            </a:br>
            <a:r>
              <a:rPr lang="en-US"/>
              <a:t>AE, adverse event; DM, dermatologic management; IRR, infusion-related reaction; SoC, standard of care; VTE, venous thromboembolism.</a:t>
            </a:r>
          </a:p>
          <a:p>
            <a:r>
              <a:rPr lang="en-US"/>
              <a:t>
1. Girard N, et al. ELCC 2025. Abstract 10MO. 2. Spira AI, et al. J Thorac Oncol. 2025;20(6):809-816. 3. Leighl NB, et al. J Clin Oncol. 2024;42(30):3593-3605.</a:t>
            </a:r>
          </a:p>
        </p:txBody>
      </p:sp>
      <p:pic>
        <p:nvPicPr>
          <p:cNvPr id="8" name="Picture 7">
            <a:extLst>
              <a:ext uri="{FF2B5EF4-FFF2-40B4-BE49-F238E27FC236}">
                <a16:creationId xmlns:a16="http://schemas.microsoft.com/office/drawing/2014/main" id="{69D4DC12-C41D-67BC-F969-5B1245AB794F}"/>
              </a:ext>
            </a:extLst>
          </p:cNvPr>
          <p:cNvPicPr>
            <a:picLocks noChangeAspect="1"/>
          </p:cNvPicPr>
          <p:nvPr/>
        </p:nvPicPr>
        <p:blipFill>
          <a:blip r:embed="rId24"/>
          <a:stretch>
            <a:fillRect/>
          </a:stretch>
        </p:blipFill>
        <p:spPr>
          <a:xfrm>
            <a:off x="123944" y="6263241"/>
            <a:ext cx="933253" cy="518474"/>
          </a:xfrm>
          <a:prstGeom prst="rect">
            <a:avLst/>
          </a:prstGeom>
        </p:spPr>
      </p:pic>
      <p:pic>
        <p:nvPicPr>
          <p:cNvPr id="10" name="Picture 9">
            <a:extLst>
              <a:ext uri="{FF2B5EF4-FFF2-40B4-BE49-F238E27FC236}">
                <a16:creationId xmlns:a16="http://schemas.microsoft.com/office/drawing/2014/main" id="{9437997A-0C1A-AD62-1D5B-6562168C07D0}"/>
              </a:ext>
            </a:extLst>
          </p:cNvPr>
          <p:cNvPicPr>
            <a:picLocks noChangeAspect="1"/>
          </p:cNvPicPr>
          <p:nvPr/>
        </p:nvPicPr>
        <p:blipFill>
          <a:blip r:embed="rId24"/>
          <a:stretch>
            <a:fillRect/>
          </a:stretch>
        </p:blipFill>
        <p:spPr>
          <a:xfrm>
            <a:off x="123944" y="6263241"/>
            <a:ext cx="933253" cy="518474"/>
          </a:xfrm>
          <a:prstGeom prst="rect">
            <a:avLst/>
          </a:prstGeom>
        </p:spPr>
      </p:pic>
      <p:sp>
        <p:nvSpPr>
          <p:cNvPr id="6" name="Delay 8">
            <a:extLst>
              <a:ext uri="{FF2B5EF4-FFF2-40B4-BE49-F238E27FC236}">
                <a16:creationId xmlns:a16="http://schemas.microsoft.com/office/drawing/2014/main" id="{02F5C107-B0FC-698F-7C01-6302A9028BFF}"/>
              </a:ext>
            </a:extLst>
          </p:cNvPr>
          <p:cNvSpPr/>
          <p:nvPr/>
        </p:nvSpPr>
        <p:spPr>
          <a:xfrm rot="5400000">
            <a:off x="214743" y="5839691"/>
            <a:ext cx="803565" cy="1233057"/>
          </a:xfrm>
          <a:prstGeom prst="round2SameRect">
            <a:avLst/>
          </a:prstGeom>
          <a:gradFill>
            <a:gsLst>
              <a:gs pos="0">
                <a:schemeClr val="accent1"/>
              </a:gs>
              <a:gs pos="25000">
                <a:srgbClr val="0B598F"/>
              </a:gs>
              <a:gs pos="100000">
                <a:schemeClr val="tx2"/>
              </a:gs>
            </a:gsLst>
            <a:lin ang="5400000" scaled="0"/>
          </a:gra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pic>
        <p:nvPicPr>
          <p:cNvPr id="15" name="Picture 14" descr="A black and white logo&#10;&#10;Description automatically generated">
            <a:extLst>
              <a:ext uri="{FF2B5EF4-FFF2-40B4-BE49-F238E27FC236}">
                <a16:creationId xmlns:a16="http://schemas.microsoft.com/office/drawing/2014/main" id="{65473B07-2FFA-87D7-A098-DBC746B5DA54}"/>
              </a:ext>
            </a:extLst>
          </p:cNvPr>
          <p:cNvPicPr>
            <a:picLocks noChangeAspect="1"/>
          </p:cNvPicPr>
          <p:nvPr/>
        </p:nvPicPr>
        <p:blipFill>
          <a:blip r:embed="rId25"/>
          <a:stretch>
            <a:fillRect/>
          </a:stretch>
        </p:blipFill>
        <p:spPr>
          <a:xfrm>
            <a:off x="149033" y="6105335"/>
            <a:ext cx="908164" cy="701763"/>
          </a:xfrm>
          <a:prstGeom prst="rect">
            <a:avLst/>
          </a:prstGeom>
        </p:spPr>
      </p:pic>
    </p:spTree>
    <p:extLst>
      <p:ext uri="{BB962C8B-B14F-4D97-AF65-F5344CB8AC3E}">
        <p14:creationId xmlns:p14="http://schemas.microsoft.com/office/powerpoint/2010/main" val="3610116151"/>
      </p:ext>
    </p:extLst>
  </p:cSld>
  <p:clrMap bg1="lt1" tx1="dk1" bg2="lt2" tx2="dk2" accent1="accent1" accent2="accent2" accent3="accent3" accent4="accent4" accent5="accent5" accent6="accent6" hlink="hlink" folHlink="folHlink"/>
  <p:sldLayoutIdLst>
    <p:sldLayoutId id="2147483896" r:id="rId1"/>
    <p:sldLayoutId id="2147483897" r:id="rId2"/>
    <p:sldLayoutId id="2147483898" r:id="rId3"/>
    <p:sldLayoutId id="2147483899" r:id="rId4"/>
    <p:sldLayoutId id="2147483900" r:id="rId5"/>
    <p:sldLayoutId id="2147483901" r:id="rId6"/>
    <p:sldLayoutId id="2147483902" r:id="rId7"/>
    <p:sldLayoutId id="2147483903" r:id="rId8"/>
    <p:sldLayoutId id="2147483904" r:id="rId9"/>
    <p:sldLayoutId id="2147483906" r:id="rId10"/>
    <p:sldLayoutId id="2147483917" r:id="rId11"/>
    <p:sldLayoutId id="2147483918" r:id="rId12"/>
    <p:sldLayoutId id="2147483919" r:id="rId13"/>
    <p:sldLayoutId id="2147483920" r:id="rId14"/>
    <p:sldLayoutId id="2147483921" r:id="rId15"/>
    <p:sldLayoutId id="2147483922" r:id="rId16"/>
    <p:sldLayoutId id="2147483923" r:id="rId17"/>
    <p:sldLayoutId id="2147483924" r:id="rId18"/>
    <p:sldLayoutId id="2147483925" r:id="rId19"/>
    <p:sldLayoutId id="2147483926" r:id="rId20"/>
    <p:sldLayoutId id="2147483927" r:id="rId21"/>
  </p:sldLayoutIdLst>
  <p:hf sldNum="0" hdr="0" dt="0"/>
  <p:txStyles>
    <p:titleStyle>
      <a:lvl1pPr algn="l" defTabSz="914400" rtl="0" eaLnBrk="1" latinLnBrk="0" hangingPunct="1">
        <a:lnSpc>
          <a:spcPct val="90000"/>
        </a:lnSpc>
        <a:spcBef>
          <a:spcPct val="0"/>
        </a:spcBef>
        <a:buNone/>
        <a:defRPr sz="3600" kern="1200">
          <a:solidFill>
            <a:schemeClr val="accent2"/>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100000"/>
        </a:lnSpc>
        <a:spcBef>
          <a:spcPts val="600"/>
        </a:spcBef>
        <a:spcAft>
          <a:spcPts val="1200"/>
        </a:spcAft>
        <a:buClr>
          <a:schemeClr val="accent3"/>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600"/>
        </a:spcBef>
        <a:spcAft>
          <a:spcPts val="1200"/>
        </a:spcAft>
        <a:buClr>
          <a:schemeClr val="accent3"/>
        </a:buClr>
        <a:buFont typeface="System Font Regular"/>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600"/>
        </a:spcBef>
        <a:spcAft>
          <a:spcPts val="1200"/>
        </a:spcAft>
        <a:buClr>
          <a:schemeClr val="accent3"/>
        </a:buClr>
        <a:buFont typeface="System Font Regular"/>
        <a:buChar char="&gt;"/>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600"/>
        </a:spcBef>
        <a:spcAft>
          <a:spcPts val="1200"/>
        </a:spcAft>
        <a:buClr>
          <a:schemeClr val="accent3"/>
        </a:buClr>
        <a:buFont typeface="Wingdings" pitchFamily="2" charset="2"/>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600"/>
        </a:spcBef>
        <a:spcAft>
          <a:spcPts val="1200"/>
        </a:spcAft>
        <a:buClr>
          <a:schemeClr val="accent3"/>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4">
            <a:alphaModFix amt="9506"/>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A9DB656-1AD7-064E-BA22-4868A6D5FF0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7F99C9F-CF8D-C307-D570-35BEBBEB7260}"/>
              </a:ext>
            </a:extLst>
          </p:cNvPr>
          <p:cNvSpPr>
            <a:spLocks noGrp="1"/>
          </p:cNvSpPr>
          <p:nvPr>
            <p:ph type="body" idx="1"/>
          </p:nvPr>
        </p:nvSpPr>
        <p:spPr>
          <a:xfrm>
            <a:off x="838200" y="1825625"/>
            <a:ext cx="10515600" cy="415252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FE776642-4A68-D31C-95D8-6E0000F35C32}"/>
              </a:ext>
            </a:extLst>
          </p:cNvPr>
          <p:cNvSpPr>
            <a:spLocks noGrp="1"/>
          </p:cNvSpPr>
          <p:nvPr>
            <p:ph type="ftr" sz="quarter" idx="3"/>
          </p:nvPr>
        </p:nvSpPr>
        <p:spPr>
          <a:xfrm>
            <a:off x="1416735" y="6054437"/>
            <a:ext cx="9135151" cy="803564"/>
          </a:xfrm>
          <a:prstGeom prst="rect">
            <a:avLst/>
          </a:prstGeom>
        </p:spPr>
        <p:txBody>
          <a:bodyPr vert="horz" lIns="91440" tIns="45720" rIns="91440" bIns="45720" rtlCol="0" anchor="ctr"/>
          <a:lstStyle>
            <a:lvl1pPr algn="l">
              <a:defRPr sz="1000">
                <a:solidFill>
                  <a:schemeClr val="tx1"/>
                </a:solidFill>
                <a:latin typeface="Arial" panose="020B0604020202020204" pitchFamily="34" charset="0"/>
                <a:cs typeface="Arial" panose="020B0604020202020204" pitchFamily="34" charset="0"/>
              </a:defRPr>
            </a:lvl1pPr>
          </a:lstStyle>
          <a:p>
            <a:endParaRPr lang="en-US"/>
          </a:p>
        </p:txBody>
      </p:sp>
      <p:pic>
        <p:nvPicPr>
          <p:cNvPr id="8" name="Picture 7">
            <a:extLst>
              <a:ext uri="{FF2B5EF4-FFF2-40B4-BE49-F238E27FC236}">
                <a16:creationId xmlns:a16="http://schemas.microsoft.com/office/drawing/2014/main" id="{69D4DC12-C41D-67BC-F969-5B1245AB794F}"/>
              </a:ext>
            </a:extLst>
          </p:cNvPr>
          <p:cNvPicPr>
            <a:picLocks noChangeAspect="1"/>
          </p:cNvPicPr>
          <p:nvPr/>
        </p:nvPicPr>
        <p:blipFill>
          <a:blip r:embed="rId25"/>
          <a:stretch>
            <a:fillRect/>
          </a:stretch>
        </p:blipFill>
        <p:spPr>
          <a:xfrm>
            <a:off x="123944" y="6263241"/>
            <a:ext cx="933253" cy="518474"/>
          </a:xfrm>
          <a:prstGeom prst="rect">
            <a:avLst/>
          </a:prstGeom>
        </p:spPr>
      </p:pic>
      <p:pic>
        <p:nvPicPr>
          <p:cNvPr id="10" name="Picture 9">
            <a:extLst>
              <a:ext uri="{FF2B5EF4-FFF2-40B4-BE49-F238E27FC236}">
                <a16:creationId xmlns:a16="http://schemas.microsoft.com/office/drawing/2014/main" id="{9437997A-0C1A-AD62-1D5B-6562168C07D0}"/>
              </a:ext>
            </a:extLst>
          </p:cNvPr>
          <p:cNvPicPr>
            <a:picLocks noChangeAspect="1"/>
          </p:cNvPicPr>
          <p:nvPr/>
        </p:nvPicPr>
        <p:blipFill>
          <a:blip r:embed="rId25"/>
          <a:stretch>
            <a:fillRect/>
          </a:stretch>
        </p:blipFill>
        <p:spPr>
          <a:xfrm>
            <a:off x="123944" y="6263241"/>
            <a:ext cx="933253" cy="518474"/>
          </a:xfrm>
          <a:prstGeom prst="rect">
            <a:avLst/>
          </a:prstGeom>
        </p:spPr>
      </p:pic>
      <p:sp>
        <p:nvSpPr>
          <p:cNvPr id="6" name="Delay 8">
            <a:extLst>
              <a:ext uri="{FF2B5EF4-FFF2-40B4-BE49-F238E27FC236}">
                <a16:creationId xmlns:a16="http://schemas.microsoft.com/office/drawing/2014/main" id="{02F5C107-B0FC-698F-7C01-6302A9028BFF}"/>
              </a:ext>
            </a:extLst>
          </p:cNvPr>
          <p:cNvSpPr/>
          <p:nvPr/>
        </p:nvSpPr>
        <p:spPr>
          <a:xfrm rot="5400000">
            <a:off x="214743" y="5839691"/>
            <a:ext cx="803565" cy="1233057"/>
          </a:xfrm>
          <a:prstGeom prst="round2SameRect">
            <a:avLst/>
          </a:prstGeom>
          <a:gradFill>
            <a:gsLst>
              <a:gs pos="0">
                <a:schemeClr val="accent1"/>
              </a:gs>
              <a:gs pos="25000">
                <a:srgbClr val="0B598F"/>
              </a:gs>
              <a:gs pos="100000">
                <a:schemeClr val="tx2"/>
              </a:gs>
            </a:gsLst>
            <a:lin ang="5400000" scaled="0"/>
          </a:gra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pic>
        <p:nvPicPr>
          <p:cNvPr id="15" name="Picture 14" descr="A black and white logo&#10;&#10;Description automatically generated">
            <a:extLst>
              <a:ext uri="{FF2B5EF4-FFF2-40B4-BE49-F238E27FC236}">
                <a16:creationId xmlns:a16="http://schemas.microsoft.com/office/drawing/2014/main" id="{65473B07-2FFA-87D7-A098-DBC746B5DA54}"/>
              </a:ext>
            </a:extLst>
          </p:cNvPr>
          <p:cNvPicPr>
            <a:picLocks noChangeAspect="1"/>
          </p:cNvPicPr>
          <p:nvPr/>
        </p:nvPicPr>
        <p:blipFill>
          <a:blip r:embed="rId26"/>
          <a:stretch>
            <a:fillRect/>
          </a:stretch>
        </p:blipFill>
        <p:spPr>
          <a:xfrm>
            <a:off x="149033" y="6105335"/>
            <a:ext cx="908164" cy="701763"/>
          </a:xfrm>
          <a:prstGeom prst="rect">
            <a:avLst/>
          </a:prstGeom>
        </p:spPr>
      </p:pic>
    </p:spTree>
    <p:extLst>
      <p:ext uri="{BB962C8B-B14F-4D97-AF65-F5344CB8AC3E}">
        <p14:creationId xmlns:p14="http://schemas.microsoft.com/office/powerpoint/2010/main" val="899647955"/>
      </p:ext>
    </p:extLst>
  </p:cSld>
  <p:clrMap bg1="lt1" tx1="dk1" bg2="lt2" tx2="dk2" accent1="accent1" accent2="accent2" accent3="accent3" accent4="accent4" accent5="accent5" accent6="accent6" hlink="hlink" folHlink="folHlink"/>
  <p:sldLayoutIdLst>
    <p:sldLayoutId id="2147483929" r:id="rId1"/>
    <p:sldLayoutId id="2147483930" r:id="rId2"/>
    <p:sldLayoutId id="2147483931" r:id="rId3"/>
    <p:sldLayoutId id="2147483932" r:id="rId4"/>
    <p:sldLayoutId id="2147483933" r:id="rId5"/>
    <p:sldLayoutId id="2147483934" r:id="rId6"/>
    <p:sldLayoutId id="2147483935" r:id="rId7"/>
    <p:sldLayoutId id="2147483936" r:id="rId8"/>
    <p:sldLayoutId id="2147483937" r:id="rId9"/>
    <p:sldLayoutId id="2147483938" r:id="rId10"/>
    <p:sldLayoutId id="2147483939" r:id="rId11"/>
    <p:sldLayoutId id="2147483940" r:id="rId12"/>
    <p:sldLayoutId id="2147483941" r:id="rId13"/>
    <p:sldLayoutId id="2147483942" r:id="rId14"/>
    <p:sldLayoutId id="2147483943" r:id="rId15"/>
    <p:sldLayoutId id="2147483944" r:id="rId16"/>
    <p:sldLayoutId id="2147483945" r:id="rId17"/>
    <p:sldLayoutId id="2147483946" r:id="rId18"/>
    <p:sldLayoutId id="2147483947" r:id="rId19"/>
    <p:sldLayoutId id="2147483948" r:id="rId20"/>
    <p:sldLayoutId id="2147483949" r:id="rId21"/>
    <p:sldLayoutId id="2147483950" r:id="rId22"/>
  </p:sldLayoutIdLst>
  <p:hf sldNum="0" hdr="0" dt="0"/>
  <p:txStyles>
    <p:titleStyle>
      <a:lvl1pPr algn="l" defTabSz="914400" rtl="0" eaLnBrk="1" latinLnBrk="0" hangingPunct="1">
        <a:lnSpc>
          <a:spcPct val="90000"/>
        </a:lnSpc>
        <a:spcBef>
          <a:spcPct val="0"/>
        </a:spcBef>
        <a:buNone/>
        <a:defRPr sz="3600" kern="1200">
          <a:solidFill>
            <a:schemeClr val="accent2"/>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100000"/>
        </a:lnSpc>
        <a:spcBef>
          <a:spcPts val="600"/>
        </a:spcBef>
        <a:spcAft>
          <a:spcPts val="1200"/>
        </a:spcAft>
        <a:buClr>
          <a:schemeClr val="accent3"/>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600"/>
        </a:spcBef>
        <a:spcAft>
          <a:spcPts val="1200"/>
        </a:spcAft>
        <a:buClr>
          <a:schemeClr val="accent3"/>
        </a:buClr>
        <a:buFont typeface="System Font Regular"/>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600"/>
        </a:spcBef>
        <a:spcAft>
          <a:spcPts val="1200"/>
        </a:spcAft>
        <a:buClr>
          <a:schemeClr val="accent3"/>
        </a:buClr>
        <a:buFont typeface="System Font Regular"/>
        <a:buChar char="&gt;"/>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600"/>
        </a:spcBef>
        <a:spcAft>
          <a:spcPts val="1200"/>
        </a:spcAft>
        <a:buClr>
          <a:schemeClr val="accent3"/>
        </a:buClr>
        <a:buFont typeface="Wingdings" pitchFamily="2" charset="2"/>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600"/>
        </a:spcBef>
        <a:spcAft>
          <a:spcPts val="1200"/>
        </a:spcAft>
        <a:buClr>
          <a:schemeClr val="accent3"/>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2">
            <a:alphaModFix amt="9506"/>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A9DB656-1AD7-064E-BA22-4868A6D5FF0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7F99C9F-CF8D-C307-D570-35BEBBEB7260}"/>
              </a:ext>
            </a:extLst>
          </p:cNvPr>
          <p:cNvSpPr>
            <a:spLocks noGrp="1"/>
          </p:cNvSpPr>
          <p:nvPr>
            <p:ph type="body" idx="1"/>
          </p:nvPr>
        </p:nvSpPr>
        <p:spPr>
          <a:xfrm>
            <a:off x="838200" y="1825625"/>
            <a:ext cx="10515600" cy="415252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FE776642-4A68-D31C-95D8-6E0000F35C32}"/>
              </a:ext>
            </a:extLst>
          </p:cNvPr>
          <p:cNvSpPr>
            <a:spLocks noGrp="1"/>
          </p:cNvSpPr>
          <p:nvPr>
            <p:ph type="ftr" sz="quarter" idx="3"/>
          </p:nvPr>
        </p:nvSpPr>
        <p:spPr>
          <a:xfrm>
            <a:off x="1416735" y="6054437"/>
            <a:ext cx="10651322" cy="803564"/>
          </a:xfrm>
          <a:prstGeom prst="rect">
            <a:avLst/>
          </a:prstGeom>
        </p:spPr>
        <p:txBody>
          <a:bodyPr vert="horz" lIns="91440" tIns="45720" rIns="91440" bIns="45720" rtlCol="0" anchor="ctr"/>
          <a:lstStyle>
            <a:lvl1pPr algn="l">
              <a:defRPr sz="1000">
                <a:solidFill>
                  <a:schemeClr val="tx1"/>
                </a:solidFill>
                <a:latin typeface="Arial" panose="020B0604020202020204" pitchFamily="34" charset="0"/>
                <a:cs typeface="Arial" panose="020B0604020202020204" pitchFamily="34" charset="0"/>
              </a:defRPr>
            </a:lvl1pPr>
          </a:lstStyle>
          <a:p>
            <a:endParaRPr lang="en-US"/>
          </a:p>
        </p:txBody>
      </p:sp>
      <p:pic>
        <p:nvPicPr>
          <p:cNvPr id="8" name="Picture 7">
            <a:extLst>
              <a:ext uri="{FF2B5EF4-FFF2-40B4-BE49-F238E27FC236}">
                <a16:creationId xmlns:a16="http://schemas.microsoft.com/office/drawing/2014/main" id="{69D4DC12-C41D-67BC-F969-5B1245AB794F}"/>
              </a:ext>
            </a:extLst>
          </p:cNvPr>
          <p:cNvPicPr>
            <a:picLocks noChangeAspect="1"/>
          </p:cNvPicPr>
          <p:nvPr/>
        </p:nvPicPr>
        <p:blipFill>
          <a:blip r:embed="rId13"/>
          <a:stretch>
            <a:fillRect/>
          </a:stretch>
        </p:blipFill>
        <p:spPr>
          <a:xfrm>
            <a:off x="123944" y="6263241"/>
            <a:ext cx="933253" cy="518474"/>
          </a:xfrm>
          <a:prstGeom prst="rect">
            <a:avLst/>
          </a:prstGeom>
        </p:spPr>
      </p:pic>
      <p:pic>
        <p:nvPicPr>
          <p:cNvPr id="10" name="Picture 9">
            <a:extLst>
              <a:ext uri="{FF2B5EF4-FFF2-40B4-BE49-F238E27FC236}">
                <a16:creationId xmlns:a16="http://schemas.microsoft.com/office/drawing/2014/main" id="{9437997A-0C1A-AD62-1D5B-6562168C07D0}"/>
              </a:ext>
            </a:extLst>
          </p:cNvPr>
          <p:cNvPicPr>
            <a:picLocks noChangeAspect="1"/>
          </p:cNvPicPr>
          <p:nvPr/>
        </p:nvPicPr>
        <p:blipFill>
          <a:blip r:embed="rId13"/>
          <a:stretch>
            <a:fillRect/>
          </a:stretch>
        </p:blipFill>
        <p:spPr>
          <a:xfrm>
            <a:off x="123944" y="6263241"/>
            <a:ext cx="933253" cy="518474"/>
          </a:xfrm>
          <a:prstGeom prst="rect">
            <a:avLst/>
          </a:prstGeom>
        </p:spPr>
      </p:pic>
      <p:sp>
        <p:nvSpPr>
          <p:cNvPr id="6" name="Delay 8">
            <a:extLst>
              <a:ext uri="{FF2B5EF4-FFF2-40B4-BE49-F238E27FC236}">
                <a16:creationId xmlns:a16="http://schemas.microsoft.com/office/drawing/2014/main" id="{02F5C107-B0FC-698F-7C01-6302A9028BFF}"/>
              </a:ext>
            </a:extLst>
          </p:cNvPr>
          <p:cNvSpPr/>
          <p:nvPr/>
        </p:nvSpPr>
        <p:spPr>
          <a:xfrm rot="5400000">
            <a:off x="214743" y="5839691"/>
            <a:ext cx="803565" cy="1233057"/>
          </a:xfrm>
          <a:prstGeom prst="round2SameRect">
            <a:avLst/>
          </a:prstGeom>
          <a:gradFill>
            <a:gsLst>
              <a:gs pos="0">
                <a:schemeClr val="accent1"/>
              </a:gs>
              <a:gs pos="25000">
                <a:srgbClr val="0B598F"/>
              </a:gs>
              <a:gs pos="100000">
                <a:schemeClr val="tx2"/>
              </a:gs>
            </a:gsLst>
            <a:lin ang="5400000" scaled="0"/>
          </a:gra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pic>
        <p:nvPicPr>
          <p:cNvPr id="15" name="Picture 14" descr="A black and white logo&#10;&#10;Description automatically generated">
            <a:extLst>
              <a:ext uri="{FF2B5EF4-FFF2-40B4-BE49-F238E27FC236}">
                <a16:creationId xmlns:a16="http://schemas.microsoft.com/office/drawing/2014/main" id="{65473B07-2FFA-87D7-A098-DBC746B5DA54}"/>
              </a:ext>
            </a:extLst>
          </p:cNvPr>
          <p:cNvPicPr>
            <a:picLocks noChangeAspect="1"/>
          </p:cNvPicPr>
          <p:nvPr/>
        </p:nvPicPr>
        <p:blipFill>
          <a:blip r:embed="rId14"/>
          <a:stretch>
            <a:fillRect/>
          </a:stretch>
        </p:blipFill>
        <p:spPr>
          <a:xfrm>
            <a:off x="149033" y="6105335"/>
            <a:ext cx="908164" cy="701763"/>
          </a:xfrm>
          <a:prstGeom prst="rect">
            <a:avLst/>
          </a:prstGeom>
        </p:spPr>
      </p:pic>
    </p:spTree>
    <p:extLst>
      <p:ext uri="{BB962C8B-B14F-4D97-AF65-F5344CB8AC3E}">
        <p14:creationId xmlns:p14="http://schemas.microsoft.com/office/powerpoint/2010/main" val="4285481307"/>
      </p:ext>
    </p:extLst>
  </p:cSld>
  <p:clrMap bg1="lt1" tx1="dk1" bg2="lt2" tx2="dk2" accent1="accent1" accent2="accent2" accent3="accent3" accent4="accent4" accent5="accent5" accent6="accent6" hlink="hlink" folHlink="folHlink"/>
  <p:sldLayoutIdLst>
    <p:sldLayoutId id="2147483952" r:id="rId1"/>
    <p:sldLayoutId id="2147483953" r:id="rId2"/>
    <p:sldLayoutId id="2147483954" r:id="rId3"/>
    <p:sldLayoutId id="2147483955" r:id="rId4"/>
    <p:sldLayoutId id="2147483956" r:id="rId5"/>
    <p:sldLayoutId id="2147483957" r:id="rId6"/>
    <p:sldLayoutId id="2147483958" r:id="rId7"/>
    <p:sldLayoutId id="2147483959" r:id="rId8"/>
    <p:sldLayoutId id="2147483960" r:id="rId9"/>
    <p:sldLayoutId id="2147483961" r:id="rId10"/>
  </p:sldLayoutIdLst>
  <p:txStyles>
    <p:titleStyle>
      <a:lvl1pPr algn="l" defTabSz="914400" rtl="0" eaLnBrk="1" latinLnBrk="0" hangingPunct="1">
        <a:lnSpc>
          <a:spcPct val="90000"/>
        </a:lnSpc>
        <a:spcBef>
          <a:spcPct val="0"/>
        </a:spcBef>
        <a:buNone/>
        <a:defRPr sz="3600" kern="1200">
          <a:solidFill>
            <a:schemeClr val="accent2"/>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chemeClr val="accent3"/>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3"/>
        </a:buClr>
        <a:buFont typeface="System Font Regular"/>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3"/>
        </a:buClr>
        <a:buFont typeface="System Font Regular"/>
        <a:buChar char="&gt;"/>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3"/>
        </a:buClr>
        <a:buFont typeface="Wingdings" pitchFamily="2" charset="2"/>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7.png"/><Relationship Id="rId7" Type="http://schemas.openxmlformats.org/officeDocument/2006/relationships/image" Target="../media/image21.sv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sv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2.xml"/></Relationships>
</file>

<file path=ppt/slides/_rels/slide20.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20.xml"/><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chart" Target="../charts/char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33.jpeg"/><Relationship Id="rId4" Type="http://schemas.openxmlformats.org/officeDocument/2006/relationships/image" Target="../media/image32.jpe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2.xml"/></Relationships>
</file>

<file path=ppt/slides/_rels/slide30.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chart" Target="../charts/chart11.xml"/><Relationship Id="rId4" Type="http://schemas.openxmlformats.org/officeDocument/2006/relationships/chart" Target="../charts/chart10.xml"/></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3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3.xm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3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3.xml"/><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8" Type="http://schemas.openxmlformats.org/officeDocument/2006/relationships/image" Target="../media/image54.svg"/><Relationship Id="rId13" Type="http://schemas.openxmlformats.org/officeDocument/2006/relationships/image" Target="../media/image59.png"/><Relationship Id="rId18" Type="http://schemas.openxmlformats.org/officeDocument/2006/relationships/image" Target="../media/image64.svg"/><Relationship Id="rId3" Type="http://schemas.openxmlformats.org/officeDocument/2006/relationships/image" Target="../media/image49.png"/><Relationship Id="rId21" Type="http://schemas.openxmlformats.org/officeDocument/2006/relationships/image" Target="../media/image67.png"/><Relationship Id="rId7" Type="http://schemas.openxmlformats.org/officeDocument/2006/relationships/image" Target="../media/image53.png"/><Relationship Id="rId12" Type="http://schemas.openxmlformats.org/officeDocument/2006/relationships/image" Target="../media/image58.svg"/><Relationship Id="rId17" Type="http://schemas.openxmlformats.org/officeDocument/2006/relationships/image" Target="../media/image63.png"/><Relationship Id="rId2" Type="http://schemas.openxmlformats.org/officeDocument/2006/relationships/notesSlide" Target="../notesSlides/notesSlide45.xml"/><Relationship Id="rId16" Type="http://schemas.openxmlformats.org/officeDocument/2006/relationships/image" Target="../media/image62.svg"/><Relationship Id="rId20" Type="http://schemas.openxmlformats.org/officeDocument/2006/relationships/image" Target="../media/image66.svg"/><Relationship Id="rId1" Type="http://schemas.openxmlformats.org/officeDocument/2006/relationships/slideLayout" Target="../slideLayouts/slideLayout2.xml"/><Relationship Id="rId6" Type="http://schemas.openxmlformats.org/officeDocument/2006/relationships/image" Target="../media/image52.svg"/><Relationship Id="rId11" Type="http://schemas.openxmlformats.org/officeDocument/2006/relationships/image" Target="../media/image57.png"/><Relationship Id="rId24" Type="http://schemas.openxmlformats.org/officeDocument/2006/relationships/image" Target="../media/image70.svg"/><Relationship Id="rId5" Type="http://schemas.openxmlformats.org/officeDocument/2006/relationships/image" Target="../media/image51.png"/><Relationship Id="rId15" Type="http://schemas.openxmlformats.org/officeDocument/2006/relationships/image" Target="../media/image61.png"/><Relationship Id="rId23" Type="http://schemas.openxmlformats.org/officeDocument/2006/relationships/image" Target="../media/image69.png"/><Relationship Id="rId10" Type="http://schemas.openxmlformats.org/officeDocument/2006/relationships/image" Target="../media/image56.svg"/><Relationship Id="rId19" Type="http://schemas.openxmlformats.org/officeDocument/2006/relationships/image" Target="../media/image65.png"/><Relationship Id="rId4" Type="http://schemas.openxmlformats.org/officeDocument/2006/relationships/image" Target="../media/image50.svg"/><Relationship Id="rId9" Type="http://schemas.openxmlformats.org/officeDocument/2006/relationships/image" Target="../media/image55.png"/><Relationship Id="rId14" Type="http://schemas.openxmlformats.org/officeDocument/2006/relationships/image" Target="../media/image60.svg"/><Relationship Id="rId22" Type="http://schemas.openxmlformats.org/officeDocument/2006/relationships/image" Target="../media/image68.sv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chart" Target="../charts/chart13.xml"/></Relationships>
</file>

<file path=ppt/slides/_rels/slide51.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51.xml"/><Relationship Id="rId1" Type="http://schemas.openxmlformats.org/officeDocument/2006/relationships/slideLayout" Target="../slideLayouts/slideLayout2.xml"/><Relationship Id="rId5" Type="http://schemas.openxmlformats.org/officeDocument/2006/relationships/chart" Target="../charts/chart16.xml"/><Relationship Id="rId4" Type="http://schemas.openxmlformats.org/officeDocument/2006/relationships/chart" Target="../charts/chart15.xml"/></Relationships>
</file>

<file path=ppt/slides/_rels/slide5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8" Type="http://schemas.openxmlformats.org/officeDocument/2006/relationships/image" Target="../media/image78.svg"/><Relationship Id="rId13" Type="http://schemas.openxmlformats.org/officeDocument/2006/relationships/image" Target="../media/image83.png"/><Relationship Id="rId18" Type="http://schemas.openxmlformats.org/officeDocument/2006/relationships/image" Target="../media/image88.svg"/><Relationship Id="rId3" Type="http://schemas.openxmlformats.org/officeDocument/2006/relationships/image" Target="../media/image73.png"/><Relationship Id="rId21" Type="http://schemas.openxmlformats.org/officeDocument/2006/relationships/image" Target="../media/image91.png"/><Relationship Id="rId7" Type="http://schemas.openxmlformats.org/officeDocument/2006/relationships/image" Target="../media/image77.png"/><Relationship Id="rId12" Type="http://schemas.openxmlformats.org/officeDocument/2006/relationships/image" Target="../media/image82.svg"/><Relationship Id="rId17" Type="http://schemas.openxmlformats.org/officeDocument/2006/relationships/image" Target="../media/image87.png"/><Relationship Id="rId2" Type="http://schemas.openxmlformats.org/officeDocument/2006/relationships/notesSlide" Target="../notesSlides/notesSlide56.xml"/><Relationship Id="rId16" Type="http://schemas.openxmlformats.org/officeDocument/2006/relationships/image" Target="../media/image86.svg"/><Relationship Id="rId20" Type="http://schemas.openxmlformats.org/officeDocument/2006/relationships/image" Target="../media/image90.svg"/><Relationship Id="rId1" Type="http://schemas.openxmlformats.org/officeDocument/2006/relationships/slideLayout" Target="../slideLayouts/slideLayout2.xml"/><Relationship Id="rId6" Type="http://schemas.openxmlformats.org/officeDocument/2006/relationships/image" Target="../media/image76.svg"/><Relationship Id="rId11" Type="http://schemas.openxmlformats.org/officeDocument/2006/relationships/image" Target="../media/image81.png"/><Relationship Id="rId24" Type="http://schemas.openxmlformats.org/officeDocument/2006/relationships/image" Target="../media/image94.svg"/><Relationship Id="rId5" Type="http://schemas.openxmlformats.org/officeDocument/2006/relationships/image" Target="../media/image75.png"/><Relationship Id="rId15" Type="http://schemas.openxmlformats.org/officeDocument/2006/relationships/image" Target="../media/image85.png"/><Relationship Id="rId23" Type="http://schemas.openxmlformats.org/officeDocument/2006/relationships/image" Target="../media/image93.png"/><Relationship Id="rId10" Type="http://schemas.openxmlformats.org/officeDocument/2006/relationships/image" Target="../media/image80.svg"/><Relationship Id="rId19" Type="http://schemas.openxmlformats.org/officeDocument/2006/relationships/image" Target="../media/image89.png"/><Relationship Id="rId4" Type="http://schemas.openxmlformats.org/officeDocument/2006/relationships/image" Target="../media/image74.svg"/><Relationship Id="rId9" Type="http://schemas.openxmlformats.org/officeDocument/2006/relationships/image" Target="../media/image79.png"/><Relationship Id="rId14" Type="http://schemas.openxmlformats.org/officeDocument/2006/relationships/image" Target="../media/image84.svg"/><Relationship Id="rId22" Type="http://schemas.openxmlformats.org/officeDocument/2006/relationships/image" Target="../media/image92.svg"/></Relationships>
</file>

<file path=ppt/slides/_rels/slide5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4.tiff"/></Relationships>
</file>

<file path=ppt/slides/_rels/slide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8.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a:extLst>
              <a:ext uri="{FF2B5EF4-FFF2-40B4-BE49-F238E27FC236}">
                <a16:creationId xmlns:a16="http://schemas.microsoft.com/office/drawing/2014/main" id="{08E24FB9-5E93-B902-1AA6-928B13F29062}"/>
              </a:ext>
            </a:extLst>
          </p:cNvPr>
          <p:cNvSpPr/>
          <p:nvPr/>
        </p:nvSpPr>
        <p:spPr>
          <a:xfrm>
            <a:off x="1803400" y="1377870"/>
            <a:ext cx="8585200" cy="3581400"/>
          </a:xfrm>
          <a:prstGeom prst="roundRect">
            <a:avLst>
              <a:gd name="adj" fmla="val 7093"/>
            </a:avLst>
          </a:prstGeom>
          <a:solidFill>
            <a:srgbClr val="000000">
              <a:alpha val="84347"/>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a:spLocks noGrp="1"/>
          </p:cNvSpPr>
          <p:nvPr>
            <p:ph type="ctrTitle"/>
          </p:nvPr>
        </p:nvSpPr>
        <p:spPr>
          <a:xfrm>
            <a:off x="2151681" y="1974770"/>
            <a:ext cx="7888638" cy="2387600"/>
          </a:xfrm>
        </p:spPr>
        <p:txBody>
          <a:bodyPr>
            <a:noAutofit/>
          </a:bodyPr>
          <a:lstStyle/>
          <a:p>
            <a:r>
              <a:rPr lang="en-US" sz="4000" b="1"/>
              <a:t>Precision in Practice: Advancing EGFR-Altered Metastatic NSCLC Through Guideline-Concordant </a:t>
            </a:r>
            <a:br>
              <a:rPr lang="en-US" sz="4000" b="1"/>
            </a:br>
            <a:r>
              <a:rPr lang="en-US" sz="4000" b="1"/>
              <a:t>Case-Based Learning</a:t>
            </a:r>
          </a:p>
        </p:txBody>
      </p:sp>
    </p:spTree>
    <p:extLst>
      <p:ext uri="{BB962C8B-B14F-4D97-AF65-F5344CB8AC3E}">
        <p14:creationId xmlns:p14="http://schemas.microsoft.com/office/powerpoint/2010/main" val="30951787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9" name="Group 138">
            <a:extLst>
              <a:ext uri="{FF2B5EF4-FFF2-40B4-BE49-F238E27FC236}">
                <a16:creationId xmlns:a16="http://schemas.microsoft.com/office/drawing/2014/main" id="{E93B846F-6564-C6BC-9402-C841DBBDA12D}"/>
              </a:ext>
            </a:extLst>
          </p:cNvPr>
          <p:cNvGrpSpPr/>
          <p:nvPr/>
        </p:nvGrpSpPr>
        <p:grpSpPr>
          <a:xfrm>
            <a:off x="7315197" y="4459916"/>
            <a:ext cx="4571720" cy="1130499"/>
            <a:chOff x="7074339" y="4436013"/>
            <a:chExt cx="4638417" cy="984212"/>
          </a:xfrm>
        </p:grpSpPr>
        <p:sp>
          <p:nvSpPr>
            <p:cNvPr id="134" name="Rectangle 133">
              <a:extLst>
                <a:ext uri="{FF2B5EF4-FFF2-40B4-BE49-F238E27FC236}">
                  <a16:creationId xmlns:a16="http://schemas.microsoft.com/office/drawing/2014/main" id="{BDA372A4-30F1-6664-607B-599F005BF3A3}"/>
                </a:ext>
              </a:extLst>
            </p:cNvPr>
            <p:cNvSpPr/>
            <p:nvPr/>
          </p:nvSpPr>
          <p:spPr>
            <a:xfrm flipH="1">
              <a:off x="7074339" y="4436013"/>
              <a:ext cx="4638417" cy="984212"/>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135" name="Rectangle 134">
              <a:extLst>
                <a:ext uri="{FF2B5EF4-FFF2-40B4-BE49-F238E27FC236}">
                  <a16:creationId xmlns:a16="http://schemas.microsoft.com/office/drawing/2014/main" id="{F2224151-166D-5295-FEEB-E357903B62DF}"/>
                </a:ext>
              </a:extLst>
            </p:cNvPr>
            <p:cNvSpPr/>
            <p:nvPr/>
          </p:nvSpPr>
          <p:spPr>
            <a:xfrm>
              <a:off x="7563613" y="4566346"/>
              <a:ext cx="3651778" cy="723466"/>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ctr" defTabSz="914400" rtl="0" eaLnBrk="0" fontAlgn="base" latinLnBrk="0" hangingPunct="0">
                <a:lnSpc>
                  <a:spcPct val="100000"/>
                </a:lnSpc>
                <a:spcBef>
                  <a:spcPts val="300"/>
                </a:spcBef>
                <a:spcAft>
                  <a:spcPct val="0"/>
                </a:spcAft>
                <a:buClr>
                  <a:srgbClr val="6CB643"/>
                </a:buClr>
                <a:buSzTx/>
                <a:buFontTx/>
                <a:buNone/>
                <a:tabLst/>
                <a:defRPr/>
              </a:pPr>
              <a:r>
                <a:rPr kumimoji="0" lang="en-GB" sz="16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Targeted 1L combination therapies </a:t>
              </a:r>
              <a:br>
                <a:rPr kumimoji="0" lang="en-GB" sz="16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br>
              <a:r>
                <a:rPr kumimoji="0" lang="en-GB" sz="16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can improve outcomes for patients with </a:t>
              </a:r>
              <a:r>
                <a:rPr kumimoji="0" lang="en-GB" sz="1600" b="1" i="1"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EGFR</a:t>
              </a:r>
              <a:r>
                <a:rPr kumimoji="0" lang="en-GB" sz="16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-mutant NSCLC</a:t>
              </a:r>
              <a:r>
                <a:rPr kumimoji="0" lang="en-GB" sz="1600" b="1" i="0" u="none" strike="noStrike" kern="1200" cap="none" spc="0" normalizeH="0" baseline="30000" noProof="0">
                  <a:ln>
                    <a:noFill/>
                  </a:ln>
                  <a:solidFill>
                    <a:srgbClr val="FFFFFF"/>
                  </a:solidFill>
                  <a:effectLst/>
                  <a:uLnTx/>
                  <a:uFillTx/>
                  <a:latin typeface="Arial" panose="020B0604020202020204" pitchFamily="34" charset="0"/>
                  <a:cs typeface="Arial" panose="020B0604020202020204" pitchFamily="34" charset="0"/>
                </a:rPr>
                <a:t>8</a:t>
              </a:r>
            </a:p>
          </p:txBody>
        </p:sp>
      </p:grpSp>
      <p:grpSp>
        <p:nvGrpSpPr>
          <p:cNvPr id="140" name="Group 139">
            <a:extLst>
              <a:ext uri="{FF2B5EF4-FFF2-40B4-BE49-F238E27FC236}">
                <a16:creationId xmlns:a16="http://schemas.microsoft.com/office/drawing/2014/main" id="{6DD999BB-71F8-76A9-C24A-EC2AA0869C8C}"/>
              </a:ext>
            </a:extLst>
          </p:cNvPr>
          <p:cNvGrpSpPr/>
          <p:nvPr/>
        </p:nvGrpSpPr>
        <p:grpSpPr>
          <a:xfrm>
            <a:off x="7281480" y="3159120"/>
            <a:ext cx="4605438" cy="1130499"/>
            <a:chOff x="7039781" y="3162937"/>
            <a:chExt cx="4638417" cy="984212"/>
          </a:xfrm>
          <a:effectLst/>
        </p:grpSpPr>
        <p:sp>
          <p:nvSpPr>
            <p:cNvPr id="131" name="Rectangle 130">
              <a:extLst>
                <a:ext uri="{FF2B5EF4-FFF2-40B4-BE49-F238E27FC236}">
                  <a16:creationId xmlns:a16="http://schemas.microsoft.com/office/drawing/2014/main" id="{E291505F-7EEB-0184-984C-8276E0206734}"/>
                </a:ext>
              </a:extLst>
            </p:cNvPr>
            <p:cNvSpPr/>
            <p:nvPr/>
          </p:nvSpPr>
          <p:spPr>
            <a:xfrm flipH="1">
              <a:off x="7039781" y="3162937"/>
              <a:ext cx="4638417" cy="984212"/>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132" name="Rectangle 131">
              <a:extLst>
                <a:ext uri="{FF2B5EF4-FFF2-40B4-BE49-F238E27FC236}">
                  <a16:creationId xmlns:a16="http://schemas.microsoft.com/office/drawing/2014/main" id="{9992FD43-0984-007B-3F1A-91C261ED5F4F}"/>
                </a:ext>
              </a:extLst>
            </p:cNvPr>
            <p:cNvSpPr/>
            <p:nvPr/>
          </p:nvSpPr>
          <p:spPr>
            <a:xfrm>
              <a:off x="7529055" y="3186091"/>
              <a:ext cx="3651778" cy="937825"/>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ctr" defTabSz="914400" rtl="0" eaLnBrk="0" fontAlgn="base" latinLnBrk="0" hangingPunct="0">
                <a:lnSpc>
                  <a:spcPct val="100000"/>
                </a:lnSpc>
                <a:spcBef>
                  <a:spcPts val="300"/>
                </a:spcBef>
                <a:spcAft>
                  <a:spcPct val="0"/>
                </a:spcAft>
                <a:buClr>
                  <a:srgbClr val="6CB643"/>
                </a:buClr>
                <a:buSzTx/>
                <a:buFontTx/>
                <a:buNone/>
                <a:tabLst/>
                <a:defRPr/>
              </a:pPr>
              <a:r>
                <a:rPr kumimoji="0" lang="en-GB" sz="16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~25%–40% of patients receiving 1L EGFR TKI monotherapy do not receive 2L therapy, indicating a </a:t>
              </a:r>
              <a:br>
                <a:rPr kumimoji="0" lang="en-GB" sz="16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br>
              <a:r>
                <a:rPr kumimoji="0" lang="en-GB" sz="16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need for improved 1L treatments</a:t>
              </a:r>
              <a:r>
                <a:rPr kumimoji="0" lang="en-GB" sz="1600" b="1" i="0" u="none" strike="noStrike" kern="1200" cap="none" spc="0" normalizeH="0" baseline="30000" noProof="0">
                  <a:ln>
                    <a:noFill/>
                  </a:ln>
                  <a:solidFill>
                    <a:srgbClr val="FFFFFF"/>
                  </a:solidFill>
                  <a:effectLst/>
                  <a:uLnTx/>
                  <a:uFillTx/>
                  <a:latin typeface="Arial" panose="020B0604020202020204" pitchFamily="34" charset="0"/>
                  <a:cs typeface="Arial" panose="020B0604020202020204" pitchFamily="34" charset="0"/>
                </a:rPr>
                <a:t>5</a:t>
              </a:r>
              <a:r>
                <a:rPr kumimoji="0" lang="en-GB" sz="1600" b="1" i="0" u="none" strike="noStrike" kern="1200" cap="none" spc="0" normalizeH="0" baseline="30000" noProof="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a:t>
              </a:r>
              <a:r>
                <a:rPr kumimoji="0" lang="en-GB" sz="1600" b="1" i="0" u="none" strike="noStrike" kern="1200" cap="none" spc="0" normalizeH="0" baseline="30000" noProof="0">
                  <a:ln>
                    <a:noFill/>
                  </a:ln>
                  <a:solidFill>
                    <a:srgbClr val="FFFFFF"/>
                  </a:solidFill>
                  <a:effectLst/>
                  <a:uLnTx/>
                  <a:uFillTx/>
                  <a:latin typeface="Arial" panose="020B0604020202020204" pitchFamily="34" charset="0"/>
                  <a:cs typeface="Arial" panose="020B0604020202020204" pitchFamily="34" charset="0"/>
                </a:rPr>
                <a:t>7</a:t>
              </a:r>
            </a:p>
          </p:txBody>
        </p:sp>
      </p:grpSp>
      <p:grpSp>
        <p:nvGrpSpPr>
          <p:cNvPr id="141" name="Group 140">
            <a:extLst>
              <a:ext uri="{FF2B5EF4-FFF2-40B4-BE49-F238E27FC236}">
                <a16:creationId xmlns:a16="http://schemas.microsoft.com/office/drawing/2014/main" id="{81BD36FE-2F6D-5B74-10DA-80C148029E1E}"/>
              </a:ext>
            </a:extLst>
          </p:cNvPr>
          <p:cNvGrpSpPr/>
          <p:nvPr/>
        </p:nvGrpSpPr>
        <p:grpSpPr>
          <a:xfrm>
            <a:off x="7260438" y="1858325"/>
            <a:ext cx="4626480" cy="1130499"/>
            <a:chOff x="7040161" y="1887364"/>
            <a:chExt cx="4638417" cy="984212"/>
          </a:xfrm>
        </p:grpSpPr>
        <p:sp>
          <p:nvSpPr>
            <p:cNvPr id="7" name="Rectangle 6">
              <a:extLst>
                <a:ext uri="{FF2B5EF4-FFF2-40B4-BE49-F238E27FC236}">
                  <a16:creationId xmlns:a16="http://schemas.microsoft.com/office/drawing/2014/main" id="{0063F009-9D65-3F6D-A743-44F9EF665233}"/>
                </a:ext>
              </a:extLst>
            </p:cNvPr>
            <p:cNvSpPr/>
            <p:nvPr/>
          </p:nvSpPr>
          <p:spPr>
            <a:xfrm flipH="1">
              <a:off x="7040161" y="1887364"/>
              <a:ext cx="4638417" cy="984212"/>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129" name="Rectangle 128">
              <a:extLst>
                <a:ext uri="{FF2B5EF4-FFF2-40B4-BE49-F238E27FC236}">
                  <a16:creationId xmlns:a16="http://schemas.microsoft.com/office/drawing/2014/main" id="{E54D49AC-1A93-1541-1139-58EA58564901}"/>
                </a:ext>
              </a:extLst>
            </p:cNvPr>
            <p:cNvSpPr/>
            <p:nvPr/>
          </p:nvSpPr>
          <p:spPr>
            <a:xfrm>
              <a:off x="7529435" y="1910518"/>
              <a:ext cx="3651778" cy="937825"/>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ctr" defTabSz="914400" rtl="0" eaLnBrk="0" fontAlgn="base" latinLnBrk="0" hangingPunct="0">
                <a:lnSpc>
                  <a:spcPct val="100000"/>
                </a:lnSpc>
                <a:spcBef>
                  <a:spcPts val="300"/>
                </a:spcBef>
                <a:spcAft>
                  <a:spcPct val="0"/>
                </a:spcAft>
                <a:buClr>
                  <a:srgbClr val="6CB643"/>
                </a:buClr>
                <a:buSzTx/>
                <a:buFontTx/>
                <a:buNone/>
                <a:tabLst/>
                <a:defRPr/>
              </a:pPr>
              <a:r>
                <a:rPr kumimoji="0" lang="en-GB" sz="16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For patients whose </a:t>
              </a:r>
              <a:r>
                <a:rPr kumimoji="0" lang="en-GB" sz="1600" b="1" i="0" u="none" strike="noStrike" kern="1200" cap="none" spc="0" normalizeH="0" baseline="0" noProof="0" err="1">
                  <a:ln>
                    <a:noFill/>
                  </a:ln>
                  <a:solidFill>
                    <a:srgbClr val="FFFFFF"/>
                  </a:solidFill>
                  <a:effectLst/>
                  <a:uLnTx/>
                  <a:uFillTx/>
                  <a:latin typeface="Arial" panose="020B0604020202020204" pitchFamily="34" charset="0"/>
                  <a:cs typeface="Arial" panose="020B0604020202020204" pitchFamily="34" charset="0"/>
                </a:rPr>
                <a:t>tumor</a:t>
              </a:r>
              <a:r>
                <a:rPr kumimoji="0" lang="en-GB" sz="16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 responds to 1L EGFR TKIs, progression usually occurs after ~10–19 months</a:t>
              </a:r>
              <a:r>
                <a:rPr kumimoji="0" lang="en-GB" sz="1600" b="1" i="0" u="none" strike="noStrike" kern="1200" cap="none" spc="0" normalizeH="0" baseline="30000" noProof="0">
                  <a:ln>
                    <a:noFill/>
                  </a:ln>
                  <a:solidFill>
                    <a:srgbClr val="FFFFFF"/>
                  </a:solidFill>
                  <a:effectLst/>
                  <a:uLnTx/>
                  <a:uFillTx/>
                  <a:latin typeface="Arial" panose="020B0604020202020204" pitchFamily="34" charset="0"/>
                  <a:cs typeface="Arial" panose="020B0604020202020204" pitchFamily="34" charset="0"/>
                </a:rPr>
                <a:t>4</a:t>
              </a:r>
            </a:p>
          </p:txBody>
        </p:sp>
      </p:grpSp>
      <p:sp>
        <p:nvSpPr>
          <p:cNvPr id="6" name="Title 5">
            <a:extLst>
              <a:ext uri="{FF2B5EF4-FFF2-40B4-BE49-F238E27FC236}">
                <a16:creationId xmlns:a16="http://schemas.microsoft.com/office/drawing/2014/main" id="{2F0ED872-E7CF-0EA3-70CE-B76F51A60755}"/>
              </a:ext>
            </a:extLst>
          </p:cNvPr>
          <p:cNvSpPr>
            <a:spLocks noGrp="1"/>
          </p:cNvSpPr>
          <p:nvPr>
            <p:ph type="title"/>
          </p:nvPr>
        </p:nvSpPr>
        <p:spPr/>
        <p:txBody>
          <a:bodyPr/>
          <a:lstStyle/>
          <a:p>
            <a:r>
              <a:rPr lang="en-GB"/>
              <a:t>1L </a:t>
            </a:r>
            <a:r>
              <a:rPr lang="en-GB" i="1"/>
              <a:t>EGFR</a:t>
            </a:r>
            <a:r>
              <a:rPr lang="en-GB"/>
              <a:t>-Mutant Metastatic NSCLC</a:t>
            </a:r>
          </a:p>
        </p:txBody>
      </p:sp>
      <p:sp>
        <p:nvSpPr>
          <p:cNvPr id="11" name="Rectangle 10">
            <a:extLst>
              <a:ext uri="{FF2B5EF4-FFF2-40B4-BE49-F238E27FC236}">
                <a16:creationId xmlns:a16="http://schemas.microsoft.com/office/drawing/2014/main" id="{C0E0C538-C3F6-01A1-5F06-10AD43D43158}"/>
              </a:ext>
            </a:extLst>
          </p:cNvPr>
          <p:cNvSpPr/>
          <p:nvPr/>
        </p:nvSpPr>
        <p:spPr>
          <a:xfrm>
            <a:off x="1010787" y="2069776"/>
            <a:ext cx="6187034" cy="2286015"/>
          </a:xfrm>
          <a:prstGeom prst="rect">
            <a:avLst/>
          </a:prstGeom>
          <a:gradFill flip="none" rotWithShape="1">
            <a:gsLst>
              <a:gs pos="2913">
                <a:srgbClr val="1E658F"/>
              </a:gs>
              <a:gs pos="63000">
                <a:srgbClr val="1C5F86"/>
              </a:gs>
              <a:gs pos="68000">
                <a:srgbClr val="7299B2"/>
              </a:gs>
              <a:gs pos="99000">
                <a:srgbClr val="445369">
                  <a:lumMod val="20000"/>
                  <a:lumOff val="80000"/>
                </a:srgbClr>
              </a:gs>
              <a:gs pos="100000">
                <a:srgbClr val="014D90">
                  <a:tint val="23500"/>
                  <a:satMod val="160000"/>
                </a:srgbClr>
              </a:gs>
            </a:gsLst>
            <a:lin ang="0" scaled="1"/>
            <a:tileRect/>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0" cap="none" spc="0" normalizeH="0" baseline="0" noProof="0">
              <a:ln>
                <a:noFill/>
              </a:ln>
              <a:solidFill>
                <a:srgbClr val="FFFFFF"/>
              </a:solidFill>
              <a:effectLst/>
              <a:uLnTx/>
              <a:uFillTx/>
              <a:latin typeface="Johnson Text"/>
              <a:ea typeface="+mn-ea"/>
              <a:cs typeface="+mn-cs"/>
            </a:endParaRPr>
          </a:p>
        </p:txBody>
      </p:sp>
      <p:sp>
        <p:nvSpPr>
          <p:cNvPr id="12" name="Oval 11">
            <a:extLst>
              <a:ext uri="{FF2B5EF4-FFF2-40B4-BE49-F238E27FC236}">
                <a16:creationId xmlns:a16="http://schemas.microsoft.com/office/drawing/2014/main" id="{CE672B6F-1E37-BCD4-05C4-DAB8538749F8}"/>
              </a:ext>
            </a:extLst>
          </p:cNvPr>
          <p:cNvSpPr/>
          <p:nvPr/>
        </p:nvSpPr>
        <p:spPr>
          <a:xfrm>
            <a:off x="4249434" y="2228829"/>
            <a:ext cx="2033561" cy="2033561"/>
          </a:xfrm>
          <a:prstGeom prst="ellipse">
            <a:avLst/>
          </a:prstGeom>
          <a:gradFill>
            <a:gsLst>
              <a:gs pos="0">
                <a:srgbClr val="78CCF4">
                  <a:lumMod val="20000"/>
                  <a:lumOff val="80000"/>
                </a:srgbClr>
              </a:gs>
              <a:gs pos="49500">
                <a:srgbClr val="FFFFFF"/>
              </a:gs>
              <a:gs pos="22000">
                <a:srgbClr val="E9F7FD"/>
              </a:gs>
              <a:gs pos="83000">
                <a:srgbClr val="78CCF4">
                  <a:lumMod val="20000"/>
                  <a:lumOff val="80000"/>
                </a:srgbClr>
              </a:gs>
            </a:gsLst>
            <a:lin ang="2700000" scaled="1"/>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0" cap="none" spc="0" normalizeH="0" baseline="0" noProof="0">
              <a:ln>
                <a:noFill/>
              </a:ln>
              <a:solidFill>
                <a:srgbClr val="FFFFFF"/>
              </a:solidFill>
              <a:effectLst/>
              <a:uLnTx/>
              <a:uFillTx/>
              <a:latin typeface="Johnson Text"/>
              <a:ea typeface="+mn-ea"/>
              <a:cs typeface="+mn-cs"/>
            </a:endParaRPr>
          </a:p>
        </p:txBody>
      </p:sp>
      <p:sp>
        <p:nvSpPr>
          <p:cNvPr id="13" name="Freeform: Shape 12">
            <a:extLst>
              <a:ext uri="{FF2B5EF4-FFF2-40B4-BE49-F238E27FC236}">
                <a16:creationId xmlns:a16="http://schemas.microsoft.com/office/drawing/2014/main" id="{ED364D15-7917-96E4-99EA-F81BD827026E}"/>
              </a:ext>
            </a:extLst>
          </p:cNvPr>
          <p:cNvSpPr/>
          <p:nvPr/>
        </p:nvSpPr>
        <p:spPr>
          <a:xfrm rot="10800000">
            <a:off x="4881706" y="3204331"/>
            <a:ext cx="72104" cy="160301"/>
          </a:xfrm>
          <a:custGeom>
            <a:avLst/>
            <a:gdLst>
              <a:gd name="connsiteX0" fmla="*/ 4879 w 70119"/>
              <a:gd name="connsiteY0" fmla="*/ 9718 h 125141"/>
              <a:gd name="connsiteX1" fmla="*/ 257 w 70119"/>
              <a:gd name="connsiteY1" fmla="*/ 23639 h 125141"/>
              <a:gd name="connsiteX2" fmla="*/ 11840 w 70119"/>
              <a:gd name="connsiteY2" fmla="*/ 88939 h 125141"/>
              <a:gd name="connsiteX3" fmla="*/ 15718 w 70119"/>
              <a:gd name="connsiteY3" fmla="*/ 112264 h 125141"/>
              <a:gd name="connsiteX4" fmla="*/ 40266 w 70119"/>
              <a:gd name="connsiteY4" fmla="*/ 121987 h 125141"/>
              <a:gd name="connsiteX5" fmla="*/ 64016 w 70119"/>
              <a:gd name="connsiteY5" fmla="*/ 103922 h 125141"/>
              <a:gd name="connsiteX6" fmla="*/ 67948 w 70119"/>
              <a:gd name="connsiteY6" fmla="*/ 83785 h 125141"/>
              <a:gd name="connsiteX7" fmla="*/ 37025 w 70119"/>
              <a:gd name="connsiteY7" fmla="*/ 15403 h 125141"/>
              <a:gd name="connsiteX8" fmla="*/ 36493 w 70119"/>
              <a:gd name="connsiteY8" fmla="*/ 12587 h 125141"/>
              <a:gd name="connsiteX9" fmla="*/ 10830 w 70119"/>
              <a:gd name="connsiteY9" fmla="*/ 4192 h 125141"/>
              <a:gd name="connsiteX10" fmla="*/ 4932 w 70119"/>
              <a:gd name="connsiteY10" fmla="*/ 9718 h 125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0119" h="125141">
                <a:moveTo>
                  <a:pt x="4879" y="9718"/>
                </a:moveTo>
                <a:cubicBezTo>
                  <a:pt x="1054" y="13278"/>
                  <a:pt x="-700" y="18538"/>
                  <a:pt x="257" y="23639"/>
                </a:cubicBezTo>
                <a:lnTo>
                  <a:pt x="11840" y="88939"/>
                </a:lnTo>
                <a:lnTo>
                  <a:pt x="15718" y="112264"/>
                </a:lnTo>
                <a:cubicBezTo>
                  <a:pt x="17631" y="123688"/>
                  <a:pt x="31021" y="129001"/>
                  <a:pt x="40266" y="121987"/>
                </a:cubicBezTo>
                <a:lnTo>
                  <a:pt x="64016" y="103922"/>
                </a:lnTo>
                <a:cubicBezTo>
                  <a:pt x="70233" y="99193"/>
                  <a:pt x="71986" y="90533"/>
                  <a:pt x="67948" y="83785"/>
                </a:cubicBezTo>
                <a:cubicBezTo>
                  <a:pt x="58012" y="67261"/>
                  <a:pt x="40956" y="36603"/>
                  <a:pt x="37025" y="15403"/>
                </a:cubicBezTo>
                <a:lnTo>
                  <a:pt x="36493" y="12587"/>
                </a:lnTo>
                <a:cubicBezTo>
                  <a:pt x="34262" y="632"/>
                  <a:pt x="19703" y="-4150"/>
                  <a:pt x="10830" y="4192"/>
                </a:cubicBezTo>
                <a:lnTo>
                  <a:pt x="4932" y="9718"/>
                </a:lnTo>
                <a:close/>
              </a:path>
            </a:pathLst>
          </a:custGeom>
          <a:gradFill>
            <a:gsLst>
              <a:gs pos="0">
                <a:srgbClr val="82969C"/>
              </a:gs>
              <a:gs pos="49500">
                <a:srgbClr val="FFFFFF">
                  <a:lumMod val="85000"/>
                </a:srgbClr>
              </a:gs>
              <a:gs pos="100000">
                <a:srgbClr val="82969C"/>
              </a:gs>
            </a:gsLst>
            <a:lin ang="2700000" scaled="1"/>
          </a:gradFill>
          <a:ln w="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0" cap="none" spc="0" normalizeH="0" baseline="0" noProof="0">
              <a:ln>
                <a:noFill/>
              </a:ln>
              <a:solidFill>
                <a:srgbClr val="445369"/>
              </a:solidFill>
              <a:effectLst/>
              <a:uLnTx/>
              <a:uFillTx/>
              <a:latin typeface="Johnson Text"/>
              <a:ea typeface="+mn-ea"/>
              <a:cs typeface="+mn-cs"/>
            </a:endParaRPr>
          </a:p>
        </p:txBody>
      </p:sp>
      <p:pic>
        <p:nvPicPr>
          <p:cNvPr id="14" name="Graphic 13">
            <a:extLst>
              <a:ext uri="{FF2B5EF4-FFF2-40B4-BE49-F238E27FC236}">
                <a16:creationId xmlns:a16="http://schemas.microsoft.com/office/drawing/2014/main" id="{753C912F-5632-5AC8-5E76-1A80ECE79D12}"/>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t="9924"/>
          <a:stretch/>
        </p:blipFill>
        <p:spPr>
          <a:xfrm>
            <a:off x="442800" y="2082938"/>
            <a:ext cx="2810750" cy="2272853"/>
          </a:xfrm>
          <a:prstGeom prst="roundRect">
            <a:avLst>
              <a:gd name="adj" fmla="val 300"/>
            </a:avLst>
          </a:prstGeom>
        </p:spPr>
      </p:pic>
      <p:graphicFrame>
        <p:nvGraphicFramePr>
          <p:cNvPr id="15" name="Table 14">
            <a:extLst>
              <a:ext uri="{FF2B5EF4-FFF2-40B4-BE49-F238E27FC236}">
                <a16:creationId xmlns:a16="http://schemas.microsoft.com/office/drawing/2014/main" id="{26121712-B602-E162-768E-3C8C7617561B}"/>
              </a:ext>
            </a:extLst>
          </p:cNvPr>
          <p:cNvGraphicFramePr>
            <a:graphicFrameLocks noGrp="1"/>
          </p:cNvGraphicFramePr>
          <p:nvPr>
            <p:extLst>
              <p:ext uri="{D42A27DB-BD31-4B8C-83A1-F6EECF244321}">
                <p14:modId xmlns:p14="http://schemas.microsoft.com/office/powerpoint/2010/main" val="3398221947"/>
              </p:ext>
            </p:extLst>
          </p:nvPr>
        </p:nvGraphicFramePr>
        <p:xfrm>
          <a:off x="632839" y="5082515"/>
          <a:ext cx="6173318" cy="914400"/>
        </p:xfrm>
        <a:graphic>
          <a:graphicData uri="http://schemas.openxmlformats.org/drawingml/2006/table">
            <a:tbl>
              <a:tblPr firstRow="1" bandRow="1"/>
              <a:tblGrid>
                <a:gridCol w="2804770">
                  <a:extLst>
                    <a:ext uri="{9D8B030D-6E8A-4147-A177-3AD203B41FA5}">
                      <a16:colId xmlns:a16="http://schemas.microsoft.com/office/drawing/2014/main" val="1360373941"/>
                    </a:ext>
                  </a:extLst>
                </a:gridCol>
                <a:gridCol w="1512000">
                  <a:extLst>
                    <a:ext uri="{9D8B030D-6E8A-4147-A177-3AD203B41FA5}">
                      <a16:colId xmlns:a16="http://schemas.microsoft.com/office/drawing/2014/main" val="1740707491"/>
                    </a:ext>
                  </a:extLst>
                </a:gridCol>
                <a:gridCol w="801279">
                  <a:extLst>
                    <a:ext uri="{9D8B030D-6E8A-4147-A177-3AD203B41FA5}">
                      <a16:colId xmlns:a16="http://schemas.microsoft.com/office/drawing/2014/main" val="992983590"/>
                    </a:ext>
                  </a:extLst>
                </a:gridCol>
                <a:gridCol w="1055269">
                  <a:extLst>
                    <a:ext uri="{9D8B030D-6E8A-4147-A177-3AD203B41FA5}">
                      <a16:colId xmlns:a16="http://schemas.microsoft.com/office/drawing/2014/main" val="166424473"/>
                    </a:ext>
                  </a:extLst>
                </a:gridCol>
              </a:tblGrid>
              <a:tr h="295200">
                <a:tc>
                  <a:txBody>
                    <a:bodyPr/>
                    <a:lstStyle/>
                    <a:p>
                      <a:pPr algn="r"/>
                      <a:r>
                        <a:rPr lang="en-GB" sz="1400" baseline="0">
                          <a:solidFill>
                            <a:schemeClr val="tx1"/>
                          </a:solidFill>
                          <a:latin typeface="Arial" panose="020B0604020202020204" pitchFamily="34" charset="0"/>
                          <a:cs typeface="Arial" panose="020B0604020202020204" pitchFamily="34" charset="0"/>
                        </a:rPr>
                        <a:t>Prevalence</a:t>
                      </a:r>
                      <a:r>
                        <a:rPr lang="en-GB" sz="1400" baseline="30000">
                          <a:solidFill>
                            <a:schemeClr val="tx1"/>
                          </a:solidFill>
                          <a:latin typeface="Arial" panose="020B0604020202020204" pitchFamily="34" charset="0"/>
                          <a:cs typeface="Arial" panose="020B0604020202020204" pitchFamily="34" charset="0"/>
                        </a:rPr>
                        <a:t>2</a:t>
                      </a:r>
                      <a:endParaRPr lang="en-GB" sz="1400" baseline="0">
                        <a:solidFill>
                          <a:schemeClr val="tx1"/>
                        </a:solidFill>
                        <a:latin typeface="Arial" panose="020B0604020202020204" pitchFamily="34" charset="0"/>
                        <a:cs typeface="Arial" panose="020B0604020202020204" pitchFamily="34" charset="0"/>
                      </a:endParaRPr>
                    </a:p>
                  </a:txBody>
                  <a:tcP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6F5F4"/>
                    </a:solidFill>
                  </a:tcPr>
                </a:tc>
                <a:tc>
                  <a:txBody>
                    <a:bodyPr/>
                    <a:lstStyle/>
                    <a:p>
                      <a:pPr algn="ctr"/>
                      <a:r>
                        <a:rPr lang="en-GB" sz="1400" b="1">
                          <a:solidFill>
                            <a:schemeClr val="tx1"/>
                          </a:solidFill>
                          <a:latin typeface="Arial" panose="020B0604020202020204" pitchFamily="34" charset="0"/>
                          <a:cs typeface="Arial" panose="020B0604020202020204" pitchFamily="34" charset="0"/>
                        </a:rPr>
                        <a:t>79</a:t>
                      </a:r>
                    </a:p>
                  </a:txBody>
                  <a:tcPr anchor="ctr">
                    <a:lnL w="12700" cap="flat" cmpd="sng" algn="ctr">
                      <a:noFill/>
                      <a:prstDash val="solid"/>
                      <a:round/>
                      <a:headEnd type="none" w="med" len="med"/>
                      <a:tailEnd type="none" w="med" len="med"/>
                    </a:lnL>
                    <a:lnR w="28575" cap="flat" cmpd="sng" algn="ctr">
                      <a:solidFill>
                        <a:schemeClr val="accent3">
                          <a:lumMod val="20000"/>
                          <a:lumOff val="80000"/>
                        </a:schemeClr>
                      </a:solid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accent3">
                          <a:lumMod val="20000"/>
                          <a:lumOff val="80000"/>
                        </a:schemeClr>
                      </a:solidFill>
                      <a:prstDash val="solid"/>
                      <a:round/>
                      <a:headEnd type="none" w="med" len="med"/>
                      <a:tailEnd type="none" w="med" len="med"/>
                    </a:lnB>
                    <a:lnTlToBr w="12700" cmpd="sng">
                      <a:noFill/>
                      <a:prstDash val="solid"/>
                    </a:lnTlToBr>
                    <a:lnBlToTr w="12700" cmpd="sng">
                      <a:noFill/>
                      <a:prstDash val="solid"/>
                    </a:lnBlToTr>
                    <a:gradFill>
                      <a:gsLst>
                        <a:gs pos="0">
                          <a:schemeClr val="accent5">
                            <a:lumMod val="20000"/>
                            <a:lumOff val="80000"/>
                          </a:schemeClr>
                        </a:gs>
                        <a:gs pos="93000">
                          <a:schemeClr val="accent4">
                            <a:lumMod val="20000"/>
                            <a:lumOff val="80000"/>
                          </a:schemeClr>
                        </a:gs>
                      </a:gsLst>
                      <a:lin ang="0" scaled="0"/>
                    </a:gradFill>
                  </a:tcPr>
                </a:tc>
                <a:tc>
                  <a:txBody>
                    <a:bodyPr/>
                    <a:lstStyle/>
                    <a:p>
                      <a:pPr algn="ctr"/>
                      <a:r>
                        <a:rPr lang="en-GB" sz="1400" b="1">
                          <a:solidFill>
                            <a:schemeClr val="tx1"/>
                          </a:solidFill>
                          <a:latin typeface="Arial" panose="020B0604020202020204" pitchFamily="34" charset="0"/>
                          <a:cs typeface="Arial" panose="020B0604020202020204" pitchFamily="34" charset="0"/>
                        </a:rPr>
                        <a:t>12</a:t>
                      </a:r>
                    </a:p>
                  </a:txBody>
                  <a:tcPr anchor="ctr">
                    <a:lnL w="28575" cap="flat" cmpd="sng" algn="ctr">
                      <a:solidFill>
                        <a:schemeClr val="accent3">
                          <a:lumMod val="20000"/>
                          <a:lumOff val="8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accent3">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r>
                        <a:rPr lang="en-GB" sz="1400">
                          <a:solidFill>
                            <a:schemeClr val="tx1"/>
                          </a:solidFill>
                          <a:latin typeface="Arial" panose="020B0604020202020204" pitchFamily="34" charset="0"/>
                          <a:cs typeface="Arial" panose="020B0604020202020204" pitchFamily="34" charset="0"/>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6F5F4"/>
                    </a:solidFill>
                  </a:tcPr>
                </a:tc>
                <a:extLst>
                  <a:ext uri="{0D108BD9-81ED-4DB2-BD59-A6C34878D82A}">
                    <a16:rowId xmlns:a16="http://schemas.microsoft.com/office/drawing/2014/main" val="3773284499"/>
                  </a:ext>
                </a:extLst>
              </a:tr>
              <a:tr h="295200">
                <a:tc>
                  <a:txBody>
                    <a:bodyPr/>
                    <a:lstStyle/>
                    <a:p>
                      <a:pPr algn="r"/>
                      <a:r>
                        <a:rPr lang="en-GB" sz="1400">
                          <a:solidFill>
                            <a:schemeClr val="tx1"/>
                          </a:solidFill>
                          <a:latin typeface="Arial" panose="020B0604020202020204" pitchFamily="34" charset="0"/>
                          <a:cs typeface="Arial" panose="020B0604020202020204" pitchFamily="34" charset="0"/>
                        </a:rPr>
                        <a:t>Median rwOS to EGFR TKI</a:t>
                      </a:r>
                      <a:r>
                        <a:rPr lang="en-GB" sz="1400" baseline="30000">
                          <a:solidFill>
                            <a:schemeClr val="tx1"/>
                          </a:solidFill>
                          <a:latin typeface="Arial" panose="020B0604020202020204" pitchFamily="34" charset="0"/>
                          <a:cs typeface="Arial" panose="020B0604020202020204" pitchFamily="34" charset="0"/>
                        </a:rPr>
                        <a:t>3</a:t>
                      </a:r>
                    </a:p>
                  </a:txBody>
                  <a:tcP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6F5F4"/>
                    </a:solidFill>
                  </a:tcPr>
                </a:tc>
                <a:tc>
                  <a:txBody>
                    <a:bodyPr/>
                    <a:lstStyle/>
                    <a:p>
                      <a:pPr algn="ctr"/>
                      <a:r>
                        <a:rPr lang="en-GB" sz="1400" b="1">
                          <a:solidFill>
                            <a:schemeClr val="tx1"/>
                          </a:solidFill>
                          <a:latin typeface="Arial" panose="020B0604020202020204" pitchFamily="34" charset="0"/>
                          <a:cs typeface="Arial" panose="020B0604020202020204" pitchFamily="34" charset="0"/>
                        </a:rPr>
                        <a:t>25.5</a:t>
                      </a:r>
                    </a:p>
                  </a:txBody>
                  <a:tcPr anchor="ctr">
                    <a:lnL w="12700" cap="flat" cmpd="sng" algn="ctr">
                      <a:noFill/>
                      <a:prstDash val="solid"/>
                      <a:round/>
                      <a:headEnd type="none" w="med" len="med"/>
                      <a:tailEnd type="none" w="med" len="med"/>
                    </a:lnL>
                    <a:lnR w="28575" cap="flat" cmpd="sng" algn="ctr">
                      <a:solidFill>
                        <a:schemeClr val="accent3">
                          <a:lumMod val="20000"/>
                          <a:lumOff val="80000"/>
                        </a:schemeClr>
                      </a:solidFill>
                      <a:prstDash val="solid"/>
                      <a:round/>
                      <a:headEnd type="none" w="med" len="med"/>
                      <a:tailEnd type="none" w="med" len="med"/>
                    </a:lnR>
                    <a:lnT w="28575" cap="flat" cmpd="sng" algn="ctr">
                      <a:solidFill>
                        <a:schemeClr val="accent3">
                          <a:lumMod val="20000"/>
                          <a:lumOff val="80000"/>
                        </a:schemeClr>
                      </a:solidFill>
                      <a:prstDash val="solid"/>
                      <a:round/>
                      <a:headEnd type="none" w="med" len="med"/>
                      <a:tailEnd type="none" w="med" len="med"/>
                    </a:lnT>
                    <a:lnB w="28575" cap="flat" cmpd="sng" algn="ctr">
                      <a:solidFill>
                        <a:schemeClr val="accent3">
                          <a:lumMod val="20000"/>
                          <a:lumOff val="80000"/>
                        </a:schemeClr>
                      </a:solidFill>
                      <a:prstDash val="solid"/>
                      <a:round/>
                      <a:headEnd type="none" w="med" len="med"/>
                      <a:tailEnd type="none" w="med" len="med"/>
                    </a:lnB>
                    <a:lnTlToBr w="12700" cmpd="sng">
                      <a:noFill/>
                      <a:prstDash val="solid"/>
                    </a:lnTlToBr>
                    <a:lnBlToTr w="12700" cmpd="sng">
                      <a:noFill/>
                      <a:prstDash val="solid"/>
                    </a:lnBlToTr>
                    <a:gradFill>
                      <a:gsLst>
                        <a:gs pos="0">
                          <a:schemeClr val="accent5">
                            <a:lumMod val="20000"/>
                            <a:lumOff val="80000"/>
                          </a:schemeClr>
                        </a:gs>
                        <a:gs pos="93000">
                          <a:schemeClr val="accent4">
                            <a:lumMod val="20000"/>
                            <a:lumOff val="80000"/>
                          </a:schemeClr>
                        </a:gs>
                      </a:gsLst>
                      <a:lin ang="0" scaled="0"/>
                    </a:gradFill>
                  </a:tcPr>
                </a:tc>
                <a:tc>
                  <a:txBody>
                    <a:bodyPr/>
                    <a:lstStyle/>
                    <a:p>
                      <a:pPr algn="ctr"/>
                      <a:r>
                        <a:rPr lang="en-GB" sz="1400" b="1">
                          <a:solidFill>
                            <a:schemeClr val="tx1"/>
                          </a:solidFill>
                          <a:latin typeface="Arial" panose="020B0604020202020204" pitchFamily="34" charset="0"/>
                          <a:cs typeface="Arial" panose="020B0604020202020204" pitchFamily="34" charset="0"/>
                        </a:rPr>
                        <a:t>16.2</a:t>
                      </a:r>
                    </a:p>
                  </a:txBody>
                  <a:tcPr anchor="ctr">
                    <a:lnL w="28575" cap="flat" cmpd="sng" algn="ctr">
                      <a:solidFill>
                        <a:schemeClr val="accent3">
                          <a:lumMod val="20000"/>
                          <a:lumOff val="80000"/>
                        </a:schemeClr>
                      </a:solid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accent3">
                          <a:lumMod val="20000"/>
                          <a:lumOff val="80000"/>
                        </a:schemeClr>
                      </a:solidFill>
                      <a:prstDash val="solid"/>
                      <a:round/>
                      <a:headEnd type="none" w="med" len="med"/>
                      <a:tailEnd type="none" w="med" len="med"/>
                    </a:lnT>
                    <a:lnB w="28575" cap="flat" cmpd="sng" algn="ctr">
                      <a:solidFill>
                        <a:schemeClr val="accent3">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r>
                        <a:rPr lang="en-GB" sz="1400">
                          <a:solidFill>
                            <a:schemeClr val="tx1"/>
                          </a:solidFill>
                          <a:latin typeface="Arial" panose="020B0604020202020204" pitchFamily="34" charset="0"/>
                          <a:cs typeface="Arial" panose="020B0604020202020204" pitchFamily="34" charset="0"/>
                        </a:rPr>
                        <a:t>months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6F5F4"/>
                    </a:solidFill>
                  </a:tcPr>
                </a:tc>
                <a:extLst>
                  <a:ext uri="{0D108BD9-81ED-4DB2-BD59-A6C34878D82A}">
                    <a16:rowId xmlns:a16="http://schemas.microsoft.com/office/drawing/2014/main" val="704110147"/>
                  </a:ext>
                </a:extLst>
              </a:tr>
              <a:tr h="295200">
                <a:tc>
                  <a:txBody>
                    <a:bodyPr/>
                    <a:lstStyle/>
                    <a:p>
                      <a:pPr algn="r"/>
                      <a:r>
                        <a:rPr lang="en-GB" sz="1400">
                          <a:solidFill>
                            <a:schemeClr val="tx1"/>
                          </a:solidFill>
                          <a:latin typeface="Arial" panose="020B0604020202020204" pitchFamily="34" charset="0"/>
                          <a:cs typeface="Arial" panose="020B0604020202020204" pitchFamily="34" charset="0"/>
                        </a:rPr>
                        <a:t>Median rwPFS to EGFR TKI</a:t>
                      </a:r>
                      <a:r>
                        <a:rPr lang="en-GB" sz="1400" baseline="30000">
                          <a:solidFill>
                            <a:schemeClr val="tx1"/>
                          </a:solidFill>
                          <a:latin typeface="Arial" panose="020B0604020202020204" pitchFamily="34" charset="0"/>
                          <a:cs typeface="Arial" panose="020B0604020202020204" pitchFamily="34" charset="0"/>
                        </a:rPr>
                        <a:t>3</a:t>
                      </a:r>
                    </a:p>
                  </a:txBody>
                  <a:tcPr>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F6F5F4"/>
                    </a:solidFill>
                  </a:tcPr>
                </a:tc>
                <a:tc>
                  <a:txBody>
                    <a:bodyPr/>
                    <a:lstStyle/>
                    <a:p>
                      <a:pPr algn="ctr"/>
                      <a:r>
                        <a:rPr lang="en-GB" sz="1400" b="1">
                          <a:solidFill>
                            <a:schemeClr val="tx1"/>
                          </a:solidFill>
                          <a:latin typeface="Arial" panose="020B0604020202020204" pitchFamily="34" charset="0"/>
                          <a:cs typeface="Arial" panose="020B0604020202020204" pitchFamily="34" charset="0"/>
                        </a:rPr>
                        <a:t>10.5</a:t>
                      </a:r>
                    </a:p>
                  </a:txBody>
                  <a:tcPr anchor="ctr">
                    <a:lnL w="12700" cap="flat" cmpd="sng" algn="ctr">
                      <a:noFill/>
                      <a:prstDash val="solid"/>
                      <a:round/>
                      <a:headEnd type="none" w="med" len="med"/>
                      <a:tailEnd type="none" w="med" len="med"/>
                    </a:lnL>
                    <a:lnR w="28575" cap="flat" cmpd="sng" algn="ctr">
                      <a:solidFill>
                        <a:schemeClr val="accent3">
                          <a:lumMod val="20000"/>
                          <a:lumOff val="80000"/>
                        </a:schemeClr>
                      </a:solidFill>
                      <a:prstDash val="solid"/>
                      <a:round/>
                      <a:headEnd type="none" w="med" len="med"/>
                      <a:tailEnd type="none" w="med" len="med"/>
                    </a:lnR>
                    <a:lnT w="28575" cap="flat" cmpd="sng" algn="ctr">
                      <a:solidFill>
                        <a:schemeClr val="accent3">
                          <a:lumMod val="20000"/>
                          <a:lumOff val="8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gradFill>
                      <a:gsLst>
                        <a:gs pos="0">
                          <a:schemeClr val="accent5">
                            <a:lumMod val="20000"/>
                            <a:lumOff val="80000"/>
                          </a:schemeClr>
                        </a:gs>
                        <a:gs pos="93000">
                          <a:schemeClr val="accent4">
                            <a:lumMod val="20000"/>
                            <a:lumOff val="80000"/>
                          </a:schemeClr>
                        </a:gs>
                      </a:gsLst>
                      <a:lin ang="0" scaled="0"/>
                    </a:gradFill>
                  </a:tcPr>
                </a:tc>
                <a:tc>
                  <a:txBody>
                    <a:bodyPr/>
                    <a:lstStyle/>
                    <a:p>
                      <a:pPr algn="ctr"/>
                      <a:r>
                        <a:rPr lang="en-GB" sz="1400" b="1">
                          <a:solidFill>
                            <a:schemeClr val="tx1"/>
                          </a:solidFill>
                          <a:latin typeface="Arial" panose="020B0604020202020204" pitchFamily="34" charset="0"/>
                          <a:cs typeface="Arial" panose="020B0604020202020204" pitchFamily="34" charset="0"/>
                        </a:rPr>
                        <a:t>2.9</a:t>
                      </a:r>
                    </a:p>
                  </a:txBody>
                  <a:tcPr anchor="ctr">
                    <a:lnL w="28575" cap="flat" cmpd="sng" algn="ctr">
                      <a:solidFill>
                        <a:schemeClr val="accent3">
                          <a:lumMod val="20000"/>
                          <a:lumOff val="80000"/>
                        </a:schemeClr>
                      </a:solid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accent3">
                          <a:lumMod val="20000"/>
                          <a:lumOff val="8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r>
                        <a:rPr lang="en-GB" sz="1400">
                          <a:solidFill>
                            <a:schemeClr val="tx1"/>
                          </a:solidFill>
                          <a:latin typeface="Arial" panose="020B0604020202020204" pitchFamily="34" charset="0"/>
                          <a:cs typeface="Arial" panose="020B0604020202020204" pitchFamily="34" charset="0"/>
                        </a:rPr>
                        <a:t>months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6F5F4"/>
                    </a:solidFill>
                  </a:tcPr>
                </a:tc>
                <a:extLst>
                  <a:ext uri="{0D108BD9-81ED-4DB2-BD59-A6C34878D82A}">
                    <a16:rowId xmlns:a16="http://schemas.microsoft.com/office/drawing/2014/main" val="822819337"/>
                  </a:ext>
                </a:extLst>
              </a:tr>
            </a:tbl>
          </a:graphicData>
        </a:graphic>
      </p:graphicFrame>
      <p:sp>
        <p:nvSpPr>
          <p:cNvPr id="16" name="TextBox 15">
            <a:extLst>
              <a:ext uri="{FF2B5EF4-FFF2-40B4-BE49-F238E27FC236}">
                <a16:creationId xmlns:a16="http://schemas.microsoft.com/office/drawing/2014/main" id="{F8C6D5AF-B866-09B1-2ACA-893BF3A2D2CD}"/>
              </a:ext>
            </a:extLst>
          </p:cNvPr>
          <p:cNvSpPr txBox="1"/>
          <p:nvPr/>
        </p:nvSpPr>
        <p:spPr>
          <a:xfrm>
            <a:off x="651463" y="4373636"/>
            <a:ext cx="3106993"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50" b="0" i="1" u="none" strike="noStrike" kern="1200" cap="none" spc="0" normalizeH="0" baseline="0" noProof="0">
                <a:ln>
                  <a:noFill/>
                </a:ln>
                <a:solidFill>
                  <a:srgbClr val="564C47"/>
                </a:solidFill>
                <a:effectLst/>
                <a:uLnTx/>
                <a:uFillTx/>
                <a:latin typeface="Johnson Text"/>
                <a:ea typeface="+mn-ea"/>
                <a:cs typeface="+mn-cs"/>
              </a:rPr>
              <a:t>Adapted from O’Sullivan DE, et al.</a:t>
            </a:r>
            <a:r>
              <a:rPr kumimoji="0" lang="en-GB" sz="750" b="0" i="1" u="none" strike="noStrike" kern="1200" cap="none" spc="0" normalizeH="0" baseline="30000" noProof="0">
                <a:ln>
                  <a:noFill/>
                </a:ln>
                <a:solidFill>
                  <a:srgbClr val="564C47"/>
                </a:solidFill>
                <a:effectLst/>
                <a:uLnTx/>
                <a:uFillTx/>
                <a:latin typeface="Johnson Text"/>
                <a:ea typeface="+mn-ea"/>
                <a:cs typeface="+mn-cs"/>
              </a:rPr>
              <a:t>1</a:t>
            </a:r>
          </a:p>
        </p:txBody>
      </p:sp>
      <p:sp>
        <p:nvSpPr>
          <p:cNvPr id="17" name="Freeform: Shape 16">
            <a:extLst>
              <a:ext uri="{FF2B5EF4-FFF2-40B4-BE49-F238E27FC236}">
                <a16:creationId xmlns:a16="http://schemas.microsoft.com/office/drawing/2014/main" id="{9267763C-5499-2367-238C-332A87B83E1D}"/>
              </a:ext>
            </a:extLst>
          </p:cNvPr>
          <p:cNvSpPr/>
          <p:nvPr/>
        </p:nvSpPr>
        <p:spPr>
          <a:xfrm>
            <a:off x="4268151" y="3113903"/>
            <a:ext cx="584802" cy="121191"/>
          </a:xfrm>
          <a:custGeom>
            <a:avLst/>
            <a:gdLst>
              <a:gd name="connsiteX0" fmla="*/ 1700 w 584802"/>
              <a:gd name="connsiteY0" fmla="*/ 1834 h 121191"/>
              <a:gd name="connsiteX1" fmla="*/ 209662 w 584802"/>
              <a:gd name="connsiteY1" fmla="*/ 4916 h 121191"/>
              <a:gd name="connsiteX2" fmla="*/ 312474 w 584802"/>
              <a:gd name="connsiteY2" fmla="*/ 17880 h 121191"/>
              <a:gd name="connsiteX3" fmla="*/ 427665 w 584802"/>
              <a:gd name="connsiteY3" fmla="*/ 51992 h 121191"/>
              <a:gd name="connsiteX4" fmla="*/ 455401 w 584802"/>
              <a:gd name="connsiteY4" fmla="*/ 62618 h 121191"/>
              <a:gd name="connsiteX5" fmla="*/ 584779 w 584802"/>
              <a:gd name="connsiteY5" fmla="*/ 120692 h 121191"/>
              <a:gd name="connsiteX6" fmla="*/ 414276 w 584802"/>
              <a:gd name="connsiteY6" fmla="*/ 72501 h 121191"/>
              <a:gd name="connsiteX7" fmla="*/ 295684 w 584802"/>
              <a:gd name="connsiteY7" fmla="*/ 35149 h 121191"/>
              <a:gd name="connsiteX8" fmla="*/ 89369 w 584802"/>
              <a:gd name="connsiteY8" fmla="*/ 20537 h 121191"/>
              <a:gd name="connsiteX9" fmla="*/ 0 w 584802"/>
              <a:gd name="connsiteY9" fmla="*/ 27019 h 121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84802" h="121191">
                <a:moveTo>
                  <a:pt x="1700" y="1834"/>
                </a:moveTo>
                <a:cubicBezTo>
                  <a:pt x="87935" y="-2097"/>
                  <a:pt x="158654" y="931"/>
                  <a:pt x="209662" y="4916"/>
                </a:cubicBezTo>
                <a:cubicBezTo>
                  <a:pt x="270658" y="9698"/>
                  <a:pt x="301156" y="15596"/>
                  <a:pt x="312474" y="17880"/>
                </a:cubicBezTo>
                <a:cubicBezTo>
                  <a:pt x="363375" y="28188"/>
                  <a:pt x="408219" y="44872"/>
                  <a:pt x="427665" y="51992"/>
                </a:cubicBezTo>
                <a:cubicBezTo>
                  <a:pt x="438133" y="55817"/>
                  <a:pt x="445359" y="58633"/>
                  <a:pt x="455401" y="62618"/>
                </a:cubicBezTo>
                <a:cubicBezTo>
                  <a:pt x="500670" y="80418"/>
                  <a:pt x="586426" y="116123"/>
                  <a:pt x="584779" y="120692"/>
                </a:cubicBezTo>
                <a:cubicBezTo>
                  <a:pt x="583026" y="125527"/>
                  <a:pt x="483349" y="94179"/>
                  <a:pt x="414276" y="72501"/>
                </a:cubicBezTo>
                <a:cubicBezTo>
                  <a:pt x="329051" y="45722"/>
                  <a:pt x="324535" y="42268"/>
                  <a:pt x="295684" y="35149"/>
                </a:cubicBezTo>
                <a:cubicBezTo>
                  <a:pt x="213381" y="14852"/>
                  <a:pt x="140802" y="18890"/>
                  <a:pt x="89369" y="20537"/>
                </a:cubicBezTo>
                <a:cubicBezTo>
                  <a:pt x="51751" y="21706"/>
                  <a:pt x="20828" y="24628"/>
                  <a:pt x="0" y="27019"/>
                </a:cubicBezTo>
              </a:path>
            </a:pathLst>
          </a:custGeom>
          <a:gradFill>
            <a:gsLst>
              <a:gs pos="0">
                <a:srgbClr val="FFFFFF">
                  <a:lumMod val="75000"/>
                </a:srgbClr>
              </a:gs>
              <a:gs pos="49500">
                <a:srgbClr val="FFFFFF"/>
              </a:gs>
              <a:gs pos="100000">
                <a:srgbClr val="FFFFFF">
                  <a:lumMod val="65000"/>
                </a:srgbClr>
              </a:gs>
            </a:gsLst>
            <a:lin ang="2700000" scaled="1"/>
          </a:gra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0" cap="none" spc="0" normalizeH="0" baseline="0" noProof="0">
              <a:ln>
                <a:noFill/>
              </a:ln>
              <a:solidFill>
                <a:srgbClr val="445369"/>
              </a:solidFill>
              <a:effectLst/>
              <a:uLnTx/>
              <a:uFillTx/>
              <a:latin typeface="Johnson Text"/>
              <a:ea typeface="+mn-ea"/>
              <a:cs typeface="+mn-cs"/>
            </a:endParaRPr>
          </a:p>
        </p:txBody>
      </p:sp>
      <p:sp>
        <p:nvSpPr>
          <p:cNvPr id="18" name="Freeform: Shape 17">
            <a:extLst>
              <a:ext uri="{FF2B5EF4-FFF2-40B4-BE49-F238E27FC236}">
                <a16:creationId xmlns:a16="http://schemas.microsoft.com/office/drawing/2014/main" id="{B6B536D8-C0FF-EF13-CC8E-B368B2CCA2C2}"/>
              </a:ext>
            </a:extLst>
          </p:cNvPr>
          <p:cNvSpPr/>
          <p:nvPr/>
        </p:nvSpPr>
        <p:spPr>
          <a:xfrm>
            <a:off x="5647155" y="3351115"/>
            <a:ext cx="605533" cy="123469"/>
          </a:xfrm>
          <a:custGeom>
            <a:avLst/>
            <a:gdLst>
              <a:gd name="connsiteX0" fmla="*/ 599393 w 605533"/>
              <a:gd name="connsiteY0" fmla="*/ 0 h 123469"/>
              <a:gd name="connsiteX1" fmla="*/ 367097 w 605533"/>
              <a:gd name="connsiteY1" fmla="*/ 73111 h 123469"/>
              <a:gd name="connsiteX2" fmla="*/ 224170 w 605533"/>
              <a:gd name="connsiteY2" fmla="*/ 97499 h 123469"/>
              <a:gd name="connsiteX3" fmla="*/ 3 w 605533"/>
              <a:gd name="connsiteY3" fmla="*/ 84959 h 123469"/>
              <a:gd name="connsiteX4" fmla="*/ 165671 w 605533"/>
              <a:gd name="connsiteY4" fmla="*/ 116998 h 123469"/>
              <a:gd name="connsiteX5" fmla="*/ 410985 w 605533"/>
              <a:gd name="connsiteY5" fmla="*/ 118645 h 123469"/>
              <a:gd name="connsiteX6" fmla="*/ 583188 w 605533"/>
              <a:gd name="connsiteY6" fmla="*/ 95905 h 123469"/>
              <a:gd name="connsiteX7" fmla="*/ 599447 w 605533"/>
              <a:gd name="connsiteY7" fmla="*/ 53 h 123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5533" h="123469">
                <a:moveTo>
                  <a:pt x="599393" y="0"/>
                </a:moveTo>
                <a:cubicBezTo>
                  <a:pt x="599393" y="0"/>
                  <a:pt x="514540" y="34111"/>
                  <a:pt x="367097" y="73111"/>
                </a:cubicBezTo>
                <a:cubicBezTo>
                  <a:pt x="333251" y="82090"/>
                  <a:pt x="286548" y="94151"/>
                  <a:pt x="224170" y="97499"/>
                </a:cubicBezTo>
                <a:cubicBezTo>
                  <a:pt x="127787" y="102653"/>
                  <a:pt x="800" y="80762"/>
                  <a:pt x="3" y="84959"/>
                </a:cubicBezTo>
                <a:cubicBezTo>
                  <a:pt x="-635" y="88466"/>
                  <a:pt x="103984" y="107169"/>
                  <a:pt x="165671" y="116998"/>
                </a:cubicBezTo>
                <a:cubicBezTo>
                  <a:pt x="247123" y="129963"/>
                  <a:pt x="269652" y="119602"/>
                  <a:pt x="410985" y="118645"/>
                </a:cubicBezTo>
                <a:cubicBezTo>
                  <a:pt x="523786" y="117848"/>
                  <a:pt x="583188" y="95905"/>
                  <a:pt x="583188" y="95905"/>
                </a:cubicBezTo>
                <a:cubicBezTo>
                  <a:pt x="588076" y="78052"/>
                  <a:pt x="618202" y="17215"/>
                  <a:pt x="599447" y="53"/>
                </a:cubicBezTo>
                <a:close/>
              </a:path>
            </a:pathLst>
          </a:custGeom>
          <a:gradFill>
            <a:gsLst>
              <a:gs pos="0">
                <a:srgbClr val="FFFFFF">
                  <a:lumMod val="50000"/>
                </a:srgbClr>
              </a:gs>
              <a:gs pos="49500">
                <a:srgbClr val="FFFFFF">
                  <a:lumMod val="75000"/>
                </a:srgbClr>
              </a:gs>
              <a:gs pos="100000">
                <a:srgbClr val="FFFFFF">
                  <a:lumMod val="50000"/>
                </a:srgbClr>
              </a:gs>
            </a:gsLst>
            <a:lin ang="6000000" scaled="0"/>
          </a:gra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0" cap="none" spc="0" normalizeH="0" baseline="0" noProof="0">
              <a:ln>
                <a:noFill/>
              </a:ln>
              <a:solidFill>
                <a:srgbClr val="445369"/>
              </a:solidFill>
              <a:effectLst/>
              <a:uLnTx/>
              <a:uFillTx/>
              <a:latin typeface="Johnson Text"/>
              <a:ea typeface="+mn-ea"/>
              <a:cs typeface="+mn-cs"/>
            </a:endParaRPr>
          </a:p>
        </p:txBody>
      </p:sp>
      <p:sp>
        <p:nvSpPr>
          <p:cNvPr id="19" name="Freeform: Shape 18">
            <a:extLst>
              <a:ext uri="{FF2B5EF4-FFF2-40B4-BE49-F238E27FC236}">
                <a16:creationId xmlns:a16="http://schemas.microsoft.com/office/drawing/2014/main" id="{A2087D0E-AF0C-485C-3C6E-9C8B08B1D87A}"/>
              </a:ext>
            </a:extLst>
          </p:cNvPr>
          <p:cNvSpPr/>
          <p:nvPr/>
        </p:nvSpPr>
        <p:spPr>
          <a:xfrm>
            <a:off x="5391718" y="3358543"/>
            <a:ext cx="819894" cy="126856"/>
          </a:xfrm>
          <a:custGeom>
            <a:avLst/>
            <a:gdLst>
              <a:gd name="connsiteX0" fmla="*/ 4 w 819894"/>
              <a:gd name="connsiteY0" fmla="*/ 0 h 126856"/>
              <a:gd name="connsiteX1" fmla="*/ 203662 w 819894"/>
              <a:gd name="connsiteY1" fmla="*/ 76724 h 126856"/>
              <a:gd name="connsiteX2" fmla="*/ 373155 w 819894"/>
              <a:gd name="connsiteY2" fmla="*/ 114289 h 126856"/>
              <a:gd name="connsiteX3" fmla="*/ 585261 w 819894"/>
              <a:gd name="connsiteY3" fmla="*/ 124703 h 126856"/>
              <a:gd name="connsiteX4" fmla="*/ 819895 w 819894"/>
              <a:gd name="connsiteY4" fmla="*/ 85066 h 126856"/>
              <a:gd name="connsiteX5" fmla="*/ 819895 w 819894"/>
              <a:gd name="connsiteY5" fmla="*/ 85066 h 126856"/>
              <a:gd name="connsiteX6" fmla="*/ 563211 w 819894"/>
              <a:gd name="connsiteY6" fmla="*/ 109453 h 126856"/>
              <a:gd name="connsiteX7" fmla="*/ 378043 w 819894"/>
              <a:gd name="connsiteY7" fmla="*/ 98083 h 126856"/>
              <a:gd name="connsiteX8" fmla="*/ 4 w 819894"/>
              <a:gd name="connsiteY8" fmla="*/ 53 h 126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9894" h="126856">
                <a:moveTo>
                  <a:pt x="4" y="0"/>
                </a:moveTo>
                <a:cubicBezTo>
                  <a:pt x="-634" y="1647"/>
                  <a:pt x="80553" y="37352"/>
                  <a:pt x="203662" y="76724"/>
                </a:cubicBezTo>
                <a:cubicBezTo>
                  <a:pt x="275763" y="99783"/>
                  <a:pt x="319597" y="105043"/>
                  <a:pt x="373155" y="114289"/>
                </a:cubicBezTo>
                <a:cubicBezTo>
                  <a:pt x="408541" y="120399"/>
                  <a:pt x="486275" y="131557"/>
                  <a:pt x="585261" y="124703"/>
                </a:cubicBezTo>
                <a:cubicBezTo>
                  <a:pt x="702950" y="116573"/>
                  <a:pt x="819789" y="85066"/>
                  <a:pt x="819895" y="85066"/>
                </a:cubicBezTo>
                <a:lnTo>
                  <a:pt x="819895" y="85066"/>
                </a:lnTo>
                <a:cubicBezTo>
                  <a:pt x="650774" y="107806"/>
                  <a:pt x="563211" y="109453"/>
                  <a:pt x="563211" y="109453"/>
                </a:cubicBezTo>
                <a:cubicBezTo>
                  <a:pt x="478145" y="111047"/>
                  <a:pt x="413589" y="102759"/>
                  <a:pt x="378043" y="98083"/>
                </a:cubicBezTo>
                <a:cubicBezTo>
                  <a:pt x="157702" y="69019"/>
                  <a:pt x="801" y="-2125"/>
                  <a:pt x="4" y="53"/>
                </a:cubicBezTo>
                <a:close/>
              </a:path>
            </a:pathLst>
          </a:custGeom>
          <a:gradFill>
            <a:gsLst>
              <a:gs pos="0">
                <a:srgbClr val="FFFFFF">
                  <a:lumMod val="75000"/>
                </a:srgbClr>
              </a:gs>
              <a:gs pos="49500">
                <a:srgbClr val="FFFFFF"/>
              </a:gs>
              <a:gs pos="100000">
                <a:srgbClr val="FFFFFF">
                  <a:lumMod val="65000"/>
                </a:srgbClr>
              </a:gs>
            </a:gsLst>
            <a:lin ang="2700000" scaled="1"/>
          </a:gra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0" cap="none" spc="0" normalizeH="0" baseline="0" noProof="0">
              <a:ln>
                <a:noFill/>
              </a:ln>
              <a:solidFill>
                <a:srgbClr val="445369"/>
              </a:solidFill>
              <a:effectLst/>
              <a:uLnTx/>
              <a:uFillTx/>
              <a:latin typeface="Johnson Text"/>
              <a:ea typeface="+mn-ea"/>
              <a:cs typeface="+mn-cs"/>
            </a:endParaRPr>
          </a:p>
        </p:txBody>
      </p:sp>
      <p:grpSp>
        <p:nvGrpSpPr>
          <p:cNvPr id="20" name="Graphic 5">
            <a:extLst>
              <a:ext uri="{FF2B5EF4-FFF2-40B4-BE49-F238E27FC236}">
                <a16:creationId xmlns:a16="http://schemas.microsoft.com/office/drawing/2014/main" id="{66655957-1ADC-D0F8-D27A-7F12265F146E}"/>
              </a:ext>
            </a:extLst>
          </p:cNvPr>
          <p:cNvGrpSpPr/>
          <p:nvPr/>
        </p:nvGrpSpPr>
        <p:grpSpPr>
          <a:xfrm>
            <a:off x="4261457" y="2705191"/>
            <a:ext cx="1984023" cy="1179846"/>
            <a:chOff x="4112507" y="2842941"/>
            <a:chExt cx="1984023" cy="1179846"/>
          </a:xfrm>
        </p:grpSpPr>
        <p:sp>
          <p:nvSpPr>
            <p:cNvPr id="21" name="Freeform: Shape 20">
              <a:extLst>
                <a:ext uri="{FF2B5EF4-FFF2-40B4-BE49-F238E27FC236}">
                  <a16:creationId xmlns:a16="http://schemas.microsoft.com/office/drawing/2014/main" id="{B60B3BFC-BC0B-E2B2-44F7-E64AFE5359C4}"/>
                </a:ext>
              </a:extLst>
            </p:cNvPr>
            <p:cNvSpPr/>
            <p:nvPr/>
          </p:nvSpPr>
          <p:spPr>
            <a:xfrm>
              <a:off x="4119931" y="3246341"/>
              <a:ext cx="351188" cy="114691"/>
            </a:xfrm>
            <a:custGeom>
              <a:avLst/>
              <a:gdLst>
                <a:gd name="connsiteX0" fmla="*/ 11772 w 351188"/>
                <a:gd name="connsiteY0" fmla="*/ 114691 h 114691"/>
                <a:gd name="connsiteX1" fmla="*/ 161235 w 351188"/>
                <a:gd name="connsiteY1" fmla="*/ 56192 h 114691"/>
                <a:gd name="connsiteX2" fmla="*/ 351184 w 351188"/>
                <a:gd name="connsiteY2" fmla="*/ 46734 h 114691"/>
                <a:gd name="connsiteX3" fmla="*/ 143435 w 351188"/>
                <a:gd name="connsiteY3" fmla="*/ 9010 h 114691"/>
                <a:gd name="connsiteX4" fmla="*/ 5290 w 351188"/>
                <a:gd name="connsiteY4" fmla="*/ 15599 h 114691"/>
                <a:gd name="connsiteX5" fmla="*/ 11772 w 351188"/>
                <a:gd name="connsiteY5" fmla="*/ 114691 h 114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188" h="114691">
                  <a:moveTo>
                    <a:pt x="11772" y="114691"/>
                  </a:moveTo>
                  <a:cubicBezTo>
                    <a:pt x="11772" y="114691"/>
                    <a:pt x="72184" y="82333"/>
                    <a:pt x="161235" y="56192"/>
                  </a:cubicBezTo>
                  <a:cubicBezTo>
                    <a:pt x="244281" y="31804"/>
                    <a:pt x="350493" y="54226"/>
                    <a:pt x="351184" y="46734"/>
                  </a:cubicBezTo>
                  <a:cubicBezTo>
                    <a:pt x="352141" y="36055"/>
                    <a:pt x="181159" y="13633"/>
                    <a:pt x="143435" y="9010"/>
                  </a:cubicBezTo>
                  <a:cubicBezTo>
                    <a:pt x="39348" y="-3742"/>
                    <a:pt x="5290" y="-4167"/>
                    <a:pt x="5290" y="15599"/>
                  </a:cubicBezTo>
                  <a:cubicBezTo>
                    <a:pt x="5290" y="25322"/>
                    <a:pt x="-10172" y="101674"/>
                    <a:pt x="11772" y="114691"/>
                  </a:cubicBezTo>
                  <a:close/>
                </a:path>
              </a:pathLst>
            </a:custGeom>
            <a:solidFill>
              <a:srgbClr val="565D63"/>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0" cap="none" spc="0" normalizeH="0" baseline="0" noProof="0">
                <a:ln>
                  <a:noFill/>
                </a:ln>
                <a:solidFill>
                  <a:srgbClr val="445369"/>
                </a:solidFill>
                <a:effectLst/>
                <a:uLnTx/>
                <a:uFillTx/>
                <a:latin typeface="Johnson Text"/>
                <a:ea typeface="+mn-ea"/>
                <a:cs typeface="+mn-cs"/>
              </a:endParaRPr>
            </a:p>
          </p:txBody>
        </p:sp>
        <p:sp>
          <p:nvSpPr>
            <p:cNvPr id="22" name="Freeform: Shape 21">
              <a:extLst>
                <a:ext uri="{FF2B5EF4-FFF2-40B4-BE49-F238E27FC236}">
                  <a16:creationId xmlns:a16="http://schemas.microsoft.com/office/drawing/2014/main" id="{3BC8913E-AB49-B6E7-616D-BAA2EA5FC1E5}"/>
                </a:ext>
              </a:extLst>
            </p:cNvPr>
            <p:cNvSpPr/>
            <p:nvPr/>
          </p:nvSpPr>
          <p:spPr>
            <a:xfrm>
              <a:off x="4328661" y="2857776"/>
              <a:ext cx="1392132" cy="1165011"/>
            </a:xfrm>
            <a:custGeom>
              <a:avLst/>
              <a:gdLst>
                <a:gd name="connsiteX0" fmla="*/ 1530 w 1392132"/>
                <a:gd name="connsiteY0" fmla="*/ 1162682 h 1165011"/>
                <a:gd name="connsiteX1" fmla="*/ 232498 w 1392132"/>
                <a:gd name="connsiteY1" fmla="*/ 1119645 h 1165011"/>
                <a:gd name="connsiteX2" fmla="*/ 438494 w 1392132"/>
                <a:gd name="connsiteY2" fmla="*/ 985644 h 1165011"/>
                <a:gd name="connsiteX3" fmla="*/ 659420 w 1392132"/>
                <a:gd name="connsiteY3" fmla="*/ 761477 h 1165011"/>
                <a:gd name="connsiteX4" fmla="*/ 886828 w 1392132"/>
                <a:gd name="connsiteY4" fmla="*/ 452828 h 1165011"/>
                <a:gd name="connsiteX5" fmla="*/ 1211734 w 1392132"/>
                <a:gd name="connsiteY5" fmla="*/ 79199 h 1165011"/>
                <a:gd name="connsiteX6" fmla="*/ 1392067 w 1392132"/>
                <a:gd name="connsiteY6" fmla="*/ 6513 h 1165011"/>
                <a:gd name="connsiteX7" fmla="*/ 1293399 w 1392132"/>
                <a:gd name="connsiteY7" fmla="*/ 3804 h 1165011"/>
                <a:gd name="connsiteX8" fmla="*/ 1122418 w 1392132"/>
                <a:gd name="connsiteY8" fmla="*/ 84087 h 1165011"/>
                <a:gd name="connsiteX9" fmla="*/ 750436 w 1392132"/>
                <a:gd name="connsiteY9" fmla="*/ 551921 h 1165011"/>
                <a:gd name="connsiteX10" fmla="*/ 458047 w 1392132"/>
                <a:gd name="connsiteY10" fmla="*/ 901163 h 1165011"/>
                <a:gd name="connsiteX11" fmla="*/ 196527 w 1392132"/>
                <a:gd name="connsiteY11" fmla="*/ 1087977 h 1165011"/>
                <a:gd name="connsiteX12" fmla="*/ 3230 w 1392132"/>
                <a:gd name="connsiteY12" fmla="*/ 1156200 h 1165011"/>
                <a:gd name="connsiteX13" fmla="*/ 1583 w 1392132"/>
                <a:gd name="connsiteY13" fmla="*/ 1162682 h 1165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92132" h="1165011">
                  <a:moveTo>
                    <a:pt x="1530" y="1162682"/>
                  </a:moveTo>
                  <a:cubicBezTo>
                    <a:pt x="16142" y="1170971"/>
                    <a:pt x="110558" y="1157263"/>
                    <a:pt x="232498" y="1119645"/>
                  </a:cubicBezTo>
                  <a:cubicBezTo>
                    <a:pt x="324365" y="1091272"/>
                    <a:pt x="395403" y="1024856"/>
                    <a:pt x="438494" y="985644"/>
                  </a:cubicBezTo>
                  <a:cubicBezTo>
                    <a:pt x="533017" y="899622"/>
                    <a:pt x="557245" y="887295"/>
                    <a:pt x="659420" y="761477"/>
                  </a:cubicBezTo>
                  <a:cubicBezTo>
                    <a:pt x="734018" y="669557"/>
                    <a:pt x="784972" y="597350"/>
                    <a:pt x="886828" y="452828"/>
                  </a:cubicBezTo>
                  <a:cubicBezTo>
                    <a:pt x="1031614" y="247417"/>
                    <a:pt x="1090273" y="163043"/>
                    <a:pt x="1211734" y="79199"/>
                  </a:cubicBezTo>
                  <a:cubicBezTo>
                    <a:pt x="1299457" y="18681"/>
                    <a:pt x="1394989" y="17618"/>
                    <a:pt x="1392067" y="6513"/>
                  </a:cubicBezTo>
                  <a:cubicBezTo>
                    <a:pt x="1389995" y="-1297"/>
                    <a:pt x="1323845" y="-1935"/>
                    <a:pt x="1293399" y="3804"/>
                  </a:cubicBezTo>
                  <a:cubicBezTo>
                    <a:pt x="1274537" y="7364"/>
                    <a:pt x="1196485" y="30636"/>
                    <a:pt x="1122418" y="84087"/>
                  </a:cubicBezTo>
                  <a:cubicBezTo>
                    <a:pt x="997982" y="173882"/>
                    <a:pt x="876201" y="374511"/>
                    <a:pt x="750436" y="551921"/>
                  </a:cubicBezTo>
                  <a:cubicBezTo>
                    <a:pt x="677379" y="654999"/>
                    <a:pt x="585300" y="775185"/>
                    <a:pt x="458047" y="901163"/>
                  </a:cubicBezTo>
                  <a:cubicBezTo>
                    <a:pt x="305768" y="1051953"/>
                    <a:pt x="236642" y="1071294"/>
                    <a:pt x="196527" y="1087977"/>
                  </a:cubicBezTo>
                  <a:cubicBezTo>
                    <a:pt x="110452" y="1123736"/>
                    <a:pt x="3230" y="1156200"/>
                    <a:pt x="3230" y="1156200"/>
                  </a:cubicBezTo>
                  <a:cubicBezTo>
                    <a:pt x="1424" y="1167411"/>
                    <a:pt x="-2030" y="1160663"/>
                    <a:pt x="1583" y="1162682"/>
                  </a:cubicBezTo>
                  <a:close/>
                </a:path>
              </a:pathLst>
            </a:custGeom>
            <a:solidFill>
              <a:srgbClr val="B1B5B4"/>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0" cap="none" spc="0" normalizeH="0" baseline="0" noProof="0">
                <a:ln>
                  <a:noFill/>
                </a:ln>
                <a:solidFill>
                  <a:srgbClr val="445369"/>
                </a:solidFill>
                <a:effectLst/>
                <a:uLnTx/>
                <a:uFillTx/>
                <a:latin typeface="Johnson Text"/>
                <a:ea typeface="+mn-ea"/>
                <a:cs typeface="+mn-cs"/>
              </a:endParaRPr>
            </a:p>
          </p:txBody>
        </p:sp>
        <p:sp>
          <p:nvSpPr>
            <p:cNvPr id="23" name="Freeform: Shape 22">
              <a:extLst>
                <a:ext uri="{FF2B5EF4-FFF2-40B4-BE49-F238E27FC236}">
                  <a16:creationId xmlns:a16="http://schemas.microsoft.com/office/drawing/2014/main" id="{1F14350B-AB4A-35B2-A504-7674168E60AD}"/>
                </a:ext>
              </a:extLst>
            </p:cNvPr>
            <p:cNvSpPr/>
            <p:nvPr/>
          </p:nvSpPr>
          <p:spPr>
            <a:xfrm>
              <a:off x="4112507" y="3243184"/>
              <a:ext cx="1580486" cy="383241"/>
            </a:xfrm>
            <a:custGeom>
              <a:avLst/>
              <a:gdLst>
                <a:gd name="connsiteX0" fmla="*/ 0 w 1580486"/>
                <a:gd name="connsiteY0" fmla="*/ 9719 h 383241"/>
                <a:gd name="connsiteX1" fmla="*/ 233943 w 1580486"/>
                <a:gd name="connsiteY1" fmla="*/ 14607 h 383241"/>
                <a:gd name="connsiteX2" fmla="*/ 336224 w 1580486"/>
                <a:gd name="connsiteY2" fmla="*/ 31078 h 383241"/>
                <a:gd name="connsiteX3" fmla="*/ 338721 w 1580486"/>
                <a:gd name="connsiteY3" fmla="*/ 31663 h 383241"/>
                <a:gd name="connsiteX4" fmla="*/ 506833 w 1580486"/>
                <a:gd name="connsiteY4" fmla="*/ 94997 h 383241"/>
                <a:gd name="connsiteX5" fmla="*/ 1035610 w 1580486"/>
                <a:gd name="connsiteY5" fmla="*/ 294829 h 383241"/>
                <a:gd name="connsiteX6" fmla="*/ 1330444 w 1580486"/>
                <a:gd name="connsiteY6" fmla="*/ 375219 h 383241"/>
                <a:gd name="connsiteX7" fmla="*/ 1580486 w 1580486"/>
                <a:gd name="connsiteY7" fmla="*/ 378779 h 383241"/>
                <a:gd name="connsiteX8" fmla="*/ 1393778 w 1580486"/>
                <a:gd name="connsiteY8" fmla="*/ 343552 h 383241"/>
                <a:gd name="connsiteX9" fmla="*/ 1135500 w 1580486"/>
                <a:gd name="connsiteY9" fmla="*/ 248497 h 383241"/>
                <a:gd name="connsiteX10" fmla="*/ 528777 w 1580486"/>
                <a:gd name="connsiteY10" fmla="*/ 21886 h 383241"/>
                <a:gd name="connsiteX11" fmla="*/ 419111 w 1580486"/>
                <a:gd name="connsiteY11" fmla="*/ 9719 h 383241"/>
                <a:gd name="connsiteX12" fmla="*/ 0 w 1580486"/>
                <a:gd name="connsiteY12" fmla="*/ 9719 h 383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80486" h="383241">
                  <a:moveTo>
                    <a:pt x="0" y="9719"/>
                  </a:moveTo>
                  <a:cubicBezTo>
                    <a:pt x="0" y="10250"/>
                    <a:pt x="164818" y="8337"/>
                    <a:pt x="233943" y="14607"/>
                  </a:cubicBezTo>
                  <a:cubicBezTo>
                    <a:pt x="286120" y="19336"/>
                    <a:pt x="336224" y="31078"/>
                    <a:pt x="336224" y="31078"/>
                  </a:cubicBezTo>
                  <a:cubicBezTo>
                    <a:pt x="336224" y="31078"/>
                    <a:pt x="337499" y="31397"/>
                    <a:pt x="338721" y="31663"/>
                  </a:cubicBezTo>
                  <a:cubicBezTo>
                    <a:pt x="424424" y="52066"/>
                    <a:pt x="506833" y="94997"/>
                    <a:pt x="506833" y="94997"/>
                  </a:cubicBezTo>
                  <a:cubicBezTo>
                    <a:pt x="570858" y="127833"/>
                    <a:pt x="725740" y="183516"/>
                    <a:pt x="1035610" y="294829"/>
                  </a:cubicBezTo>
                  <a:cubicBezTo>
                    <a:pt x="1159356" y="339301"/>
                    <a:pt x="1230820" y="362839"/>
                    <a:pt x="1330444" y="375219"/>
                  </a:cubicBezTo>
                  <a:cubicBezTo>
                    <a:pt x="1421620" y="386589"/>
                    <a:pt x="1580486" y="384039"/>
                    <a:pt x="1580486" y="378779"/>
                  </a:cubicBezTo>
                  <a:cubicBezTo>
                    <a:pt x="1580486" y="372031"/>
                    <a:pt x="1465773" y="362467"/>
                    <a:pt x="1393778" y="343552"/>
                  </a:cubicBezTo>
                  <a:cubicBezTo>
                    <a:pt x="1275717" y="312522"/>
                    <a:pt x="1197506" y="275489"/>
                    <a:pt x="1135500" y="248497"/>
                  </a:cubicBezTo>
                  <a:cubicBezTo>
                    <a:pt x="770212" y="89790"/>
                    <a:pt x="693117" y="46965"/>
                    <a:pt x="528777" y="21886"/>
                  </a:cubicBezTo>
                  <a:cubicBezTo>
                    <a:pt x="489831" y="15935"/>
                    <a:pt x="459651" y="13279"/>
                    <a:pt x="419111" y="9719"/>
                  </a:cubicBezTo>
                  <a:cubicBezTo>
                    <a:pt x="175019" y="-11853"/>
                    <a:pt x="0" y="9134"/>
                    <a:pt x="0" y="9719"/>
                  </a:cubicBezTo>
                  <a:close/>
                </a:path>
              </a:pathLst>
            </a:custGeom>
            <a:gradFill flip="none" rotWithShape="1">
              <a:gsLst>
                <a:gs pos="29150">
                  <a:srgbClr val="FFFFFF">
                    <a:lumMod val="65000"/>
                  </a:srgbClr>
                </a:gs>
                <a:gs pos="73000">
                  <a:srgbClr val="FFFFFF">
                    <a:lumMod val="65000"/>
                  </a:srgbClr>
                </a:gs>
                <a:gs pos="0">
                  <a:srgbClr val="A6A8A7">
                    <a:tint val="66000"/>
                    <a:satMod val="160000"/>
                  </a:srgbClr>
                </a:gs>
                <a:gs pos="50000">
                  <a:srgbClr val="A6A8A7">
                    <a:tint val="44500"/>
                    <a:satMod val="160000"/>
                  </a:srgbClr>
                </a:gs>
                <a:gs pos="100000">
                  <a:srgbClr val="A6A8A7">
                    <a:tint val="23500"/>
                    <a:satMod val="160000"/>
                  </a:srgbClr>
                </a:gs>
              </a:gsLst>
              <a:lin ang="10800000" scaled="1"/>
              <a:tileRect/>
            </a:gra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0" cap="none" spc="0" normalizeH="0" baseline="0" noProof="0">
                <a:ln>
                  <a:noFill/>
                </a:ln>
                <a:solidFill>
                  <a:srgbClr val="445369"/>
                </a:solidFill>
                <a:effectLst/>
                <a:uLnTx/>
                <a:uFillTx/>
                <a:latin typeface="Johnson Text"/>
                <a:ea typeface="+mn-ea"/>
                <a:cs typeface="+mn-cs"/>
              </a:endParaRPr>
            </a:p>
          </p:txBody>
        </p:sp>
        <p:sp>
          <p:nvSpPr>
            <p:cNvPr id="24" name="Freeform: Shape 23">
              <a:extLst>
                <a:ext uri="{FF2B5EF4-FFF2-40B4-BE49-F238E27FC236}">
                  <a16:creationId xmlns:a16="http://schemas.microsoft.com/office/drawing/2014/main" id="{837C96DB-FFCD-96AE-59B2-F1679E597206}"/>
                </a:ext>
              </a:extLst>
            </p:cNvPr>
            <p:cNvSpPr/>
            <p:nvPr/>
          </p:nvSpPr>
          <p:spPr>
            <a:xfrm>
              <a:off x="5893664" y="3178036"/>
              <a:ext cx="76192" cy="76192"/>
            </a:xfrm>
            <a:custGeom>
              <a:avLst/>
              <a:gdLst>
                <a:gd name="connsiteX0" fmla="*/ 76192 w 76192"/>
                <a:gd name="connsiteY0" fmla="*/ 38096 h 76192"/>
                <a:gd name="connsiteX1" fmla="*/ 38096 w 76192"/>
                <a:gd name="connsiteY1" fmla="*/ 76192 h 76192"/>
                <a:gd name="connsiteX2" fmla="*/ 0 w 76192"/>
                <a:gd name="connsiteY2" fmla="*/ 38096 h 76192"/>
                <a:gd name="connsiteX3" fmla="*/ 38096 w 76192"/>
                <a:gd name="connsiteY3" fmla="*/ 0 h 76192"/>
                <a:gd name="connsiteX4" fmla="*/ 76192 w 76192"/>
                <a:gd name="connsiteY4" fmla="*/ 38096 h 76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192" h="76192">
                  <a:moveTo>
                    <a:pt x="76192" y="38096"/>
                  </a:moveTo>
                  <a:cubicBezTo>
                    <a:pt x="76192" y="59136"/>
                    <a:pt x="59136" y="76192"/>
                    <a:pt x="38096" y="76192"/>
                  </a:cubicBezTo>
                  <a:cubicBezTo>
                    <a:pt x="17056" y="76192"/>
                    <a:pt x="0" y="59136"/>
                    <a:pt x="0" y="38096"/>
                  </a:cubicBezTo>
                  <a:cubicBezTo>
                    <a:pt x="0" y="17056"/>
                    <a:pt x="17056" y="0"/>
                    <a:pt x="38096" y="0"/>
                  </a:cubicBezTo>
                  <a:cubicBezTo>
                    <a:pt x="59136" y="0"/>
                    <a:pt x="76192" y="17056"/>
                    <a:pt x="76192" y="38096"/>
                  </a:cubicBezTo>
                  <a:close/>
                </a:path>
              </a:pathLst>
            </a:custGeom>
            <a:gradFill>
              <a:gsLst>
                <a:gs pos="2913">
                  <a:schemeClr val="accent5">
                    <a:lumMod val="60000"/>
                    <a:lumOff val="40000"/>
                  </a:schemeClr>
                </a:gs>
                <a:gs pos="32000">
                  <a:schemeClr val="accent5">
                    <a:lumMod val="50000"/>
                  </a:schemeClr>
                </a:gs>
                <a:gs pos="72000">
                  <a:schemeClr val="accent5">
                    <a:lumMod val="40000"/>
                    <a:lumOff val="60000"/>
                  </a:schemeClr>
                </a:gs>
                <a:gs pos="99000">
                  <a:srgbClr val="445369">
                    <a:lumMod val="20000"/>
                    <a:lumOff val="80000"/>
                  </a:srgbClr>
                </a:gs>
                <a:gs pos="100000">
                  <a:schemeClr val="accent5">
                    <a:lumMod val="20000"/>
                    <a:lumOff val="80000"/>
                  </a:schemeClr>
                </a:gs>
              </a:gsLst>
              <a:path path="circle">
                <a:fillToRect l="100000" t="100000"/>
              </a:path>
            </a:gradFill>
            <a:ln w="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0" cap="none" spc="0" normalizeH="0" baseline="0" noProof="0">
                <a:ln>
                  <a:noFill/>
                </a:ln>
                <a:solidFill>
                  <a:srgbClr val="445369"/>
                </a:solidFill>
                <a:effectLst/>
                <a:uLnTx/>
                <a:uFillTx/>
                <a:latin typeface="Johnson Text"/>
                <a:ea typeface="+mn-ea"/>
                <a:cs typeface="+mn-cs"/>
              </a:endParaRPr>
            </a:p>
          </p:txBody>
        </p:sp>
        <p:sp>
          <p:nvSpPr>
            <p:cNvPr id="25" name="Freeform: Shape 24">
              <a:extLst>
                <a:ext uri="{FF2B5EF4-FFF2-40B4-BE49-F238E27FC236}">
                  <a16:creationId xmlns:a16="http://schemas.microsoft.com/office/drawing/2014/main" id="{A71B024D-C2C4-BAB2-3713-23119FEDA047}"/>
                </a:ext>
              </a:extLst>
            </p:cNvPr>
            <p:cNvSpPr/>
            <p:nvPr/>
          </p:nvSpPr>
          <p:spPr>
            <a:xfrm>
              <a:off x="4756746" y="3481610"/>
              <a:ext cx="77998" cy="77998"/>
            </a:xfrm>
            <a:custGeom>
              <a:avLst/>
              <a:gdLst>
                <a:gd name="connsiteX0" fmla="*/ 77999 w 77998"/>
                <a:gd name="connsiteY0" fmla="*/ 38999 h 77998"/>
                <a:gd name="connsiteX1" fmla="*/ 38999 w 77998"/>
                <a:gd name="connsiteY1" fmla="*/ 77999 h 77998"/>
                <a:gd name="connsiteX2" fmla="*/ 0 w 77998"/>
                <a:gd name="connsiteY2" fmla="*/ 38999 h 77998"/>
                <a:gd name="connsiteX3" fmla="*/ 38999 w 77998"/>
                <a:gd name="connsiteY3" fmla="*/ 0 h 77998"/>
                <a:gd name="connsiteX4" fmla="*/ 77999 w 77998"/>
                <a:gd name="connsiteY4" fmla="*/ 38999 h 779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998" h="77998">
                  <a:moveTo>
                    <a:pt x="77999" y="38999"/>
                  </a:moveTo>
                  <a:cubicBezTo>
                    <a:pt x="77999" y="60538"/>
                    <a:pt x="60538" y="77999"/>
                    <a:pt x="38999" y="77999"/>
                  </a:cubicBezTo>
                  <a:cubicBezTo>
                    <a:pt x="17461" y="77999"/>
                    <a:pt x="0" y="60538"/>
                    <a:pt x="0" y="38999"/>
                  </a:cubicBezTo>
                  <a:cubicBezTo>
                    <a:pt x="0" y="17461"/>
                    <a:pt x="17461" y="0"/>
                    <a:pt x="38999" y="0"/>
                  </a:cubicBezTo>
                  <a:cubicBezTo>
                    <a:pt x="60538" y="0"/>
                    <a:pt x="77999" y="17461"/>
                    <a:pt x="77999" y="38999"/>
                  </a:cubicBezTo>
                  <a:close/>
                </a:path>
              </a:pathLst>
            </a:custGeom>
            <a:gradFill flip="none" rotWithShape="1">
              <a:gsLst>
                <a:gs pos="0">
                  <a:srgbClr val="82969C"/>
                </a:gs>
                <a:gs pos="49500">
                  <a:srgbClr val="FFFFFF">
                    <a:lumMod val="85000"/>
                  </a:srgbClr>
                </a:gs>
                <a:gs pos="100000">
                  <a:srgbClr val="82969C"/>
                </a:gs>
              </a:gsLst>
              <a:path path="circle">
                <a:fillToRect l="100000" t="100000"/>
              </a:path>
              <a:tileRect r="-100000" b="-100000"/>
            </a:gradFill>
            <a:ln w="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0" cap="none" spc="0" normalizeH="0" baseline="0" noProof="0">
                <a:ln>
                  <a:noFill/>
                </a:ln>
                <a:solidFill>
                  <a:srgbClr val="445369"/>
                </a:solidFill>
                <a:effectLst/>
                <a:uLnTx/>
                <a:uFillTx/>
                <a:latin typeface="Johnson Text"/>
                <a:ea typeface="+mn-ea"/>
                <a:cs typeface="+mn-cs"/>
              </a:endParaRPr>
            </a:p>
          </p:txBody>
        </p:sp>
        <p:sp>
          <p:nvSpPr>
            <p:cNvPr id="26" name="Freeform: Shape 25">
              <a:extLst>
                <a:ext uri="{FF2B5EF4-FFF2-40B4-BE49-F238E27FC236}">
                  <a16:creationId xmlns:a16="http://schemas.microsoft.com/office/drawing/2014/main" id="{C76A75BE-B743-D20C-BE17-16304209E68E}"/>
                </a:ext>
              </a:extLst>
            </p:cNvPr>
            <p:cNvSpPr/>
            <p:nvPr/>
          </p:nvSpPr>
          <p:spPr>
            <a:xfrm>
              <a:off x="4508806" y="3494578"/>
              <a:ext cx="97445" cy="97445"/>
            </a:xfrm>
            <a:custGeom>
              <a:avLst/>
              <a:gdLst>
                <a:gd name="connsiteX0" fmla="*/ 97445 w 97445"/>
                <a:gd name="connsiteY0" fmla="*/ 48723 h 97445"/>
                <a:gd name="connsiteX1" fmla="*/ 48723 w 97445"/>
                <a:gd name="connsiteY1" fmla="*/ 97445 h 97445"/>
                <a:gd name="connsiteX2" fmla="*/ 0 w 97445"/>
                <a:gd name="connsiteY2" fmla="*/ 48723 h 97445"/>
                <a:gd name="connsiteX3" fmla="*/ 48723 w 97445"/>
                <a:gd name="connsiteY3" fmla="*/ 0 h 97445"/>
                <a:gd name="connsiteX4" fmla="*/ 97445 w 97445"/>
                <a:gd name="connsiteY4" fmla="*/ 48723 h 974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445" h="97445">
                  <a:moveTo>
                    <a:pt x="97445" y="48723"/>
                  </a:moveTo>
                  <a:cubicBezTo>
                    <a:pt x="97445" y="75632"/>
                    <a:pt x="75632" y="97445"/>
                    <a:pt x="48723" y="97445"/>
                  </a:cubicBezTo>
                  <a:cubicBezTo>
                    <a:pt x="21814" y="97445"/>
                    <a:pt x="0" y="75632"/>
                    <a:pt x="0" y="48723"/>
                  </a:cubicBezTo>
                  <a:cubicBezTo>
                    <a:pt x="0" y="21814"/>
                    <a:pt x="21814" y="0"/>
                    <a:pt x="48723" y="0"/>
                  </a:cubicBezTo>
                  <a:cubicBezTo>
                    <a:pt x="75632" y="0"/>
                    <a:pt x="97445" y="21814"/>
                    <a:pt x="97445" y="48723"/>
                  </a:cubicBezTo>
                  <a:close/>
                </a:path>
              </a:pathLst>
            </a:custGeom>
            <a:gradFill flip="none" rotWithShape="1">
              <a:gsLst>
                <a:gs pos="2913">
                  <a:schemeClr val="accent6">
                    <a:lumMod val="60000"/>
                    <a:lumOff val="40000"/>
                  </a:schemeClr>
                </a:gs>
                <a:gs pos="32000">
                  <a:schemeClr val="accent6"/>
                </a:gs>
                <a:gs pos="72000">
                  <a:schemeClr val="accent6">
                    <a:lumMod val="40000"/>
                    <a:lumOff val="60000"/>
                  </a:schemeClr>
                </a:gs>
                <a:gs pos="99000">
                  <a:srgbClr val="445369">
                    <a:lumMod val="20000"/>
                    <a:lumOff val="80000"/>
                  </a:srgbClr>
                </a:gs>
                <a:gs pos="100000">
                  <a:schemeClr val="accent6">
                    <a:lumMod val="20000"/>
                    <a:lumOff val="80000"/>
                  </a:schemeClr>
                </a:gs>
              </a:gsLst>
              <a:path path="circle">
                <a:fillToRect l="100000" t="100000"/>
              </a:path>
              <a:tileRect r="-100000" b="-100000"/>
            </a:gradFill>
            <a:ln w="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0" cap="none" spc="0" normalizeH="0" baseline="0" noProof="0">
                <a:ln>
                  <a:noFill/>
                </a:ln>
                <a:solidFill>
                  <a:srgbClr val="445369"/>
                </a:solidFill>
                <a:effectLst/>
                <a:uLnTx/>
                <a:uFillTx/>
                <a:latin typeface="Johnson Text"/>
                <a:ea typeface="+mn-ea"/>
                <a:cs typeface="+mn-cs"/>
              </a:endParaRPr>
            </a:p>
          </p:txBody>
        </p:sp>
        <p:sp>
          <p:nvSpPr>
            <p:cNvPr id="27" name="Freeform: Shape 26">
              <a:extLst>
                <a:ext uri="{FF2B5EF4-FFF2-40B4-BE49-F238E27FC236}">
                  <a16:creationId xmlns:a16="http://schemas.microsoft.com/office/drawing/2014/main" id="{1D85329F-3D36-7F37-8B31-ED4F7D2013FB}"/>
                </a:ext>
              </a:extLst>
            </p:cNvPr>
            <p:cNvSpPr/>
            <p:nvPr/>
          </p:nvSpPr>
          <p:spPr>
            <a:xfrm>
              <a:off x="4265423" y="3506718"/>
              <a:ext cx="97445" cy="97445"/>
            </a:xfrm>
            <a:custGeom>
              <a:avLst/>
              <a:gdLst>
                <a:gd name="connsiteX0" fmla="*/ 97445 w 97445"/>
                <a:gd name="connsiteY0" fmla="*/ 48723 h 97445"/>
                <a:gd name="connsiteX1" fmla="*/ 48723 w 97445"/>
                <a:gd name="connsiteY1" fmla="*/ 97445 h 97445"/>
                <a:gd name="connsiteX2" fmla="*/ 0 w 97445"/>
                <a:gd name="connsiteY2" fmla="*/ 48723 h 97445"/>
                <a:gd name="connsiteX3" fmla="*/ 48723 w 97445"/>
                <a:gd name="connsiteY3" fmla="*/ 0 h 97445"/>
                <a:gd name="connsiteX4" fmla="*/ 97445 w 97445"/>
                <a:gd name="connsiteY4" fmla="*/ 48723 h 974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445" h="97445">
                  <a:moveTo>
                    <a:pt x="97445" y="48723"/>
                  </a:moveTo>
                  <a:cubicBezTo>
                    <a:pt x="97445" y="75632"/>
                    <a:pt x="75632" y="97445"/>
                    <a:pt x="48723" y="97445"/>
                  </a:cubicBezTo>
                  <a:cubicBezTo>
                    <a:pt x="21814" y="97445"/>
                    <a:pt x="0" y="75632"/>
                    <a:pt x="0" y="48723"/>
                  </a:cubicBezTo>
                  <a:cubicBezTo>
                    <a:pt x="0" y="21814"/>
                    <a:pt x="21814" y="0"/>
                    <a:pt x="48723" y="0"/>
                  </a:cubicBezTo>
                  <a:cubicBezTo>
                    <a:pt x="75632" y="0"/>
                    <a:pt x="97445" y="21814"/>
                    <a:pt x="97445" y="48723"/>
                  </a:cubicBezTo>
                  <a:close/>
                </a:path>
              </a:pathLst>
            </a:custGeom>
            <a:gradFill flip="none" rotWithShape="1">
              <a:gsLst>
                <a:gs pos="2913">
                  <a:schemeClr val="accent5">
                    <a:lumMod val="60000"/>
                    <a:lumOff val="40000"/>
                  </a:schemeClr>
                </a:gs>
                <a:gs pos="32000">
                  <a:schemeClr val="accent5">
                    <a:lumMod val="50000"/>
                  </a:schemeClr>
                </a:gs>
                <a:gs pos="72000">
                  <a:schemeClr val="accent5">
                    <a:lumMod val="40000"/>
                    <a:lumOff val="60000"/>
                  </a:schemeClr>
                </a:gs>
                <a:gs pos="99000">
                  <a:srgbClr val="445369">
                    <a:lumMod val="20000"/>
                    <a:lumOff val="80000"/>
                  </a:srgbClr>
                </a:gs>
                <a:gs pos="100000">
                  <a:schemeClr val="accent5">
                    <a:lumMod val="20000"/>
                    <a:lumOff val="80000"/>
                  </a:schemeClr>
                </a:gs>
              </a:gsLst>
              <a:path path="circle">
                <a:fillToRect l="100000" t="100000"/>
              </a:path>
              <a:tileRect r="-100000" b="-100000"/>
            </a:gra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0" cap="none" spc="0" normalizeH="0" baseline="0" noProof="0">
                <a:ln>
                  <a:noFill/>
                </a:ln>
                <a:solidFill>
                  <a:srgbClr val="445369"/>
                </a:solidFill>
                <a:effectLst/>
                <a:uLnTx/>
                <a:uFillTx/>
                <a:latin typeface="Johnson Text"/>
                <a:ea typeface="+mn-ea"/>
                <a:cs typeface="+mn-cs"/>
              </a:endParaRPr>
            </a:p>
          </p:txBody>
        </p:sp>
        <p:sp>
          <p:nvSpPr>
            <p:cNvPr id="28" name="Freeform: Shape 27">
              <a:extLst>
                <a:ext uri="{FF2B5EF4-FFF2-40B4-BE49-F238E27FC236}">
                  <a16:creationId xmlns:a16="http://schemas.microsoft.com/office/drawing/2014/main" id="{AE9515FB-09E4-4BB7-2729-C3EA5F0C9496}"/>
                </a:ext>
              </a:extLst>
            </p:cNvPr>
            <p:cNvSpPr/>
            <p:nvPr/>
          </p:nvSpPr>
          <p:spPr>
            <a:xfrm>
              <a:off x="5667010" y="2842941"/>
              <a:ext cx="429520" cy="318297"/>
            </a:xfrm>
            <a:custGeom>
              <a:avLst/>
              <a:gdLst>
                <a:gd name="connsiteX0" fmla="*/ 170557 w 429520"/>
                <a:gd name="connsiteY0" fmla="*/ 22412 h 318297"/>
                <a:gd name="connsiteX1" fmla="*/ 261520 w 429520"/>
                <a:gd name="connsiteY1" fmla="*/ 67893 h 318297"/>
                <a:gd name="connsiteX2" fmla="*/ 350518 w 429520"/>
                <a:gd name="connsiteY2" fmla="*/ 134894 h 318297"/>
                <a:gd name="connsiteX3" fmla="*/ 404500 w 429520"/>
                <a:gd name="connsiteY3" fmla="*/ 210873 h 318297"/>
                <a:gd name="connsiteX4" fmla="*/ 425594 w 429520"/>
                <a:gd name="connsiteY4" fmla="*/ 318095 h 318297"/>
                <a:gd name="connsiteX5" fmla="*/ 368742 w 429520"/>
                <a:gd name="connsiteY5" fmla="*/ 238503 h 318297"/>
                <a:gd name="connsiteX6" fmla="*/ 94205 w 429520"/>
                <a:gd name="connsiteY6" fmla="*/ 30594 h 318297"/>
                <a:gd name="connsiteX7" fmla="*/ 1 w 429520"/>
                <a:gd name="connsiteY7" fmla="*/ 11094 h 318297"/>
                <a:gd name="connsiteX8" fmla="*/ 112111 w 429520"/>
                <a:gd name="connsiteY8" fmla="*/ 4612 h 318297"/>
                <a:gd name="connsiteX9" fmla="*/ 170610 w 429520"/>
                <a:gd name="connsiteY9" fmla="*/ 22465 h 318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9520" h="318297">
                  <a:moveTo>
                    <a:pt x="170557" y="22412"/>
                  </a:moveTo>
                  <a:cubicBezTo>
                    <a:pt x="214763" y="37182"/>
                    <a:pt x="261520" y="67893"/>
                    <a:pt x="261520" y="67893"/>
                  </a:cubicBezTo>
                  <a:cubicBezTo>
                    <a:pt x="261520" y="67893"/>
                    <a:pt x="307693" y="94832"/>
                    <a:pt x="350518" y="134894"/>
                  </a:cubicBezTo>
                  <a:cubicBezTo>
                    <a:pt x="381069" y="163479"/>
                    <a:pt x="400568" y="202425"/>
                    <a:pt x="404500" y="210873"/>
                  </a:cubicBezTo>
                  <a:cubicBezTo>
                    <a:pt x="426497" y="258268"/>
                    <a:pt x="435317" y="314270"/>
                    <a:pt x="425594" y="318095"/>
                  </a:cubicBezTo>
                  <a:cubicBezTo>
                    <a:pt x="417252" y="321390"/>
                    <a:pt x="400940" y="283878"/>
                    <a:pt x="368742" y="238503"/>
                  </a:cubicBezTo>
                  <a:cubicBezTo>
                    <a:pt x="346267" y="206835"/>
                    <a:pt x="246005" y="72409"/>
                    <a:pt x="94205" y="30594"/>
                  </a:cubicBezTo>
                  <a:cubicBezTo>
                    <a:pt x="41444" y="16036"/>
                    <a:pt x="-212" y="17470"/>
                    <a:pt x="1" y="11094"/>
                  </a:cubicBezTo>
                  <a:cubicBezTo>
                    <a:pt x="213" y="3762"/>
                    <a:pt x="56003" y="-5855"/>
                    <a:pt x="112111" y="4612"/>
                  </a:cubicBezTo>
                  <a:cubicBezTo>
                    <a:pt x="134480" y="8756"/>
                    <a:pt x="150632" y="15823"/>
                    <a:pt x="170610" y="22465"/>
                  </a:cubicBezTo>
                  <a:close/>
                </a:path>
              </a:pathLst>
            </a:custGeom>
            <a:solidFill>
              <a:srgbClr val="909895"/>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0" cap="none" spc="0" normalizeH="0" baseline="0" noProof="0">
                <a:ln>
                  <a:noFill/>
                </a:ln>
                <a:solidFill>
                  <a:srgbClr val="445369"/>
                </a:solidFill>
                <a:effectLst/>
                <a:uLnTx/>
                <a:uFillTx/>
                <a:latin typeface="Johnson Text"/>
                <a:ea typeface="+mn-ea"/>
                <a:cs typeface="+mn-cs"/>
              </a:endParaRPr>
            </a:p>
          </p:txBody>
        </p:sp>
        <p:sp>
          <p:nvSpPr>
            <p:cNvPr id="29" name="Freeform: Shape 28">
              <a:extLst>
                <a:ext uri="{FF2B5EF4-FFF2-40B4-BE49-F238E27FC236}">
                  <a16:creationId xmlns:a16="http://schemas.microsoft.com/office/drawing/2014/main" id="{BD475753-4EB4-4D9B-D6F4-D8B078753EF4}"/>
                </a:ext>
              </a:extLst>
            </p:cNvPr>
            <p:cNvSpPr/>
            <p:nvPr/>
          </p:nvSpPr>
          <p:spPr>
            <a:xfrm>
              <a:off x="4521306" y="3657391"/>
              <a:ext cx="107965" cy="107965"/>
            </a:xfrm>
            <a:custGeom>
              <a:avLst/>
              <a:gdLst>
                <a:gd name="connsiteX0" fmla="*/ 107966 w 107965"/>
                <a:gd name="connsiteY0" fmla="*/ 53983 h 107965"/>
                <a:gd name="connsiteX1" fmla="*/ 53983 w 107965"/>
                <a:gd name="connsiteY1" fmla="*/ 107966 h 107965"/>
                <a:gd name="connsiteX2" fmla="*/ 0 w 107965"/>
                <a:gd name="connsiteY2" fmla="*/ 53983 h 107965"/>
                <a:gd name="connsiteX3" fmla="*/ 53983 w 107965"/>
                <a:gd name="connsiteY3" fmla="*/ 0 h 107965"/>
                <a:gd name="connsiteX4" fmla="*/ 107966 w 107965"/>
                <a:gd name="connsiteY4" fmla="*/ 53983 h 1079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965" h="107965">
                  <a:moveTo>
                    <a:pt x="107966" y="53983"/>
                  </a:moveTo>
                  <a:cubicBezTo>
                    <a:pt x="107966" y="83797"/>
                    <a:pt x="83797" y="107966"/>
                    <a:pt x="53983" y="107966"/>
                  </a:cubicBezTo>
                  <a:cubicBezTo>
                    <a:pt x="24169" y="107966"/>
                    <a:pt x="0" y="83797"/>
                    <a:pt x="0" y="53983"/>
                  </a:cubicBezTo>
                  <a:cubicBezTo>
                    <a:pt x="0" y="24169"/>
                    <a:pt x="24169" y="0"/>
                    <a:pt x="53983" y="0"/>
                  </a:cubicBezTo>
                  <a:cubicBezTo>
                    <a:pt x="83797" y="0"/>
                    <a:pt x="107966" y="24169"/>
                    <a:pt x="107966" y="53983"/>
                  </a:cubicBezTo>
                  <a:close/>
                </a:path>
              </a:pathLst>
            </a:custGeom>
            <a:gradFill>
              <a:gsLst>
                <a:gs pos="2913">
                  <a:schemeClr val="accent5">
                    <a:lumMod val="60000"/>
                    <a:lumOff val="40000"/>
                  </a:schemeClr>
                </a:gs>
                <a:gs pos="32000">
                  <a:schemeClr val="accent5">
                    <a:lumMod val="50000"/>
                  </a:schemeClr>
                </a:gs>
                <a:gs pos="72000">
                  <a:schemeClr val="accent5">
                    <a:lumMod val="40000"/>
                    <a:lumOff val="60000"/>
                  </a:schemeClr>
                </a:gs>
                <a:gs pos="99000">
                  <a:srgbClr val="445369">
                    <a:lumMod val="20000"/>
                    <a:lumOff val="80000"/>
                  </a:srgbClr>
                </a:gs>
                <a:gs pos="100000">
                  <a:schemeClr val="accent5">
                    <a:lumMod val="20000"/>
                    <a:lumOff val="80000"/>
                  </a:schemeClr>
                </a:gs>
              </a:gsLst>
              <a:path path="circle">
                <a:fillToRect l="100000" t="100000"/>
              </a:path>
            </a:gra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0" cap="none" spc="0" normalizeH="0" baseline="0" noProof="0">
                <a:ln>
                  <a:noFill/>
                </a:ln>
                <a:solidFill>
                  <a:srgbClr val="445369"/>
                </a:solidFill>
                <a:effectLst/>
                <a:uLnTx/>
                <a:uFillTx/>
                <a:latin typeface="Johnson Text"/>
                <a:ea typeface="+mn-ea"/>
                <a:cs typeface="+mn-cs"/>
              </a:endParaRPr>
            </a:p>
          </p:txBody>
        </p:sp>
        <p:sp>
          <p:nvSpPr>
            <p:cNvPr id="30" name="Freeform: Shape 29">
              <a:extLst>
                <a:ext uri="{FF2B5EF4-FFF2-40B4-BE49-F238E27FC236}">
                  <a16:creationId xmlns:a16="http://schemas.microsoft.com/office/drawing/2014/main" id="{CE77ED80-7E50-938B-3305-A22227A55C2A}"/>
                </a:ext>
              </a:extLst>
            </p:cNvPr>
            <p:cNvSpPr/>
            <p:nvPr/>
          </p:nvSpPr>
          <p:spPr>
            <a:xfrm>
              <a:off x="5439755" y="3257602"/>
              <a:ext cx="84481" cy="84481"/>
            </a:xfrm>
            <a:custGeom>
              <a:avLst/>
              <a:gdLst>
                <a:gd name="connsiteX0" fmla="*/ 84481 w 84481"/>
                <a:gd name="connsiteY0" fmla="*/ 42241 h 84481"/>
                <a:gd name="connsiteX1" fmla="*/ 42241 w 84481"/>
                <a:gd name="connsiteY1" fmla="*/ 84481 h 84481"/>
                <a:gd name="connsiteX2" fmla="*/ 0 w 84481"/>
                <a:gd name="connsiteY2" fmla="*/ 42241 h 84481"/>
                <a:gd name="connsiteX3" fmla="*/ 42241 w 84481"/>
                <a:gd name="connsiteY3" fmla="*/ 0 h 84481"/>
                <a:gd name="connsiteX4" fmla="*/ 84481 w 84481"/>
                <a:gd name="connsiteY4" fmla="*/ 42241 h 84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481" h="84481">
                  <a:moveTo>
                    <a:pt x="84481" y="42241"/>
                  </a:moveTo>
                  <a:cubicBezTo>
                    <a:pt x="84481" y="65569"/>
                    <a:pt x="65569" y="84481"/>
                    <a:pt x="42241" y="84481"/>
                  </a:cubicBezTo>
                  <a:cubicBezTo>
                    <a:pt x="18912" y="84481"/>
                    <a:pt x="0" y="65569"/>
                    <a:pt x="0" y="42241"/>
                  </a:cubicBezTo>
                  <a:cubicBezTo>
                    <a:pt x="0" y="18912"/>
                    <a:pt x="18912" y="0"/>
                    <a:pt x="42241" y="0"/>
                  </a:cubicBezTo>
                  <a:cubicBezTo>
                    <a:pt x="65569" y="0"/>
                    <a:pt x="84481" y="18912"/>
                    <a:pt x="84481" y="42241"/>
                  </a:cubicBezTo>
                  <a:close/>
                </a:path>
              </a:pathLst>
            </a:custGeom>
            <a:gradFill>
              <a:gsLst>
                <a:gs pos="2913">
                  <a:schemeClr val="accent5">
                    <a:lumMod val="60000"/>
                    <a:lumOff val="40000"/>
                  </a:schemeClr>
                </a:gs>
                <a:gs pos="32000">
                  <a:schemeClr val="accent5">
                    <a:lumMod val="50000"/>
                  </a:schemeClr>
                </a:gs>
                <a:gs pos="72000">
                  <a:schemeClr val="accent5">
                    <a:lumMod val="40000"/>
                    <a:lumOff val="60000"/>
                  </a:schemeClr>
                </a:gs>
                <a:gs pos="99000">
                  <a:srgbClr val="445369">
                    <a:lumMod val="20000"/>
                    <a:lumOff val="80000"/>
                  </a:srgbClr>
                </a:gs>
                <a:gs pos="100000">
                  <a:schemeClr val="accent5">
                    <a:lumMod val="20000"/>
                    <a:lumOff val="80000"/>
                  </a:schemeClr>
                </a:gs>
              </a:gsLst>
              <a:path path="circle">
                <a:fillToRect l="100000" t="100000"/>
              </a:path>
            </a:gradFill>
            <a:ln w="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0" cap="none" spc="0" normalizeH="0" baseline="0" noProof="0">
                <a:ln>
                  <a:noFill/>
                </a:ln>
                <a:solidFill>
                  <a:srgbClr val="445369"/>
                </a:solidFill>
                <a:effectLst/>
                <a:uLnTx/>
                <a:uFillTx/>
                <a:latin typeface="Johnson Text"/>
                <a:ea typeface="+mn-ea"/>
                <a:cs typeface="+mn-cs"/>
              </a:endParaRPr>
            </a:p>
          </p:txBody>
        </p:sp>
        <p:sp>
          <p:nvSpPr>
            <p:cNvPr id="31" name="Freeform: Shape 30">
              <a:extLst>
                <a:ext uri="{FF2B5EF4-FFF2-40B4-BE49-F238E27FC236}">
                  <a16:creationId xmlns:a16="http://schemas.microsoft.com/office/drawing/2014/main" id="{3D335A05-E41D-1EAB-1A0A-85012879E209}"/>
                </a:ext>
              </a:extLst>
            </p:cNvPr>
            <p:cNvSpPr/>
            <p:nvPr/>
          </p:nvSpPr>
          <p:spPr>
            <a:xfrm>
              <a:off x="5243384" y="3262840"/>
              <a:ext cx="65034" cy="65034"/>
            </a:xfrm>
            <a:custGeom>
              <a:avLst/>
              <a:gdLst>
                <a:gd name="connsiteX0" fmla="*/ 65034 w 65034"/>
                <a:gd name="connsiteY0" fmla="*/ 32517 h 65034"/>
                <a:gd name="connsiteX1" fmla="*/ 32517 w 65034"/>
                <a:gd name="connsiteY1" fmla="*/ 65034 h 65034"/>
                <a:gd name="connsiteX2" fmla="*/ 0 w 65034"/>
                <a:gd name="connsiteY2" fmla="*/ 32517 h 65034"/>
                <a:gd name="connsiteX3" fmla="*/ 32517 w 65034"/>
                <a:gd name="connsiteY3" fmla="*/ 0 h 65034"/>
                <a:gd name="connsiteX4" fmla="*/ 65034 w 65034"/>
                <a:gd name="connsiteY4" fmla="*/ 32517 h 650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034" h="65034">
                  <a:moveTo>
                    <a:pt x="65034" y="32517"/>
                  </a:moveTo>
                  <a:cubicBezTo>
                    <a:pt x="65034" y="50476"/>
                    <a:pt x="50476" y="65034"/>
                    <a:pt x="32517" y="65034"/>
                  </a:cubicBezTo>
                  <a:cubicBezTo>
                    <a:pt x="14558" y="65034"/>
                    <a:pt x="0" y="50476"/>
                    <a:pt x="0" y="32517"/>
                  </a:cubicBezTo>
                  <a:cubicBezTo>
                    <a:pt x="0" y="14558"/>
                    <a:pt x="14558" y="0"/>
                    <a:pt x="32517" y="0"/>
                  </a:cubicBezTo>
                  <a:cubicBezTo>
                    <a:pt x="50476" y="0"/>
                    <a:pt x="65034" y="14559"/>
                    <a:pt x="65034" y="32517"/>
                  </a:cubicBezTo>
                  <a:close/>
                </a:path>
              </a:pathLst>
            </a:custGeom>
            <a:gradFill>
              <a:gsLst>
                <a:gs pos="2913">
                  <a:schemeClr val="accent5">
                    <a:lumMod val="60000"/>
                    <a:lumOff val="40000"/>
                  </a:schemeClr>
                </a:gs>
                <a:gs pos="32000">
                  <a:schemeClr val="accent5">
                    <a:lumMod val="50000"/>
                  </a:schemeClr>
                </a:gs>
                <a:gs pos="72000">
                  <a:schemeClr val="accent5">
                    <a:lumMod val="40000"/>
                    <a:lumOff val="60000"/>
                  </a:schemeClr>
                </a:gs>
                <a:gs pos="99000">
                  <a:srgbClr val="445369">
                    <a:lumMod val="20000"/>
                    <a:lumOff val="80000"/>
                  </a:srgbClr>
                </a:gs>
                <a:gs pos="100000">
                  <a:schemeClr val="accent5">
                    <a:lumMod val="20000"/>
                    <a:lumOff val="80000"/>
                  </a:schemeClr>
                </a:gs>
              </a:gsLst>
              <a:path path="circle">
                <a:fillToRect l="100000" t="100000"/>
              </a:path>
            </a:gradFill>
            <a:ln w="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0" cap="none" spc="0" normalizeH="0" baseline="0" noProof="0">
                <a:ln>
                  <a:noFill/>
                </a:ln>
                <a:solidFill>
                  <a:srgbClr val="445369"/>
                </a:solidFill>
                <a:effectLst/>
                <a:uLnTx/>
                <a:uFillTx/>
                <a:latin typeface="Johnson Text"/>
                <a:ea typeface="+mn-ea"/>
                <a:cs typeface="+mn-cs"/>
              </a:endParaRPr>
            </a:p>
          </p:txBody>
        </p:sp>
        <p:sp>
          <p:nvSpPr>
            <p:cNvPr id="32" name="Freeform: Shape 31">
              <a:extLst>
                <a:ext uri="{FF2B5EF4-FFF2-40B4-BE49-F238E27FC236}">
                  <a16:creationId xmlns:a16="http://schemas.microsoft.com/office/drawing/2014/main" id="{203E9432-E5B5-F476-F0C1-F0F6B6E1BFCF}"/>
                </a:ext>
              </a:extLst>
            </p:cNvPr>
            <p:cNvSpPr/>
            <p:nvPr/>
          </p:nvSpPr>
          <p:spPr>
            <a:xfrm rot="17549998">
              <a:off x="4243145" y="3627233"/>
              <a:ext cx="117210" cy="117210"/>
            </a:xfrm>
            <a:custGeom>
              <a:avLst/>
              <a:gdLst>
                <a:gd name="connsiteX0" fmla="*/ 117211 w 117210"/>
                <a:gd name="connsiteY0" fmla="*/ 58605 h 117210"/>
                <a:gd name="connsiteX1" fmla="*/ 58605 w 117210"/>
                <a:gd name="connsiteY1" fmla="*/ 117211 h 117210"/>
                <a:gd name="connsiteX2" fmla="*/ 0 w 117210"/>
                <a:gd name="connsiteY2" fmla="*/ 58605 h 117210"/>
                <a:gd name="connsiteX3" fmla="*/ 58605 w 117210"/>
                <a:gd name="connsiteY3" fmla="*/ 0 h 117210"/>
                <a:gd name="connsiteX4" fmla="*/ 117211 w 117210"/>
                <a:gd name="connsiteY4" fmla="*/ 58605 h 117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210" h="117210">
                  <a:moveTo>
                    <a:pt x="117211" y="58605"/>
                  </a:moveTo>
                  <a:cubicBezTo>
                    <a:pt x="117211" y="90972"/>
                    <a:pt x="90972" y="117211"/>
                    <a:pt x="58605" y="117211"/>
                  </a:cubicBezTo>
                  <a:cubicBezTo>
                    <a:pt x="26239" y="117211"/>
                    <a:pt x="0" y="90972"/>
                    <a:pt x="0" y="58605"/>
                  </a:cubicBezTo>
                  <a:cubicBezTo>
                    <a:pt x="0" y="26238"/>
                    <a:pt x="26239" y="0"/>
                    <a:pt x="58605" y="0"/>
                  </a:cubicBezTo>
                  <a:cubicBezTo>
                    <a:pt x="90972" y="0"/>
                    <a:pt x="117211" y="26238"/>
                    <a:pt x="117211" y="58605"/>
                  </a:cubicBezTo>
                  <a:close/>
                </a:path>
              </a:pathLst>
            </a:custGeom>
            <a:gradFill flip="none" rotWithShape="1">
              <a:gsLst>
                <a:gs pos="0">
                  <a:srgbClr val="82969C"/>
                </a:gs>
                <a:gs pos="49500">
                  <a:srgbClr val="FFFFFF">
                    <a:lumMod val="85000"/>
                  </a:srgbClr>
                </a:gs>
                <a:gs pos="100000">
                  <a:srgbClr val="82969C"/>
                </a:gs>
              </a:gsLst>
              <a:path path="circle">
                <a:fillToRect l="100000" t="100000"/>
              </a:path>
              <a:tileRect r="-100000" b="-100000"/>
            </a:gradFill>
            <a:ln w="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0" cap="none" spc="0" normalizeH="0" baseline="0" noProof="0">
                <a:ln>
                  <a:noFill/>
                </a:ln>
                <a:solidFill>
                  <a:srgbClr val="445369"/>
                </a:solidFill>
                <a:effectLst/>
                <a:uLnTx/>
                <a:uFillTx/>
                <a:latin typeface="Johnson Text"/>
                <a:ea typeface="+mn-ea"/>
                <a:cs typeface="+mn-cs"/>
              </a:endParaRPr>
            </a:p>
          </p:txBody>
        </p:sp>
        <p:sp>
          <p:nvSpPr>
            <p:cNvPr id="33" name="Freeform: Shape 32">
              <a:extLst>
                <a:ext uri="{FF2B5EF4-FFF2-40B4-BE49-F238E27FC236}">
                  <a16:creationId xmlns:a16="http://schemas.microsoft.com/office/drawing/2014/main" id="{5240027F-5AC8-9E29-24C0-DF8188D2C4B0}"/>
                </a:ext>
              </a:extLst>
            </p:cNvPr>
            <p:cNvSpPr/>
            <p:nvPr/>
          </p:nvSpPr>
          <p:spPr>
            <a:xfrm>
              <a:off x="5442038" y="3137183"/>
              <a:ext cx="84481" cy="84481"/>
            </a:xfrm>
            <a:custGeom>
              <a:avLst/>
              <a:gdLst>
                <a:gd name="connsiteX0" fmla="*/ 84481 w 84481"/>
                <a:gd name="connsiteY0" fmla="*/ 42241 h 84481"/>
                <a:gd name="connsiteX1" fmla="*/ 42240 w 84481"/>
                <a:gd name="connsiteY1" fmla="*/ 84481 h 84481"/>
                <a:gd name="connsiteX2" fmla="*/ 0 w 84481"/>
                <a:gd name="connsiteY2" fmla="*/ 42241 h 84481"/>
                <a:gd name="connsiteX3" fmla="*/ 42240 w 84481"/>
                <a:gd name="connsiteY3" fmla="*/ 0 h 84481"/>
                <a:gd name="connsiteX4" fmla="*/ 84481 w 84481"/>
                <a:gd name="connsiteY4" fmla="*/ 42241 h 84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481" h="84481">
                  <a:moveTo>
                    <a:pt x="84481" y="42241"/>
                  </a:moveTo>
                  <a:cubicBezTo>
                    <a:pt x="84481" y="65569"/>
                    <a:pt x="65569" y="84481"/>
                    <a:pt x="42240" y="84481"/>
                  </a:cubicBezTo>
                  <a:cubicBezTo>
                    <a:pt x="18912" y="84481"/>
                    <a:pt x="0" y="65569"/>
                    <a:pt x="0" y="42241"/>
                  </a:cubicBezTo>
                  <a:cubicBezTo>
                    <a:pt x="0" y="18912"/>
                    <a:pt x="18912" y="0"/>
                    <a:pt x="42240" y="0"/>
                  </a:cubicBezTo>
                  <a:cubicBezTo>
                    <a:pt x="65569" y="0"/>
                    <a:pt x="84481" y="18912"/>
                    <a:pt x="84481" y="42241"/>
                  </a:cubicBezTo>
                  <a:close/>
                </a:path>
              </a:pathLst>
            </a:custGeom>
            <a:gradFill flip="none" rotWithShape="1">
              <a:gsLst>
                <a:gs pos="0">
                  <a:srgbClr val="82969C"/>
                </a:gs>
                <a:gs pos="49500">
                  <a:srgbClr val="FFFFFF">
                    <a:lumMod val="85000"/>
                  </a:srgbClr>
                </a:gs>
                <a:gs pos="100000">
                  <a:srgbClr val="82969C"/>
                </a:gs>
              </a:gsLst>
              <a:path path="circle">
                <a:fillToRect l="100000" t="100000"/>
              </a:path>
              <a:tileRect r="-100000" b="-100000"/>
            </a:gradFill>
            <a:ln w="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0" cap="none" spc="0" normalizeH="0" baseline="0" noProof="0">
                <a:ln>
                  <a:noFill/>
                </a:ln>
                <a:solidFill>
                  <a:srgbClr val="445369"/>
                </a:solidFill>
                <a:effectLst/>
                <a:uLnTx/>
                <a:uFillTx/>
                <a:latin typeface="Johnson Text"/>
                <a:ea typeface="+mn-ea"/>
                <a:cs typeface="+mn-cs"/>
              </a:endParaRPr>
            </a:p>
          </p:txBody>
        </p:sp>
        <p:sp>
          <p:nvSpPr>
            <p:cNvPr id="34" name="Freeform: Shape 33">
              <a:extLst>
                <a:ext uri="{FF2B5EF4-FFF2-40B4-BE49-F238E27FC236}">
                  <a16:creationId xmlns:a16="http://schemas.microsoft.com/office/drawing/2014/main" id="{3D4A4965-9E06-8363-6F07-5957E4766650}"/>
                </a:ext>
              </a:extLst>
            </p:cNvPr>
            <p:cNvSpPr/>
            <p:nvPr/>
          </p:nvSpPr>
          <p:spPr>
            <a:xfrm>
              <a:off x="5208157" y="3315705"/>
              <a:ext cx="82887" cy="82887"/>
            </a:xfrm>
            <a:custGeom>
              <a:avLst/>
              <a:gdLst>
                <a:gd name="connsiteX0" fmla="*/ 82887 w 82887"/>
                <a:gd name="connsiteY0" fmla="*/ 41444 h 82887"/>
                <a:gd name="connsiteX1" fmla="*/ 41444 w 82887"/>
                <a:gd name="connsiteY1" fmla="*/ 82887 h 82887"/>
                <a:gd name="connsiteX2" fmla="*/ 0 w 82887"/>
                <a:gd name="connsiteY2" fmla="*/ 41444 h 82887"/>
                <a:gd name="connsiteX3" fmla="*/ 41444 w 82887"/>
                <a:gd name="connsiteY3" fmla="*/ 0 h 82887"/>
                <a:gd name="connsiteX4" fmla="*/ 82887 w 82887"/>
                <a:gd name="connsiteY4" fmla="*/ 41444 h 828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87" h="82887">
                  <a:moveTo>
                    <a:pt x="82887" y="41444"/>
                  </a:moveTo>
                  <a:cubicBezTo>
                    <a:pt x="82887" y="64332"/>
                    <a:pt x="64332" y="82887"/>
                    <a:pt x="41444" y="82887"/>
                  </a:cubicBezTo>
                  <a:cubicBezTo>
                    <a:pt x="18555" y="82887"/>
                    <a:pt x="0" y="64332"/>
                    <a:pt x="0" y="41444"/>
                  </a:cubicBezTo>
                  <a:cubicBezTo>
                    <a:pt x="0" y="18555"/>
                    <a:pt x="18555" y="0"/>
                    <a:pt x="41444" y="0"/>
                  </a:cubicBezTo>
                  <a:cubicBezTo>
                    <a:pt x="64332" y="0"/>
                    <a:pt x="82887" y="18555"/>
                    <a:pt x="82887" y="41444"/>
                  </a:cubicBezTo>
                  <a:close/>
                </a:path>
              </a:pathLst>
            </a:custGeom>
            <a:gradFill flip="none" rotWithShape="1">
              <a:gsLst>
                <a:gs pos="2913">
                  <a:schemeClr val="accent6">
                    <a:lumMod val="60000"/>
                    <a:lumOff val="40000"/>
                  </a:schemeClr>
                </a:gs>
                <a:gs pos="32000">
                  <a:schemeClr val="accent6"/>
                </a:gs>
                <a:gs pos="72000">
                  <a:schemeClr val="accent6">
                    <a:lumMod val="40000"/>
                    <a:lumOff val="60000"/>
                  </a:schemeClr>
                </a:gs>
                <a:gs pos="99000">
                  <a:srgbClr val="445369">
                    <a:lumMod val="20000"/>
                    <a:lumOff val="80000"/>
                  </a:srgbClr>
                </a:gs>
                <a:gs pos="100000">
                  <a:schemeClr val="accent6">
                    <a:lumMod val="20000"/>
                    <a:lumOff val="80000"/>
                  </a:schemeClr>
                </a:gs>
              </a:gsLst>
              <a:path path="circle">
                <a:fillToRect l="100000" t="100000"/>
              </a:path>
              <a:tileRect r="-100000" b="-100000"/>
            </a:gradFill>
            <a:ln w="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0" cap="none" spc="0" normalizeH="0" baseline="0" noProof="0">
                <a:ln>
                  <a:noFill/>
                </a:ln>
                <a:solidFill>
                  <a:srgbClr val="445369"/>
                </a:solidFill>
                <a:effectLst/>
                <a:uLnTx/>
                <a:uFillTx/>
                <a:latin typeface="Johnson Text"/>
                <a:ea typeface="+mn-ea"/>
                <a:cs typeface="+mn-cs"/>
              </a:endParaRPr>
            </a:p>
          </p:txBody>
        </p:sp>
        <p:sp>
          <p:nvSpPr>
            <p:cNvPr id="35" name="Freeform: Shape 34">
              <a:extLst>
                <a:ext uri="{FF2B5EF4-FFF2-40B4-BE49-F238E27FC236}">
                  <a16:creationId xmlns:a16="http://schemas.microsoft.com/office/drawing/2014/main" id="{C815BD9F-29BA-57B1-9911-D8B0C3F7635D}"/>
                </a:ext>
              </a:extLst>
            </p:cNvPr>
            <p:cNvSpPr/>
            <p:nvPr/>
          </p:nvSpPr>
          <p:spPr>
            <a:xfrm>
              <a:off x="5662546" y="3142294"/>
              <a:ext cx="82887" cy="82887"/>
            </a:xfrm>
            <a:custGeom>
              <a:avLst/>
              <a:gdLst>
                <a:gd name="connsiteX0" fmla="*/ 82887 w 82887"/>
                <a:gd name="connsiteY0" fmla="*/ 41444 h 82887"/>
                <a:gd name="connsiteX1" fmla="*/ 41444 w 82887"/>
                <a:gd name="connsiteY1" fmla="*/ 82887 h 82887"/>
                <a:gd name="connsiteX2" fmla="*/ 0 w 82887"/>
                <a:gd name="connsiteY2" fmla="*/ 41444 h 82887"/>
                <a:gd name="connsiteX3" fmla="*/ 41444 w 82887"/>
                <a:gd name="connsiteY3" fmla="*/ 0 h 82887"/>
                <a:gd name="connsiteX4" fmla="*/ 82887 w 82887"/>
                <a:gd name="connsiteY4" fmla="*/ 41444 h 828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87" h="82887">
                  <a:moveTo>
                    <a:pt x="82887" y="41444"/>
                  </a:moveTo>
                  <a:cubicBezTo>
                    <a:pt x="82887" y="64332"/>
                    <a:pt x="64332" y="82887"/>
                    <a:pt x="41444" y="82887"/>
                  </a:cubicBezTo>
                  <a:cubicBezTo>
                    <a:pt x="18555" y="82887"/>
                    <a:pt x="0" y="64332"/>
                    <a:pt x="0" y="41444"/>
                  </a:cubicBezTo>
                  <a:cubicBezTo>
                    <a:pt x="0" y="18555"/>
                    <a:pt x="18555" y="0"/>
                    <a:pt x="41444" y="0"/>
                  </a:cubicBezTo>
                  <a:cubicBezTo>
                    <a:pt x="64332" y="0"/>
                    <a:pt x="82887" y="18555"/>
                    <a:pt x="82887" y="41444"/>
                  </a:cubicBezTo>
                  <a:close/>
                </a:path>
              </a:pathLst>
            </a:custGeom>
            <a:gradFill flip="none" rotWithShape="1">
              <a:gsLst>
                <a:gs pos="2913">
                  <a:schemeClr val="accent6">
                    <a:lumMod val="60000"/>
                    <a:lumOff val="40000"/>
                  </a:schemeClr>
                </a:gs>
                <a:gs pos="32000">
                  <a:schemeClr val="accent6"/>
                </a:gs>
                <a:gs pos="72000">
                  <a:schemeClr val="accent6">
                    <a:lumMod val="40000"/>
                    <a:lumOff val="60000"/>
                  </a:schemeClr>
                </a:gs>
                <a:gs pos="99000">
                  <a:srgbClr val="445369">
                    <a:lumMod val="20000"/>
                    <a:lumOff val="80000"/>
                  </a:srgbClr>
                </a:gs>
                <a:gs pos="100000">
                  <a:schemeClr val="accent6">
                    <a:lumMod val="20000"/>
                    <a:lumOff val="80000"/>
                  </a:schemeClr>
                </a:gs>
              </a:gsLst>
              <a:path path="circle">
                <a:fillToRect l="100000" t="100000"/>
              </a:path>
              <a:tileRect r="-100000" b="-100000"/>
            </a:gradFill>
            <a:ln w="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0" cap="none" spc="0" normalizeH="0" baseline="0" noProof="0">
                <a:ln>
                  <a:noFill/>
                </a:ln>
                <a:solidFill>
                  <a:srgbClr val="445369"/>
                </a:solidFill>
                <a:effectLst/>
                <a:uLnTx/>
                <a:uFillTx/>
                <a:latin typeface="Johnson Text"/>
                <a:ea typeface="+mn-ea"/>
                <a:cs typeface="+mn-cs"/>
              </a:endParaRPr>
            </a:p>
          </p:txBody>
        </p:sp>
        <p:sp>
          <p:nvSpPr>
            <p:cNvPr id="36" name="Freeform: Shape 35">
              <a:extLst>
                <a:ext uri="{FF2B5EF4-FFF2-40B4-BE49-F238E27FC236}">
                  <a16:creationId xmlns:a16="http://schemas.microsoft.com/office/drawing/2014/main" id="{758C98E2-3EEB-D0F2-E1D3-8E0D91F1909F}"/>
                </a:ext>
              </a:extLst>
            </p:cNvPr>
            <p:cNvSpPr/>
            <p:nvPr/>
          </p:nvSpPr>
          <p:spPr>
            <a:xfrm>
              <a:off x="4267229" y="3706910"/>
              <a:ext cx="61368" cy="284944"/>
            </a:xfrm>
            <a:custGeom>
              <a:avLst/>
              <a:gdLst>
                <a:gd name="connsiteX0" fmla="*/ 58021 w 61368"/>
                <a:gd name="connsiteY0" fmla="*/ 12126 h 284944"/>
                <a:gd name="connsiteX1" fmla="*/ 48670 w 61368"/>
                <a:gd name="connsiteY1" fmla="*/ 1819 h 284944"/>
                <a:gd name="connsiteX2" fmla="*/ 36980 w 61368"/>
                <a:gd name="connsiteY2" fmla="*/ 12 h 284944"/>
                <a:gd name="connsiteX3" fmla="*/ 15143 w 61368"/>
                <a:gd name="connsiteY3" fmla="*/ 5113 h 284944"/>
                <a:gd name="connsiteX4" fmla="*/ 7704 w 61368"/>
                <a:gd name="connsiteY4" fmla="*/ 17440 h 284944"/>
                <a:gd name="connsiteX5" fmla="*/ 7704 w 61368"/>
                <a:gd name="connsiteY5" fmla="*/ 27429 h 284944"/>
                <a:gd name="connsiteX6" fmla="*/ 0 w 61368"/>
                <a:gd name="connsiteY6" fmla="*/ 215466 h 284944"/>
                <a:gd name="connsiteX7" fmla="*/ 7332 w 61368"/>
                <a:gd name="connsiteY7" fmla="*/ 228164 h 284944"/>
                <a:gd name="connsiteX8" fmla="*/ 28639 w 61368"/>
                <a:gd name="connsiteY8" fmla="*/ 258131 h 284944"/>
                <a:gd name="connsiteX9" fmla="*/ 57862 w 61368"/>
                <a:gd name="connsiteY9" fmla="*/ 281297 h 284944"/>
                <a:gd name="connsiteX10" fmla="*/ 61368 w 61368"/>
                <a:gd name="connsiteY10" fmla="*/ 28970 h 284944"/>
                <a:gd name="connsiteX11" fmla="*/ 61050 w 61368"/>
                <a:gd name="connsiteY11" fmla="*/ 25994 h 284944"/>
                <a:gd name="connsiteX12" fmla="*/ 58021 w 61368"/>
                <a:gd name="connsiteY12" fmla="*/ 12180 h 284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1368" h="284944">
                  <a:moveTo>
                    <a:pt x="58021" y="12126"/>
                  </a:moveTo>
                  <a:cubicBezTo>
                    <a:pt x="56958" y="7291"/>
                    <a:pt x="53452" y="3253"/>
                    <a:pt x="48670" y="1819"/>
                  </a:cubicBezTo>
                  <a:cubicBezTo>
                    <a:pt x="45375" y="862"/>
                    <a:pt x="41390" y="119"/>
                    <a:pt x="36980" y="12"/>
                  </a:cubicBezTo>
                  <a:cubicBezTo>
                    <a:pt x="27895" y="-200"/>
                    <a:pt x="20456" y="2403"/>
                    <a:pt x="15143" y="5113"/>
                  </a:cubicBezTo>
                  <a:cubicBezTo>
                    <a:pt x="10520" y="7451"/>
                    <a:pt x="7704" y="12233"/>
                    <a:pt x="7704" y="17440"/>
                  </a:cubicBezTo>
                  <a:lnTo>
                    <a:pt x="7704" y="27429"/>
                  </a:lnTo>
                  <a:lnTo>
                    <a:pt x="0" y="215466"/>
                  </a:lnTo>
                  <a:cubicBezTo>
                    <a:pt x="0" y="218600"/>
                    <a:pt x="5366" y="225720"/>
                    <a:pt x="7332" y="228164"/>
                  </a:cubicBezTo>
                  <a:lnTo>
                    <a:pt x="28639" y="258131"/>
                  </a:lnTo>
                  <a:cubicBezTo>
                    <a:pt x="36821" y="268492"/>
                    <a:pt x="57862" y="294474"/>
                    <a:pt x="57862" y="281297"/>
                  </a:cubicBezTo>
                  <a:lnTo>
                    <a:pt x="61368" y="28970"/>
                  </a:lnTo>
                  <a:cubicBezTo>
                    <a:pt x="61368" y="27960"/>
                    <a:pt x="61262" y="27004"/>
                    <a:pt x="61050" y="25994"/>
                  </a:cubicBezTo>
                  <a:lnTo>
                    <a:pt x="58021" y="12180"/>
                  </a:lnTo>
                  <a:close/>
                </a:path>
              </a:pathLst>
            </a:custGeom>
            <a:gradFill>
              <a:gsLst>
                <a:gs pos="0">
                  <a:srgbClr val="82969C"/>
                </a:gs>
                <a:gs pos="49500">
                  <a:srgbClr val="FFFFFF">
                    <a:lumMod val="85000"/>
                  </a:srgbClr>
                </a:gs>
                <a:gs pos="100000">
                  <a:srgbClr val="82969C"/>
                </a:gs>
              </a:gsLst>
              <a:lin ang="2700000" scaled="1"/>
            </a:gradFill>
            <a:ln w="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0" cap="none" spc="0" normalizeH="0" baseline="0" noProof="0">
                <a:ln>
                  <a:noFill/>
                </a:ln>
                <a:solidFill>
                  <a:srgbClr val="445369"/>
                </a:solidFill>
                <a:effectLst/>
                <a:uLnTx/>
                <a:uFillTx/>
                <a:latin typeface="Johnson Text"/>
                <a:ea typeface="+mn-ea"/>
                <a:cs typeface="+mn-cs"/>
              </a:endParaRPr>
            </a:p>
          </p:txBody>
        </p:sp>
        <p:sp>
          <p:nvSpPr>
            <p:cNvPr id="37" name="Freeform: Shape 36">
              <a:extLst>
                <a:ext uri="{FF2B5EF4-FFF2-40B4-BE49-F238E27FC236}">
                  <a16:creationId xmlns:a16="http://schemas.microsoft.com/office/drawing/2014/main" id="{C0ABD218-F67E-3191-316D-9C3250B6DEB2}"/>
                </a:ext>
              </a:extLst>
            </p:cNvPr>
            <p:cNvSpPr/>
            <p:nvPr/>
          </p:nvSpPr>
          <p:spPr>
            <a:xfrm>
              <a:off x="4298214" y="3289696"/>
              <a:ext cx="39649" cy="231810"/>
            </a:xfrm>
            <a:custGeom>
              <a:avLst/>
              <a:gdLst>
                <a:gd name="connsiteX0" fmla="*/ 6482 w 39649"/>
                <a:gd name="connsiteY0" fmla="*/ 2859 h 231810"/>
                <a:gd name="connsiteX1" fmla="*/ 0 w 39649"/>
                <a:gd name="connsiteY1" fmla="*/ 10085 h 231810"/>
                <a:gd name="connsiteX2" fmla="*/ 0 w 39649"/>
                <a:gd name="connsiteY2" fmla="*/ 224528 h 231810"/>
                <a:gd name="connsiteX3" fmla="*/ 7492 w 39649"/>
                <a:gd name="connsiteY3" fmla="*/ 231808 h 231810"/>
                <a:gd name="connsiteX4" fmla="*/ 19819 w 39649"/>
                <a:gd name="connsiteY4" fmla="*/ 231489 h 231810"/>
                <a:gd name="connsiteX5" fmla="*/ 28267 w 39649"/>
                <a:gd name="connsiteY5" fmla="*/ 211617 h 231810"/>
                <a:gd name="connsiteX6" fmla="*/ 39637 w 39649"/>
                <a:gd name="connsiteY6" fmla="*/ 7694 h 231810"/>
                <a:gd name="connsiteX7" fmla="*/ 31561 w 39649"/>
                <a:gd name="connsiteY7" fmla="*/ 43 h 231810"/>
                <a:gd name="connsiteX8" fmla="*/ 6482 w 39649"/>
                <a:gd name="connsiteY8" fmla="*/ 2859 h 231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649" h="231810">
                  <a:moveTo>
                    <a:pt x="6482" y="2859"/>
                  </a:moveTo>
                  <a:cubicBezTo>
                    <a:pt x="2816" y="3284"/>
                    <a:pt x="0" y="6365"/>
                    <a:pt x="0" y="10085"/>
                  </a:cubicBezTo>
                  <a:lnTo>
                    <a:pt x="0" y="224528"/>
                  </a:lnTo>
                  <a:cubicBezTo>
                    <a:pt x="0" y="228620"/>
                    <a:pt x="3400" y="231914"/>
                    <a:pt x="7492" y="231808"/>
                  </a:cubicBezTo>
                  <a:lnTo>
                    <a:pt x="19819" y="231489"/>
                  </a:lnTo>
                  <a:cubicBezTo>
                    <a:pt x="30976" y="231223"/>
                    <a:pt x="27682" y="222722"/>
                    <a:pt x="28267" y="211617"/>
                  </a:cubicBezTo>
                  <a:lnTo>
                    <a:pt x="39637" y="7694"/>
                  </a:lnTo>
                  <a:cubicBezTo>
                    <a:pt x="39903" y="3177"/>
                    <a:pt x="36024" y="-436"/>
                    <a:pt x="31561" y="43"/>
                  </a:cubicBezTo>
                  <a:lnTo>
                    <a:pt x="6482" y="2859"/>
                  </a:lnTo>
                  <a:close/>
                </a:path>
              </a:pathLst>
            </a:custGeom>
            <a:gradFill flip="none" rotWithShape="1">
              <a:gsLst>
                <a:gs pos="2913">
                  <a:schemeClr val="accent5">
                    <a:lumMod val="60000"/>
                    <a:lumOff val="40000"/>
                  </a:schemeClr>
                </a:gs>
                <a:gs pos="32000">
                  <a:schemeClr val="accent5">
                    <a:lumMod val="50000"/>
                  </a:schemeClr>
                </a:gs>
                <a:gs pos="72000">
                  <a:schemeClr val="accent5">
                    <a:lumMod val="40000"/>
                    <a:lumOff val="60000"/>
                  </a:schemeClr>
                </a:gs>
                <a:gs pos="99000">
                  <a:srgbClr val="445369">
                    <a:lumMod val="20000"/>
                    <a:lumOff val="80000"/>
                  </a:srgbClr>
                </a:gs>
                <a:gs pos="100000">
                  <a:schemeClr val="accent5">
                    <a:lumMod val="20000"/>
                    <a:lumOff val="80000"/>
                  </a:schemeClr>
                </a:gs>
              </a:gsLst>
              <a:lin ang="2700000" scaled="1"/>
              <a:tileRect/>
            </a:gradFill>
            <a:ln w="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0" cap="none" spc="0" normalizeH="0" baseline="0" noProof="0">
                <a:ln>
                  <a:noFill/>
                </a:ln>
                <a:solidFill>
                  <a:srgbClr val="445369"/>
                </a:solidFill>
                <a:effectLst/>
                <a:uLnTx/>
                <a:uFillTx/>
                <a:latin typeface="Johnson Text"/>
                <a:ea typeface="+mn-ea"/>
                <a:cs typeface="+mn-cs"/>
              </a:endParaRPr>
            </a:p>
          </p:txBody>
        </p:sp>
        <p:sp>
          <p:nvSpPr>
            <p:cNvPr id="38" name="Freeform: Shape 37">
              <a:extLst>
                <a:ext uri="{FF2B5EF4-FFF2-40B4-BE49-F238E27FC236}">
                  <a16:creationId xmlns:a16="http://schemas.microsoft.com/office/drawing/2014/main" id="{71F394D1-CE1A-4505-74C7-85B33B9CAAA5}"/>
                </a:ext>
              </a:extLst>
            </p:cNvPr>
            <p:cNvSpPr/>
            <p:nvPr/>
          </p:nvSpPr>
          <p:spPr>
            <a:xfrm>
              <a:off x="4512232" y="3304969"/>
              <a:ext cx="62344" cy="229180"/>
            </a:xfrm>
            <a:custGeom>
              <a:avLst/>
              <a:gdLst>
                <a:gd name="connsiteX0" fmla="*/ 46 w 62344"/>
                <a:gd name="connsiteY0" fmla="*/ 18441 h 229180"/>
                <a:gd name="connsiteX1" fmla="*/ 20980 w 62344"/>
                <a:gd name="connsiteY1" fmla="*/ 214288 h 229180"/>
                <a:gd name="connsiteX2" fmla="*/ 38248 w 62344"/>
                <a:gd name="connsiteY2" fmla="*/ 229165 h 229180"/>
                <a:gd name="connsiteX3" fmla="*/ 46324 w 62344"/>
                <a:gd name="connsiteY3" fmla="*/ 228846 h 229180"/>
                <a:gd name="connsiteX4" fmla="*/ 62317 w 62344"/>
                <a:gd name="connsiteY4" fmla="*/ 211259 h 229180"/>
                <a:gd name="connsiteX5" fmla="*/ 51319 w 62344"/>
                <a:gd name="connsiteY5" fmla="*/ 19822 h 229180"/>
                <a:gd name="connsiteX6" fmla="*/ 38354 w 62344"/>
                <a:gd name="connsiteY6" fmla="*/ 4520 h 229180"/>
                <a:gd name="connsiteX7" fmla="*/ 20342 w 62344"/>
                <a:gd name="connsiteY7" fmla="*/ 429 h 229180"/>
                <a:gd name="connsiteX8" fmla="*/ 99 w 62344"/>
                <a:gd name="connsiteY8" fmla="*/ 18441 h 229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344" h="229180">
                  <a:moveTo>
                    <a:pt x="46" y="18441"/>
                  </a:moveTo>
                  <a:lnTo>
                    <a:pt x="20980" y="214288"/>
                  </a:lnTo>
                  <a:cubicBezTo>
                    <a:pt x="21936" y="223002"/>
                    <a:pt x="29428" y="229537"/>
                    <a:pt x="38248" y="229165"/>
                  </a:cubicBezTo>
                  <a:lnTo>
                    <a:pt x="46324" y="228846"/>
                  </a:lnTo>
                  <a:cubicBezTo>
                    <a:pt x="55622" y="228474"/>
                    <a:pt x="62849" y="220558"/>
                    <a:pt x="62317" y="211259"/>
                  </a:cubicBezTo>
                  <a:lnTo>
                    <a:pt x="51319" y="19822"/>
                  </a:lnTo>
                  <a:cubicBezTo>
                    <a:pt x="50894" y="12383"/>
                    <a:pt x="45634" y="6167"/>
                    <a:pt x="38354" y="4520"/>
                  </a:cubicBezTo>
                  <a:lnTo>
                    <a:pt x="20342" y="429"/>
                  </a:lnTo>
                  <a:cubicBezTo>
                    <a:pt x="9184" y="-2122"/>
                    <a:pt x="-1123" y="7070"/>
                    <a:pt x="99" y="18441"/>
                  </a:cubicBezTo>
                  <a:close/>
                </a:path>
              </a:pathLst>
            </a:custGeom>
            <a:gradFill>
              <a:gsLst>
                <a:gs pos="2913">
                  <a:schemeClr val="accent6">
                    <a:lumMod val="60000"/>
                    <a:lumOff val="40000"/>
                  </a:schemeClr>
                </a:gs>
                <a:gs pos="32000">
                  <a:schemeClr val="accent6"/>
                </a:gs>
                <a:gs pos="72000">
                  <a:schemeClr val="accent6">
                    <a:lumMod val="40000"/>
                    <a:lumOff val="60000"/>
                  </a:schemeClr>
                </a:gs>
                <a:gs pos="99000">
                  <a:srgbClr val="445369">
                    <a:lumMod val="20000"/>
                    <a:lumOff val="80000"/>
                  </a:srgbClr>
                </a:gs>
                <a:gs pos="100000">
                  <a:schemeClr val="accent6">
                    <a:lumMod val="20000"/>
                    <a:lumOff val="80000"/>
                  </a:schemeClr>
                </a:gs>
              </a:gsLst>
              <a:lin ang="2700000" scaled="1"/>
            </a:gradFill>
            <a:ln w="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0" cap="none" spc="0" normalizeH="0" baseline="0" noProof="0">
                <a:ln>
                  <a:noFill/>
                </a:ln>
                <a:solidFill>
                  <a:srgbClr val="445369"/>
                </a:solidFill>
                <a:effectLst/>
                <a:uLnTx/>
                <a:uFillTx/>
                <a:latin typeface="Johnson Text"/>
                <a:ea typeface="+mn-ea"/>
                <a:cs typeface="+mn-cs"/>
              </a:endParaRPr>
            </a:p>
          </p:txBody>
        </p:sp>
        <p:sp>
          <p:nvSpPr>
            <p:cNvPr id="39" name="Freeform: Shape 38">
              <a:extLst>
                <a:ext uri="{FF2B5EF4-FFF2-40B4-BE49-F238E27FC236}">
                  <a16:creationId xmlns:a16="http://schemas.microsoft.com/office/drawing/2014/main" id="{9A134FC9-2D10-48F5-0982-5C4D6FE2E868}"/>
                </a:ext>
              </a:extLst>
            </p:cNvPr>
            <p:cNvSpPr/>
            <p:nvPr/>
          </p:nvSpPr>
          <p:spPr>
            <a:xfrm>
              <a:off x="5668525" y="3236959"/>
              <a:ext cx="85118" cy="85118"/>
            </a:xfrm>
            <a:custGeom>
              <a:avLst/>
              <a:gdLst>
                <a:gd name="connsiteX0" fmla="*/ 85119 w 85118"/>
                <a:gd name="connsiteY0" fmla="*/ 42559 h 85118"/>
                <a:gd name="connsiteX1" fmla="*/ 42559 w 85118"/>
                <a:gd name="connsiteY1" fmla="*/ 85119 h 85118"/>
                <a:gd name="connsiteX2" fmla="*/ 0 w 85118"/>
                <a:gd name="connsiteY2" fmla="*/ 42559 h 85118"/>
                <a:gd name="connsiteX3" fmla="*/ 42559 w 85118"/>
                <a:gd name="connsiteY3" fmla="*/ 0 h 85118"/>
                <a:gd name="connsiteX4" fmla="*/ 85119 w 85118"/>
                <a:gd name="connsiteY4" fmla="*/ 42559 h 851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118" h="85118">
                  <a:moveTo>
                    <a:pt x="85119" y="42559"/>
                  </a:moveTo>
                  <a:cubicBezTo>
                    <a:pt x="85119" y="66064"/>
                    <a:pt x="66064" y="85119"/>
                    <a:pt x="42559" y="85119"/>
                  </a:cubicBezTo>
                  <a:cubicBezTo>
                    <a:pt x="19054" y="85119"/>
                    <a:pt x="0" y="66064"/>
                    <a:pt x="0" y="42559"/>
                  </a:cubicBezTo>
                  <a:cubicBezTo>
                    <a:pt x="0" y="19055"/>
                    <a:pt x="19054" y="0"/>
                    <a:pt x="42559" y="0"/>
                  </a:cubicBezTo>
                  <a:cubicBezTo>
                    <a:pt x="66064" y="0"/>
                    <a:pt x="85119" y="19055"/>
                    <a:pt x="85119" y="42559"/>
                  </a:cubicBezTo>
                  <a:close/>
                </a:path>
              </a:pathLst>
            </a:custGeom>
            <a:gradFill flip="none" rotWithShape="1">
              <a:gsLst>
                <a:gs pos="25000">
                  <a:schemeClr val="accent4"/>
                </a:gs>
                <a:gs pos="100000">
                  <a:schemeClr val="accent4">
                    <a:lumMod val="20000"/>
                    <a:lumOff val="80000"/>
                  </a:schemeClr>
                </a:gs>
              </a:gsLst>
              <a:path path="circle">
                <a:fillToRect l="100000" t="100000"/>
              </a:path>
              <a:tileRect r="-100000" b="-100000"/>
            </a:gradFill>
            <a:ln w="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0" cap="none" spc="0" normalizeH="0" baseline="0" noProof="0">
                <a:ln>
                  <a:noFill/>
                </a:ln>
                <a:solidFill>
                  <a:srgbClr val="445369"/>
                </a:solidFill>
                <a:effectLst/>
                <a:uLnTx/>
                <a:uFillTx/>
                <a:latin typeface="Johnson Text"/>
                <a:ea typeface="+mn-ea"/>
                <a:cs typeface="+mn-cs"/>
              </a:endParaRPr>
            </a:p>
          </p:txBody>
        </p:sp>
        <p:sp>
          <p:nvSpPr>
            <p:cNvPr id="40" name="Freeform: Shape 39">
              <a:extLst>
                <a:ext uri="{FF2B5EF4-FFF2-40B4-BE49-F238E27FC236}">
                  <a16:creationId xmlns:a16="http://schemas.microsoft.com/office/drawing/2014/main" id="{5FDD28A6-118B-3B5C-EE86-014C46C89438}"/>
                </a:ext>
              </a:extLst>
            </p:cNvPr>
            <p:cNvSpPr/>
            <p:nvPr/>
          </p:nvSpPr>
          <p:spPr>
            <a:xfrm>
              <a:off x="4556591" y="3737357"/>
              <a:ext cx="66797" cy="218107"/>
            </a:xfrm>
            <a:custGeom>
              <a:avLst/>
              <a:gdLst>
                <a:gd name="connsiteX0" fmla="*/ 6491 w 66797"/>
                <a:gd name="connsiteY0" fmla="*/ 41940 h 218107"/>
                <a:gd name="connsiteX1" fmla="*/ 9 w 66797"/>
                <a:gd name="connsiteY1" fmla="*/ 206067 h 218107"/>
                <a:gd name="connsiteX2" fmla="*/ 15842 w 66797"/>
                <a:gd name="connsiteY2" fmla="*/ 217278 h 218107"/>
                <a:gd name="connsiteX3" fmla="*/ 59517 w 66797"/>
                <a:gd name="connsiteY3" fmla="*/ 199798 h 218107"/>
                <a:gd name="connsiteX4" fmla="*/ 66637 w 66797"/>
                <a:gd name="connsiteY4" fmla="*/ 187099 h 218107"/>
                <a:gd name="connsiteX5" fmla="*/ 36033 w 66797"/>
                <a:gd name="connsiteY5" fmla="*/ 9583 h 218107"/>
                <a:gd name="connsiteX6" fmla="*/ 21156 w 66797"/>
                <a:gd name="connsiteY6" fmla="*/ 550 h 218107"/>
                <a:gd name="connsiteX7" fmla="*/ 15842 w 66797"/>
                <a:gd name="connsiteY7" fmla="*/ 2250 h 218107"/>
                <a:gd name="connsiteX8" fmla="*/ 7766 w 66797"/>
                <a:gd name="connsiteY8" fmla="*/ 12771 h 218107"/>
                <a:gd name="connsiteX9" fmla="*/ 6491 w 66797"/>
                <a:gd name="connsiteY9" fmla="*/ 42047 h 218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797" h="218107">
                  <a:moveTo>
                    <a:pt x="6491" y="41940"/>
                  </a:moveTo>
                  <a:lnTo>
                    <a:pt x="9" y="206067"/>
                  </a:lnTo>
                  <a:cubicBezTo>
                    <a:pt x="-310" y="214462"/>
                    <a:pt x="8085" y="220360"/>
                    <a:pt x="15842" y="217278"/>
                  </a:cubicBezTo>
                  <a:lnTo>
                    <a:pt x="59517" y="199798"/>
                  </a:lnTo>
                  <a:cubicBezTo>
                    <a:pt x="64565" y="197779"/>
                    <a:pt x="67540" y="192465"/>
                    <a:pt x="66637" y="187099"/>
                  </a:cubicBezTo>
                  <a:lnTo>
                    <a:pt x="36033" y="9583"/>
                  </a:lnTo>
                  <a:cubicBezTo>
                    <a:pt x="34864" y="2675"/>
                    <a:pt x="27850" y="-1575"/>
                    <a:pt x="21156" y="550"/>
                  </a:cubicBezTo>
                  <a:lnTo>
                    <a:pt x="15842" y="2250"/>
                  </a:lnTo>
                  <a:cubicBezTo>
                    <a:pt x="11220" y="3738"/>
                    <a:pt x="7979" y="7935"/>
                    <a:pt x="7766" y="12771"/>
                  </a:cubicBezTo>
                  <a:lnTo>
                    <a:pt x="6491" y="42047"/>
                  </a:lnTo>
                  <a:close/>
                </a:path>
              </a:pathLst>
            </a:custGeom>
            <a:gradFill flip="none" rotWithShape="1">
              <a:gsLst>
                <a:gs pos="2913">
                  <a:schemeClr val="accent5">
                    <a:lumMod val="60000"/>
                    <a:lumOff val="40000"/>
                  </a:schemeClr>
                </a:gs>
                <a:gs pos="32000">
                  <a:schemeClr val="accent5">
                    <a:lumMod val="50000"/>
                  </a:schemeClr>
                </a:gs>
                <a:gs pos="72000">
                  <a:schemeClr val="accent5">
                    <a:lumMod val="40000"/>
                    <a:lumOff val="60000"/>
                  </a:schemeClr>
                </a:gs>
                <a:gs pos="99000">
                  <a:srgbClr val="445369">
                    <a:lumMod val="20000"/>
                    <a:lumOff val="80000"/>
                  </a:srgbClr>
                </a:gs>
                <a:gs pos="100000">
                  <a:schemeClr val="accent5">
                    <a:lumMod val="20000"/>
                    <a:lumOff val="80000"/>
                  </a:schemeClr>
                </a:gs>
              </a:gsLst>
              <a:lin ang="2700000" scaled="1"/>
              <a:tileRect/>
            </a:gra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0" cap="none" spc="0" normalizeH="0" baseline="0" noProof="0">
                <a:ln>
                  <a:noFill/>
                </a:ln>
                <a:solidFill>
                  <a:srgbClr val="445369"/>
                </a:solidFill>
                <a:effectLst/>
                <a:uLnTx/>
                <a:uFillTx/>
                <a:latin typeface="Johnson Text"/>
                <a:ea typeface="+mn-ea"/>
                <a:cs typeface="+mn-cs"/>
              </a:endParaRPr>
            </a:p>
          </p:txBody>
        </p:sp>
        <p:sp>
          <p:nvSpPr>
            <p:cNvPr id="41" name="Freeform: Shape 40">
              <a:extLst>
                <a:ext uri="{FF2B5EF4-FFF2-40B4-BE49-F238E27FC236}">
                  <a16:creationId xmlns:a16="http://schemas.microsoft.com/office/drawing/2014/main" id="{88D7AB34-22D7-F0A0-26F4-FF9D5E07E017}"/>
                </a:ext>
              </a:extLst>
            </p:cNvPr>
            <p:cNvSpPr/>
            <p:nvPr/>
          </p:nvSpPr>
          <p:spPr>
            <a:xfrm>
              <a:off x="5922527" y="3343664"/>
              <a:ext cx="40700" cy="236722"/>
            </a:xfrm>
            <a:custGeom>
              <a:avLst/>
              <a:gdLst>
                <a:gd name="connsiteX0" fmla="*/ 53 w 40699"/>
                <a:gd name="connsiteY0" fmla="*/ 15885 h 224920"/>
                <a:gd name="connsiteX1" fmla="*/ 14452 w 40699"/>
                <a:gd name="connsiteY1" fmla="*/ 317 h 224920"/>
                <a:gd name="connsiteX2" fmla="*/ 23963 w 40699"/>
                <a:gd name="connsiteY2" fmla="*/ 371 h 224920"/>
                <a:gd name="connsiteX3" fmla="*/ 40700 w 40699"/>
                <a:gd name="connsiteY3" fmla="*/ 17107 h 224920"/>
                <a:gd name="connsiteX4" fmla="*/ 40700 w 40699"/>
                <a:gd name="connsiteY4" fmla="*/ 207163 h 224920"/>
                <a:gd name="connsiteX5" fmla="*/ 26354 w 40699"/>
                <a:gd name="connsiteY5" fmla="*/ 223741 h 224920"/>
                <a:gd name="connsiteX6" fmla="*/ 19128 w 40699"/>
                <a:gd name="connsiteY6" fmla="*/ 224750 h 224920"/>
                <a:gd name="connsiteX7" fmla="*/ 0 w 40699"/>
                <a:gd name="connsiteY7" fmla="*/ 208173 h 224920"/>
                <a:gd name="connsiteX8" fmla="*/ 0 w 40699"/>
                <a:gd name="connsiteY8" fmla="*/ 15832 h 224920"/>
                <a:gd name="connsiteX0" fmla="*/ 53 w 40700"/>
                <a:gd name="connsiteY0" fmla="*/ 31016 h 240051"/>
                <a:gd name="connsiteX1" fmla="*/ 14452 w 40700"/>
                <a:gd name="connsiteY1" fmla="*/ 15448 h 240051"/>
                <a:gd name="connsiteX2" fmla="*/ 23963 w 40700"/>
                <a:gd name="connsiteY2" fmla="*/ 15502 h 240051"/>
                <a:gd name="connsiteX3" fmla="*/ 40700 w 40700"/>
                <a:gd name="connsiteY3" fmla="*/ 222294 h 240051"/>
                <a:gd name="connsiteX4" fmla="*/ 26354 w 40700"/>
                <a:gd name="connsiteY4" fmla="*/ 238872 h 240051"/>
                <a:gd name="connsiteX5" fmla="*/ 19128 w 40700"/>
                <a:gd name="connsiteY5" fmla="*/ 239881 h 240051"/>
                <a:gd name="connsiteX6" fmla="*/ 0 w 40700"/>
                <a:gd name="connsiteY6" fmla="*/ 223304 h 240051"/>
                <a:gd name="connsiteX7" fmla="*/ 0 w 40700"/>
                <a:gd name="connsiteY7" fmla="*/ 30963 h 240051"/>
                <a:gd name="connsiteX8" fmla="*/ 53 w 40700"/>
                <a:gd name="connsiteY8" fmla="*/ 31016 h 240051"/>
                <a:gd name="connsiteX0" fmla="*/ 0 w 40700"/>
                <a:gd name="connsiteY0" fmla="*/ 30963 h 240051"/>
                <a:gd name="connsiteX1" fmla="*/ 14452 w 40700"/>
                <a:gd name="connsiteY1" fmla="*/ 15448 h 240051"/>
                <a:gd name="connsiteX2" fmla="*/ 23963 w 40700"/>
                <a:gd name="connsiteY2" fmla="*/ 15502 h 240051"/>
                <a:gd name="connsiteX3" fmla="*/ 40700 w 40700"/>
                <a:gd name="connsiteY3" fmla="*/ 222294 h 240051"/>
                <a:gd name="connsiteX4" fmla="*/ 26354 w 40700"/>
                <a:gd name="connsiteY4" fmla="*/ 238872 h 240051"/>
                <a:gd name="connsiteX5" fmla="*/ 19128 w 40700"/>
                <a:gd name="connsiteY5" fmla="*/ 239881 h 240051"/>
                <a:gd name="connsiteX6" fmla="*/ 0 w 40700"/>
                <a:gd name="connsiteY6" fmla="*/ 223304 h 240051"/>
                <a:gd name="connsiteX7" fmla="*/ 0 w 40700"/>
                <a:gd name="connsiteY7" fmla="*/ 30963 h 240051"/>
                <a:gd name="connsiteX0" fmla="*/ 0 w 40700"/>
                <a:gd name="connsiteY0" fmla="*/ 27844 h 236932"/>
                <a:gd name="connsiteX1" fmla="*/ 14452 w 40700"/>
                <a:gd name="connsiteY1" fmla="*/ 12329 h 236932"/>
                <a:gd name="connsiteX2" fmla="*/ 35869 w 40700"/>
                <a:gd name="connsiteY2" fmla="*/ 17145 h 236932"/>
                <a:gd name="connsiteX3" fmla="*/ 40700 w 40700"/>
                <a:gd name="connsiteY3" fmla="*/ 219175 h 236932"/>
                <a:gd name="connsiteX4" fmla="*/ 26354 w 40700"/>
                <a:gd name="connsiteY4" fmla="*/ 235753 h 236932"/>
                <a:gd name="connsiteX5" fmla="*/ 19128 w 40700"/>
                <a:gd name="connsiteY5" fmla="*/ 236762 h 236932"/>
                <a:gd name="connsiteX6" fmla="*/ 0 w 40700"/>
                <a:gd name="connsiteY6" fmla="*/ 220185 h 236932"/>
                <a:gd name="connsiteX7" fmla="*/ 0 w 40700"/>
                <a:gd name="connsiteY7" fmla="*/ 27844 h 236932"/>
                <a:gd name="connsiteX0" fmla="*/ 9525 w 40700"/>
                <a:gd name="connsiteY0" fmla="*/ 22872 h 236722"/>
                <a:gd name="connsiteX1" fmla="*/ 14452 w 40700"/>
                <a:gd name="connsiteY1" fmla="*/ 12119 h 236722"/>
                <a:gd name="connsiteX2" fmla="*/ 35869 w 40700"/>
                <a:gd name="connsiteY2" fmla="*/ 16935 h 236722"/>
                <a:gd name="connsiteX3" fmla="*/ 40700 w 40700"/>
                <a:gd name="connsiteY3" fmla="*/ 218965 h 236722"/>
                <a:gd name="connsiteX4" fmla="*/ 26354 w 40700"/>
                <a:gd name="connsiteY4" fmla="*/ 235543 h 236722"/>
                <a:gd name="connsiteX5" fmla="*/ 19128 w 40700"/>
                <a:gd name="connsiteY5" fmla="*/ 236552 h 236722"/>
                <a:gd name="connsiteX6" fmla="*/ 0 w 40700"/>
                <a:gd name="connsiteY6" fmla="*/ 219975 h 236722"/>
                <a:gd name="connsiteX7" fmla="*/ 9525 w 40700"/>
                <a:gd name="connsiteY7" fmla="*/ 22872 h 23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700" h="236722">
                  <a:moveTo>
                    <a:pt x="9525" y="22872"/>
                  </a:moveTo>
                  <a:cubicBezTo>
                    <a:pt x="14342" y="17700"/>
                    <a:pt x="10061" y="13108"/>
                    <a:pt x="14452" y="12119"/>
                  </a:cubicBezTo>
                  <a:cubicBezTo>
                    <a:pt x="18843" y="11130"/>
                    <a:pt x="31494" y="-17539"/>
                    <a:pt x="35869" y="16935"/>
                  </a:cubicBezTo>
                  <a:cubicBezTo>
                    <a:pt x="40244" y="51409"/>
                    <a:pt x="40302" y="181737"/>
                    <a:pt x="40700" y="218965"/>
                  </a:cubicBezTo>
                  <a:cubicBezTo>
                    <a:pt x="40700" y="227307"/>
                    <a:pt x="34589" y="234321"/>
                    <a:pt x="26354" y="235543"/>
                  </a:cubicBezTo>
                  <a:lnTo>
                    <a:pt x="19128" y="236552"/>
                  </a:lnTo>
                  <a:cubicBezTo>
                    <a:pt x="9032" y="237987"/>
                    <a:pt x="0" y="230176"/>
                    <a:pt x="0" y="219975"/>
                  </a:cubicBezTo>
                  <a:lnTo>
                    <a:pt x="9525" y="22872"/>
                  </a:lnTo>
                  <a:close/>
                </a:path>
              </a:pathLst>
            </a:custGeom>
            <a:gradFill flip="none" rotWithShape="1">
              <a:gsLst>
                <a:gs pos="2913">
                  <a:schemeClr val="accent6">
                    <a:lumMod val="60000"/>
                    <a:lumOff val="40000"/>
                  </a:schemeClr>
                </a:gs>
                <a:gs pos="32000">
                  <a:schemeClr val="accent6"/>
                </a:gs>
                <a:gs pos="72000">
                  <a:schemeClr val="accent6">
                    <a:lumMod val="40000"/>
                    <a:lumOff val="60000"/>
                  </a:schemeClr>
                </a:gs>
                <a:gs pos="99000">
                  <a:srgbClr val="445369">
                    <a:lumMod val="20000"/>
                    <a:lumOff val="80000"/>
                  </a:srgbClr>
                </a:gs>
                <a:gs pos="100000">
                  <a:schemeClr val="accent6">
                    <a:lumMod val="20000"/>
                    <a:lumOff val="80000"/>
                  </a:schemeClr>
                </a:gs>
              </a:gsLst>
              <a:lin ang="2700000" scaled="1"/>
              <a:tileRect/>
            </a:gradFill>
            <a:ln w="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0" cap="none" spc="0" normalizeH="0" baseline="0" noProof="0">
                <a:ln>
                  <a:noFill/>
                </a:ln>
                <a:solidFill>
                  <a:srgbClr val="445369"/>
                </a:solidFill>
                <a:effectLst/>
                <a:uLnTx/>
                <a:uFillTx/>
                <a:latin typeface="Johnson Text"/>
                <a:ea typeface="+mn-ea"/>
                <a:cs typeface="+mn-cs"/>
              </a:endParaRPr>
            </a:p>
          </p:txBody>
        </p:sp>
        <p:sp>
          <p:nvSpPr>
            <p:cNvPr id="42" name="Freeform: Shape 41">
              <a:extLst>
                <a:ext uri="{FF2B5EF4-FFF2-40B4-BE49-F238E27FC236}">
                  <a16:creationId xmlns:a16="http://schemas.microsoft.com/office/drawing/2014/main" id="{3C828D8E-5485-49AC-D8CC-64B701D2678E}"/>
                </a:ext>
              </a:extLst>
            </p:cNvPr>
            <p:cNvSpPr/>
            <p:nvPr/>
          </p:nvSpPr>
          <p:spPr>
            <a:xfrm>
              <a:off x="5924864" y="2981506"/>
              <a:ext cx="36030" cy="214796"/>
            </a:xfrm>
            <a:custGeom>
              <a:avLst/>
              <a:gdLst>
                <a:gd name="connsiteX0" fmla="*/ 1275 w 36030"/>
                <a:gd name="connsiteY0" fmla="*/ 14034 h 214796"/>
                <a:gd name="connsiteX1" fmla="*/ 0 w 36030"/>
                <a:gd name="connsiteY1" fmla="*/ 203983 h 214796"/>
                <a:gd name="connsiteX2" fmla="*/ 19447 w 36030"/>
                <a:gd name="connsiteY2" fmla="*/ 214450 h 214796"/>
                <a:gd name="connsiteX3" fmla="*/ 30233 w 36030"/>
                <a:gd name="connsiteY3" fmla="*/ 200901 h 214796"/>
                <a:gd name="connsiteX4" fmla="*/ 36024 w 36030"/>
                <a:gd name="connsiteY4" fmla="*/ 18390 h 214796"/>
                <a:gd name="connsiteX5" fmla="*/ 29064 w 36030"/>
                <a:gd name="connsiteY5" fmla="*/ 5851 h 214796"/>
                <a:gd name="connsiteX6" fmla="*/ 22316 w 36030"/>
                <a:gd name="connsiteY6" fmla="*/ 1919 h 214796"/>
                <a:gd name="connsiteX7" fmla="*/ 1275 w 36030"/>
                <a:gd name="connsiteY7" fmla="*/ 14034 h 2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030" h="214796">
                  <a:moveTo>
                    <a:pt x="1275" y="14034"/>
                  </a:moveTo>
                  <a:cubicBezTo>
                    <a:pt x="1275" y="14034"/>
                    <a:pt x="0" y="194260"/>
                    <a:pt x="0" y="203983"/>
                  </a:cubicBezTo>
                  <a:cubicBezTo>
                    <a:pt x="0" y="211422"/>
                    <a:pt x="6642" y="216150"/>
                    <a:pt x="19447" y="214450"/>
                  </a:cubicBezTo>
                  <a:cubicBezTo>
                    <a:pt x="26938" y="213441"/>
                    <a:pt x="29967" y="208446"/>
                    <a:pt x="30233" y="200901"/>
                  </a:cubicBezTo>
                  <a:lnTo>
                    <a:pt x="36024" y="18390"/>
                  </a:lnTo>
                  <a:cubicBezTo>
                    <a:pt x="36183" y="13236"/>
                    <a:pt x="33527" y="8455"/>
                    <a:pt x="29064" y="5851"/>
                  </a:cubicBezTo>
                  <a:lnTo>
                    <a:pt x="22316" y="1919"/>
                  </a:lnTo>
                  <a:cubicBezTo>
                    <a:pt x="12964" y="-3500"/>
                    <a:pt x="1275" y="3194"/>
                    <a:pt x="1275" y="14034"/>
                  </a:cubicBezTo>
                  <a:close/>
                </a:path>
              </a:pathLst>
            </a:custGeom>
            <a:gradFill flip="none" rotWithShape="1">
              <a:gsLst>
                <a:gs pos="2913">
                  <a:schemeClr val="accent5">
                    <a:lumMod val="60000"/>
                    <a:lumOff val="40000"/>
                  </a:schemeClr>
                </a:gs>
                <a:gs pos="32000">
                  <a:schemeClr val="accent5">
                    <a:lumMod val="50000"/>
                  </a:schemeClr>
                </a:gs>
                <a:gs pos="72000">
                  <a:schemeClr val="accent5">
                    <a:lumMod val="40000"/>
                    <a:lumOff val="60000"/>
                  </a:schemeClr>
                </a:gs>
                <a:gs pos="99000">
                  <a:srgbClr val="445369">
                    <a:lumMod val="20000"/>
                    <a:lumOff val="80000"/>
                  </a:srgbClr>
                </a:gs>
                <a:gs pos="100000">
                  <a:schemeClr val="accent5">
                    <a:lumMod val="20000"/>
                    <a:lumOff val="80000"/>
                  </a:schemeClr>
                </a:gs>
              </a:gsLst>
              <a:lin ang="2700000" scaled="1"/>
              <a:tileRect/>
            </a:gradFill>
            <a:ln w="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0" cap="none" spc="0" normalizeH="0" baseline="0" noProof="0">
                <a:ln>
                  <a:noFill/>
                </a:ln>
                <a:solidFill>
                  <a:srgbClr val="445369"/>
                </a:solidFill>
                <a:effectLst/>
                <a:uLnTx/>
                <a:uFillTx/>
                <a:latin typeface="Johnson Text"/>
                <a:ea typeface="+mn-ea"/>
                <a:cs typeface="+mn-cs"/>
              </a:endParaRPr>
            </a:p>
          </p:txBody>
        </p:sp>
        <p:sp>
          <p:nvSpPr>
            <p:cNvPr id="43" name="Freeform: Shape 42">
              <a:extLst>
                <a:ext uri="{FF2B5EF4-FFF2-40B4-BE49-F238E27FC236}">
                  <a16:creationId xmlns:a16="http://schemas.microsoft.com/office/drawing/2014/main" id="{1D82664B-189A-5C2A-82BC-7373B261C9AF}"/>
                </a:ext>
              </a:extLst>
            </p:cNvPr>
            <p:cNvSpPr/>
            <p:nvPr/>
          </p:nvSpPr>
          <p:spPr>
            <a:xfrm>
              <a:off x="5684492" y="2855618"/>
              <a:ext cx="46778" cy="302591"/>
            </a:xfrm>
            <a:custGeom>
              <a:avLst/>
              <a:gdLst>
                <a:gd name="connsiteX0" fmla="*/ 0 w 46778"/>
                <a:gd name="connsiteY0" fmla="*/ 16896 h 302591"/>
                <a:gd name="connsiteX1" fmla="*/ 0 w 46778"/>
                <a:gd name="connsiteY1" fmla="*/ 285695 h 302591"/>
                <a:gd name="connsiteX2" fmla="*/ 16896 w 46778"/>
                <a:gd name="connsiteY2" fmla="*/ 302591 h 302591"/>
                <a:gd name="connsiteX3" fmla="*/ 16896 w 46778"/>
                <a:gd name="connsiteY3" fmla="*/ 302591 h 302591"/>
                <a:gd name="connsiteX4" fmla="*/ 33793 w 46778"/>
                <a:gd name="connsiteY4" fmla="*/ 286492 h 302591"/>
                <a:gd name="connsiteX5" fmla="*/ 46757 w 46778"/>
                <a:gd name="connsiteY5" fmla="*/ 17693 h 302591"/>
                <a:gd name="connsiteX6" fmla="*/ 29861 w 46778"/>
                <a:gd name="connsiteY6" fmla="*/ 0 h 302591"/>
                <a:gd name="connsiteX7" fmla="*/ 16896 w 46778"/>
                <a:gd name="connsiteY7" fmla="*/ 0 h 302591"/>
                <a:gd name="connsiteX8" fmla="*/ 0 w 46778"/>
                <a:gd name="connsiteY8" fmla="*/ 16896 h 302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778" h="302591">
                  <a:moveTo>
                    <a:pt x="0" y="16896"/>
                  </a:moveTo>
                  <a:lnTo>
                    <a:pt x="0" y="285695"/>
                  </a:lnTo>
                  <a:cubicBezTo>
                    <a:pt x="0" y="295046"/>
                    <a:pt x="7545" y="302591"/>
                    <a:pt x="16896" y="302591"/>
                  </a:cubicBezTo>
                  <a:lnTo>
                    <a:pt x="16896" y="302591"/>
                  </a:lnTo>
                  <a:cubicBezTo>
                    <a:pt x="25929" y="302591"/>
                    <a:pt x="33314" y="295524"/>
                    <a:pt x="33793" y="286492"/>
                  </a:cubicBezTo>
                  <a:lnTo>
                    <a:pt x="46757" y="17693"/>
                  </a:lnTo>
                  <a:cubicBezTo>
                    <a:pt x="47235" y="8076"/>
                    <a:pt x="39531" y="0"/>
                    <a:pt x="29861" y="0"/>
                  </a:cubicBezTo>
                  <a:lnTo>
                    <a:pt x="16896" y="0"/>
                  </a:lnTo>
                  <a:cubicBezTo>
                    <a:pt x="7545" y="0"/>
                    <a:pt x="0" y="7545"/>
                    <a:pt x="0" y="16896"/>
                  </a:cubicBezTo>
                  <a:close/>
                </a:path>
              </a:pathLst>
            </a:custGeom>
            <a:gradFill>
              <a:gsLst>
                <a:gs pos="2913">
                  <a:schemeClr val="accent6">
                    <a:lumMod val="60000"/>
                    <a:lumOff val="40000"/>
                  </a:schemeClr>
                </a:gs>
                <a:gs pos="32000">
                  <a:schemeClr val="accent6"/>
                </a:gs>
                <a:gs pos="72000">
                  <a:schemeClr val="accent6">
                    <a:lumMod val="40000"/>
                    <a:lumOff val="60000"/>
                  </a:schemeClr>
                </a:gs>
                <a:gs pos="99000">
                  <a:srgbClr val="445369">
                    <a:lumMod val="20000"/>
                    <a:lumOff val="80000"/>
                  </a:srgbClr>
                </a:gs>
                <a:gs pos="100000">
                  <a:schemeClr val="accent6">
                    <a:lumMod val="20000"/>
                    <a:lumOff val="80000"/>
                  </a:schemeClr>
                </a:gs>
              </a:gsLst>
              <a:lin ang="2700000" scaled="1"/>
            </a:gradFill>
            <a:ln w="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0" cap="none" spc="0" normalizeH="0" baseline="0" noProof="0">
                <a:ln>
                  <a:noFill/>
                </a:ln>
                <a:solidFill>
                  <a:srgbClr val="445369"/>
                </a:solidFill>
                <a:effectLst/>
                <a:uLnTx/>
                <a:uFillTx/>
                <a:latin typeface="Johnson Text"/>
                <a:ea typeface="+mn-ea"/>
                <a:cs typeface="+mn-cs"/>
              </a:endParaRPr>
            </a:p>
          </p:txBody>
        </p:sp>
        <p:sp>
          <p:nvSpPr>
            <p:cNvPr id="44" name="Freeform: Shape 43">
              <a:extLst>
                <a:ext uri="{FF2B5EF4-FFF2-40B4-BE49-F238E27FC236}">
                  <a16:creationId xmlns:a16="http://schemas.microsoft.com/office/drawing/2014/main" id="{92FB7A5B-1B37-415C-CFBC-E4AC6688E8AF}"/>
                </a:ext>
              </a:extLst>
            </p:cNvPr>
            <p:cNvSpPr/>
            <p:nvPr/>
          </p:nvSpPr>
          <p:spPr>
            <a:xfrm>
              <a:off x="5469661" y="2912131"/>
              <a:ext cx="53026" cy="243294"/>
            </a:xfrm>
            <a:custGeom>
              <a:avLst/>
              <a:gdLst>
                <a:gd name="connsiteX0" fmla="*/ 6642 w 53026"/>
                <a:gd name="connsiteY0" fmla="*/ 42506 h 243294"/>
                <a:gd name="connsiteX1" fmla="*/ 0 w 53026"/>
                <a:gd name="connsiteY1" fmla="*/ 243295 h 243294"/>
                <a:gd name="connsiteX2" fmla="*/ 30870 w 53026"/>
                <a:gd name="connsiteY2" fmla="*/ 243295 h 243294"/>
                <a:gd name="connsiteX3" fmla="*/ 53026 w 53026"/>
                <a:gd name="connsiteY3" fmla="*/ 0 h 243294"/>
                <a:gd name="connsiteX4" fmla="*/ 6642 w 53026"/>
                <a:gd name="connsiteY4" fmla="*/ 42506 h 2432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026" h="243294">
                  <a:moveTo>
                    <a:pt x="6642" y="42506"/>
                  </a:moveTo>
                  <a:lnTo>
                    <a:pt x="0" y="243295"/>
                  </a:lnTo>
                  <a:lnTo>
                    <a:pt x="30870" y="243295"/>
                  </a:lnTo>
                  <a:lnTo>
                    <a:pt x="53026" y="0"/>
                  </a:lnTo>
                  <a:lnTo>
                    <a:pt x="6642" y="42506"/>
                  </a:lnTo>
                  <a:close/>
                </a:path>
              </a:pathLst>
            </a:custGeom>
            <a:gradFill>
              <a:gsLst>
                <a:gs pos="0">
                  <a:srgbClr val="82969C"/>
                </a:gs>
                <a:gs pos="49500">
                  <a:srgbClr val="FFFFFF">
                    <a:lumMod val="85000"/>
                  </a:srgbClr>
                </a:gs>
                <a:gs pos="100000">
                  <a:srgbClr val="82969C"/>
                </a:gs>
              </a:gsLst>
              <a:lin ang="2700000" scaled="1"/>
            </a:gradFill>
            <a:ln w="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0" cap="none" spc="0" normalizeH="0" baseline="0" noProof="0">
                <a:ln>
                  <a:noFill/>
                </a:ln>
                <a:solidFill>
                  <a:srgbClr val="445369"/>
                </a:solidFill>
                <a:effectLst/>
                <a:uLnTx/>
                <a:uFillTx/>
                <a:latin typeface="Johnson Text"/>
                <a:ea typeface="+mn-ea"/>
                <a:cs typeface="+mn-cs"/>
              </a:endParaRPr>
            </a:p>
          </p:txBody>
        </p:sp>
        <p:sp>
          <p:nvSpPr>
            <p:cNvPr id="45" name="Freeform: Shape 44">
              <a:extLst>
                <a:ext uri="{FF2B5EF4-FFF2-40B4-BE49-F238E27FC236}">
                  <a16:creationId xmlns:a16="http://schemas.microsoft.com/office/drawing/2014/main" id="{DBC203ED-D32A-25C3-CEEB-379AD433F4E2}"/>
                </a:ext>
              </a:extLst>
            </p:cNvPr>
            <p:cNvSpPr/>
            <p:nvPr/>
          </p:nvSpPr>
          <p:spPr>
            <a:xfrm>
              <a:off x="5442818" y="3311242"/>
              <a:ext cx="57428" cy="266220"/>
            </a:xfrm>
            <a:custGeom>
              <a:avLst/>
              <a:gdLst>
                <a:gd name="connsiteX0" fmla="*/ 14691 w 57428"/>
                <a:gd name="connsiteY0" fmla="*/ 17746 h 266220"/>
                <a:gd name="connsiteX1" fmla="*/ 14691 w 57428"/>
                <a:gd name="connsiteY1" fmla="*/ 16471 h 266220"/>
                <a:gd name="connsiteX2" fmla="*/ 41789 w 57428"/>
                <a:gd name="connsiteY2" fmla="*/ 0 h 266220"/>
                <a:gd name="connsiteX3" fmla="*/ 54859 w 57428"/>
                <a:gd name="connsiteY3" fmla="*/ 4569 h 266220"/>
                <a:gd name="connsiteX4" fmla="*/ 57410 w 57428"/>
                <a:gd name="connsiteY4" fmla="*/ 11742 h 266220"/>
                <a:gd name="connsiteX5" fmla="*/ 46146 w 57428"/>
                <a:gd name="connsiteY5" fmla="*/ 256631 h 266220"/>
                <a:gd name="connsiteX6" fmla="*/ 32437 w 57428"/>
                <a:gd name="connsiteY6" fmla="*/ 265504 h 266220"/>
                <a:gd name="connsiteX7" fmla="*/ 6349 w 57428"/>
                <a:gd name="connsiteY7" fmla="*/ 255250 h 266220"/>
                <a:gd name="connsiteX8" fmla="*/ 26 w 57428"/>
                <a:gd name="connsiteY8" fmla="*/ 245261 h 266220"/>
                <a:gd name="connsiteX9" fmla="*/ 14744 w 57428"/>
                <a:gd name="connsiteY9" fmla="*/ 17746 h 266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428" h="266220">
                  <a:moveTo>
                    <a:pt x="14691" y="17746"/>
                  </a:moveTo>
                  <a:cubicBezTo>
                    <a:pt x="14691" y="17321"/>
                    <a:pt x="14691" y="16896"/>
                    <a:pt x="14691" y="16471"/>
                  </a:cubicBezTo>
                  <a:cubicBezTo>
                    <a:pt x="14213" y="13708"/>
                    <a:pt x="13416" y="0"/>
                    <a:pt x="41789" y="0"/>
                  </a:cubicBezTo>
                  <a:cubicBezTo>
                    <a:pt x="48696" y="0"/>
                    <a:pt x="52628" y="2285"/>
                    <a:pt x="54859" y="4569"/>
                  </a:cubicBezTo>
                  <a:cubicBezTo>
                    <a:pt x="56719" y="6429"/>
                    <a:pt x="57569" y="9086"/>
                    <a:pt x="57410" y="11742"/>
                  </a:cubicBezTo>
                  <a:lnTo>
                    <a:pt x="46146" y="256631"/>
                  </a:lnTo>
                  <a:cubicBezTo>
                    <a:pt x="45827" y="263485"/>
                    <a:pt x="38866" y="268055"/>
                    <a:pt x="32437" y="265504"/>
                  </a:cubicBezTo>
                  <a:lnTo>
                    <a:pt x="6349" y="255250"/>
                  </a:lnTo>
                  <a:cubicBezTo>
                    <a:pt x="2311" y="253656"/>
                    <a:pt x="-292" y="249618"/>
                    <a:pt x="26" y="245261"/>
                  </a:cubicBezTo>
                  <a:lnTo>
                    <a:pt x="14744" y="17746"/>
                  </a:lnTo>
                  <a:close/>
                </a:path>
              </a:pathLst>
            </a:custGeom>
            <a:gradFill flip="none" rotWithShape="1">
              <a:gsLst>
                <a:gs pos="2913">
                  <a:schemeClr val="accent5">
                    <a:lumMod val="60000"/>
                    <a:lumOff val="40000"/>
                  </a:schemeClr>
                </a:gs>
                <a:gs pos="32000">
                  <a:schemeClr val="accent5">
                    <a:lumMod val="50000"/>
                  </a:schemeClr>
                </a:gs>
                <a:gs pos="72000">
                  <a:schemeClr val="accent5">
                    <a:lumMod val="40000"/>
                    <a:lumOff val="60000"/>
                  </a:schemeClr>
                </a:gs>
                <a:gs pos="99000">
                  <a:srgbClr val="445369">
                    <a:lumMod val="20000"/>
                    <a:lumOff val="80000"/>
                  </a:srgbClr>
                </a:gs>
                <a:gs pos="100000">
                  <a:schemeClr val="accent5">
                    <a:lumMod val="20000"/>
                    <a:lumOff val="80000"/>
                  </a:schemeClr>
                </a:gs>
              </a:gsLst>
              <a:lin ang="2700000" scaled="1"/>
              <a:tileRect/>
            </a:gradFill>
            <a:ln w="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0" cap="none" spc="0" normalizeH="0" baseline="0" noProof="0">
                <a:ln>
                  <a:noFill/>
                </a:ln>
                <a:solidFill>
                  <a:srgbClr val="445369"/>
                </a:solidFill>
                <a:effectLst/>
                <a:uLnTx/>
                <a:uFillTx/>
                <a:latin typeface="Johnson Text"/>
                <a:ea typeface="+mn-ea"/>
                <a:cs typeface="+mn-cs"/>
              </a:endParaRPr>
            </a:p>
          </p:txBody>
        </p:sp>
        <p:sp>
          <p:nvSpPr>
            <p:cNvPr id="46" name="Freeform: Shape 45">
              <a:extLst>
                <a:ext uri="{FF2B5EF4-FFF2-40B4-BE49-F238E27FC236}">
                  <a16:creationId xmlns:a16="http://schemas.microsoft.com/office/drawing/2014/main" id="{3FCDE0D2-2814-CBB4-617B-3948B026D832}"/>
                </a:ext>
              </a:extLst>
            </p:cNvPr>
            <p:cNvSpPr/>
            <p:nvPr/>
          </p:nvSpPr>
          <p:spPr>
            <a:xfrm>
              <a:off x="5202525" y="3357115"/>
              <a:ext cx="65246" cy="136319"/>
            </a:xfrm>
            <a:custGeom>
              <a:avLst/>
              <a:gdLst>
                <a:gd name="connsiteX0" fmla="*/ 17056 w 65246"/>
                <a:gd name="connsiteY0" fmla="*/ 16824 h 136319"/>
                <a:gd name="connsiteX1" fmla="*/ 34908 w 65246"/>
                <a:gd name="connsiteY1" fmla="*/ 565 h 136319"/>
                <a:gd name="connsiteX2" fmla="*/ 61687 w 65246"/>
                <a:gd name="connsiteY2" fmla="*/ 4497 h 136319"/>
                <a:gd name="connsiteX3" fmla="*/ 65247 w 65246"/>
                <a:gd name="connsiteY3" fmla="*/ 16824 h 136319"/>
                <a:gd name="connsiteX4" fmla="*/ 49467 w 65246"/>
                <a:gd name="connsiteY4" fmla="*/ 136319 h 136319"/>
                <a:gd name="connsiteX5" fmla="*/ 0 w 65246"/>
                <a:gd name="connsiteY5" fmla="*/ 114747 h 136319"/>
                <a:gd name="connsiteX6" fmla="*/ 17056 w 65246"/>
                <a:gd name="connsiteY6" fmla="*/ 16770 h 136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246" h="136319">
                  <a:moveTo>
                    <a:pt x="17056" y="16824"/>
                  </a:moveTo>
                  <a:cubicBezTo>
                    <a:pt x="17056" y="16824"/>
                    <a:pt x="21094" y="565"/>
                    <a:pt x="34908" y="565"/>
                  </a:cubicBezTo>
                  <a:cubicBezTo>
                    <a:pt x="48723" y="565"/>
                    <a:pt x="50051" y="-2198"/>
                    <a:pt x="61687" y="4497"/>
                  </a:cubicBezTo>
                  <a:lnTo>
                    <a:pt x="65247" y="16824"/>
                  </a:lnTo>
                  <a:lnTo>
                    <a:pt x="49467" y="136319"/>
                  </a:lnTo>
                  <a:lnTo>
                    <a:pt x="0" y="114747"/>
                  </a:lnTo>
                  <a:lnTo>
                    <a:pt x="17056" y="16770"/>
                  </a:lnTo>
                  <a:close/>
                </a:path>
              </a:pathLst>
            </a:custGeom>
            <a:gradFill flip="none" rotWithShape="1">
              <a:gsLst>
                <a:gs pos="2913">
                  <a:schemeClr val="accent6">
                    <a:lumMod val="60000"/>
                    <a:lumOff val="40000"/>
                  </a:schemeClr>
                </a:gs>
                <a:gs pos="32000">
                  <a:schemeClr val="accent6"/>
                </a:gs>
                <a:gs pos="72000">
                  <a:schemeClr val="accent6">
                    <a:lumMod val="40000"/>
                    <a:lumOff val="60000"/>
                  </a:schemeClr>
                </a:gs>
                <a:gs pos="99000">
                  <a:srgbClr val="445369">
                    <a:lumMod val="20000"/>
                    <a:lumOff val="80000"/>
                  </a:srgbClr>
                </a:gs>
                <a:gs pos="100000">
                  <a:schemeClr val="accent6">
                    <a:lumMod val="20000"/>
                    <a:lumOff val="80000"/>
                  </a:schemeClr>
                </a:gs>
              </a:gsLst>
              <a:lin ang="2700000" scaled="1"/>
              <a:tileRect/>
            </a:gradFill>
            <a:ln w="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0" cap="none" spc="0" normalizeH="0" baseline="0" noProof="0">
                <a:ln>
                  <a:noFill/>
                </a:ln>
                <a:solidFill>
                  <a:srgbClr val="445369"/>
                </a:solidFill>
                <a:effectLst/>
                <a:uLnTx/>
                <a:uFillTx/>
                <a:latin typeface="Johnson Text"/>
                <a:ea typeface="+mn-ea"/>
                <a:cs typeface="+mn-cs"/>
              </a:endParaRPr>
            </a:p>
          </p:txBody>
        </p:sp>
        <p:sp>
          <p:nvSpPr>
            <p:cNvPr id="47" name="Freeform: Shape 46">
              <a:extLst>
                <a:ext uri="{FF2B5EF4-FFF2-40B4-BE49-F238E27FC236}">
                  <a16:creationId xmlns:a16="http://schemas.microsoft.com/office/drawing/2014/main" id="{9C4CAB47-9BBB-E14F-4C9E-5E7777533CCF}"/>
                </a:ext>
              </a:extLst>
            </p:cNvPr>
            <p:cNvSpPr/>
            <p:nvPr/>
          </p:nvSpPr>
          <p:spPr>
            <a:xfrm>
              <a:off x="5257730" y="3155616"/>
              <a:ext cx="44247" cy="126526"/>
            </a:xfrm>
            <a:custGeom>
              <a:avLst/>
              <a:gdLst>
                <a:gd name="connsiteX0" fmla="*/ 0 w 46969"/>
                <a:gd name="connsiteY0" fmla="*/ 27363 h 110197"/>
                <a:gd name="connsiteX1" fmla="*/ 2019 w 46969"/>
                <a:gd name="connsiteY1" fmla="*/ 9511 h 110197"/>
                <a:gd name="connsiteX2" fmla="*/ 46969 w 46969"/>
                <a:gd name="connsiteY2" fmla="*/ 0 h 110197"/>
                <a:gd name="connsiteX3" fmla="*/ 34855 w 46969"/>
                <a:gd name="connsiteY3" fmla="*/ 97445 h 110197"/>
                <a:gd name="connsiteX4" fmla="*/ 20403 w 46969"/>
                <a:gd name="connsiteY4" fmla="*/ 110197 h 110197"/>
                <a:gd name="connsiteX5" fmla="*/ 20403 w 46969"/>
                <a:gd name="connsiteY5" fmla="*/ 110197 h 110197"/>
                <a:gd name="connsiteX6" fmla="*/ 4676 w 46969"/>
                <a:gd name="connsiteY6" fmla="*/ 95480 h 110197"/>
                <a:gd name="connsiteX7" fmla="*/ 0 w 46969"/>
                <a:gd name="connsiteY7" fmla="*/ 27363 h 110197"/>
                <a:gd name="connsiteX0" fmla="*/ 0 w 44247"/>
                <a:gd name="connsiteY0" fmla="*/ 43692 h 126526"/>
                <a:gd name="connsiteX1" fmla="*/ 2019 w 44247"/>
                <a:gd name="connsiteY1" fmla="*/ 25840 h 126526"/>
                <a:gd name="connsiteX2" fmla="*/ 44247 w 44247"/>
                <a:gd name="connsiteY2" fmla="*/ 0 h 126526"/>
                <a:gd name="connsiteX3" fmla="*/ 34855 w 44247"/>
                <a:gd name="connsiteY3" fmla="*/ 113774 h 126526"/>
                <a:gd name="connsiteX4" fmla="*/ 20403 w 44247"/>
                <a:gd name="connsiteY4" fmla="*/ 126526 h 126526"/>
                <a:gd name="connsiteX5" fmla="*/ 20403 w 44247"/>
                <a:gd name="connsiteY5" fmla="*/ 126526 h 126526"/>
                <a:gd name="connsiteX6" fmla="*/ 4676 w 44247"/>
                <a:gd name="connsiteY6" fmla="*/ 111809 h 126526"/>
                <a:gd name="connsiteX7" fmla="*/ 0 w 44247"/>
                <a:gd name="connsiteY7" fmla="*/ 43692 h 126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247" h="126526">
                  <a:moveTo>
                    <a:pt x="0" y="43692"/>
                  </a:moveTo>
                  <a:cubicBezTo>
                    <a:pt x="1328" y="70206"/>
                    <a:pt x="2019" y="25840"/>
                    <a:pt x="2019" y="25840"/>
                  </a:cubicBezTo>
                  <a:lnTo>
                    <a:pt x="44247" y="0"/>
                  </a:lnTo>
                  <a:cubicBezTo>
                    <a:pt x="40209" y="32482"/>
                    <a:pt x="38893" y="81292"/>
                    <a:pt x="34855" y="113774"/>
                  </a:cubicBezTo>
                  <a:cubicBezTo>
                    <a:pt x="33952" y="121054"/>
                    <a:pt x="27735" y="126526"/>
                    <a:pt x="20403" y="126526"/>
                  </a:cubicBezTo>
                  <a:lnTo>
                    <a:pt x="20403" y="126526"/>
                  </a:lnTo>
                  <a:cubicBezTo>
                    <a:pt x="12114" y="126526"/>
                    <a:pt x="5207" y="120097"/>
                    <a:pt x="4676" y="111809"/>
                  </a:cubicBezTo>
                  <a:lnTo>
                    <a:pt x="0" y="43692"/>
                  </a:lnTo>
                  <a:close/>
                </a:path>
              </a:pathLst>
            </a:custGeom>
            <a:gradFill flip="none" rotWithShape="1">
              <a:gsLst>
                <a:gs pos="2913">
                  <a:schemeClr val="accent5">
                    <a:lumMod val="60000"/>
                    <a:lumOff val="40000"/>
                  </a:schemeClr>
                </a:gs>
                <a:gs pos="32000">
                  <a:schemeClr val="accent5">
                    <a:lumMod val="50000"/>
                  </a:schemeClr>
                </a:gs>
                <a:gs pos="72000">
                  <a:schemeClr val="accent5">
                    <a:lumMod val="40000"/>
                    <a:lumOff val="60000"/>
                  </a:schemeClr>
                </a:gs>
                <a:gs pos="99000">
                  <a:srgbClr val="445369">
                    <a:lumMod val="20000"/>
                    <a:lumOff val="80000"/>
                  </a:srgbClr>
                </a:gs>
                <a:gs pos="100000">
                  <a:schemeClr val="accent5">
                    <a:lumMod val="20000"/>
                    <a:lumOff val="80000"/>
                  </a:schemeClr>
                </a:gs>
              </a:gsLst>
              <a:lin ang="2700000" scaled="1"/>
              <a:tileRect/>
            </a:gradFill>
            <a:ln w="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0" cap="none" spc="0" normalizeH="0" baseline="0" noProof="0">
                <a:ln>
                  <a:noFill/>
                </a:ln>
                <a:solidFill>
                  <a:srgbClr val="445369"/>
                </a:solidFill>
                <a:effectLst/>
                <a:uLnTx/>
                <a:uFillTx/>
                <a:latin typeface="Johnson Text"/>
                <a:ea typeface="+mn-ea"/>
                <a:cs typeface="+mn-cs"/>
              </a:endParaRPr>
            </a:p>
          </p:txBody>
        </p:sp>
        <p:sp>
          <p:nvSpPr>
            <p:cNvPr id="48" name="Freeform: Shape 47">
              <a:extLst>
                <a:ext uri="{FF2B5EF4-FFF2-40B4-BE49-F238E27FC236}">
                  <a16:creationId xmlns:a16="http://schemas.microsoft.com/office/drawing/2014/main" id="{E439E8C6-2296-051F-D405-36E6A54C1E97}"/>
                </a:ext>
              </a:extLst>
            </p:cNvPr>
            <p:cNvSpPr/>
            <p:nvPr/>
          </p:nvSpPr>
          <p:spPr>
            <a:xfrm>
              <a:off x="5684492" y="3295567"/>
              <a:ext cx="46756" cy="294887"/>
            </a:xfrm>
            <a:custGeom>
              <a:avLst/>
              <a:gdLst>
                <a:gd name="connsiteX0" fmla="*/ 8501 w 46756"/>
                <a:gd name="connsiteY0" fmla="*/ 9724 h 294887"/>
                <a:gd name="connsiteX1" fmla="*/ 27682 w 46756"/>
                <a:gd name="connsiteY1" fmla="*/ 1 h 294887"/>
                <a:gd name="connsiteX2" fmla="*/ 43516 w 46756"/>
                <a:gd name="connsiteY2" fmla="*/ 8555 h 294887"/>
                <a:gd name="connsiteX3" fmla="*/ 46757 w 46756"/>
                <a:gd name="connsiteY3" fmla="*/ 294888 h 294887"/>
                <a:gd name="connsiteX4" fmla="*/ 0 w 46756"/>
                <a:gd name="connsiteY4" fmla="*/ 294888 h 294887"/>
                <a:gd name="connsiteX5" fmla="*/ 8501 w 46756"/>
                <a:gd name="connsiteY5" fmla="*/ 9777 h 294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756" h="294887">
                  <a:moveTo>
                    <a:pt x="8501" y="9724"/>
                  </a:moveTo>
                  <a:cubicBezTo>
                    <a:pt x="8501" y="9724"/>
                    <a:pt x="8501" y="-105"/>
                    <a:pt x="27682" y="1"/>
                  </a:cubicBezTo>
                  <a:cubicBezTo>
                    <a:pt x="40593" y="54"/>
                    <a:pt x="43516" y="8555"/>
                    <a:pt x="43516" y="8555"/>
                  </a:cubicBezTo>
                  <a:lnTo>
                    <a:pt x="46757" y="294888"/>
                  </a:lnTo>
                  <a:lnTo>
                    <a:pt x="0" y="294888"/>
                  </a:lnTo>
                  <a:lnTo>
                    <a:pt x="8501" y="9777"/>
                  </a:lnTo>
                  <a:close/>
                </a:path>
              </a:pathLst>
            </a:custGeom>
            <a:gradFill>
              <a:gsLst>
                <a:gs pos="25000">
                  <a:schemeClr val="accent4"/>
                </a:gs>
                <a:gs pos="100000">
                  <a:schemeClr val="accent4">
                    <a:lumMod val="20000"/>
                    <a:lumOff val="80000"/>
                  </a:schemeClr>
                </a:gs>
              </a:gsLst>
              <a:path path="circle">
                <a:fillToRect l="100000" t="100000"/>
              </a:path>
            </a:gradFill>
            <a:ln w="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0" cap="none" spc="0" normalizeH="0" baseline="0" noProof="0">
                <a:ln>
                  <a:noFill/>
                </a:ln>
                <a:solidFill>
                  <a:srgbClr val="445369"/>
                </a:solidFill>
                <a:effectLst/>
                <a:uLnTx/>
                <a:uFillTx/>
                <a:latin typeface="Johnson Text"/>
                <a:ea typeface="+mn-ea"/>
                <a:cs typeface="+mn-cs"/>
              </a:endParaRPr>
            </a:p>
          </p:txBody>
        </p:sp>
        <p:sp>
          <p:nvSpPr>
            <p:cNvPr id="49" name="Freeform: Shape 48">
              <a:extLst>
                <a:ext uri="{FF2B5EF4-FFF2-40B4-BE49-F238E27FC236}">
                  <a16:creationId xmlns:a16="http://schemas.microsoft.com/office/drawing/2014/main" id="{41CFA1CE-1683-0204-7AD4-9BF4793BC29D}"/>
                </a:ext>
              </a:extLst>
            </p:cNvPr>
            <p:cNvSpPr/>
            <p:nvPr/>
          </p:nvSpPr>
          <p:spPr>
            <a:xfrm>
              <a:off x="5432172" y="2845910"/>
              <a:ext cx="657044" cy="312302"/>
            </a:xfrm>
            <a:custGeom>
              <a:avLst/>
              <a:gdLst>
                <a:gd name="connsiteX0" fmla="*/ 99 w 657044"/>
                <a:gd name="connsiteY0" fmla="*/ 110406 h 312302"/>
                <a:gd name="connsiteX1" fmla="*/ 100839 w 657044"/>
                <a:gd name="connsiteY1" fmla="*/ 53235 h 312302"/>
                <a:gd name="connsiteX2" fmla="*/ 189411 w 657044"/>
                <a:gd name="connsiteY2" fmla="*/ 21249 h 312302"/>
                <a:gd name="connsiteX3" fmla="*/ 273892 w 657044"/>
                <a:gd name="connsiteY3" fmla="*/ 19602 h 312302"/>
                <a:gd name="connsiteX4" fmla="*/ 470430 w 657044"/>
                <a:gd name="connsiteY4" fmla="*/ 123583 h 312302"/>
                <a:gd name="connsiteX5" fmla="*/ 619892 w 657044"/>
                <a:gd name="connsiteY5" fmla="*/ 268157 h 312302"/>
                <a:gd name="connsiteX6" fmla="*/ 655491 w 657044"/>
                <a:gd name="connsiteY6" fmla="*/ 311992 h 312302"/>
                <a:gd name="connsiteX7" fmla="*/ 640986 w 657044"/>
                <a:gd name="connsiteY7" fmla="*/ 268157 h 312302"/>
                <a:gd name="connsiteX8" fmla="*/ 585781 w 657044"/>
                <a:gd name="connsiteY8" fmla="*/ 201529 h 312302"/>
                <a:gd name="connsiteX9" fmla="*/ 450930 w 657044"/>
                <a:gd name="connsiteY9" fmla="*/ 82936 h 312302"/>
                <a:gd name="connsiteX10" fmla="*/ 312838 w 657044"/>
                <a:gd name="connsiteY10" fmla="*/ 8232 h 312302"/>
                <a:gd name="connsiteX11" fmla="*/ 268472 w 657044"/>
                <a:gd name="connsiteY11" fmla="*/ 1112 h 312302"/>
                <a:gd name="connsiteX12" fmla="*/ 234892 w 657044"/>
                <a:gd name="connsiteY12" fmla="*/ 102 h 312302"/>
                <a:gd name="connsiteX13" fmla="*/ 143929 w 657044"/>
                <a:gd name="connsiteY13" fmla="*/ 16361 h 312302"/>
                <a:gd name="connsiteX14" fmla="*/ 78948 w 657044"/>
                <a:gd name="connsiteY14" fmla="*/ 45584 h 312302"/>
                <a:gd name="connsiteX15" fmla="*/ 99 w 657044"/>
                <a:gd name="connsiteY15" fmla="*/ 110406 h 312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57044" h="312302">
                  <a:moveTo>
                    <a:pt x="99" y="110406"/>
                  </a:moveTo>
                  <a:cubicBezTo>
                    <a:pt x="2171" y="113116"/>
                    <a:pt x="35910" y="84371"/>
                    <a:pt x="100839" y="53235"/>
                  </a:cubicBezTo>
                  <a:cubicBezTo>
                    <a:pt x="131230" y="38677"/>
                    <a:pt x="155246" y="27359"/>
                    <a:pt x="189411" y="21249"/>
                  </a:cubicBezTo>
                  <a:cubicBezTo>
                    <a:pt x="195255" y="20187"/>
                    <a:pt x="231067" y="14023"/>
                    <a:pt x="273892" y="19602"/>
                  </a:cubicBezTo>
                  <a:cubicBezTo>
                    <a:pt x="350084" y="29538"/>
                    <a:pt x="402845" y="70769"/>
                    <a:pt x="470430" y="123583"/>
                  </a:cubicBezTo>
                  <a:cubicBezTo>
                    <a:pt x="526857" y="167683"/>
                    <a:pt x="585781" y="217043"/>
                    <a:pt x="619892" y="268157"/>
                  </a:cubicBezTo>
                  <a:cubicBezTo>
                    <a:pt x="636682" y="293342"/>
                    <a:pt x="647468" y="315180"/>
                    <a:pt x="655491" y="311992"/>
                  </a:cubicBezTo>
                  <a:cubicBezTo>
                    <a:pt x="661017" y="309866"/>
                    <a:pt x="650762" y="279527"/>
                    <a:pt x="640986" y="268157"/>
                  </a:cubicBezTo>
                  <a:cubicBezTo>
                    <a:pt x="631263" y="256787"/>
                    <a:pt x="597895" y="214812"/>
                    <a:pt x="585781" y="201529"/>
                  </a:cubicBezTo>
                  <a:cubicBezTo>
                    <a:pt x="550023" y="162529"/>
                    <a:pt x="538333" y="145314"/>
                    <a:pt x="450930" y="82936"/>
                  </a:cubicBezTo>
                  <a:cubicBezTo>
                    <a:pt x="393122" y="41652"/>
                    <a:pt x="362092" y="20027"/>
                    <a:pt x="312838" y="8232"/>
                  </a:cubicBezTo>
                  <a:cubicBezTo>
                    <a:pt x="290947" y="2972"/>
                    <a:pt x="268472" y="1112"/>
                    <a:pt x="268472" y="1112"/>
                  </a:cubicBezTo>
                  <a:cubicBezTo>
                    <a:pt x="263265" y="687"/>
                    <a:pt x="250407" y="-323"/>
                    <a:pt x="234892" y="102"/>
                  </a:cubicBezTo>
                  <a:cubicBezTo>
                    <a:pt x="223522" y="368"/>
                    <a:pt x="187923" y="1962"/>
                    <a:pt x="143929" y="16361"/>
                  </a:cubicBezTo>
                  <a:cubicBezTo>
                    <a:pt x="131709" y="20346"/>
                    <a:pt x="107321" y="29113"/>
                    <a:pt x="78948" y="45584"/>
                  </a:cubicBezTo>
                  <a:cubicBezTo>
                    <a:pt x="32032" y="72841"/>
                    <a:pt x="-2080" y="107537"/>
                    <a:pt x="99" y="110406"/>
                  </a:cubicBezTo>
                  <a:close/>
                </a:path>
              </a:pathLst>
            </a:custGeom>
            <a:solidFill>
              <a:srgbClr val="BDC0BF"/>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0" cap="none" spc="0" normalizeH="0" baseline="0" noProof="0">
                <a:ln>
                  <a:noFill/>
                </a:ln>
                <a:solidFill>
                  <a:srgbClr val="445369"/>
                </a:solidFill>
                <a:effectLst/>
                <a:uLnTx/>
                <a:uFillTx/>
                <a:latin typeface="Johnson Text"/>
                <a:ea typeface="+mn-ea"/>
                <a:cs typeface="+mn-cs"/>
              </a:endParaRPr>
            </a:p>
          </p:txBody>
        </p:sp>
        <p:sp>
          <p:nvSpPr>
            <p:cNvPr id="50" name="Freeform: Shape 49">
              <a:extLst>
                <a:ext uri="{FF2B5EF4-FFF2-40B4-BE49-F238E27FC236}">
                  <a16:creationId xmlns:a16="http://schemas.microsoft.com/office/drawing/2014/main" id="{A4E3DE2D-5EA4-D2D8-49E8-B84E47ED5ADA}"/>
                </a:ext>
              </a:extLst>
            </p:cNvPr>
            <p:cNvSpPr/>
            <p:nvPr/>
          </p:nvSpPr>
          <p:spPr>
            <a:xfrm>
              <a:off x="5905058" y="3279518"/>
              <a:ext cx="82887" cy="82887"/>
            </a:xfrm>
            <a:custGeom>
              <a:avLst/>
              <a:gdLst>
                <a:gd name="connsiteX0" fmla="*/ 82887 w 82887"/>
                <a:gd name="connsiteY0" fmla="*/ 41444 h 82887"/>
                <a:gd name="connsiteX1" fmla="*/ 41444 w 82887"/>
                <a:gd name="connsiteY1" fmla="*/ 82887 h 82887"/>
                <a:gd name="connsiteX2" fmla="*/ 0 w 82887"/>
                <a:gd name="connsiteY2" fmla="*/ 41444 h 82887"/>
                <a:gd name="connsiteX3" fmla="*/ 41444 w 82887"/>
                <a:gd name="connsiteY3" fmla="*/ 0 h 82887"/>
                <a:gd name="connsiteX4" fmla="*/ 82887 w 82887"/>
                <a:gd name="connsiteY4" fmla="*/ 41444 h 828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87" h="82887">
                  <a:moveTo>
                    <a:pt x="82887" y="41444"/>
                  </a:moveTo>
                  <a:cubicBezTo>
                    <a:pt x="82887" y="64332"/>
                    <a:pt x="64332" y="82887"/>
                    <a:pt x="41444" y="82887"/>
                  </a:cubicBezTo>
                  <a:cubicBezTo>
                    <a:pt x="18555" y="82887"/>
                    <a:pt x="0" y="64332"/>
                    <a:pt x="0" y="41444"/>
                  </a:cubicBezTo>
                  <a:cubicBezTo>
                    <a:pt x="0" y="18555"/>
                    <a:pt x="18555" y="0"/>
                    <a:pt x="41444" y="0"/>
                  </a:cubicBezTo>
                  <a:cubicBezTo>
                    <a:pt x="64332" y="0"/>
                    <a:pt x="82887" y="18555"/>
                    <a:pt x="82887" y="41444"/>
                  </a:cubicBezTo>
                  <a:close/>
                </a:path>
              </a:pathLst>
            </a:custGeom>
            <a:gradFill flip="none" rotWithShape="1">
              <a:gsLst>
                <a:gs pos="2913">
                  <a:schemeClr val="accent6">
                    <a:lumMod val="60000"/>
                    <a:lumOff val="40000"/>
                  </a:schemeClr>
                </a:gs>
                <a:gs pos="32000">
                  <a:schemeClr val="accent6"/>
                </a:gs>
                <a:gs pos="72000">
                  <a:schemeClr val="accent6">
                    <a:lumMod val="40000"/>
                    <a:lumOff val="60000"/>
                  </a:schemeClr>
                </a:gs>
                <a:gs pos="99000">
                  <a:srgbClr val="445369">
                    <a:lumMod val="20000"/>
                    <a:lumOff val="80000"/>
                  </a:srgbClr>
                </a:gs>
                <a:gs pos="100000">
                  <a:schemeClr val="accent6">
                    <a:lumMod val="20000"/>
                    <a:lumOff val="80000"/>
                  </a:schemeClr>
                </a:gs>
              </a:gsLst>
              <a:path path="circle">
                <a:fillToRect l="100000" t="100000"/>
              </a:path>
              <a:tileRect r="-100000" b="-100000"/>
            </a:gradFill>
            <a:ln w="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0" cap="none" spc="0" normalizeH="0" baseline="0" noProof="0">
                <a:ln>
                  <a:noFill/>
                </a:ln>
                <a:solidFill>
                  <a:srgbClr val="445369"/>
                </a:solidFill>
                <a:effectLst/>
                <a:uLnTx/>
                <a:uFillTx/>
                <a:latin typeface="Johnson Text"/>
                <a:ea typeface="+mn-ea"/>
                <a:cs typeface="+mn-cs"/>
              </a:endParaRPr>
            </a:p>
          </p:txBody>
        </p:sp>
      </p:grpSp>
      <p:sp>
        <p:nvSpPr>
          <p:cNvPr id="51" name="Oval 50">
            <a:extLst>
              <a:ext uri="{FF2B5EF4-FFF2-40B4-BE49-F238E27FC236}">
                <a16:creationId xmlns:a16="http://schemas.microsoft.com/office/drawing/2014/main" id="{0C953A1E-410B-312B-398E-5C23C6295429}"/>
              </a:ext>
            </a:extLst>
          </p:cNvPr>
          <p:cNvSpPr/>
          <p:nvPr/>
        </p:nvSpPr>
        <p:spPr>
          <a:xfrm>
            <a:off x="4263874" y="2240839"/>
            <a:ext cx="2015634" cy="2015634"/>
          </a:xfrm>
          <a:prstGeom prst="ellipse">
            <a:avLst/>
          </a:prstGeom>
          <a:noFill/>
          <a:ln w="28575" cap="flat" cmpd="sng" algn="ctr">
            <a:solidFill>
              <a:schemeClr val="tx1">
                <a:lumMod val="50000"/>
                <a:lumOff val="50000"/>
              </a:scheme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0" cap="none" spc="0" normalizeH="0" baseline="0" noProof="0">
              <a:ln>
                <a:noFill/>
              </a:ln>
              <a:solidFill>
                <a:srgbClr val="FFFFFF"/>
              </a:solidFill>
              <a:effectLst/>
              <a:uLnTx/>
              <a:uFillTx/>
              <a:latin typeface="Johnson Text"/>
              <a:ea typeface="+mn-ea"/>
              <a:cs typeface="+mn-cs"/>
            </a:endParaRPr>
          </a:p>
        </p:txBody>
      </p:sp>
      <p:sp>
        <p:nvSpPr>
          <p:cNvPr id="52" name="Arc 51">
            <a:extLst>
              <a:ext uri="{FF2B5EF4-FFF2-40B4-BE49-F238E27FC236}">
                <a16:creationId xmlns:a16="http://schemas.microsoft.com/office/drawing/2014/main" id="{E529BD55-FFC9-3A71-2F37-40ABFA039FE5}"/>
              </a:ext>
            </a:extLst>
          </p:cNvPr>
          <p:cNvSpPr/>
          <p:nvPr/>
        </p:nvSpPr>
        <p:spPr>
          <a:xfrm>
            <a:off x="4037451" y="2210037"/>
            <a:ext cx="2230366" cy="1976309"/>
          </a:xfrm>
          <a:prstGeom prst="arc">
            <a:avLst>
              <a:gd name="adj1" fmla="val 16692411"/>
              <a:gd name="adj2" fmla="val 21257976"/>
            </a:avLst>
          </a:prstGeom>
          <a:noFill/>
          <a:ln w="44450" cap="rnd" cmpd="sng" algn="ctr">
            <a:solidFill>
              <a:schemeClr val="tx1"/>
            </a:solidFill>
            <a:prstDash val="solid"/>
            <a:bevel/>
            <a:tailEnd type="arrow"/>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0" cap="none" spc="0" normalizeH="0" baseline="0" noProof="0">
              <a:ln>
                <a:noFill/>
              </a:ln>
              <a:solidFill>
                <a:srgbClr val="445369"/>
              </a:solidFill>
              <a:effectLst/>
              <a:uLnTx/>
              <a:uFillTx/>
              <a:latin typeface="Johnson Text"/>
              <a:ea typeface="+mn-ea"/>
              <a:cs typeface="+mn-cs"/>
            </a:endParaRPr>
          </a:p>
        </p:txBody>
      </p:sp>
      <p:sp>
        <p:nvSpPr>
          <p:cNvPr id="53" name="Arc 52">
            <a:extLst>
              <a:ext uri="{FF2B5EF4-FFF2-40B4-BE49-F238E27FC236}">
                <a16:creationId xmlns:a16="http://schemas.microsoft.com/office/drawing/2014/main" id="{93501F2C-C1B9-4BC2-1790-96D89E4D8BE5}"/>
              </a:ext>
            </a:extLst>
          </p:cNvPr>
          <p:cNvSpPr/>
          <p:nvPr/>
        </p:nvSpPr>
        <p:spPr>
          <a:xfrm>
            <a:off x="4058494" y="2150266"/>
            <a:ext cx="2230366" cy="2156763"/>
          </a:xfrm>
          <a:prstGeom prst="arc">
            <a:avLst>
              <a:gd name="adj1" fmla="val 21412703"/>
              <a:gd name="adj2" fmla="val 3712233"/>
            </a:avLst>
          </a:prstGeom>
          <a:noFill/>
          <a:ln w="44450" cap="rnd" cmpd="sng" algn="ctr">
            <a:solidFill>
              <a:schemeClr val="tx1"/>
            </a:solidFill>
            <a:prstDash val="solid"/>
            <a:bevel/>
            <a:tailEnd type="arrow"/>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0" cap="none" spc="0" normalizeH="0" baseline="0" noProof="0">
              <a:ln>
                <a:noFill/>
              </a:ln>
              <a:solidFill>
                <a:srgbClr val="445369"/>
              </a:solidFill>
              <a:effectLst/>
              <a:uLnTx/>
              <a:uFillTx/>
              <a:latin typeface="Johnson Text"/>
              <a:ea typeface="+mn-ea"/>
              <a:cs typeface="+mn-cs"/>
            </a:endParaRPr>
          </a:p>
        </p:txBody>
      </p:sp>
      <p:grpSp>
        <p:nvGrpSpPr>
          <p:cNvPr id="54" name="Group 53">
            <a:extLst>
              <a:ext uri="{FF2B5EF4-FFF2-40B4-BE49-F238E27FC236}">
                <a16:creationId xmlns:a16="http://schemas.microsoft.com/office/drawing/2014/main" id="{CA953B66-6AC7-B720-5E70-5E06D50D56F7}"/>
              </a:ext>
            </a:extLst>
          </p:cNvPr>
          <p:cNvGrpSpPr/>
          <p:nvPr/>
        </p:nvGrpSpPr>
        <p:grpSpPr>
          <a:xfrm>
            <a:off x="5348800" y="1925085"/>
            <a:ext cx="1046875" cy="390815"/>
            <a:chOff x="5354852" y="2009326"/>
            <a:chExt cx="1046875" cy="390815"/>
          </a:xfrm>
        </p:grpSpPr>
        <p:sp>
          <p:nvSpPr>
            <p:cNvPr id="55" name="Rectangle: Rounded Corners 54">
              <a:extLst>
                <a:ext uri="{FF2B5EF4-FFF2-40B4-BE49-F238E27FC236}">
                  <a16:creationId xmlns:a16="http://schemas.microsoft.com/office/drawing/2014/main" id="{B5ADE520-682A-C76E-2884-0EF6EF44E7AD}"/>
                </a:ext>
              </a:extLst>
            </p:cNvPr>
            <p:cNvSpPr/>
            <p:nvPr/>
          </p:nvSpPr>
          <p:spPr>
            <a:xfrm>
              <a:off x="5393727" y="2009326"/>
              <a:ext cx="1008000" cy="318883"/>
            </a:xfrm>
            <a:prstGeom prst="roundRect">
              <a:avLst>
                <a:gd name="adj" fmla="val 50000"/>
              </a:avLst>
            </a:prstGeom>
            <a:solidFill>
              <a:schemeClr val="accent1"/>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rPr>
                <a:t>Diagnose</a:t>
              </a:r>
            </a:p>
          </p:txBody>
        </p:sp>
        <p:sp>
          <p:nvSpPr>
            <p:cNvPr id="56" name="Oval 55">
              <a:extLst>
                <a:ext uri="{FF2B5EF4-FFF2-40B4-BE49-F238E27FC236}">
                  <a16:creationId xmlns:a16="http://schemas.microsoft.com/office/drawing/2014/main" id="{56E526ED-9E23-2CEC-4A76-3B3541BABDE6}"/>
                </a:ext>
              </a:extLst>
            </p:cNvPr>
            <p:cNvSpPr/>
            <p:nvPr/>
          </p:nvSpPr>
          <p:spPr>
            <a:xfrm>
              <a:off x="5354852" y="2264299"/>
              <a:ext cx="135842" cy="135842"/>
            </a:xfrm>
            <a:prstGeom prst="ellipse">
              <a:avLst/>
            </a:prstGeom>
            <a:solidFill>
              <a:srgbClr val="FFFFFF"/>
            </a:solidFill>
            <a:ln w="12700" cap="flat" cmpd="sng" algn="ctr">
              <a:solidFill>
                <a:schemeClr val="tx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grpSp>
        <p:nvGrpSpPr>
          <p:cNvPr id="57" name="Group 56">
            <a:extLst>
              <a:ext uri="{FF2B5EF4-FFF2-40B4-BE49-F238E27FC236}">
                <a16:creationId xmlns:a16="http://schemas.microsoft.com/office/drawing/2014/main" id="{7603EB4A-A0EB-E7F0-30B8-CB18FF5304D3}"/>
              </a:ext>
            </a:extLst>
          </p:cNvPr>
          <p:cNvGrpSpPr/>
          <p:nvPr/>
        </p:nvGrpSpPr>
        <p:grpSpPr>
          <a:xfrm>
            <a:off x="2801948" y="3530726"/>
            <a:ext cx="754268" cy="318883"/>
            <a:chOff x="2808000" y="3614967"/>
            <a:chExt cx="754268" cy="318883"/>
          </a:xfrm>
        </p:grpSpPr>
        <p:sp>
          <p:nvSpPr>
            <p:cNvPr id="58" name="Rectangle: Rounded Corners 57">
              <a:extLst>
                <a:ext uri="{FF2B5EF4-FFF2-40B4-BE49-F238E27FC236}">
                  <a16:creationId xmlns:a16="http://schemas.microsoft.com/office/drawing/2014/main" id="{EA0500C4-B48E-5094-10F8-7E94799A4BE3}"/>
                </a:ext>
              </a:extLst>
            </p:cNvPr>
            <p:cNvSpPr/>
            <p:nvPr/>
          </p:nvSpPr>
          <p:spPr>
            <a:xfrm>
              <a:off x="2886384" y="3614967"/>
              <a:ext cx="675884" cy="318883"/>
            </a:xfrm>
            <a:prstGeom prst="roundRect">
              <a:avLst>
                <a:gd name="adj" fmla="val 50000"/>
              </a:avLst>
            </a:prstGeom>
            <a:solidFill>
              <a:schemeClr val="accent1"/>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0" cap="none" spc="0" normalizeH="0" baseline="0" noProof="0">
                  <a:ln>
                    <a:noFill/>
                  </a:ln>
                  <a:solidFill>
                    <a:srgbClr val="FFFFFF"/>
                  </a:solidFill>
                  <a:effectLst/>
                  <a:uLnTx/>
                  <a:uFillTx/>
                  <a:latin typeface="Johnson Text"/>
                  <a:ea typeface="+mn-ea"/>
                  <a:cs typeface="+mn-cs"/>
                </a:rPr>
                <a:t>Treat</a:t>
              </a:r>
            </a:p>
          </p:txBody>
        </p:sp>
        <p:sp>
          <p:nvSpPr>
            <p:cNvPr id="59" name="Oval 58">
              <a:extLst>
                <a:ext uri="{FF2B5EF4-FFF2-40B4-BE49-F238E27FC236}">
                  <a16:creationId xmlns:a16="http://schemas.microsoft.com/office/drawing/2014/main" id="{A431127D-5800-A3A1-5A2B-D4C23F3FDBD9}"/>
                </a:ext>
              </a:extLst>
            </p:cNvPr>
            <p:cNvSpPr/>
            <p:nvPr/>
          </p:nvSpPr>
          <p:spPr>
            <a:xfrm>
              <a:off x="2808000" y="3708901"/>
              <a:ext cx="136800" cy="136800"/>
            </a:xfrm>
            <a:prstGeom prst="ellipse">
              <a:avLst/>
            </a:prstGeom>
            <a:solidFill>
              <a:srgbClr val="FFFFFF"/>
            </a:solidFill>
            <a:ln w="12700" cap="flat" cmpd="sng" algn="ctr">
              <a:solidFill>
                <a:schemeClr val="tx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0" cap="none" spc="0" normalizeH="0" baseline="0" noProof="0">
                <a:ln>
                  <a:noFill/>
                </a:ln>
                <a:solidFill>
                  <a:srgbClr val="FFFFFF"/>
                </a:solidFill>
                <a:effectLst/>
                <a:uLnTx/>
                <a:uFillTx/>
                <a:latin typeface="Johnson Text"/>
                <a:ea typeface="+mn-ea"/>
                <a:cs typeface="+mn-cs"/>
              </a:endParaRPr>
            </a:p>
          </p:txBody>
        </p:sp>
      </p:grpSp>
      <p:grpSp>
        <p:nvGrpSpPr>
          <p:cNvPr id="60" name="Group 59">
            <a:extLst>
              <a:ext uri="{FF2B5EF4-FFF2-40B4-BE49-F238E27FC236}">
                <a16:creationId xmlns:a16="http://schemas.microsoft.com/office/drawing/2014/main" id="{32CA804E-E296-8211-0544-A89F4F33858E}"/>
              </a:ext>
            </a:extLst>
          </p:cNvPr>
          <p:cNvGrpSpPr/>
          <p:nvPr/>
        </p:nvGrpSpPr>
        <p:grpSpPr>
          <a:xfrm>
            <a:off x="5923565" y="2332143"/>
            <a:ext cx="1067837" cy="318883"/>
            <a:chOff x="5929617" y="2416384"/>
            <a:chExt cx="1067837" cy="318883"/>
          </a:xfrm>
        </p:grpSpPr>
        <p:sp>
          <p:nvSpPr>
            <p:cNvPr id="61" name="Rectangle: Rounded Corners 60">
              <a:extLst>
                <a:ext uri="{FF2B5EF4-FFF2-40B4-BE49-F238E27FC236}">
                  <a16:creationId xmlns:a16="http://schemas.microsoft.com/office/drawing/2014/main" id="{356C6F7A-22BD-ABCE-2818-DD84BF4E98E0}"/>
                </a:ext>
              </a:extLst>
            </p:cNvPr>
            <p:cNvSpPr/>
            <p:nvPr/>
          </p:nvSpPr>
          <p:spPr>
            <a:xfrm>
              <a:off x="5989454" y="2416384"/>
              <a:ext cx="1008000" cy="318883"/>
            </a:xfrm>
            <a:prstGeom prst="roundRect">
              <a:avLst>
                <a:gd name="adj" fmla="val 50000"/>
              </a:avLst>
            </a:prstGeom>
            <a:solidFill>
              <a:schemeClr val="accent1"/>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0" cap="none" spc="0" normalizeH="0" baseline="0" noProof="0" err="1">
                  <a:ln>
                    <a:noFill/>
                  </a:ln>
                  <a:solidFill>
                    <a:srgbClr val="FFFFFF"/>
                  </a:solidFill>
                  <a:effectLst/>
                  <a:uLnTx/>
                  <a:uFillTx/>
                  <a:latin typeface="Arial" panose="020B0604020202020204" pitchFamily="34" charset="0"/>
                  <a:cs typeface="Arial" panose="020B0604020202020204" pitchFamily="34" charset="0"/>
                </a:rPr>
                <a:t>Analyze</a:t>
              </a:r>
              <a:endParaRPr kumimoji="0" lang="en-GB" sz="1100" b="1"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62" name="Oval 61">
              <a:extLst>
                <a:ext uri="{FF2B5EF4-FFF2-40B4-BE49-F238E27FC236}">
                  <a16:creationId xmlns:a16="http://schemas.microsoft.com/office/drawing/2014/main" id="{CE0F327A-B7A6-6A93-A2FD-9399ACBCF22E}"/>
                </a:ext>
              </a:extLst>
            </p:cNvPr>
            <p:cNvSpPr/>
            <p:nvPr/>
          </p:nvSpPr>
          <p:spPr>
            <a:xfrm>
              <a:off x="5929617" y="2595224"/>
              <a:ext cx="135842" cy="135842"/>
            </a:xfrm>
            <a:prstGeom prst="ellipse">
              <a:avLst/>
            </a:prstGeom>
            <a:solidFill>
              <a:srgbClr val="FFFFFF"/>
            </a:solidFill>
            <a:ln w="12700" cap="flat" cmpd="sng" algn="ctr">
              <a:solidFill>
                <a:schemeClr val="tx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grpSp>
        <p:nvGrpSpPr>
          <p:cNvPr id="63" name="Group 62">
            <a:extLst>
              <a:ext uri="{FF2B5EF4-FFF2-40B4-BE49-F238E27FC236}">
                <a16:creationId xmlns:a16="http://schemas.microsoft.com/office/drawing/2014/main" id="{ABCB8427-F6E8-EA83-6E55-F66C1B43446B}"/>
              </a:ext>
            </a:extLst>
          </p:cNvPr>
          <p:cNvGrpSpPr/>
          <p:nvPr/>
        </p:nvGrpSpPr>
        <p:grpSpPr>
          <a:xfrm>
            <a:off x="6097737" y="3587405"/>
            <a:ext cx="1060643" cy="318883"/>
            <a:chOff x="6103789" y="3671646"/>
            <a:chExt cx="1060643" cy="318883"/>
          </a:xfrm>
        </p:grpSpPr>
        <p:sp>
          <p:nvSpPr>
            <p:cNvPr id="64" name="Rectangle: Rounded Corners 63">
              <a:extLst>
                <a:ext uri="{FF2B5EF4-FFF2-40B4-BE49-F238E27FC236}">
                  <a16:creationId xmlns:a16="http://schemas.microsoft.com/office/drawing/2014/main" id="{BD7ED62E-5D0E-8628-0873-346B6FE4D67E}"/>
                </a:ext>
              </a:extLst>
            </p:cNvPr>
            <p:cNvSpPr/>
            <p:nvPr/>
          </p:nvSpPr>
          <p:spPr>
            <a:xfrm>
              <a:off x="6156432" y="3671646"/>
              <a:ext cx="1008000" cy="318883"/>
            </a:xfrm>
            <a:prstGeom prst="roundRect">
              <a:avLst>
                <a:gd name="adj" fmla="val 50000"/>
              </a:avLst>
            </a:prstGeom>
            <a:solidFill>
              <a:schemeClr val="accent1"/>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rPr>
                <a:t>Test</a:t>
              </a:r>
            </a:p>
          </p:txBody>
        </p:sp>
        <p:sp>
          <p:nvSpPr>
            <p:cNvPr id="65" name="Oval 64">
              <a:extLst>
                <a:ext uri="{FF2B5EF4-FFF2-40B4-BE49-F238E27FC236}">
                  <a16:creationId xmlns:a16="http://schemas.microsoft.com/office/drawing/2014/main" id="{556856E5-CFC9-0C46-F290-1888D94FF669}"/>
                </a:ext>
              </a:extLst>
            </p:cNvPr>
            <p:cNvSpPr/>
            <p:nvPr/>
          </p:nvSpPr>
          <p:spPr>
            <a:xfrm>
              <a:off x="6103789" y="3762173"/>
              <a:ext cx="135842" cy="135842"/>
            </a:xfrm>
            <a:prstGeom prst="ellipse">
              <a:avLst/>
            </a:prstGeom>
            <a:solidFill>
              <a:srgbClr val="FFFFFF"/>
            </a:solidFill>
            <a:ln w="12700" cap="flat" cmpd="sng" algn="ctr">
              <a:solidFill>
                <a:schemeClr val="tx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grpSp>
        <p:nvGrpSpPr>
          <p:cNvPr id="66" name="Group 65">
            <a:extLst>
              <a:ext uri="{FF2B5EF4-FFF2-40B4-BE49-F238E27FC236}">
                <a16:creationId xmlns:a16="http://schemas.microsoft.com/office/drawing/2014/main" id="{9849F740-4E37-F482-EFB0-AE0D7AD336A2}"/>
              </a:ext>
            </a:extLst>
          </p:cNvPr>
          <p:cNvGrpSpPr/>
          <p:nvPr/>
        </p:nvGrpSpPr>
        <p:grpSpPr>
          <a:xfrm>
            <a:off x="485797" y="1790810"/>
            <a:ext cx="1491646" cy="796856"/>
            <a:chOff x="491849" y="1875051"/>
            <a:chExt cx="1491646" cy="796856"/>
          </a:xfrm>
        </p:grpSpPr>
        <p:pic>
          <p:nvPicPr>
            <p:cNvPr id="67" name="Picture 66">
              <a:extLst>
                <a:ext uri="{FF2B5EF4-FFF2-40B4-BE49-F238E27FC236}">
                  <a16:creationId xmlns:a16="http://schemas.microsoft.com/office/drawing/2014/main" id="{4ACF39E9-8A1D-4CF0-D141-F0D047B1D25B}"/>
                </a:ext>
              </a:extLst>
            </p:cNvPr>
            <p:cNvPicPr>
              <a:picLocks noChangeAspect="1"/>
            </p:cNvPicPr>
            <p:nvPr/>
          </p:nvPicPr>
          <p:blipFill rotWithShape="1">
            <a:blip r:embed="rId5"/>
            <a:srcRect l="1056" t="15353" r="86122" b="63473"/>
            <a:stretch/>
          </p:blipFill>
          <p:spPr>
            <a:xfrm>
              <a:off x="491849" y="1875051"/>
              <a:ext cx="796856" cy="796856"/>
            </a:xfrm>
            <a:prstGeom prst="ellipse">
              <a:avLst/>
            </a:prstGeom>
            <a:effectLst>
              <a:outerShdw blurRad="50800" dist="38100" dir="2700000" algn="tl" rotWithShape="0">
                <a:prstClr val="black">
                  <a:alpha val="40000"/>
                </a:prstClr>
              </a:outerShdw>
            </a:effectLst>
          </p:spPr>
        </p:pic>
        <p:grpSp>
          <p:nvGrpSpPr>
            <p:cNvPr id="68" name="Group 67">
              <a:extLst>
                <a:ext uri="{FF2B5EF4-FFF2-40B4-BE49-F238E27FC236}">
                  <a16:creationId xmlns:a16="http://schemas.microsoft.com/office/drawing/2014/main" id="{0131D683-DC8E-6576-FE47-849C4C285C96}"/>
                </a:ext>
              </a:extLst>
            </p:cNvPr>
            <p:cNvGrpSpPr/>
            <p:nvPr/>
          </p:nvGrpSpPr>
          <p:grpSpPr>
            <a:xfrm>
              <a:off x="1091552" y="1879973"/>
              <a:ext cx="891943" cy="318883"/>
              <a:chOff x="894407" y="1311234"/>
              <a:chExt cx="1100950" cy="318883"/>
            </a:xfrm>
          </p:grpSpPr>
          <p:sp>
            <p:nvSpPr>
              <p:cNvPr id="69" name="Rectangle: Rounded Corners 68">
                <a:extLst>
                  <a:ext uri="{FF2B5EF4-FFF2-40B4-BE49-F238E27FC236}">
                    <a16:creationId xmlns:a16="http://schemas.microsoft.com/office/drawing/2014/main" id="{A7C39B98-2617-4C5F-9261-C8CD8A515D02}"/>
                  </a:ext>
                </a:extLst>
              </p:cNvPr>
              <p:cNvSpPr/>
              <p:nvPr/>
            </p:nvSpPr>
            <p:spPr>
              <a:xfrm>
                <a:off x="987357" y="1311234"/>
                <a:ext cx="1008000" cy="318883"/>
              </a:xfrm>
              <a:prstGeom prst="roundRect">
                <a:avLst>
                  <a:gd name="adj" fmla="val 50000"/>
                </a:avLst>
              </a:prstGeom>
              <a:solidFill>
                <a:schemeClr val="accent1"/>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rPr>
                  <a:t>Scan</a:t>
                </a:r>
              </a:p>
            </p:txBody>
          </p:sp>
          <p:sp>
            <p:nvSpPr>
              <p:cNvPr id="70" name="Oval 69">
                <a:extLst>
                  <a:ext uri="{FF2B5EF4-FFF2-40B4-BE49-F238E27FC236}">
                    <a16:creationId xmlns:a16="http://schemas.microsoft.com/office/drawing/2014/main" id="{412BBDD0-E118-7EE4-E788-535372FD7881}"/>
                  </a:ext>
                </a:extLst>
              </p:cNvPr>
              <p:cNvSpPr/>
              <p:nvPr/>
            </p:nvSpPr>
            <p:spPr>
              <a:xfrm>
                <a:off x="894407" y="1420316"/>
                <a:ext cx="168856" cy="136800"/>
              </a:xfrm>
              <a:prstGeom prst="ellipse">
                <a:avLst/>
              </a:prstGeom>
              <a:solidFill>
                <a:srgbClr val="FFFFFF"/>
              </a:solidFill>
              <a:ln w="12700" cap="flat" cmpd="sng" algn="ctr">
                <a:solidFill>
                  <a:schemeClr val="tx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grpSp>
      <p:grpSp>
        <p:nvGrpSpPr>
          <p:cNvPr id="71" name="Group 70">
            <a:extLst>
              <a:ext uri="{FF2B5EF4-FFF2-40B4-BE49-F238E27FC236}">
                <a16:creationId xmlns:a16="http://schemas.microsoft.com/office/drawing/2014/main" id="{49DB2B0E-25CA-D30C-1865-E994F428D582}"/>
              </a:ext>
            </a:extLst>
          </p:cNvPr>
          <p:cNvGrpSpPr/>
          <p:nvPr/>
        </p:nvGrpSpPr>
        <p:grpSpPr>
          <a:xfrm>
            <a:off x="2028529" y="1395248"/>
            <a:ext cx="2168445" cy="1497831"/>
            <a:chOff x="2034581" y="1479489"/>
            <a:chExt cx="2168445" cy="1497831"/>
          </a:xfrm>
        </p:grpSpPr>
        <p:grpSp>
          <p:nvGrpSpPr>
            <p:cNvPr id="72" name="Group 71">
              <a:extLst>
                <a:ext uri="{FF2B5EF4-FFF2-40B4-BE49-F238E27FC236}">
                  <a16:creationId xmlns:a16="http://schemas.microsoft.com/office/drawing/2014/main" id="{FA9B86AD-02E0-056A-3E7A-F7A41A123276}"/>
                </a:ext>
              </a:extLst>
            </p:cNvPr>
            <p:cNvGrpSpPr/>
            <p:nvPr/>
          </p:nvGrpSpPr>
          <p:grpSpPr>
            <a:xfrm>
              <a:off x="2419852" y="1791334"/>
              <a:ext cx="1783174" cy="1125917"/>
              <a:chOff x="2335389" y="1562458"/>
              <a:chExt cx="2326338" cy="1468877"/>
            </a:xfrm>
          </p:grpSpPr>
          <p:pic>
            <p:nvPicPr>
              <p:cNvPr id="76" name="Graphic 75">
                <a:extLst>
                  <a:ext uri="{FF2B5EF4-FFF2-40B4-BE49-F238E27FC236}">
                    <a16:creationId xmlns:a16="http://schemas.microsoft.com/office/drawing/2014/main" id="{76FA62D4-C143-8D25-38BB-D717ACAED139}"/>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54291" t="38831" r="19959" b="32483"/>
              <a:stretch/>
            </p:blipFill>
            <p:spPr>
              <a:xfrm>
                <a:off x="2335389" y="1732822"/>
                <a:ext cx="1298513" cy="1298513"/>
              </a:xfrm>
              <a:prstGeom prst="ellipse">
                <a:avLst/>
              </a:prstGeom>
              <a:effectLst>
                <a:outerShdw blurRad="50800" dist="38100" dir="5400000" algn="t" rotWithShape="0">
                  <a:prstClr val="black">
                    <a:alpha val="40000"/>
                  </a:prstClr>
                </a:outerShdw>
              </a:effectLst>
            </p:spPr>
          </p:pic>
          <p:pic>
            <p:nvPicPr>
              <p:cNvPr id="77" name="Graphic 76">
                <a:extLst>
                  <a:ext uri="{FF2B5EF4-FFF2-40B4-BE49-F238E27FC236}">
                    <a16:creationId xmlns:a16="http://schemas.microsoft.com/office/drawing/2014/main" id="{F26CB4B5-2CA6-72EF-178B-93CC37BA0F3C}"/>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8"/>
                  </a:ext>
                </a:extLst>
              </a:blip>
              <a:srcRect l="62377" t="50348" r="27457" b="38327"/>
              <a:stretch/>
            </p:blipFill>
            <p:spPr>
              <a:xfrm>
                <a:off x="3734195" y="1562458"/>
                <a:ext cx="927532" cy="927532"/>
              </a:xfrm>
              <a:prstGeom prst="ellipse">
                <a:avLst/>
              </a:prstGeom>
              <a:effectLst>
                <a:outerShdw blurRad="50800" dist="38100" dir="5400000" algn="t" rotWithShape="0">
                  <a:prstClr val="black">
                    <a:alpha val="40000"/>
                  </a:prstClr>
                </a:outerShdw>
              </a:effectLst>
            </p:spPr>
          </p:pic>
        </p:grpSp>
        <p:sp>
          <p:nvSpPr>
            <p:cNvPr id="73" name="Arc 72">
              <a:extLst>
                <a:ext uri="{FF2B5EF4-FFF2-40B4-BE49-F238E27FC236}">
                  <a16:creationId xmlns:a16="http://schemas.microsoft.com/office/drawing/2014/main" id="{50BBCF3C-58C0-005B-15E9-65E73EA62B85}"/>
                </a:ext>
              </a:extLst>
            </p:cNvPr>
            <p:cNvSpPr/>
            <p:nvPr/>
          </p:nvSpPr>
          <p:spPr>
            <a:xfrm>
              <a:off x="2306019" y="2534631"/>
              <a:ext cx="400594" cy="442689"/>
            </a:xfrm>
            <a:prstGeom prst="arc">
              <a:avLst>
                <a:gd name="adj1" fmla="val 10476794"/>
                <a:gd name="adj2" fmla="val 15785317"/>
              </a:avLst>
            </a:prstGeom>
            <a:noFill/>
            <a:ln w="12700" cap="flat" cmpd="sng" algn="ctr">
              <a:solidFill>
                <a:schemeClr val="tx1"/>
              </a:solidFill>
              <a:prstDash val="solid"/>
              <a:miter lim="800000"/>
              <a:headEnd type="oval"/>
              <a:tailEnd type="oval"/>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0" cap="none" spc="0" normalizeH="0" baseline="0" noProof="0">
                <a:ln>
                  <a:noFill/>
                </a:ln>
                <a:solidFill>
                  <a:srgbClr val="445369"/>
                </a:solidFill>
                <a:effectLst/>
                <a:uLnTx/>
                <a:uFillTx/>
                <a:latin typeface="Arial" panose="020B0604020202020204" pitchFamily="34" charset="0"/>
                <a:cs typeface="Arial" panose="020B0604020202020204" pitchFamily="34" charset="0"/>
              </a:endParaRPr>
            </a:p>
          </p:txBody>
        </p:sp>
        <p:sp>
          <p:nvSpPr>
            <p:cNvPr id="74" name="Arc 73">
              <a:extLst>
                <a:ext uri="{FF2B5EF4-FFF2-40B4-BE49-F238E27FC236}">
                  <a16:creationId xmlns:a16="http://schemas.microsoft.com/office/drawing/2014/main" id="{2243B005-D865-548E-55A8-4C7B9B0E1F83}"/>
                </a:ext>
              </a:extLst>
            </p:cNvPr>
            <p:cNvSpPr/>
            <p:nvPr/>
          </p:nvSpPr>
          <p:spPr>
            <a:xfrm>
              <a:off x="3222123" y="2239825"/>
              <a:ext cx="690218" cy="442689"/>
            </a:xfrm>
            <a:prstGeom prst="arc">
              <a:avLst>
                <a:gd name="adj1" fmla="val 13252974"/>
                <a:gd name="adj2" fmla="val 15018170"/>
              </a:avLst>
            </a:prstGeom>
            <a:noFill/>
            <a:ln w="12700" cap="flat" cmpd="sng" algn="ctr">
              <a:solidFill>
                <a:schemeClr val="tx1"/>
              </a:solidFill>
              <a:prstDash val="solid"/>
              <a:miter lim="800000"/>
              <a:headEnd type="oval"/>
              <a:tailEnd type="oval"/>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0" cap="none" spc="0" normalizeH="0" baseline="0" noProof="0">
                <a:ln>
                  <a:noFill/>
                </a:ln>
                <a:solidFill>
                  <a:srgbClr val="445369"/>
                </a:solidFill>
                <a:effectLst/>
                <a:uLnTx/>
                <a:uFillTx/>
                <a:latin typeface="Arial" panose="020B0604020202020204" pitchFamily="34" charset="0"/>
                <a:cs typeface="Arial" panose="020B0604020202020204" pitchFamily="34" charset="0"/>
              </a:endParaRPr>
            </a:p>
          </p:txBody>
        </p:sp>
        <p:sp>
          <p:nvSpPr>
            <p:cNvPr id="75" name="Rectangle: Rounded Corners 74">
              <a:extLst>
                <a:ext uri="{FF2B5EF4-FFF2-40B4-BE49-F238E27FC236}">
                  <a16:creationId xmlns:a16="http://schemas.microsoft.com/office/drawing/2014/main" id="{4D2DEF2C-5E3E-489E-DE81-4B5C2631DDEA}"/>
                </a:ext>
              </a:extLst>
            </p:cNvPr>
            <p:cNvSpPr/>
            <p:nvPr/>
          </p:nvSpPr>
          <p:spPr>
            <a:xfrm>
              <a:off x="2034581" y="1479489"/>
              <a:ext cx="1673665" cy="318883"/>
            </a:xfrm>
            <a:prstGeom prst="roundRect">
              <a:avLst>
                <a:gd name="adj" fmla="val 50000"/>
              </a:avLst>
            </a:prstGeom>
            <a:no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rPr>
                <a:t>Small vs non-small cancer cell</a:t>
              </a:r>
            </a:p>
          </p:txBody>
        </p:sp>
      </p:grpSp>
      <p:grpSp>
        <p:nvGrpSpPr>
          <p:cNvPr id="78" name="Group 77">
            <a:extLst>
              <a:ext uri="{FF2B5EF4-FFF2-40B4-BE49-F238E27FC236}">
                <a16:creationId xmlns:a16="http://schemas.microsoft.com/office/drawing/2014/main" id="{21F523E0-DE38-A1D2-136E-2EEC3F77B247}"/>
              </a:ext>
            </a:extLst>
          </p:cNvPr>
          <p:cNvGrpSpPr/>
          <p:nvPr/>
        </p:nvGrpSpPr>
        <p:grpSpPr>
          <a:xfrm>
            <a:off x="3988805" y="1463067"/>
            <a:ext cx="1606604" cy="810445"/>
            <a:chOff x="3994857" y="1547308"/>
            <a:chExt cx="1606604" cy="810445"/>
          </a:xfrm>
        </p:grpSpPr>
        <p:grpSp>
          <p:nvGrpSpPr>
            <p:cNvPr id="79" name="Group 78">
              <a:extLst>
                <a:ext uri="{FF2B5EF4-FFF2-40B4-BE49-F238E27FC236}">
                  <a16:creationId xmlns:a16="http://schemas.microsoft.com/office/drawing/2014/main" id="{326E4227-F949-D0BD-A3DD-F8B79DFAB057}"/>
                </a:ext>
              </a:extLst>
            </p:cNvPr>
            <p:cNvGrpSpPr/>
            <p:nvPr/>
          </p:nvGrpSpPr>
          <p:grpSpPr>
            <a:xfrm>
              <a:off x="4314256" y="1547308"/>
              <a:ext cx="1287205" cy="500395"/>
              <a:chOff x="4159254" y="1263964"/>
              <a:chExt cx="1287205" cy="500395"/>
            </a:xfrm>
          </p:grpSpPr>
          <p:sp>
            <p:nvSpPr>
              <p:cNvPr id="81" name="Rectangle: Rounded Corners 80">
                <a:extLst>
                  <a:ext uri="{FF2B5EF4-FFF2-40B4-BE49-F238E27FC236}">
                    <a16:creationId xmlns:a16="http://schemas.microsoft.com/office/drawing/2014/main" id="{06CF30C0-A2C2-00BB-C078-113A80F54B38}"/>
                  </a:ext>
                </a:extLst>
              </p:cNvPr>
              <p:cNvSpPr/>
              <p:nvPr/>
            </p:nvSpPr>
            <p:spPr>
              <a:xfrm>
                <a:off x="4438459" y="1331931"/>
                <a:ext cx="1008000" cy="318883"/>
              </a:xfrm>
              <a:prstGeom prst="roundRect">
                <a:avLst>
                  <a:gd name="adj" fmla="val 50000"/>
                </a:avLst>
              </a:prstGeom>
              <a:solidFill>
                <a:schemeClr val="accent1"/>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rPr>
                  <a:t>Biopsy</a:t>
                </a:r>
              </a:p>
            </p:txBody>
          </p:sp>
          <p:grpSp>
            <p:nvGrpSpPr>
              <p:cNvPr id="82" name="Group 81">
                <a:extLst>
                  <a:ext uri="{FF2B5EF4-FFF2-40B4-BE49-F238E27FC236}">
                    <a16:creationId xmlns:a16="http://schemas.microsoft.com/office/drawing/2014/main" id="{1ED8C841-E356-88C4-C756-9828E9D368EA}"/>
                  </a:ext>
                </a:extLst>
              </p:cNvPr>
              <p:cNvGrpSpPr/>
              <p:nvPr/>
            </p:nvGrpSpPr>
            <p:grpSpPr>
              <a:xfrm>
                <a:off x="4159254" y="1263964"/>
                <a:ext cx="500395" cy="500395"/>
                <a:chOff x="4141129" y="1393191"/>
                <a:chExt cx="500395" cy="500395"/>
              </a:xfrm>
            </p:grpSpPr>
            <p:sp>
              <p:nvSpPr>
                <p:cNvPr id="83" name="Oval 82">
                  <a:extLst>
                    <a:ext uri="{FF2B5EF4-FFF2-40B4-BE49-F238E27FC236}">
                      <a16:creationId xmlns:a16="http://schemas.microsoft.com/office/drawing/2014/main" id="{FD7BDA98-7DED-2488-CE20-20AB2CC48076}"/>
                    </a:ext>
                  </a:extLst>
                </p:cNvPr>
                <p:cNvSpPr/>
                <p:nvPr/>
              </p:nvSpPr>
              <p:spPr>
                <a:xfrm>
                  <a:off x="4141129" y="1393191"/>
                  <a:ext cx="500395" cy="500395"/>
                </a:xfrm>
                <a:prstGeom prst="ellipse">
                  <a:avLst/>
                </a:prstGeom>
                <a:solidFill>
                  <a:srgbClr val="FFFFFF"/>
                </a:solidFill>
                <a:ln w="12700" cap="flat" cmpd="sng" algn="ctr">
                  <a:solidFill>
                    <a:schemeClr val="tx1"/>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nvGrpSpPr>
                <p:cNvPr id="84" name="Graphic 97">
                  <a:extLst>
                    <a:ext uri="{FF2B5EF4-FFF2-40B4-BE49-F238E27FC236}">
                      <a16:creationId xmlns:a16="http://schemas.microsoft.com/office/drawing/2014/main" id="{D80AF5D1-1795-7BA0-1FB0-467363FA8522}"/>
                    </a:ext>
                  </a:extLst>
                </p:cNvPr>
                <p:cNvGrpSpPr/>
                <p:nvPr/>
              </p:nvGrpSpPr>
              <p:grpSpPr>
                <a:xfrm>
                  <a:off x="4254854" y="1464434"/>
                  <a:ext cx="258030" cy="321932"/>
                  <a:chOff x="4266587" y="1462404"/>
                  <a:chExt cx="258030" cy="321932"/>
                </a:xfrm>
                <a:solidFill>
                  <a:srgbClr val="014D90"/>
                </a:solidFill>
              </p:grpSpPr>
              <p:sp>
                <p:nvSpPr>
                  <p:cNvPr id="85" name="Freeform: Shape 84">
                    <a:extLst>
                      <a:ext uri="{FF2B5EF4-FFF2-40B4-BE49-F238E27FC236}">
                        <a16:creationId xmlns:a16="http://schemas.microsoft.com/office/drawing/2014/main" id="{D83481C8-506B-75CC-01E0-C726DB2493D2}"/>
                      </a:ext>
                    </a:extLst>
                  </p:cNvPr>
                  <p:cNvSpPr/>
                  <p:nvPr/>
                </p:nvSpPr>
                <p:spPr>
                  <a:xfrm>
                    <a:off x="4266587" y="1462404"/>
                    <a:ext cx="258030" cy="321932"/>
                  </a:xfrm>
                  <a:custGeom>
                    <a:avLst/>
                    <a:gdLst>
                      <a:gd name="connsiteX0" fmla="*/ 253513 w 258030"/>
                      <a:gd name="connsiteY0" fmla="*/ 285060 h 321932"/>
                      <a:gd name="connsiteX1" fmla="*/ 248673 w 258030"/>
                      <a:gd name="connsiteY1" fmla="*/ 285060 h 321932"/>
                      <a:gd name="connsiteX2" fmla="*/ 248673 w 258030"/>
                      <a:gd name="connsiteY2" fmla="*/ 274740 h 321932"/>
                      <a:gd name="connsiteX3" fmla="*/ 239142 w 258030"/>
                      <a:gd name="connsiteY3" fmla="*/ 265209 h 321932"/>
                      <a:gd name="connsiteX4" fmla="*/ 231670 w 258030"/>
                      <a:gd name="connsiteY4" fmla="*/ 265209 h 321932"/>
                      <a:gd name="connsiteX5" fmla="*/ 250621 w 258030"/>
                      <a:gd name="connsiteY5" fmla="*/ 203218 h 321932"/>
                      <a:gd name="connsiteX6" fmla="*/ 223349 w 258030"/>
                      <a:gd name="connsiteY6" fmla="*/ 130759 h 321932"/>
                      <a:gd name="connsiteX7" fmla="*/ 223530 w 258030"/>
                      <a:gd name="connsiteY7" fmla="*/ 129501 h 321932"/>
                      <a:gd name="connsiteX8" fmla="*/ 223530 w 258030"/>
                      <a:gd name="connsiteY8" fmla="*/ 103524 h 321932"/>
                      <a:gd name="connsiteX9" fmla="*/ 219015 w 258030"/>
                      <a:gd name="connsiteY9" fmla="*/ 99009 h 321932"/>
                      <a:gd name="connsiteX10" fmla="*/ 162899 w 258030"/>
                      <a:gd name="connsiteY10" fmla="*/ 99008 h 321932"/>
                      <a:gd name="connsiteX11" fmla="*/ 162233 w 258030"/>
                      <a:gd name="connsiteY11" fmla="*/ 98239 h 321932"/>
                      <a:gd name="connsiteX12" fmla="*/ 202828 w 258030"/>
                      <a:gd name="connsiteY12" fmla="*/ 56548 h 321932"/>
                      <a:gd name="connsiteX13" fmla="*/ 204108 w 258030"/>
                      <a:gd name="connsiteY13" fmla="*/ 53335 h 321932"/>
                      <a:gd name="connsiteX14" fmla="*/ 202740 w 258030"/>
                      <a:gd name="connsiteY14" fmla="*/ 50159 h 321932"/>
                      <a:gd name="connsiteX15" fmla="*/ 200593 w 258030"/>
                      <a:gd name="connsiteY15" fmla="*/ 48071 h 321932"/>
                      <a:gd name="connsiteX16" fmla="*/ 215335 w 258030"/>
                      <a:gd name="connsiteY16" fmla="*/ 32943 h 321932"/>
                      <a:gd name="connsiteX17" fmla="*/ 216615 w 258030"/>
                      <a:gd name="connsiteY17" fmla="*/ 29733 h 321932"/>
                      <a:gd name="connsiteX18" fmla="*/ 215252 w 258030"/>
                      <a:gd name="connsiteY18" fmla="*/ 26558 h 321932"/>
                      <a:gd name="connsiteX19" fmla="*/ 189313 w 258030"/>
                      <a:gd name="connsiteY19" fmla="*/ 1282 h 321932"/>
                      <a:gd name="connsiteX20" fmla="*/ 182926 w 258030"/>
                      <a:gd name="connsiteY20" fmla="*/ 1365 h 321932"/>
                      <a:gd name="connsiteX21" fmla="*/ 168187 w 258030"/>
                      <a:gd name="connsiteY21" fmla="*/ 16491 h 321932"/>
                      <a:gd name="connsiteX22" fmla="*/ 166023 w 258030"/>
                      <a:gd name="connsiteY22" fmla="*/ 14387 h 321932"/>
                      <a:gd name="connsiteX23" fmla="*/ 159641 w 258030"/>
                      <a:gd name="connsiteY23" fmla="*/ 14472 h 321932"/>
                      <a:gd name="connsiteX24" fmla="*/ 64220 w 258030"/>
                      <a:gd name="connsiteY24" fmla="*/ 112383 h 321932"/>
                      <a:gd name="connsiteX25" fmla="*/ 62938 w 258030"/>
                      <a:gd name="connsiteY25" fmla="*/ 115595 h 321932"/>
                      <a:gd name="connsiteX26" fmla="*/ 64305 w 258030"/>
                      <a:gd name="connsiteY26" fmla="*/ 118773 h 321932"/>
                      <a:gd name="connsiteX27" fmla="*/ 67405 w 258030"/>
                      <a:gd name="connsiteY27" fmla="*/ 121794 h 321932"/>
                      <a:gd name="connsiteX28" fmla="*/ 41860 w 258030"/>
                      <a:gd name="connsiteY28" fmla="*/ 148009 h 321932"/>
                      <a:gd name="connsiteX29" fmla="*/ 40578 w 258030"/>
                      <a:gd name="connsiteY29" fmla="*/ 151219 h 321932"/>
                      <a:gd name="connsiteX30" fmla="*/ 41942 w 258030"/>
                      <a:gd name="connsiteY30" fmla="*/ 154394 h 321932"/>
                      <a:gd name="connsiteX31" fmla="*/ 66004 w 258030"/>
                      <a:gd name="connsiteY31" fmla="*/ 177841 h 321932"/>
                      <a:gd name="connsiteX32" fmla="*/ 69157 w 258030"/>
                      <a:gd name="connsiteY32" fmla="*/ 179123 h 321932"/>
                      <a:gd name="connsiteX33" fmla="*/ 69215 w 258030"/>
                      <a:gd name="connsiteY33" fmla="*/ 179123 h 321932"/>
                      <a:gd name="connsiteX34" fmla="*/ 72391 w 258030"/>
                      <a:gd name="connsiteY34" fmla="*/ 177758 h 321932"/>
                      <a:gd name="connsiteX35" fmla="*/ 97929 w 258030"/>
                      <a:gd name="connsiteY35" fmla="*/ 151550 h 321932"/>
                      <a:gd name="connsiteX36" fmla="*/ 101020 w 258030"/>
                      <a:gd name="connsiteY36" fmla="*/ 154562 h 321932"/>
                      <a:gd name="connsiteX37" fmla="*/ 104174 w 258030"/>
                      <a:gd name="connsiteY37" fmla="*/ 155847 h 321932"/>
                      <a:gd name="connsiteX38" fmla="*/ 104231 w 258030"/>
                      <a:gd name="connsiteY38" fmla="*/ 155847 h 321932"/>
                      <a:gd name="connsiteX39" fmla="*/ 107408 w 258030"/>
                      <a:gd name="connsiteY39" fmla="*/ 154482 h 321932"/>
                      <a:gd name="connsiteX40" fmla="*/ 121456 w 258030"/>
                      <a:gd name="connsiteY40" fmla="*/ 140060 h 321932"/>
                      <a:gd name="connsiteX41" fmla="*/ 140352 w 258030"/>
                      <a:gd name="connsiteY41" fmla="*/ 146993 h 321932"/>
                      <a:gd name="connsiteX42" fmla="*/ 164670 w 258030"/>
                      <a:gd name="connsiteY42" fmla="*/ 134018 h 321932"/>
                      <a:gd name="connsiteX43" fmla="*/ 167066 w 258030"/>
                      <a:gd name="connsiteY43" fmla="*/ 134018 h 321932"/>
                      <a:gd name="connsiteX44" fmla="*/ 207562 w 258030"/>
                      <a:gd name="connsiteY44" fmla="*/ 204534 h 321932"/>
                      <a:gd name="connsiteX45" fmla="*/ 180472 w 258030"/>
                      <a:gd name="connsiteY45" fmla="*/ 265211 h 321932"/>
                      <a:gd name="connsiteX46" fmla="*/ 168854 w 258030"/>
                      <a:gd name="connsiteY46" fmla="*/ 265211 h 321932"/>
                      <a:gd name="connsiteX47" fmla="*/ 159331 w 258030"/>
                      <a:gd name="connsiteY47" fmla="*/ 274740 h 321932"/>
                      <a:gd name="connsiteX48" fmla="*/ 159331 w 258030"/>
                      <a:gd name="connsiteY48" fmla="*/ 285063 h 321932"/>
                      <a:gd name="connsiteX49" fmla="*/ 57099 w 258030"/>
                      <a:gd name="connsiteY49" fmla="*/ 285063 h 321932"/>
                      <a:gd name="connsiteX50" fmla="*/ 57099 w 258030"/>
                      <a:gd name="connsiteY50" fmla="*/ 241199 h 321932"/>
                      <a:gd name="connsiteX51" fmla="*/ 89523 w 258030"/>
                      <a:gd name="connsiteY51" fmla="*/ 241199 h 321932"/>
                      <a:gd name="connsiteX52" fmla="*/ 94038 w 258030"/>
                      <a:gd name="connsiteY52" fmla="*/ 236683 h 321932"/>
                      <a:gd name="connsiteX53" fmla="*/ 89523 w 258030"/>
                      <a:gd name="connsiteY53" fmla="*/ 232168 h 321932"/>
                      <a:gd name="connsiteX54" fmla="*/ 15642 w 258030"/>
                      <a:gd name="connsiteY54" fmla="*/ 232166 h 321932"/>
                      <a:gd name="connsiteX55" fmla="*/ 11126 w 258030"/>
                      <a:gd name="connsiteY55" fmla="*/ 236682 h 321932"/>
                      <a:gd name="connsiteX56" fmla="*/ 15642 w 258030"/>
                      <a:gd name="connsiteY56" fmla="*/ 241198 h 321932"/>
                      <a:gd name="connsiteX57" fmla="*/ 48066 w 258030"/>
                      <a:gd name="connsiteY57" fmla="*/ 241198 h 321932"/>
                      <a:gd name="connsiteX58" fmla="*/ 48066 w 258030"/>
                      <a:gd name="connsiteY58" fmla="*/ 285060 h 321932"/>
                      <a:gd name="connsiteX59" fmla="*/ 24047 w 258030"/>
                      <a:gd name="connsiteY59" fmla="*/ 285063 h 321932"/>
                      <a:gd name="connsiteX60" fmla="*/ 0 w 258030"/>
                      <a:gd name="connsiteY60" fmla="*/ 309109 h 321932"/>
                      <a:gd name="connsiteX61" fmla="*/ 0 w 258030"/>
                      <a:gd name="connsiteY61" fmla="*/ 317417 h 321932"/>
                      <a:gd name="connsiteX62" fmla="*/ 4516 w 258030"/>
                      <a:gd name="connsiteY62" fmla="*/ 321932 h 321932"/>
                      <a:gd name="connsiteX63" fmla="*/ 253516 w 258030"/>
                      <a:gd name="connsiteY63" fmla="*/ 321932 h 321932"/>
                      <a:gd name="connsiteX64" fmla="*/ 258031 w 258030"/>
                      <a:gd name="connsiteY64" fmla="*/ 317417 h 321932"/>
                      <a:gd name="connsiteX65" fmla="*/ 258031 w 258030"/>
                      <a:gd name="connsiteY65" fmla="*/ 289575 h 321932"/>
                      <a:gd name="connsiteX66" fmla="*/ 253516 w 258030"/>
                      <a:gd name="connsiteY66" fmla="*/ 285060 h 321932"/>
                      <a:gd name="connsiteX67" fmla="*/ 214498 w 258030"/>
                      <a:gd name="connsiteY67" fmla="*/ 108040 h 321932"/>
                      <a:gd name="connsiteX68" fmla="*/ 214498 w 258030"/>
                      <a:gd name="connsiteY68" fmla="*/ 124985 h 321932"/>
                      <a:gd name="connsiteX69" fmla="*/ 168729 w 258030"/>
                      <a:gd name="connsiteY69" fmla="*/ 124985 h 321932"/>
                      <a:gd name="connsiteX70" fmla="*/ 169648 w 258030"/>
                      <a:gd name="connsiteY70" fmla="*/ 117694 h 321932"/>
                      <a:gd name="connsiteX71" fmla="*/ 168006 w 258030"/>
                      <a:gd name="connsiteY71" fmla="*/ 108040 h 321932"/>
                      <a:gd name="connsiteX72" fmla="*/ 186243 w 258030"/>
                      <a:gd name="connsiteY72" fmla="*/ 10902 h 321932"/>
                      <a:gd name="connsiteX73" fmla="*/ 205714 w 258030"/>
                      <a:gd name="connsiteY73" fmla="*/ 29876 h 321932"/>
                      <a:gd name="connsiteX74" fmla="*/ 194126 w 258030"/>
                      <a:gd name="connsiteY74" fmla="*/ 41767 h 321932"/>
                      <a:gd name="connsiteX75" fmla="*/ 179372 w 258030"/>
                      <a:gd name="connsiteY75" fmla="*/ 27390 h 321932"/>
                      <a:gd name="connsiteX76" fmla="*/ 174658 w 258030"/>
                      <a:gd name="connsiteY76" fmla="*/ 22792 h 321932"/>
                      <a:gd name="connsiteX77" fmla="*/ 69072 w 258030"/>
                      <a:gd name="connsiteY77" fmla="*/ 168220 h 321932"/>
                      <a:gd name="connsiteX78" fmla="*/ 51479 w 258030"/>
                      <a:gd name="connsiteY78" fmla="*/ 151077 h 321932"/>
                      <a:gd name="connsiteX79" fmla="*/ 73871 w 258030"/>
                      <a:gd name="connsiteY79" fmla="*/ 128097 h 321932"/>
                      <a:gd name="connsiteX80" fmla="*/ 91461 w 258030"/>
                      <a:gd name="connsiteY80" fmla="*/ 145244 h 321932"/>
                      <a:gd name="connsiteX81" fmla="*/ 104093 w 258030"/>
                      <a:gd name="connsiteY81" fmla="*/ 144941 h 321932"/>
                      <a:gd name="connsiteX82" fmla="*/ 101110 w 258030"/>
                      <a:gd name="connsiteY82" fmla="*/ 142031 h 321932"/>
                      <a:gd name="connsiteX83" fmla="*/ 101007 w 258030"/>
                      <a:gd name="connsiteY83" fmla="*/ 141921 h 321932"/>
                      <a:gd name="connsiteX84" fmla="*/ 85848 w 258030"/>
                      <a:gd name="connsiteY84" fmla="*/ 127149 h 321932"/>
                      <a:gd name="connsiteX85" fmla="*/ 76942 w 258030"/>
                      <a:gd name="connsiteY85" fmla="*/ 118464 h 321932"/>
                      <a:gd name="connsiteX86" fmla="*/ 73843 w 258030"/>
                      <a:gd name="connsiteY86" fmla="*/ 115449 h 321932"/>
                      <a:gd name="connsiteX87" fmla="*/ 162959 w 258030"/>
                      <a:gd name="connsiteY87" fmla="*/ 24007 h 321932"/>
                      <a:gd name="connsiteX88" fmla="*/ 191051 w 258030"/>
                      <a:gd name="connsiteY88" fmla="*/ 51395 h 321932"/>
                      <a:gd name="connsiteX89" fmla="*/ 193203 w 258030"/>
                      <a:gd name="connsiteY89" fmla="*/ 53487 h 321932"/>
                      <a:gd name="connsiteX90" fmla="*/ 155239 w 258030"/>
                      <a:gd name="connsiteY90" fmla="*/ 92476 h 321932"/>
                      <a:gd name="connsiteX91" fmla="*/ 140351 w 258030"/>
                      <a:gd name="connsiteY91" fmla="*/ 88397 h 321932"/>
                      <a:gd name="connsiteX92" fmla="*/ 111052 w 258030"/>
                      <a:gd name="connsiteY92" fmla="*/ 117696 h 321932"/>
                      <a:gd name="connsiteX93" fmla="*/ 115517 w 258030"/>
                      <a:gd name="connsiteY93" fmla="*/ 133214 h 321932"/>
                      <a:gd name="connsiteX94" fmla="*/ 140351 w 258030"/>
                      <a:gd name="connsiteY94" fmla="*/ 137960 h 321932"/>
                      <a:gd name="connsiteX95" fmla="*/ 120085 w 258030"/>
                      <a:gd name="connsiteY95" fmla="*/ 117694 h 321932"/>
                      <a:gd name="connsiteX96" fmla="*/ 140351 w 258030"/>
                      <a:gd name="connsiteY96" fmla="*/ 97427 h 321932"/>
                      <a:gd name="connsiteX97" fmla="*/ 160617 w 258030"/>
                      <a:gd name="connsiteY97" fmla="*/ 117694 h 321932"/>
                      <a:gd name="connsiteX98" fmla="*/ 140351 w 258030"/>
                      <a:gd name="connsiteY98" fmla="*/ 137960 h 321932"/>
                      <a:gd name="connsiteX99" fmla="*/ 216595 w 258030"/>
                      <a:gd name="connsiteY99" fmla="*/ 204533 h 321932"/>
                      <a:gd name="connsiteX100" fmla="*/ 182921 w 258030"/>
                      <a:gd name="connsiteY100" fmla="*/ 134017 h 321932"/>
                      <a:gd name="connsiteX101" fmla="*/ 213974 w 258030"/>
                      <a:gd name="connsiteY101" fmla="*/ 134017 h 321932"/>
                      <a:gd name="connsiteX102" fmla="*/ 241594 w 258030"/>
                      <a:gd name="connsiteY102" fmla="*/ 203216 h 321932"/>
                      <a:gd name="connsiteX103" fmla="*/ 220397 w 258030"/>
                      <a:gd name="connsiteY103" fmla="*/ 265207 h 321932"/>
                      <a:gd name="connsiteX104" fmla="*/ 193253 w 258030"/>
                      <a:gd name="connsiteY104" fmla="*/ 265207 h 321932"/>
                      <a:gd name="connsiteX105" fmla="*/ 216598 w 258030"/>
                      <a:gd name="connsiteY105" fmla="*/ 204533 h 321932"/>
                      <a:gd name="connsiteX106" fmla="*/ 168362 w 258030"/>
                      <a:gd name="connsiteY106" fmla="*/ 274740 h 321932"/>
                      <a:gd name="connsiteX107" fmla="*/ 168852 w 258030"/>
                      <a:gd name="connsiteY107" fmla="*/ 274241 h 321932"/>
                      <a:gd name="connsiteX108" fmla="*/ 239144 w 258030"/>
                      <a:gd name="connsiteY108" fmla="*/ 274241 h 321932"/>
                      <a:gd name="connsiteX109" fmla="*/ 239640 w 258030"/>
                      <a:gd name="connsiteY109" fmla="*/ 274740 h 321932"/>
                      <a:gd name="connsiteX110" fmla="*/ 239640 w 258030"/>
                      <a:gd name="connsiteY110" fmla="*/ 285060 h 321932"/>
                      <a:gd name="connsiteX111" fmla="*/ 168360 w 258030"/>
                      <a:gd name="connsiteY111" fmla="*/ 285060 h 321932"/>
                      <a:gd name="connsiteX112" fmla="*/ 248998 w 258030"/>
                      <a:gd name="connsiteY112" fmla="*/ 312902 h 321932"/>
                      <a:gd name="connsiteX113" fmla="*/ 9029 w 258030"/>
                      <a:gd name="connsiteY113" fmla="*/ 312902 h 321932"/>
                      <a:gd name="connsiteX114" fmla="*/ 9029 w 258030"/>
                      <a:gd name="connsiteY114" fmla="*/ 309106 h 321932"/>
                      <a:gd name="connsiteX115" fmla="*/ 24043 w 258030"/>
                      <a:gd name="connsiteY115" fmla="*/ 294093 h 321932"/>
                      <a:gd name="connsiteX116" fmla="*/ 248998 w 258030"/>
                      <a:gd name="connsiteY116" fmla="*/ 294093 h 321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Lst>
                    <a:rect l="l" t="t" r="r" b="b"/>
                    <a:pathLst>
                      <a:path w="258030" h="321932">
                        <a:moveTo>
                          <a:pt x="253513" y="285060"/>
                        </a:moveTo>
                        <a:lnTo>
                          <a:pt x="248673" y="285060"/>
                        </a:lnTo>
                        <a:lnTo>
                          <a:pt x="248673" y="274740"/>
                        </a:lnTo>
                        <a:cubicBezTo>
                          <a:pt x="248673" y="269484"/>
                          <a:pt x="244397" y="265209"/>
                          <a:pt x="239142" y="265209"/>
                        </a:cubicBezTo>
                        <a:lnTo>
                          <a:pt x="231670" y="265209"/>
                        </a:lnTo>
                        <a:cubicBezTo>
                          <a:pt x="243941" y="247542"/>
                          <a:pt x="250621" y="225853"/>
                          <a:pt x="250621" y="203218"/>
                        </a:cubicBezTo>
                        <a:cubicBezTo>
                          <a:pt x="250621" y="175819"/>
                          <a:pt x="240746" y="149774"/>
                          <a:pt x="223349" y="130759"/>
                        </a:cubicBezTo>
                        <a:cubicBezTo>
                          <a:pt x="223464" y="130360"/>
                          <a:pt x="223530" y="129938"/>
                          <a:pt x="223530" y="129501"/>
                        </a:cubicBezTo>
                        <a:lnTo>
                          <a:pt x="223530" y="103524"/>
                        </a:lnTo>
                        <a:cubicBezTo>
                          <a:pt x="223530" y="101031"/>
                          <a:pt x="221509" y="99009"/>
                          <a:pt x="219015" y="99009"/>
                        </a:cubicBezTo>
                        <a:lnTo>
                          <a:pt x="162899" y="99008"/>
                        </a:lnTo>
                        <a:cubicBezTo>
                          <a:pt x="162682" y="98747"/>
                          <a:pt x="162458" y="98492"/>
                          <a:pt x="162233" y="98239"/>
                        </a:cubicBezTo>
                        <a:lnTo>
                          <a:pt x="202828" y="56548"/>
                        </a:lnTo>
                        <a:cubicBezTo>
                          <a:pt x="203665" y="55690"/>
                          <a:pt x="204125" y="54534"/>
                          <a:pt x="204108" y="53335"/>
                        </a:cubicBezTo>
                        <a:cubicBezTo>
                          <a:pt x="204091" y="52137"/>
                          <a:pt x="203600" y="50994"/>
                          <a:pt x="202740" y="50159"/>
                        </a:cubicBezTo>
                        <a:lnTo>
                          <a:pt x="200593" y="48071"/>
                        </a:lnTo>
                        <a:lnTo>
                          <a:pt x="215335" y="32943"/>
                        </a:lnTo>
                        <a:cubicBezTo>
                          <a:pt x="216170" y="32085"/>
                          <a:pt x="216631" y="30930"/>
                          <a:pt x="216615" y="29733"/>
                        </a:cubicBezTo>
                        <a:cubicBezTo>
                          <a:pt x="216601" y="28535"/>
                          <a:pt x="216109" y="27393"/>
                          <a:pt x="215252" y="26558"/>
                        </a:cubicBezTo>
                        <a:lnTo>
                          <a:pt x="189313" y="1282"/>
                        </a:lnTo>
                        <a:cubicBezTo>
                          <a:pt x="187525" y="-460"/>
                          <a:pt x="184666" y="-421"/>
                          <a:pt x="182926" y="1365"/>
                        </a:cubicBezTo>
                        <a:lnTo>
                          <a:pt x="168187" y="16491"/>
                        </a:lnTo>
                        <a:lnTo>
                          <a:pt x="166023" y="14387"/>
                        </a:lnTo>
                        <a:cubicBezTo>
                          <a:pt x="164236" y="12649"/>
                          <a:pt x="161379" y="12688"/>
                          <a:pt x="159641" y="14472"/>
                        </a:cubicBezTo>
                        <a:lnTo>
                          <a:pt x="64220" y="112383"/>
                        </a:lnTo>
                        <a:cubicBezTo>
                          <a:pt x="63384" y="113241"/>
                          <a:pt x="62922" y="114396"/>
                          <a:pt x="62938" y="115595"/>
                        </a:cubicBezTo>
                        <a:cubicBezTo>
                          <a:pt x="62954" y="116793"/>
                          <a:pt x="63446" y="117936"/>
                          <a:pt x="64305" y="118773"/>
                        </a:cubicBezTo>
                        <a:lnTo>
                          <a:pt x="67405" y="121794"/>
                        </a:lnTo>
                        <a:lnTo>
                          <a:pt x="41860" y="148009"/>
                        </a:lnTo>
                        <a:cubicBezTo>
                          <a:pt x="41023" y="148867"/>
                          <a:pt x="40562" y="150022"/>
                          <a:pt x="40578" y="151219"/>
                        </a:cubicBezTo>
                        <a:cubicBezTo>
                          <a:pt x="40594" y="152416"/>
                          <a:pt x="41084" y="153559"/>
                          <a:pt x="41942" y="154394"/>
                        </a:cubicBezTo>
                        <a:lnTo>
                          <a:pt x="66004" y="177841"/>
                        </a:lnTo>
                        <a:cubicBezTo>
                          <a:pt x="66848" y="178664"/>
                          <a:pt x="67980" y="179123"/>
                          <a:pt x="69157" y="179123"/>
                        </a:cubicBezTo>
                        <a:lnTo>
                          <a:pt x="69215" y="179123"/>
                        </a:lnTo>
                        <a:cubicBezTo>
                          <a:pt x="70413" y="179107"/>
                          <a:pt x="71556" y="178616"/>
                          <a:pt x="72391" y="177758"/>
                        </a:cubicBezTo>
                        <a:lnTo>
                          <a:pt x="97929" y="151550"/>
                        </a:lnTo>
                        <a:lnTo>
                          <a:pt x="101020" y="154562"/>
                        </a:lnTo>
                        <a:cubicBezTo>
                          <a:pt x="101864" y="155385"/>
                          <a:pt x="102996" y="155847"/>
                          <a:pt x="104174" y="155847"/>
                        </a:cubicBezTo>
                        <a:lnTo>
                          <a:pt x="104231" y="155847"/>
                        </a:lnTo>
                        <a:cubicBezTo>
                          <a:pt x="105429" y="155832"/>
                          <a:pt x="106573" y="155340"/>
                          <a:pt x="107408" y="154482"/>
                        </a:cubicBezTo>
                        <a:lnTo>
                          <a:pt x="121456" y="140060"/>
                        </a:lnTo>
                        <a:cubicBezTo>
                          <a:pt x="126562" y="144381"/>
                          <a:pt x="133156" y="146993"/>
                          <a:pt x="140352" y="146993"/>
                        </a:cubicBezTo>
                        <a:cubicBezTo>
                          <a:pt x="150469" y="146993"/>
                          <a:pt x="159404" y="141838"/>
                          <a:pt x="164670" y="134018"/>
                        </a:cubicBezTo>
                        <a:lnTo>
                          <a:pt x="167066" y="134018"/>
                        </a:lnTo>
                        <a:cubicBezTo>
                          <a:pt x="192071" y="148633"/>
                          <a:pt x="207562" y="175539"/>
                          <a:pt x="207562" y="204534"/>
                        </a:cubicBezTo>
                        <a:cubicBezTo>
                          <a:pt x="207562" y="227699"/>
                          <a:pt x="197693" y="249771"/>
                          <a:pt x="180472" y="265211"/>
                        </a:cubicBezTo>
                        <a:lnTo>
                          <a:pt x="168854" y="265211"/>
                        </a:lnTo>
                        <a:cubicBezTo>
                          <a:pt x="163604" y="265211"/>
                          <a:pt x="159331" y="269487"/>
                          <a:pt x="159331" y="274740"/>
                        </a:cubicBezTo>
                        <a:lnTo>
                          <a:pt x="159331" y="285063"/>
                        </a:lnTo>
                        <a:lnTo>
                          <a:pt x="57099" y="285063"/>
                        </a:lnTo>
                        <a:lnTo>
                          <a:pt x="57099" y="241199"/>
                        </a:lnTo>
                        <a:lnTo>
                          <a:pt x="89523" y="241199"/>
                        </a:lnTo>
                        <a:cubicBezTo>
                          <a:pt x="92017" y="241199"/>
                          <a:pt x="94038" y="239177"/>
                          <a:pt x="94038" y="236683"/>
                        </a:cubicBezTo>
                        <a:cubicBezTo>
                          <a:pt x="94038" y="234189"/>
                          <a:pt x="92017" y="232168"/>
                          <a:pt x="89523" y="232168"/>
                        </a:cubicBezTo>
                        <a:lnTo>
                          <a:pt x="15642" y="232166"/>
                        </a:lnTo>
                        <a:cubicBezTo>
                          <a:pt x="13147" y="232166"/>
                          <a:pt x="11126" y="234188"/>
                          <a:pt x="11126" y="236682"/>
                        </a:cubicBezTo>
                        <a:cubicBezTo>
                          <a:pt x="11126" y="239176"/>
                          <a:pt x="13147" y="241198"/>
                          <a:pt x="15642" y="241198"/>
                        </a:cubicBezTo>
                        <a:lnTo>
                          <a:pt x="48066" y="241198"/>
                        </a:lnTo>
                        <a:lnTo>
                          <a:pt x="48066" y="285060"/>
                        </a:lnTo>
                        <a:lnTo>
                          <a:pt x="24047" y="285063"/>
                        </a:lnTo>
                        <a:cubicBezTo>
                          <a:pt x="10788" y="285063"/>
                          <a:pt x="0" y="295848"/>
                          <a:pt x="0" y="309109"/>
                        </a:cubicBezTo>
                        <a:lnTo>
                          <a:pt x="0" y="317417"/>
                        </a:lnTo>
                        <a:cubicBezTo>
                          <a:pt x="0" y="319912"/>
                          <a:pt x="2021" y="321932"/>
                          <a:pt x="4516" y="321932"/>
                        </a:cubicBezTo>
                        <a:lnTo>
                          <a:pt x="253516" y="321932"/>
                        </a:lnTo>
                        <a:cubicBezTo>
                          <a:pt x="256008" y="321932"/>
                          <a:pt x="258031" y="319912"/>
                          <a:pt x="258031" y="317417"/>
                        </a:cubicBezTo>
                        <a:lnTo>
                          <a:pt x="258031" y="289575"/>
                        </a:lnTo>
                        <a:cubicBezTo>
                          <a:pt x="258031" y="287083"/>
                          <a:pt x="256011" y="285060"/>
                          <a:pt x="253516" y="285060"/>
                        </a:cubicBezTo>
                        <a:close/>
                        <a:moveTo>
                          <a:pt x="214498" y="108040"/>
                        </a:moveTo>
                        <a:lnTo>
                          <a:pt x="214498" y="124985"/>
                        </a:lnTo>
                        <a:lnTo>
                          <a:pt x="168729" y="124985"/>
                        </a:lnTo>
                        <a:cubicBezTo>
                          <a:pt x="169329" y="122653"/>
                          <a:pt x="169648" y="120210"/>
                          <a:pt x="169648" y="117694"/>
                        </a:cubicBezTo>
                        <a:cubicBezTo>
                          <a:pt x="169648" y="114312"/>
                          <a:pt x="169066" y="111065"/>
                          <a:pt x="168006" y="108040"/>
                        </a:cubicBezTo>
                        <a:close/>
                        <a:moveTo>
                          <a:pt x="186243" y="10902"/>
                        </a:moveTo>
                        <a:lnTo>
                          <a:pt x="205714" y="29876"/>
                        </a:lnTo>
                        <a:lnTo>
                          <a:pt x="194126" y="41767"/>
                        </a:lnTo>
                        <a:lnTo>
                          <a:pt x="179372" y="27390"/>
                        </a:lnTo>
                        <a:lnTo>
                          <a:pt x="174658" y="22792"/>
                        </a:lnTo>
                        <a:close/>
                        <a:moveTo>
                          <a:pt x="69072" y="168220"/>
                        </a:moveTo>
                        <a:lnTo>
                          <a:pt x="51479" y="151077"/>
                        </a:lnTo>
                        <a:lnTo>
                          <a:pt x="73871" y="128097"/>
                        </a:lnTo>
                        <a:lnTo>
                          <a:pt x="91461" y="145244"/>
                        </a:lnTo>
                        <a:close/>
                        <a:moveTo>
                          <a:pt x="104093" y="144941"/>
                        </a:moveTo>
                        <a:lnTo>
                          <a:pt x="101110" y="142031"/>
                        </a:lnTo>
                        <a:cubicBezTo>
                          <a:pt x="101075" y="141994"/>
                          <a:pt x="101044" y="141955"/>
                          <a:pt x="101007" y="141921"/>
                        </a:cubicBezTo>
                        <a:lnTo>
                          <a:pt x="85848" y="127149"/>
                        </a:lnTo>
                        <a:lnTo>
                          <a:pt x="76942" y="118464"/>
                        </a:lnTo>
                        <a:lnTo>
                          <a:pt x="73843" y="115449"/>
                        </a:lnTo>
                        <a:lnTo>
                          <a:pt x="162959" y="24007"/>
                        </a:lnTo>
                        <a:lnTo>
                          <a:pt x="191051" y="51395"/>
                        </a:lnTo>
                        <a:lnTo>
                          <a:pt x="193203" y="53487"/>
                        </a:lnTo>
                        <a:lnTo>
                          <a:pt x="155239" y="92476"/>
                        </a:lnTo>
                        <a:cubicBezTo>
                          <a:pt x="150874" y="89888"/>
                          <a:pt x="145785" y="88397"/>
                          <a:pt x="140351" y="88397"/>
                        </a:cubicBezTo>
                        <a:cubicBezTo>
                          <a:pt x="124196" y="88397"/>
                          <a:pt x="111052" y="101541"/>
                          <a:pt x="111052" y="117696"/>
                        </a:cubicBezTo>
                        <a:cubicBezTo>
                          <a:pt x="111052" y="123392"/>
                          <a:pt x="112692" y="128711"/>
                          <a:pt x="115517" y="133214"/>
                        </a:cubicBezTo>
                        <a:close/>
                        <a:moveTo>
                          <a:pt x="140351" y="137960"/>
                        </a:moveTo>
                        <a:cubicBezTo>
                          <a:pt x="129176" y="137960"/>
                          <a:pt x="120085" y="128869"/>
                          <a:pt x="120085" y="117694"/>
                        </a:cubicBezTo>
                        <a:cubicBezTo>
                          <a:pt x="120085" y="106518"/>
                          <a:pt x="129176" y="97427"/>
                          <a:pt x="140351" y="97427"/>
                        </a:cubicBezTo>
                        <a:cubicBezTo>
                          <a:pt x="151526" y="97427"/>
                          <a:pt x="160617" y="106518"/>
                          <a:pt x="160617" y="117694"/>
                        </a:cubicBezTo>
                        <a:cubicBezTo>
                          <a:pt x="160617" y="128868"/>
                          <a:pt x="151526" y="137960"/>
                          <a:pt x="140351" y="137960"/>
                        </a:cubicBezTo>
                        <a:close/>
                        <a:moveTo>
                          <a:pt x="216595" y="204533"/>
                        </a:moveTo>
                        <a:cubicBezTo>
                          <a:pt x="216595" y="176957"/>
                          <a:pt x="203983" y="151076"/>
                          <a:pt x="182921" y="134017"/>
                        </a:cubicBezTo>
                        <a:lnTo>
                          <a:pt x="213974" y="134017"/>
                        </a:lnTo>
                        <a:cubicBezTo>
                          <a:pt x="231547" y="151558"/>
                          <a:pt x="241594" y="176667"/>
                          <a:pt x="241594" y="203216"/>
                        </a:cubicBezTo>
                        <a:cubicBezTo>
                          <a:pt x="241594" y="226276"/>
                          <a:pt x="234075" y="248225"/>
                          <a:pt x="220397" y="265207"/>
                        </a:cubicBezTo>
                        <a:lnTo>
                          <a:pt x="193253" y="265207"/>
                        </a:lnTo>
                        <a:cubicBezTo>
                          <a:pt x="208190" y="248667"/>
                          <a:pt x="216598" y="227063"/>
                          <a:pt x="216598" y="204533"/>
                        </a:cubicBezTo>
                        <a:close/>
                        <a:moveTo>
                          <a:pt x="168362" y="274740"/>
                        </a:moveTo>
                        <a:cubicBezTo>
                          <a:pt x="168362" y="274463"/>
                          <a:pt x="168582" y="274241"/>
                          <a:pt x="168852" y="274241"/>
                        </a:cubicBezTo>
                        <a:lnTo>
                          <a:pt x="239144" y="274241"/>
                        </a:lnTo>
                        <a:cubicBezTo>
                          <a:pt x="239418" y="274241"/>
                          <a:pt x="239640" y="274463"/>
                          <a:pt x="239640" y="274740"/>
                        </a:cubicBezTo>
                        <a:lnTo>
                          <a:pt x="239640" y="285060"/>
                        </a:lnTo>
                        <a:lnTo>
                          <a:pt x="168360" y="285060"/>
                        </a:lnTo>
                        <a:close/>
                        <a:moveTo>
                          <a:pt x="248998" y="312902"/>
                        </a:moveTo>
                        <a:lnTo>
                          <a:pt x="9029" y="312902"/>
                        </a:lnTo>
                        <a:lnTo>
                          <a:pt x="9029" y="309106"/>
                        </a:lnTo>
                        <a:cubicBezTo>
                          <a:pt x="9029" y="300827"/>
                          <a:pt x="15764" y="294093"/>
                          <a:pt x="24043" y="294093"/>
                        </a:cubicBezTo>
                        <a:lnTo>
                          <a:pt x="248998" y="294093"/>
                        </a:lnTo>
                        <a:close/>
                      </a:path>
                    </a:pathLst>
                  </a:custGeom>
                  <a:solidFill>
                    <a:schemeClr val="tx1"/>
                  </a:solidFill>
                  <a:ln w="262"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0" cap="none" spc="0" normalizeH="0" baseline="0" noProof="0">
                      <a:ln>
                        <a:noFill/>
                      </a:ln>
                      <a:solidFill>
                        <a:srgbClr val="445369"/>
                      </a:solidFill>
                      <a:effectLst/>
                      <a:uLnTx/>
                      <a:uFillTx/>
                      <a:latin typeface="Arial" panose="020B0604020202020204" pitchFamily="34" charset="0"/>
                      <a:cs typeface="Arial" panose="020B0604020202020204" pitchFamily="34" charset="0"/>
                    </a:endParaRPr>
                  </a:p>
                </p:txBody>
              </p:sp>
              <p:sp>
                <p:nvSpPr>
                  <p:cNvPr id="86" name="Freeform: Shape 85">
                    <a:extLst>
                      <a:ext uri="{FF2B5EF4-FFF2-40B4-BE49-F238E27FC236}">
                        <a16:creationId xmlns:a16="http://schemas.microsoft.com/office/drawing/2014/main" id="{03F4FA84-329F-024B-E236-F1BA71D4705A}"/>
                      </a:ext>
                    </a:extLst>
                  </p:cNvPr>
                  <p:cNvSpPr/>
                  <p:nvPr/>
                </p:nvSpPr>
                <p:spPr>
                  <a:xfrm>
                    <a:off x="4277701" y="1676795"/>
                    <a:ext cx="82912" cy="9032"/>
                  </a:xfrm>
                  <a:custGeom>
                    <a:avLst/>
                    <a:gdLst>
                      <a:gd name="connsiteX0" fmla="*/ 4516 w 82912"/>
                      <a:gd name="connsiteY0" fmla="*/ 9032 h 9032"/>
                      <a:gd name="connsiteX1" fmla="*/ 78397 w 82912"/>
                      <a:gd name="connsiteY1" fmla="*/ 9032 h 9032"/>
                      <a:gd name="connsiteX2" fmla="*/ 82912 w 82912"/>
                      <a:gd name="connsiteY2" fmla="*/ 4517 h 9032"/>
                      <a:gd name="connsiteX3" fmla="*/ 78397 w 82912"/>
                      <a:gd name="connsiteY3" fmla="*/ 1 h 9032"/>
                      <a:gd name="connsiteX4" fmla="*/ 4516 w 82912"/>
                      <a:gd name="connsiteY4" fmla="*/ 0 h 9032"/>
                      <a:gd name="connsiteX5" fmla="*/ 0 w 82912"/>
                      <a:gd name="connsiteY5" fmla="*/ 4516 h 9032"/>
                      <a:gd name="connsiteX6" fmla="*/ 4516 w 82912"/>
                      <a:gd name="connsiteY6" fmla="*/ 9032 h 9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912" h="9032">
                        <a:moveTo>
                          <a:pt x="4516" y="9032"/>
                        </a:moveTo>
                        <a:lnTo>
                          <a:pt x="78397" y="9032"/>
                        </a:lnTo>
                        <a:cubicBezTo>
                          <a:pt x="80891" y="9032"/>
                          <a:pt x="82912" y="7011"/>
                          <a:pt x="82912" y="4517"/>
                        </a:cubicBezTo>
                        <a:cubicBezTo>
                          <a:pt x="82912" y="2023"/>
                          <a:pt x="80891" y="1"/>
                          <a:pt x="78397" y="1"/>
                        </a:cubicBezTo>
                        <a:lnTo>
                          <a:pt x="4516" y="0"/>
                        </a:lnTo>
                        <a:cubicBezTo>
                          <a:pt x="2021" y="0"/>
                          <a:pt x="0" y="2021"/>
                          <a:pt x="0" y="4516"/>
                        </a:cubicBezTo>
                        <a:cubicBezTo>
                          <a:pt x="-1" y="7010"/>
                          <a:pt x="2021" y="9032"/>
                          <a:pt x="4516" y="9032"/>
                        </a:cubicBezTo>
                        <a:close/>
                      </a:path>
                    </a:pathLst>
                  </a:custGeom>
                  <a:grpFill/>
                  <a:ln w="262" cap="flat">
                    <a:solidFill>
                      <a:srgbClr val="014D90">
                        <a:lumMod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0" cap="none" spc="0" normalizeH="0" baseline="0" noProof="0">
                      <a:ln>
                        <a:noFill/>
                      </a:ln>
                      <a:solidFill>
                        <a:srgbClr val="445369"/>
                      </a:solidFill>
                      <a:effectLst/>
                      <a:uLnTx/>
                      <a:uFillTx/>
                      <a:latin typeface="Arial" panose="020B0604020202020204" pitchFamily="34" charset="0"/>
                      <a:cs typeface="Arial" panose="020B0604020202020204" pitchFamily="34" charset="0"/>
                    </a:endParaRPr>
                  </a:p>
                </p:txBody>
              </p:sp>
            </p:grpSp>
          </p:grpSp>
        </p:grpSp>
        <p:sp>
          <p:nvSpPr>
            <p:cNvPr id="80" name="Arc 79">
              <a:extLst>
                <a:ext uri="{FF2B5EF4-FFF2-40B4-BE49-F238E27FC236}">
                  <a16:creationId xmlns:a16="http://schemas.microsoft.com/office/drawing/2014/main" id="{45BF6AFA-BE50-D1ED-CB78-BC648F5E20FF}"/>
                </a:ext>
              </a:extLst>
            </p:cNvPr>
            <p:cNvSpPr/>
            <p:nvPr/>
          </p:nvSpPr>
          <p:spPr>
            <a:xfrm>
              <a:off x="3994857" y="1915064"/>
              <a:ext cx="690218" cy="442689"/>
            </a:xfrm>
            <a:prstGeom prst="arc">
              <a:avLst>
                <a:gd name="adj1" fmla="val 13252974"/>
                <a:gd name="adj2" fmla="val 16395162"/>
              </a:avLst>
            </a:prstGeom>
            <a:noFill/>
            <a:ln w="12700" cap="flat" cmpd="sng" algn="ctr">
              <a:solidFill>
                <a:schemeClr val="tx1"/>
              </a:solidFill>
              <a:prstDash val="solid"/>
              <a:miter lim="800000"/>
              <a:headEnd type="oval"/>
              <a:tailEnd type="oval"/>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0" cap="none" spc="0" normalizeH="0" baseline="0" noProof="0">
                <a:ln>
                  <a:noFill/>
                </a:ln>
                <a:solidFill>
                  <a:srgbClr val="445369"/>
                </a:solidFill>
                <a:effectLst/>
                <a:uLnTx/>
                <a:uFillTx/>
                <a:latin typeface="Arial" panose="020B0604020202020204" pitchFamily="34" charset="0"/>
                <a:cs typeface="Arial" panose="020B0604020202020204" pitchFamily="34" charset="0"/>
              </a:endParaRPr>
            </a:p>
          </p:txBody>
        </p:sp>
      </p:grpSp>
      <p:grpSp>
        <p:nvGrpSpPr>
          <p:cNvPr id="87" name="Group 86">
            <a:extLst>
              <a:ext uri="{FF2B5EF4-FFF2-40B4-BE49-F238E27FC236}">
                <a16:creationId xmlns:a16="http://schemas.microsoft.com/office/drawing/2014/main" id="{849A0B2C-EB6B-F316-7E40-0026A04AF3D2}"/>
              </a:ext>
            </a:extLst>
          </p:cNvPr>
          <p:cNvGrpSpPr/>
          <p:nvPr/>
        </p:nvGrpSpPr>
        <p:grpSpPr>
          <a:xfrm>
            <a:off x="4938709" y="3429677"/>
            <a:ext cx="95318" cy="172415"/>
            <a:chOff x="6444533" y="4341510"/>
            <a:chExt cx="95318" cy="172415"/>
          </a:xfrm>
        </p:grpSpPr>
        <p:sp>
          <p:nvSpPr>
            <p:cNvPr id="88" name="Freeform: Shape 87">
              <a:extLst>
                <a:ext uri="{FF2B5EF4-FFF2-40B4-BE49-F238E27FC236}">
                  <a16:creationId xmlns:a16="http://schemas.microsoft.com/office/drawing/2014/main" id="{B9BF8752-34AD-5795-56A4-E3B0AF3D3C1B}"/>
                </a:ext>
              </a:extLst>
            </p:cNvPr>
            <p:cNvSpPr/>
            <p:nvPr/>
          </p:nvSpPr>
          <p:spPr>
            <a:xfrm>
              <a:off x="6469732" y="4388784"/>
              <a:ext cx="70119" cy="125141"/>
            </a:xfrm>
            <a:custGeom>
              <a:avLst/>
              <a:gdLst>
                <a:gd name="connsiteX0" fmla="*/ 4879 w 70119"/>
                <a:gd name="connsiteY0" fmla="*/ 9718 h 125141"/>
                <a:gd name="connsiteX1" fmla="*/ 257 w 70119"/>
                <a:gd name="connsiteY1" fmla="*/ 23639 h 125141"/>
                <a:gd name="connsiteX2" fmla="*/ 11840 w 70119"/>
                <a:gd name="connsiteY2" fmla="*/ 88939 h 125141"/>
                <a:gd name="connsiteX3" fmla="*/ 15718 w 70119"/>
                <a:gd name="connsiteY3" fmla="*/ 112264 h 125141"/>
                <a:gd name="connsiteX4" fmla="*/ 40266 w 70119"/>
                <a:gd name="connsiteY4" fmla="*/ 121987 h 125141"/>
                <a:gd name="connsiteX5" fmla="*/ 64016 w 70119"/>
                <a:gd name="connsiteY5" fmla="*/ 103922 h 125141"/>
                <a:gd name="connsiteX6" fmla="*/ 67948 w 70119"/>
                <a:gd name="connsiteY6" fmla="*/ 83785 h 125141"/>
                <a:gd name="connsiteX7" fmla="*/ 37025 w 70119"/>
                <a:gd name="connsiteY7" fmla="*/ 15403 h 125141"/>
                <a:gd name="connsiteX8" fmla="*/ 36493 w 70119"/>
                <a:gd name="connsiteY8" fmla="*/ 12587 h 125141"/>
                <a:gd name="connsiteX9" fmla="*/ 10830 w 70119"/>
                <a:gd name="connsiteY9" fmla="*/ 4192 h 125141"/>
                <a:gd name="connsiteX10" fmla="*/ 4932 w 70119"/>
                <a:gd name="connsiteY10" fmla="*/ 9718 h 125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0119" h="125141">
                  <a:moveTo>
                    <a:pt x="4879" y="9718"/>
                  </a:moveTo>
                  <a:cubicBezTo>
                    <a:pt x="1054" y="13278"/>
                    <a:pt x="-700" y="18538"/>
                    <a:pt x="257" y="23639"/>
                  </a:cubicBezTo>
                  <a:lnTo>
                    <a:pt x="11840" y="88939"/>
                  </a:lnTo>
                  <a:lnTo>
                    <a:pt x="15718" y="112264"/>
                  </a:lnTo>
                  <a:cubicBezTo>
                    <a:pt x="17631" y="123688"/>
                    <a:pt x="31021" y="129001"/>
                    <a:pt x="40266" y="121987"/>
                  </a:cubicBezTo>
                  <a:lnTo>
                    <a:pt x="64016" y="103922"/>
                  </a:lnTo>
                  <a:cubicBezTo>
                    <a:pt x="70233" y="99193"/>
                    <a:pt x="71986" y="90533"/>
                    <a:pt x="67948" y="83785"/>
                  </a:cubicBezTo>
                  <a:cubicBezTo>
                    <a:pt x="58012" y="67261"/>
                    <a:pt x="40956" y="36603"/>
                    <a:pt x="37025" y="15403"/>
                  </a:cubicBezTo>
                  <a:lnTo>
                    <a:pt x="36493" y="12587"/>
                  </a:lnTo>
                  <a:cubicBezTo>
                    <a:pt x="34262" y="632"/>
                    <a:pt x="19703" y="-4150"/>
                    <a:pt x="10830" y="4192"/>
                  </a:cubicBezTo>
                  <a:lnTo>
                    <a:pt x="4932" y="9718"/>
                  </a:lnTo>
                  <a:close/>
                </a:path>
              </a:pathLst>
            </a:custGeom>
            <a:gradFill flip="none" rotWithShape="1">
              <a:gsLst>
                <a:gs pos="25000">
                  <a:schemeClr val="accent4"/>
                </a:gs>
                <a:gs pos="100000">
                  <a:schemeClr val="accent4">
                    <a:lumMod val="20000"/>
                    <a:lumOff val="80000"/>
                  </a:schemeClr>
                </a:gs>
              </a:gsLst>
              <a:lin ang="2700000" scaled="1"/>
              <a:tileRect/>
            </a:gradFill>
            <a:ln w="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0" cap="none" spc="0" normalizeH="0" baseline="0" noProof="0">
                <a:ln>
                  <a:noFill/>
                </a:ln>
                <a:solidFill>
                  <a:srgbClr val="445369"/>
                </a:solidFill>
                <a:effectLst/>
                <a:uLnTx/>
                <a:uFillTx/>
                <a:latin typeface="Johnson Text"/>
                <a:ea typeface="+mn-ea"/>
                <a:cs typeface="+mn-cs"/>
              </a:endParaRPr>
            </a:p>
          </p:txBody>
        </p:sp>
        <p:sp>
          <p:nvSpPr>
            <p:cNvPr id="89" name="Freeform: Shape 88">
              <a:extLst>
                <a:ext uri="{FF2B5EF4-FFF2-40B4-BE49-F238E27FC236}">
                  <a16:creationId xmlns:a16="http://schemas.microsoft.com/office/drawing/2014/main" id="{4608F900-22EC-5168-19E0-FCF4918FE1DD}"/>
                </a:ext>
              </a:extLst>
            </p:cNvPr>
            <p:cNvSpPr/>
            <p:nvPr/>
          </p:nvSpPr>
          <p:spPr>
            <a:xfrm>
              <a:off x="6444533" y="4341510"/>
              <a:ext cx="64503" cy="64503"/>
            </a:xfrm>
            <a:custGeom>
              <a:avLst/>
              <a:gdLst>
                <a:gd name="connsiteX0" fmla="*/ 64503 w 64503"/>
                <a:gd name="connsiteY0" fmla="*/ 32252 h 64503"/>
                <a:gd name="connsiteX1" fmla="*/ 32252 w 64503"/>
                <a:gd name="connsiteY1" fmla="*/ 64503 h 64503"/>
                <a:gd name="connsiteX2" fmla="*/ 0 w 64503"/>
                <a:gd name="connsiteY2" fmla="*/ 32251 h 64503"/>
                <a:gd name="connsiteX3" fmla="*/ 32252 w 64503"/>
                <a:gd name="connsiteY3" fmla="*/ 0 h 64503"/>
                <a:gd name="connsiteX4" fmla="*/ 64503 w 64503"/>
                <a:gd name="connsiteY4" fmla="*/ 32252 h 645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503" h="64503">
                  <a:moveTo>
                    <a:pt x="64503" y="32252"/>
                  </a:moveTo>
                  <a:cubicBezTo>
                    <a:pt x="64503" y="50064"/>
                    <a:pt x="50064" y="64503"/>
                    <a:pt x="32252" y="64503"/>
                  </a:cubicBezTo>
                  <a:cubicBezTo>
                    <a:pt x="14439" y="64503"/>
                    <a:pt x="0" y="50064"/>
                    <a:pt x="0" y="32251"/>
                  </a:cubicBezTo>
                  <a:cubicBezTo>
                    <a:pt x="0" y="14439"/>
                    <a:pt x="14439" y="0"/>
                    <a:pt x="32252" y="0"/>
                  </a:cubicBezTo>
                  <a:cubicBezTo>
                    <a:pt x="50064" y="0"/>
                    <a:pt x="64503" y="14439"/>
                    <a:pt x="64503" y="32252"/>
                  </a:cubicBezTo>
                  <a:close/>
                </a:path>
              </a:pathLst>
            </a:custGeom>
            <a:gradFill flip="none" rotWithShape="1">
              <a:gsLst>
                <a:gs pos="25000">
                  <a:schemeClr val="accent4"/>
                </a:gs>
                <a:gs pos="100000">
                  <a:schemeClr val="accent4">
                    <a:lumMod val="20000"/>
                    <a:lumOff val="80000"/>
                  </a:schemeClr>
                </a:gs>
              </a:gsLst>
              <a:path path="circle">
                <a:fillToRect l="100000" t="100000"/>
              </a:path>
              <a:tileRect r="-100000" b="-100000"/>
            </a:gradFill>
            <a:ln w="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0" cap="none" spc="0" normalizeH="0" baseline="0" noProof="0">
                <a:ln>
                  <a:noFill/>
                </a:ln>
                <a:solidFill>
                  <a:srgbClr val="445369"/>
                </a:solidFill>
                <a:effectLst/>
                <a:uLnTx/>
                <a:uFillTx/>
                <a:latin typeface="Johnson Text"/>
                <a:ea typeface="+mn-ea"/>
                <a:cs typeface="+mn-cs"/>
              </a:endParaRPr>
            </a:p>
          </p:txBody>
        </p:sp>
      </p:grpSp>
      <p:grpSp>
        <p:nvGrpSpPr>
          <p:cNvPr id="90" name="Group 89">
            <a:extLst>
              <a:ext uri="{FF2B5EF4-FFF2-40B4-BE49-F238E27FC236}">
                <a16:creationId xmlns:a16="http://schemas.microsoft.com/office/drawing/2014/main" id="{873D4F77-5BFE-3EFB-926E-08ED9EC87BDB}"/>
              </a:ext>
            </a:extLst>
          </p:cNvPr>
          <p:cNvGrpSpPr/>
          <p:nvPr/>
        </p:nvGrpSpPr>
        <p:grpSpPr>
          <a:xfrm>
            <a:off x="4177981" y="3627606"/>
            <a:ext cx="880855" cy="1381721"/>
            <a:chOff x="4184033" y="3711847"/>
            <a:chExt cx="880855" cy="1381721"/>
          </a:xfrm>
        </p:grpSpPr>
        <p:sp>
          <p:nvSpPr>
            <p:cNvPr id="91" name="Rectangle: Rounded Corners 90">
              <a:extLst>
                <a:ext uri="{FF2B5EF4-FFF2-40B4-BE49-F238E27FC236}">
                  <a16:creationId xmlns:a16="http://schemas.microsoft.com/office/drawing/2014/main" id="{2A154B24-90C2-96B9-D4F1-9114B68987F9}"/>
                </a:ext>
              </a:extLst>
            </p:cNvPr>
            <p:cNvSpPr/>
            <p:nvPr/>
          </p:nvSpPr>
          <p:spPr>
            <a:xfrm>
              <a:off x="4184033" y="4480106"/>
              <a:ext cx="756000" cy="613462"/>
            </a:xfrm>
            <a:prstGeom prst="roundRect">
              <a:avLst>
                <a:gd name="adj" fmla="val 32778"/>
              </a:avLst>
            </a:prstGeom>
            <a:solidFill>
              <a:schemeClr val="accent4"/>
            </a:solidFill>
            <a:ln w="12700" cap="flat" cmpd="sng" algn="ctr">
              <a:noFill/>
              <a:prstDash val="solid"/>
              <a:miter lim="800000"/>
            </a:ln>
            <a:effectLst/>
          </p:spPr>
          <p:txBody>
            <a:bodyPr lIns="0" tIns="18000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rPr>
                <a:t>L858R</a:t>
              </a:r>
            </a:p>
          </p:txBody>
        </p:sp>
        <p:sp>
          <p:nvSpPr>
            <p:cNvPr id="92" name="Oval 91">
              <a:extLst>
                <a:ext uri="{FF2B5EF4-FFF2-40B4-BE49-F238E27FC236}">
                  <a16:creationId xmlns:a16="http://schemas.microsoft.com/office/drawing/2014/main" id="{53A54C7D-03DC-780B-EA4C-8CF57EE02C64}"/>
                </a:ext>
              </a:extLst>
            </p:cNvPr>
            <p:cNvSpPr/>
            <p:nvPr/>
          </p:nvSpPr>
          <p:spPr>
            <a:xfrm>
              <a:off x="4257723" y="4017690"/>
              <a:ext cx="613462" cy="613462"/>
            </a:xfrm>
            <a:prstGeom prst="ellipse">
              <a:avLst/>
            </a:prstGeom>
            <a:solidFill>
              <a:srgbClr val="FFFFFF"/>
            </a:solidFill>
            <a:ln w="28575" cap="flat" cmpd="sng" algn="ctr">
              <a:solidFill>
                <a:schemeClr val="accent4"/>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93" name="Freeform: Shape 92">
              <a:extLst>
                <a:ext uri="{FF2B5EF4-FFF2-40B4-BE49-F238E27FC236}">
                  <a16:creationId xmlns:a16="http://schemas.microsoft.com/office/drawing/2014/main" id="{F11F390B-5C0E-D491-289D-9E59FAE1F498}"/>
                </a:ext>
              </a:extLst>
            </p:cNvPr>
            <p:cNvSpPr/>
            <p:nvPr/>
          </p:nvSpPr>
          <p:spPr>
            <a:xfrm rot="18000000">
              <a:off x="4469729" y="4366644"/>
              <a:ext cx="447094" cy="209147"/>
            </a:xfrm>
            <a:custGeom>
              <a:avLst/>
              <a:gdLst>
                <a:gd name="connsiteX0" fmla="*/ 0 w 468677"/>
                <a:gd name="connsiteY0" fmla="*/ 0 h 209147"/>
                <a:gd name="connsiteX1" fmla="*/ 25723 w 468677"/>
                <a:gd name="connsiteY1" fmla="*/ 3310 h 209147"/>
                <a:gd name="connsiteX2" fmla="*/ 406650 w 468677"/>
                <a:gd name="connsiteY2" fmla="*/ 131085 h 209147"/>
                <a:gd name="connsiteX3" fmla="*/ 468677 w 468677"/>
                <a:gd name="connsiteY3" fmla="*/ 158293 h 209147"/>
                <a:gd name="connsiteX4" fmla="*/ 464172 w 468677"/>
                <a:gd name="connsiteY4" fmla="*/ 162009 h 209147"/>
                <a:gd name="connsiteX5" fmla="*/ 354053 w 468677"/>
                <a:gd name="connsiteY5" fmla="*/ 208347 h 209147"/>
                <a:gd name="connsiteX6" fmla="*/ 346122 w 468677"/>
                <a:gd name="connsiteY6" fmla="*/ 209147 h 209147"/>
                <a:gd name="connsiteX7" fmla="*/ 328212 w 468677"/>
                <a:gd name="connsiteY7" fmla="*/ 202687 h 209147"/>
                <a:gd name="connsiteX8" fmla="*/ 69835 w 468677"/>
                <a:gd name="connsiteY8" fmla="*/ 105844 h 209147"/>
                <a:gd name="connsiteX9" fmla="*/ 53036 w 468677"/>
                <a:gd name="connsiteY9" fmla="*/ 98719 h 209147"/>
                <a:gd name="connsiteX10" fmla="*/ 36625 w 468677"/>
                <a:gd name="connsiteY10" fmla="*/ 78828 h 209147"/>
                <a:gd name="connsiteX11" fmla="*/ 8231 w 468677"/>
                <a:gd name="connsiteY11" fmla="*/ 26517 h 209147"/>
                <a:gd name="connsiteX12" fmla="*/ 0 w 468677"/>
                <a:gd name="connsiteY12" fmla="*/ 0 h 209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68677" h="209147">
                  <a:moveTo>
                    <a:pt x="0" y="0"/>
                  </a:moveTo>
                  <a:lnTo>
                    <a:pt x="25723" y="3310"/>
                  </a:lnTo>
                  <a:cubicBezTo>
                    <a:pt x="148978" y="22119"/>
                    <a:pt x="223158" y="50911"/>
                    <a:pt x="406650" y="131085"/>
                  </a:cubicBezTo>
                  <a:lnTo>
                    <a:pt x="468677" y="158293"/>
                  </a:lnTo>
                  <a:lnTo>
                    <a:pt x="464172" y="162009"/>
                  </a:lnTo>
                  <a:cubicBezTo>
                    <a:pt x="431405" y="184147"/>
                    <a:pt x="394148" y="200143"/>
                    <a:pt x="354053" y="208347"/>
                  </a:cubicBezTo>
                  <a:lnTo>
                    <a:pt x="346122" y="209147"/>
                  </a:lnTo>
                  <a:lnTo>
                    <a:pt x="328212" y="202687"/>
                  </a:lnTo>
                  <a:cubicBezTo>
                    <a:pt x="210020" y="159913"/>
                    <a:pt x="126567" y="128999"/>
                    <a:pt x="69835" y="105844"/>
                  </a:cubicBezTo>
                  <a:lnTo>
                    <a:pt x="53036" y="98719"/>
                  </a:lnTo>
                  <a:lnTo>
                    <a:pt x="36625" y="78828"/>
                  </a:lnTo>
                  <a:cubicBezTo>
                    <a:pt x="25556" y="62445"/>
                    <a:pt x="16023" y="44938"/>
                    <a:pt x="8231" y="26517"/>
                  </a:cubicBezTo>
                  <a:lnTo>
                    <a:pt x="0" y="0"/>
                  </a:lnTo>
                  <a:close/>
                </a:path>
              </a:pathLst>
            </a:custGeom>
            <a:gradFill flip="none" rotWithShape="1">
              <a:gsLst>
                <a:gs pos="29150">
                  <a:srgbClr val="FFFFFF">
                    <a:lumMod val="65000"/>
                  </a:srgbClr>
                </a:gs>
                <a:gs pos="73000">
                  <a:srgbClr val="FFFFFF">
                    <a:lumMod val="65000"/>
                  </a:srgbClr>
                </a:gs>
                <a:gs pos="0">
                  <a:srgbClr val="A6A8A7">
                    <a:tint val="66000"/>
                    <a:satMod val="160000"/>
                  </a:srgbClr>
                </a:gs>
                <a:gs pos="50000">
                  <a:srgbClr val="A6A8A7">
                    <a:tint val="44500"/>
                    <a:satMod val="160000"/>
                  </a:srgbClr>
                </a:gs>
                <a:gs pos="100000">
                  <a:srgbClr val="A6A8A7">
                    <a:tint val="23500"/>
                    <a:satMod val="160000"/>
                  </a:srgbClr>
                </a:gs>
              </a:gsLst>
              <a:lin ang="10800000" scaled="1"/>
              <a:tileRect/>
            </a:gradFill>
            <a:ln w="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0" cap="none" spc="0" normalizeH="0" baseline="0" noProof="0">
                <a:ln>
                  <a:noFill/>
                </a:ln>
                <a:solidFill>
                  <a:srgbClr val="445369"/>
                </a:solidFill>
                <a:effectLst/>
                <a:uLnTx/>
                <a:uFillTx/>
                <a:latin typeface="Arial" panose="020B0604020202020204" pitchFamily="34" charset="0"/>
                <a:cs typeface="Arial" panose="020B0604020202020204" pitchFamily="34" charset="0"/>
              </a:endParaRPr>
            </a:p>
          </p:txBody>
        </p:sp>
        <p:sp>
          <p:nvSpPr>
            <p:cNvPr id="94" name="Freeform: Shape 93">
              <a:extLst>
                <a:ext uri="{FF2B5EF4-FFF2-40B4-BE49-F238E27FC236}">
                  <a16:creationId xmlns:a16="http://schemas.microsoft.com/office/drawing/2014/main" id="{ED751A66-5B90-D495-EFB2-635B479A4274}"/>
                </a:ext>
              </a:extLst>
            </p:cNvPr>
            <p:cNvSpPr/>
            <p:nvPr/>
          </p:nvSpPr>
          <p:spPr>
            <a:xfrm rot="3472033" flipH="1">
              <a:off x="4492678" y="4082001"/>
              <a:ext cx="142897" cy="142897"/>
            </a:xfrm>
            <a:custGeom>
              <a:avLst/>
              <a:gdLst>
                <a:gd name="connsiteX0" fmla="*/ 117211 w 117210"/>
                <a:gd name="connsiteY0" fmla="*/ 58605 h 117210"/>
                <a:gd name="connsiteX1" fmla="*/ 58605 w 117210"/>
                <a:gd name="connsiteY1" fmla="*/ 117211 h 117210"/>
                <a:gd name="connsiteX2" fmla="*/ 0 w 117210"/>
                <a:gd name="connsiteY2" fmla="*/ 58605 h 117210"/>
                <a:gd name="connsiteX3" fmla="*/ 58605 w 117210"/>
                <a:gd name="connsiteY3" fmla="*/ 0 h 117210"/>
                <a:gd name="connsiteX4" fmla="*/ 117211 w 117210"/>
                <a:gd name="connsiteY4" fmla="*/ 58605 h 117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210" h="117210">
                  <a:moveTo>
                    <a:pt x="117211" y="58605"/>
                  </a:moveTo>
                  <a:cubicBezTo>
                    <a:pt x="117211" y="90972"/>
                    <a:pt x="90972" y="117211"/>
                    <a:pt x="58605" y="117211"/>
                  </a:cubicBezTo>
                  <a:cubicBezTo>
                    <a:pt x="26239" y="117211"/>
                    <a:pt x="0" y="90972"/>
                    <a:pt x="0" y="58605"/>
                  </a:cubicBezTo>
                  <a:cubicBezTo>
                    <a:pt x="0" y="26238"/>
                    <a:pt x="26239" y="0"/>
                    <a:pt x="58605" y="0"/>
                  </a:cubicBezTo>
                  <a:cubicBezTo>
                    <a:pt x="90972" y="0"/>
                    <a:pt x="117211" y="26238"/>
                    <a:pt x="117211" y="58605"/>
                  </a:cubicBezTo>
                  <a:close/>
                </a:path>
              </a:pathLst>
            </a:custGeom>
            <a:gradFill flip="none" rotWithShape="1">
              <a:gsLst>
                <a:gs pos="25000">
                  <a:schemeClr val="accent4"/>
                </a:gs>
                <a:gs pos="100000">
                  <a:schemeClr val="accent4">
                    <a:lumMod val="20000"/>
                    <a:lumOff val="80000"/>
                  </a:schemeClr>
                </a:gs>
              </a:gsLst>
              <a:path path="circle">
                <a:fillToRect l="100000" t="100000"/>
              </a:path>
              <a:tileRect r="-100000" b="-100000"/>
            </a:gradFill>
            <a:ln w="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0" cap="none" spc="0" normalizeH="0" baseline="0" noProof="0">
                <a:ln>
                  <a:noFill/>
                </a:ln>
                <a:solidFill>
                  <a:srgbClr val="445369"/>
                </a:solidFill>
                <a:effectLst/>
                <a:uLnTx/>
                <a:uFillTx/>
                <a:latin typeface="Arial" panose="020B0604020202020204" pitchFamily="34" charset="0"/>
                <a:cs typeface="Arial" panose="020B0604020202020204" pitchFamily="34" charset="0"/>
              </a:endParaRPr>
            </a:p>
          </p:txBody>
        </p:sp>
        <p:sp>
          <p:nvSpPr>
            <p:cNvPr id="95" name="Freeform: Shape 94">
              <a:extLst>
                <a:ext uri="{FF2B5EF4-FFF2-40B4-BE49-F238E27FC236}">
                  <a16:creationId xmlns:a16="http://schemas.microsoft.com/office/drawing/2014/main" id="{277CC206-DF6B-15CC-141C-D7ABD1B2A754}"/>
                </a:ext>
              </a:extLst>
            </p:cNvPr>
            <p:cNvSpPr/>
            <p:nvPr/>
          </p:nvSpPr>
          <p:spPr>
            <a:xfrm rot="21022031" flipH="1">
              <a:off x="4568224" y="4188641"/>
              <a:ext cx="78372" cy="362487"/>
            </a:xfrm>
            <a:custGeom>
              <a:avLst/>
              <a:gdLst>
                <a:gd name="connsiteX0" fmla="*/ 58021 w 61368"/>
                <a:gd name="connsiteY0" fmla="*/ 12126 h 284944"/>
                <a:gd name="connsiteX1" fmla="*/ 48670 w 61368"/>
                <a:gd name="connsiteY1" fmla="*/ 1819 h 284944"/>
                <a:gd name="connsiteX2" fmla="*/ 36980 w 61368"/>
                <a:gd name="connsiteY2" fmla="*/ 12 h 284944"/>
                <a:gd name="connsiteX3" fmla="*/ 15143 w 61368"/>
                <a:gd name="connsiteY3" fmla="*/ 5113 h 284944"/>
                <a:gd name="connsiteX4" fmla="*/ 7704 w 61368"/>
                <a:gd name="connsiteY4" fmla="*/ 17440 h 284944"/>
                <a:gd name="connsiteX5" fmla="*/ 7704 w 61368"/>
                <a:gd name="connsiteY5" fmla="*/ 27429 h 284944"/>
                <a:gd name="connsiteX6" fmla="*/ 0 w 61368"/>
                <a:gd name="connsiteY6" fmla="*/ 215466 h 284944"/>
                <a:gd name="connsiteX7" fmla="*/ 7332 w 61368"/>
                <a:gd name="connsiteY7" fmla="*/ 228164 h 284944"/>
                <a:gd name="connsiteX8" fmla="*/ 28639 w 61368"/>
                <a:gd name="connsiteY8" fmla="*/ 258131 h 284944"/>
                <a:gd name="connsiteX9" fmla="*/ 57862 w 61368"/>
                <a:gd name="connsiteY9" fmla="*/ 281297 h 284944"/>
                <a:gd name="connsiteX10" fmla="*/ 61368 w 61368"/>
                <a:gd name="connsiteY10" fmla="*/ 28970 h 284944"/>
                <a:gd name="connsiteX11" fmla="*/ 61050 w 61368"/>
                <a:gd name="connsiteY11" fmla="*/ 25994 h 284944"/>
                <a:gd name="connsiteX12" fmla="*/ 58021 w 61368"/>
                <a:gd name="connsiteY12" fmla="*/ 12180 h 284944"/>
                <a:gd name="connsiteX0" fmla="*/ 58021 w 61368"/>
                <a:gd name="connsiteY0" fmla="*/ 12126 h 281297"/>
                <a:gd name="connsiteX1" fmla="*/ 48670 w 61368"/>
                <a:gd name="connsiteY1" fmla="*/ 1819 h 281297"/>
                <a:gd name="connsiteX2" fmla="*/ 36980 w 61368"/>
                <a:gd name="connsiteY2" fmla="*/ 12 h 281297"/>
                <a:gd name="connsiteX3" fmla="*/ 15143 w 61368"/>
                <a:gd name="connsiteY3" fmla="*/ 5113 h 281297"/>
                <a:gd name="connsiteX4" fmla="*/ 7704 w 61368"/>
                <a:gd name="connsiteY4" fmla="*/ 17440 h 281297"/>
                <a:gd name="connsiteX5" fmla="*/ 7704 w 61368"/>
                <a:gd name="connsiteY5" fmla="*/ 27429 h 281297"/>
                <a:gd name="connsiteX6" fmla="*/ 0 w 61368"/>
                <a:gd name="connsiteY6" fmla="*/ 215466 h 281297"/>
                <a:gd name="connsiteX7" fmla="*/ 7332 w 61368"/>
                <a:gd name="connsiteY7" fmla="*/ 228164 h 281297"/>
                <a:gd name="connsiteX8" fmla="*/ 57862 w 61368"/>
                <a:gd name="connsiteY8" fmla="*/ 281297 h 281297"/>
                <a:gd name="connsiteX9" fmla="*/ 61368 w 61368"/>
                <a:gd name="connsiteY9" fmla="*/ 28970 h 281297"/>
                <a:gd name="connsiteX10" fmla="*/ 61050 w 61368"/>
                <a:gd name="connsiteY10" fmla="*/ 25994 h 281297"/>
                <a:gd name="connsiteX11" fmla="*/ 58021 w 61368"/>
                <a:gd name="connsiteY11" fmla="*/ 12180 h 281297"/>
                <a:gd name="connsiteX12" fmla="*/ 58021 w 61368"/>
                <a:gd name="connsiteY12" fmla="*/ 12126 h 281297"/>
                <a:gd name="connsiteX0" fmla="*/ 58021 w 61368"/>
                <a:gd name="connsiteY0" fmla="*/ 12126 h 290454"/>
                <a:gd name="connsiteX1" fmla="*/ 48670 w 61368"/>
                <a:gd name="connsiteY1" fmla="*/ 1819 h 290454"/>
                <a:gd name="connsiteX2" fmla="*/ 36980 w 61368"/>
                <a:gd name="connsiteY2" fmla="*/ 12 h 290454"/>
                <a:gd name="connsiteX3" fmla="*/ 15143 w 61368"/>
                <a:gd name="connsiteY3" fmla="*/ 5113 h 290454"/>
                <a:gd name="connsiteX4" fmla="*/ 7704 w 61368"/>
                <a:gd name="connsiteY4" fmla="*/ 17440 h 290454"/>
                <a:gd name="connsiteX5" fmla="*/ 7704 w 61368"/>
                <a:gd name="connsiteY5" fmla="*/ 27429 h 290454"/>
                <a:gd name="connsiteX6" fmla="*/ 0 w 61368"/>
                <a:gd name="connsiteY6" fmla="*/ 215466 h 290454"/>
                <a:gd name="connsiteX7" fmla="*/ 57862 w 61368"/>
                <a:gd name="connsiteY7" fmla="*/ 281297 h 290454"/>
                <a:gd name="connsiteX8" fmla="*/ 61368 w 61368"/>
                <a:gd name="connsiteY8" fmla="*/ 28970 h 290454"/>
                <a:gd name="connsiteX9" fmla="*/ 61050 w 61368"/>
                <a:gd name="connsiteY9" fmla="*/ 25994 h 290454"/>
                <a:gd name="connsiteX10" fmla="*/ 58021 w 61368"/>
                <a:gd name="connsiteY10" fmla="*/ 12180 h 290454"/>
                <a:gd name="connsiteX11" fmla="*/ 58021 w 61368"/>
                <a:gd name="connsiteY11" fmla="*/ 12126 h 290454"/>
                <a:gd name="connsiteX0" fmla="*/ 60937 w 64284"/>
                <a:gd name="connsiteY0" fmla="*/ 12126 h 297327"/>
                <a:gd name="connsiteX1" fmla="*/ 51586 w 64284"/>
                <a:gd name="connsiteY1" fmla="*/ 1819 h 297327"/>
                <a:gd name="connsiteX2" fmla="*/ 39896 w 64284"/>
                <a:gd name="connsiteY2" fmla="*/ 12 h 297327"/>
                <a:gd name="connsiteX3" fmla="*/ 18059 w 64284"/>
                <a:gd name="connsiteY3" fmla="*/ 5113 h 297327"/>
                <a:gd name="connsiteX4" fmla="*/ 10620 w 64284"/>
                <a:gd name="connsiteY4" fmla="*/ 17440 h 297327"/>
                <a:gd name="connsiteX5" fmla="*/ 10620 w 64284"/>
                <a:gd name="connsiteY5" fmla="*/ 27429 h 297327"/>
                <a:gd name="connsiteX6" fmla="*/ 0 w 64284"/>
                <a:gd name="connsiteY6" fmla="*/ 253371 h 297327"/>
                <a:gd name="connsiteX7" fmla="*/ 60778 w 64284"/>
                <a:gd name="connsiteY7" fmla="*/ 281297 h 297327"/>
                <a:gd name="connsiteX8" fmla="*/ 64284 w 64284"/>
                <a:gd name="connsiteY8" fmla="*/ 28970 h 297327"/>
                <a:gd name="connsiteX9" fmla="*/ 63966 w 64284"/>
                <a:gd name="connsiteY9" fmla="*/ 25994 h 297327"/>
                <a:gd name="connsiteX10" fmla="*/ 60937 w 64284"/>
                <a:gd name="connsiteY10" fmla="*/ 12180 h 297327"/>
                <a:gd name="connsiteX11" fmla="*/ 60937 w 64284"/>
                <a:gd name="connsiteY11" fmla="*/ 12126 h 297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4284" h="297327">
                  <a:moveTo>
                    <a:pt x="60937" y="12126"/>
                  </a:moveTo>
                  <a:cubicBezTo>
                    <a:pt x="59874" y="7291"/>
                    <a:pt x="56368" y="3253"/>
                    <a:pt x="51586" y="1819"/>
                  </a:cubicBezTo>
                  <a:cubicBezTo>
                    <a:pt x="48291" y="862"/>
                    <a:pt x="44306" y="119"/>
                    <a:pt x="39896" y="12"/>
                  </a:cubicBezTo>
                  <a:cubicBezTo>
                    <a:pt x="30811" y="-200"/>
                    <a:pt x="23372" y="2403"/>
                    <a:pt x="18059" y="5113"/>
                  </a:cubicBezTo>
                  <a:cubicBezTo>
                    <a:pt x="13436" y="7451"/>
                    <a:pt x="10620" y="12233"/>
                    <a:pt x="10620" y="17440"/>
                  </a:cubicBezTo>
                  <a:lnTo>
                    <a:pt x="10620" y="27429"/>
                  </a:lnTo>
                  <a:lnTo>
                    <a:pt x="0" y="253371"/>
                  </a:lnTo>
                  <a:cubicBezTo>
                    <a:pt x="8360" y="295682"/>
                    <a:pt x="50550" y="312380"/>
                    <a:pt x="60778" y="281297"/>
                  </a:cubicBezTo>
                  <a:cubicBezTo>
                    <a:pt x="61947" y="197188"/>
                    <a:pt x="63115" y="113079"/>
                    <a:pt x="64284" y="28970"/>
                  </a:cubicBezTo>
                  <a:cubicBezTo>
                    <a:pt x="64284" y="27960"/>
                    <a:pt x="64178" y="27004"/>
                    <a:pt x="63966" y="25994"/>
                  </a:cubicBezTo>
                  <a:lnTo>
                    <a:pt x="60937" y="12180"/>
                  </a:lnTo>
                  <a:lnTo>
                    <a:pt x="60937" y="12126"/>
                  </a:lnTo>
                  <a:close/>
                </a:path>
              </a:pathLst>
            </a:custGeom>
            <a:gradFill flip="none" rotWithShape="1">
              <a:gsLst>
                <a:gs pos="25000">
                  <a:schemeClr val="accent4"/>
                </a:gs>
                <a:gs pos="100000">
                  <a:schemeClr val="accent4">
                    <a:lumMod val="20000"/>
                    <a:lumOff val="80000"/>
                  </a:schemeClr>
                </a:gs>
              </a:gsLst>
              <a:lin ang="2700000" scaled="1"/>
              <a:tileRect/>
            </a:gradFill>
            <a:ln w="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0" cap="none" spc="0" normalizeH="0" baseline="0" noProof="0">
                <a:ln>
                  <a:noFill/>
                </a:ln>
                <a:solidFill>
                  <a:srgbClr val="445369"/>
                </a:solidFill>
                <a:effectLst/>
                <a:uLnTx/>
                <a:uFillTx/>
                <a:latin typeface="Arial" panose="020B0604020202020204" pitchFamily="34" charset="0"/>
                <a:cs typeface="Arial" panose="020B0604020202020204" pitchFamily="34" charset="0"/>
              </a:endParaRPr>
            </a:p>
          </p:txBody>
        </p:sp>
        <p:sp>
          <p:nvSpPr>
            <p:cNvPr id="96" name="Oval 95">
              <a:extLst>
                <a:ext uri="{FF2B5EF4-FFF2-40B4-BE49-F238E27FC236}">
                  <a16:creationId xmlns:a16="http://schemas.microsoft.com/office/drawing/2014/main" id="{8068BDF1-DB2E-FE50-119F-B5CA530BD4EE}"/>
                </a:ext>
              </a:extLst>
            </p:cNvPr>
            <p:cNvSpPr/>
            <p:nvPr/>
          </p:nvSpPr>
          <p:spPr>
            <a:xfrm>
              <a:off x="5000851" y="3711847"/>
              <a:ext cx="64037" cy="64037"/>
            </a:xfrm>
            <a:prstGeom prst="ellipse">
              <a:avLst/>
            </a:prstGeom>
            <a:solidFill>
              <a:srgbClr val="FFFFFF"/>
            </a:solidFill>
            <a:ln w="12700" cap="flat" cmpd="sng" algn="ctr">
              <a:solidFill>
                <a:schemeClr val="accent4"/>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cxnSp>
          <p:nvCxnSpPr>
            <p:cNvPr id="97" name="Straight Connector 96">
              <a:extLst>
                <a:ext uri="{FF2B5EF4-FFF2-40B4-BE49-F238E27FC236}">
                  <a16:creationId xmlns:a16="http://schemas.microsoft.com/office/drawing/2014/main" id="{C6EF7BAD-788E-D520-9893-3E7FEB9769AF}"/>
                </a:ext>
              </a:extLst>
            </p:cNvPr>
            <p:cNvCxnSpPr>
              <a:cxnSpLocks/>
              <a:stCxn id="92" idx="7"/>
              <a:endCxn id="96" idx="3"/>
            </p:cNvCxnSpPr>
            <p:nvPr/>
          </p:nvCxnSpPr>
          <p:spPr>
            <a:xfrm flipV="1">
              <a:off x="4781346" y="3766506"/>
              <a:ext cx="228883" cy="341023"/>
            </a:xfrm>
            <a:prstGeom prst="line">
              <a:avLst/>
            </a:prstGeom>
            <a:noFill/>
            <a:ln w="19050" cap="rnd" cmpd="sng" algn="ctr">
              <a:solidFill>
                <a:schemeClr val="accent4"/>
              </a:solidFill>
              <a:prstDash val="solid"/>
              <a:round/>
            </a:ln>
            <a:effectLst/>
          </p:spPr>
        </p:cxnSp>
      </p:grpSp>
      <p:grpSp>
        <p:nvGrpSpPr>
          <p:cNvPr id="98" name="Group 97">
            <a:extLst>
              <a:ext uri="{FF2B5EF4-FFF2-40B4-BE49-F238E27FC236}">
                <a16:creationId xmlns:a16="http://schemas.microsoft.com/office/drawing/2014/main" id="{F07CB781-3B8B-9023-AB64-645B757DE7AE}"/>
              </a:ext>
            </a:extLst>
          </p:cNvPr>
          <p:cNvGrpSpPr/>
          <p:nvPr/>
        </p:nvGrpSpPr>
        <p:grpSpPr>
          <a:xfrm>
            <a:off x="3403431" y="3646674"/>
            <a:ext cx="1280947" cy="1362653"/>
            <a:chOff x="3409483" y="3730915"/>
            <a:chExt cx="1280947" cy="1362653"/>
          </a:xfrm>
        </p:grpSpPr>
        <p:sp>
          <p:nvSpPr>
            <p:cNvPr id="99" name="Rectangle: Rounded Corners 98">
              <a:extLst>
                <a:ext uri="{FF2B5EF4-FFF2-40B4-BE49-F238E27FC236}">
                  <a16:creationId xmlns:a16="http://schemas.microsoft.com/office/drawing/2014/main" id="{4CDF2F34-9C8D-0293-0ADC-25EEE831356E}"/>
                </a:ext>
              </a:extLst>
            </p:cNvPr>
            <p:cNvSpPr/>
            <p:nvPr/>
          </p:nvSpPr>
          <p:spPr>
            <a:xfrm>
              <a:off x="3409483" y="4480106"/>
              <a:ext cx="756000" cy="613462"/>
            </a:xfrm>
            <a:prstGeom prst="roundRect">
              <a:avLst>
                <a:gd name="adj" fmla="val 32778"/>
              </a:avLst>
            </a:prstGeom>
            <a:solidFill>
              <a:schemeClr val="accent5">
                <a:lumMod val="50000"/>
              </a:schemeClr>
            </a:solidFill>
            <a:ln w="12700" cap="flat" cmpd="sng" algn="ctr">
              <a:noFill/>
              <a:prstDash val="solid"/>
              <a:miter lim="800000"/>
            </a:ln>
            <a:effectLst/>
          </p:spPr>
          <p:txBody>
            <a:bodyPr lIns="0" tIns="18000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rPr>
                <a:t>Exon19del</a:t>
              </a:r>
            </a:p>
          </p:txBody>
        </p:sp>
        <p:grpSp>
          <p:nvGrpSpPr>
            <p:cNvPr id="100" name="Group 99">
              <a:extLst>
                <a:ext uri="{FF2B5EF4-FFF2-40B4-BE49-F238E27FC236}">
                  <a16:creationId xmlns:a16="http://schemas.microsoft.com/office/drawing/2014/main" id="{A850D466-6C4B-2B4B-3DCD-4D76C52D15ED}"/>
                </a:ext>
              </a:extLst>
            </p:cNvPr>
            <p:cNvGrpSpPr/>
            <p:nvPr/>
          </p:nvGrpSpPr>
          <p:grpSpPr>
            <a:xfrm rot="1800000">
              <a:off x="3482837" y="4008355"/>
              <a:ext cx="613462" cy="670207"/>
              <a:chOff x="2748533" y="4007501"/>
              <a:chExt cx="613462" cy="670207"/>
            </a:xfrm>
          </p:grpSpPr>
          <p:sp>
            <p:nvSpPr>
              <p:cNvPr id="106" name="Oval 105">
                <a:extLst>
                  <a:ext uri="{FF2B5EF4-FFF2-40B4-BE49-F238E27FC236}">
                    <a16:creationId xmlns:a16="http://schemas.microsoft.com/office/drawing/2014/main" id="{7EEAE8B6-464A-801F-1340-236A5725BEF8}"/>
                  </a:ext>
                </a:extLst>
              </p:cNvPr>
              <p:cNvSpPr/>
              <p:nvPr/>
            </p:nvSpPr>
            <p:spPr>
              <a:xfrm>
                <a:off x="2748533" y="4007501"/>
                <a:ext cx="613462" cy="613462"/>
              </a:xfrm>
              <a:prstGeom prst="ellipse">
                <a:avLst/>
              </a:prstGeom>
              <a:solidFill>
                <a:srgbClr val="FFFFFF"/>
              </a:solidFill>
              <a:ln w="28575" cap="flat" cmpd="sng" algn="ctr">
                <a:solidFill>
                  <a:schemeClr val="accent5">
                    <a:lumMod val="50000"/>
                  </a:scheme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rPr>
                  <a:t>\\</a:t>
                </a:r>
              </a:p>
            </p:txBody>
          </p:sp>
          <p:sp>
            <p:nvSpPr>
              <p:cNvPr id="107" name="Freeform: Shape 106">
                <a:extLst>
                  <a:ext uri="{FF2B5EF4-FFF2-40B4-BE49-F238E27FC236}">
                    <a16:creationId xmlns:a16="http://schemas.microsoft.com/office/drawing/2014/main" id="{5DD3B498-5283-084B-E373-4A822EB8A6F7}"/>
                  </a:ext>
                </a:extLst>
              </p:cNvPr>
              <p:cNvSpPr/>
              <p:nvPr/>
            </p:nvSpPr>
            <p:spPr>
              <a:xfrm rot="18000000">
                <a:off x="2976955" y="4356675"/>
                <a:ext cx="432919" cy="209147"/>
              </a:xfrm>
              <a:custGeom>
                <a:avLst/>
                <a:gdLst>
                  <a:gd name="connsiteX0" fmla="*/ 0 w 468677"/>
                  <a:gd name="connsiteY0" fmla="*/ 0 h 209147"/>
                  <a:gd name="connsiteX1" fmla="*/ 25723 w 468677"/>
                  <a:gd name="connsiteY1" fmla="*/ 3310 h 209147"/>
                  <a:gd name="connsiteX2" fmla="*/ 406650 w 468677"/>
                  <a:gd name="connsiteY2" fmla="*/ 131085 h 209147"/>
                  <a:gd name="connsiteX3" fmla="*/ 468677 w 468677"/>
                  <a:gd name="connsiteY3" fmla="*/ 158293 h 209147"/>
                  <a:gd name="connsiteX4" fmla="*/ 464172 w 468677"/>
                  <a:gd name="connsiteY4" fmla="*/ 162009 h 209147"/>
                  <a:gd name="connsiteX5" fmla="*/ 354053 w 468677"/>
                  <a:gd name="connsiteY5" fmla="*/ 208347 h 209147"/>
                  <a:gd name="connsiteX6" fmla="*/ 346122 w 468677"/>
                  <a:gd name="connsiteY6" fmla="*/ 209147 h 209147"/>
                  <a:gd name="connsiteX7" fmla="*/ 328212 w 468677"/>
                  <a:gd name="connsiteY7" fmla="*/ 202687 h 209147"/>
                  <a:gd name="connsiteX8" fmla="*/ 69835 w 468677"/>
                  <a:gd name="connsiteY8" fmla="*/ 105844 h 209147"/>
                  <a:gd name="connsiteX9" fmla="*/ 53036 w 468677"/>
                  <a:gd name="connsiteY9" fmla="*/ 98719 h 209147"/>
                  <a:gd name="connsiteX10" fmla="*/ 36625 w 468677"/>
                  <a:gd name="connsiteY10" fmla="*/ 78828 h 209147"/>
                  <a:gd name="connsiteX11" fmla="*/ 8231 w 468677"/>
                  <a:gd name="connsiteY11" fmla="*/ 26517 h 209147"/>
                  <a:gd name="connsiteX12" fmla="*/ 0 w 468677"/>
                  <a:gd name="connsiteY12" fmla="*/ 0 h 209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68677" h="209147">
                    <a:moveTo>
                      <a:pt x="0" y="0"/>
                    </a:moveTo>
                    <a:lnTo>
                      <a:pt x="25723" y="3310"/>
                    </a:lnTo>
                    <a:cubicBezTo>
                      <a:pt x="148978" y="22119"/>
                      <a:pt x="223158" y="50911"/>
                      <a:pt x="406650" y="131085"/>
                    </a:cubicBezTo>
                    <a:lnTo>
                      <a:pt x="468677" y="158293"/>
                    </a:lnTo>
                    <a:lnTo>
                      <a:pt x="464172" y="162009"/>
                    </a:lnTo>
                    <a:cubicBezTo>
                      <a:pt x="431405" y="184147"/>
                      <a:pt x="394148" y="200143"/>
                      <a:pt x="354053" y="208347"/>
                    </a:cubicBezTo>
                    <a:lnTo>
                      <a:pt x="346122" y="209147"/>
                    </a:lnTo>
                    <a:lnTo>
                      <a:pt x="328212" y="202687"/>
                    </a:lnTo>
                    <a:cubicBezTo>
                      <a:pt x="210020" y="159913"/>
                      <a:pt x="126567" y="128999"/>
                      <a:pt x="69835" y="105844"/>
                    </a:cubicBezTo>
                    <a:lnTo>
                      <a:pt x="53036" y="98719"/>
                    </a:lnTo>
                    <a:lnTo>
                      <a:pt x="36625" y="78828"/>
                    </a:lnTo>
                    <a:cubicBezTo>
                      <a:pt x="25556" y="62445"/>
                      <a:pt x="16023" y="44938"/>
                      <a:pt x="8231" y="26517"/>
                    </a:cubicBezTo>
                    <a:lnTo>
                      <a:pt x="0" y="0"/>
                    </a:lnTo>
                    <a:close/>
                  </a:path>
                </a:pathLst>
              </a:custGeom>
              <a:gradFill flip="none" rotWithShape="1">
                <a:gsLst>
                  <a:gs pos="29150">
                    <a:srgbClr val="FFFFFF">
                      <a:lumMod val="65000"/>
                    </a:srgbClr>
                  </a:gs>
                  <a:gs pos="73000">
                    <a:srgbClr val="FFFFFF">
                      <a:lumMod val="65000"/>
                    </a:srgbClr>
                  </a:gs>
                  <a:gs pos="0">
                    <a:srgbClr val="A6A8A7">
                      <a:tint val="66000"/>
                      <a:satMod val="160000"/>
                    </a:srgbClr>
                  </a:gs>
                  <a:gs pos="50000">
                    <a:srgbClr val="A6A8A7">
                      <a:tint val="44500"/>
                      <a:satMod val="160000"/>
                    </a:srgbClr>
                  </a:gs>
                  <a:gs pos="100000">
                    <a:srgbClr val="A6A8A7">
                      <a:tint val="23500"/>
                      <a:satMod val="160000"/>
                    </a:srgbClr>
                  </a:gs>
                </a:gsLst>
                <a:lin ang="10800000" scaled="1"/>
                <a:tileRect/>
              </a:gradFill>
              <a:ln w="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0" cap="none" spc="0" normalizeH="0" baseline="0" noProof="0">
                  <a:ln>
                    <a:noFill/>
                  </a:ln>
                  <a:solidFill>
                    <a:srgbClr val="445369"/>
                  </a:solidFill>
                  <a:effectLst/>
                  <a:uLnTx/>
                  <a:uFillTx/>
                  <a:latin typeface="Arial" panose="020B0604020202020204" pitchFamily="34" charset="0"/>
                  <a:cs typeface="Arial" panose="020B0604020202020204" pitchFamily="34" charset="0"/>
                </a:endParaRPr>
              </a:p>
            </p:txBody>
          </p:sp>
        </p:grpSp>
        <p:grpSp>
          <p:nvGrpSpPr>
            <p:cNvPr id="101" name="Group 100">
              <a:extLst>
                <a:ext uri="{FF2B5EF4-FFF2-40B4-BE49-F238E27FC236}">
                  <a16:creationId xmlns:a16="http://schemas.microsoft.com/office/drawing/2014/main" id="{A52126F6-9C95-BEAE-2747-A7D5A4EDEA0D}"/>
                </a:ext>
              </a:extLst>
            </p:cNvPr>
            <p:cNvGrpSpPr/>
            <p:nvPr/>
          </p:nvGrpSpPr>
          <p:grpSpPr>
            <a:xfrm>
              <a:off x="3673221" y="4077067"/>
              <a:ext cx="177166" cy="489125"/>
              <a:chOff x="3536283" y="3814288"/>
              <a:chExt cx="107965" cy="298073"/>
            </a:xfrm>
          </p:grpSpPr>
          <p:sp>
            <p:nvSpPr>
              <p:cNvPr id="104" name="Freeform: Shape 103">
                <a:extLst>
                  <a:ext uri="{FF2B5EF4-FFF2-40B4-BE49-F238E27FC236}">
                    <a16:creationId xmlns:a16="http://schemas.microsoft.com/office/drawing/2014/main" id="{243DDC71-8F3C-9CCF-AD49-288E6BC5EE81}"/>
                  </a:ext>
                </a:extLst>
              </p:cNvPr>
              <p:cNvSpPr/>
              <p:nvPr/>
            </p:nvSpPr>
            <p:spPr>
              <a:xfrm>
                <a:off x="3536283" y="3814288"/>
                <a:ext cx="107965" cy="107965"/>
              </a:xfrm>
              <a:custGeom>
                <a:avLst/>
                <a:gdLst>
                  <a:gd name="connsiteX0" fmla="*/ 107966 w 107965"/>
                  <a:gd name="connsiteY0" fmla="*/ 53983 h 107965"/>
                  <a:gd name="connsiteX1" fmla="*/ 53983 w 107965"/>
                  <a:gd name="connsiteY1" fmla="*/ 107966 h 107965"/>
                  <a:gd name="connsiteX2" fmla="*/ 0 w 107965"/>
                  <a:gd name="connsiteY2" fmla="*/ 53983 h 107965"/>
                  <a:gd name="connsiteX3" fmla="*/ 53983 w 107965"/>
                  <a:gd name="connsiteY3" fmla="*/ 0 h 107965"/>
                  <a:gd name="connsiteX4" fmla="*/ 107966 w 107965"/>
                  <a:gd name="connsiteY4" fmla="*/ 53983 h 1079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965" h="107965">
                    <a:moveTo>
                      <a:pt x="107966" y="53983"/>
                    </a:moveTo>
                    <a:cubicBezTo>
                      <a:pt x="107966" y="83797"/>
                      <a:pt x="83797" y="107966"/>
                      <a:pt x="53983" y="107966"/>
                    </a:cubicBezTo>
                    <a:cubicBezTo>
                      <a:pt x="24169" y="107966"/>
                      <a:pt x="0" y="83797"/>
                      <a:pt x="0" y="53983"/>
                    </a:cubicBezTo>
                    <a:cubicBezTo>
                      <a:pt x="0" y="24169"/>
                      <a:pt x="24169" y="0"/>
                      <a:pt x="53983" y="0"/>
                    </a:cubicBezTo>
                    <a:cubicBezTo>
                      <a:pt x="83797" y="0"/>
                      <a:pt x="107966" y="24169"/>
                      <a:pt x="107966" y="53983"/>
                    </a:cubicBezTo>
                    <a:close/>
                  </a:path>
                </a:pathLst>
              </a:custGeom>
              <a:gradFill>
                <a:gsLst>
                  <a:gs pos="2913">
                    <a:schemeClr val="accent5">
                      <a:lumMod val="60000"/>
                      <a:lumOff val="40000"/>
                    </a:schemeClr>
                  </a:gs>
                  <a:gs pos="32000">
                    <a:schemeClr val="accent5">
                      <a:lumMod val="50000"/>
                    </a:schemeClr>
                  </a:gs>
                  <a:gs pos="72000">
                    <a:schemeClr val="accent5">
                      <a:lumMod val="20000"/>
                      <a:lumOff val="80000"/>
                    </a:schemeClr>
                  </a:gs>
                  <a:gs pos="99000">
                    <a:srgbClr val="445369">
                      <a:lumMod val="20000"/>
                      <a:lumOff val="80000"/>
                    </a:srgbClr>
                  </a:gs>
                  <a:gs pos="100000">
                    <a:schemeClr val="accent5">
                      <a:lumMod val="20000"/>
                      <a:lumOff val="80000"/>
                    </a:schemeClr>
                  </a:gs>
                </a:gsLst>
                <a:path path="circle">
                  <a:fillToRect l="100000" t="100000"/>
                </a:path>
              </a:gra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0" cap="none" spc="0" normalizeH="0" baseline="0" noProof="0">
                  <a:ln>
                    <a:noFill/>
                  </a:ln>
                  <a:solidFill>
                    <a:srgbClr val="445369"/>
                  </a:solidFill>
                  <a:effectLst/>
                  <a:uLnTx/>
                  <a:uFillTx/>
                  <a:latin typeface="Arial" panose="020B0604020202020204" pitchFamily="34" charset="0"/>
                  <a:cs typeface="Arial" panose="020B0604020202020204" pitchFamily="34" charset="0"/>
                </a:endParaRPr>
              </a:p>
            </p:txBody>
          </p:sp>
          <p:sp>
            <p:nvSpPr>
              <p:cNvPr id="105" name="Freeform: Shape 104">
                <a:extLst>
                  <a:ext uri="{FF2B5EF4-FFF2-40B4-BE49-F238E27FC236}">
                    <a16:creationId xmlns:a16="http://schemas.microsoft.com/office/drawing/2014/main" id="{A7A961CA-2053-9D42-7BE1-1A6636B9432A}"/>
                  </a:ext>
                </a:extLst>
              </p:cNvPr>
              <p:cNvSpPr/>
              <p:nvPr/>
            </p:nvSpPr>
            <p:spPr>
              <a:xfrm>
                <a:off x="3571568" y="3894254"/>
                <a:ext cx="66797" cy="218107"/>
              </a:xfrm>
              <a:custGeom>
                <a:avLst/>
                <a:gdLst>
                  <a:gd name="connsiteX0" fmla="*/ 6491 w 66797"/>
                  <a:gd name="connsiteY0" fmla="*/ 41940 h 218107"/>
                  <a:gd name="connsiteX1" fmla="*/ 9 w 66797"/>
                  <a:gd name="connsiteY1" fmla="*/ 206067 h 218107"/>
                  <a:gd name="connsiteX2" fmla="*/ 15842 w 66797"/>
                  <a:gd name="connsiteY2" fmla="*/ 217278 h 218107"/>
                  <a:gd name="connsiteX3" fmla="*/ 59517 w 66797"/>
                  <a:gd name="connsiteY3" fmla="*/ 199798 h 218107"/>
                  <a:gd name="connsiteX4" fmla="*/ 66637 w 66797"/>
                  <a:gd name="connsiteY4" fmla="*/ 187099 h 218107"/>
                  <a:gd name="connsiteX5" fmla="*/ 36033 w 66797"/>
                  <a:gd name="connsiteY5" fmla="*/ 9583 h 218107"/>
                  <a:gd name="connsiteX6" fmla="*/ 21156 w 66797"/>
                  <a:gd name="connsiteY6" fmla="*/ 550 h 218107"/>
                  <a:gd name="connsiteX7" fmla="*/ 15842 w 66797"/>
                  <a:gd name="connsiteY7" fmla="*/ 2250 h 218107"/>
                  <a:gd name="connsiteX8" fmla="*/ 7766 w 66797"/>
                  <a:gd name="connsiteY8" fmla="*/ 12771 h 218107"/>
                  <a:gd name="connsiteX9" fmla="*/ 6491 w 66797"/>
                  <a:gd name="connsiteY9" fmla="*/ 42047 h 218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797" h="218107">
                    <a:moveTo>
                      <a:pt x="6491" y="41940"/>
                    </a:moveTo>
                    <a:lnTo>
                      <a:pt x="9" y="206067"/>
                    </a:lnTo>
                    <a:cubicBezTo>
                      <a:pt x="-310" y="214462"/>
                      <a:pt x="8085" y="220360"/>
                      <a:pt x="15842" y="217278"/>
                    </a:cubicBezTo>
                    <a:lnTo>
                      <a:pt x="59517" y="199798"/>
                    </a:lnTo>
                    <a:cubicBezTo>
                      <a:pt x="64565" y="197779"/>
                      <a:pt x="67540" y="192465"/>
                      <a:pt x="66637" y="187099"/>
                    </a:cubicBezTo>
                    <a:lnTo>
                      <a:pt x="36033" y="9583"/>
                    </a:lnTo>
                    <a:cubicBezTo>
                      <a:pt x="34864" y="2675"/>
                      <a:pt x="27850" y="-1575"/>
                      <a:pt x="21156" y="550"/>
                    </a:cubicBezTo>
                    <a:lnTo>
                      <a:pt x="15842" y="2250"/>
                    </a:lnTo>
                    <a:cubicBezTo>
                      <a:pt x="11220" y="3738"/>
                      <a:pt x="7979" y="7935"/>
                      <a:pt x="7766" y="12771"/>
                    </a:cubicBezTo>
                    <a:lnTo>
                      <a:pt x="6491" y="42047"/>
                    </a:lnTo>
                    <a:close/>
                  </a:path>
                </a:pathLst>
              </a:custGeom>
              <a:gradFill flip="none" rotWithShape="1">
                <a:gsLst>
                  <a:gs pos="2913">
                    <a:schemeClr val="accent5">
                      <a:lumMod val="60000"/>
                      <a:lumOff val="40000"/>
                    </a:schemeClr>
                  </a:gs>
                  <a:gs pos="32000">
                    <a:schemeClr val="accent5">
                      <a:lumMod val="50000"/>
                    </a:schemeClr>
                  </a:gs>
                  <a:gs pos="72000">
                    <a:schemeClr val="accent5">
                      <a:lumMod val="20000"/>
                      <a:lumOff val="80000"/>
                    </a:schemeClr>
                  </a:gs>
                  <a:gs pos="99000">
                    <a:srgbClr val="445369">
                      <a:lumMod val="20000"/>
                      <a:lumOff val="80000"/>
                    </a:srgbClr>
                  </a:gs>
                  <a:gs pos="100000">
                    <a:schemeClr val="accent5">
                      <a:lumMod val="20000"/>
                      <a:lumOff val="80000"/>
                    </a:schemeClr>
                  </a:gs>
                </a:gsLst>
                <a:lin ang="2700000" scaled="1"/>
                <a:tileRect/>
              </a:gra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0" cap="none" spc="0" normalizeH="0" baseline="0" noProof="0">
                  <a:ln>
                    <a:noFill/>
                  </a:ln>
                  <a:solidFill>
                    <a:srgbClr val="445369"/>
                  </a:solidFill>
                  <a:effectLst/>
                  <a:uLnTx/>
                  <a:uFillTx/>
                  <a:latin typeface="Arial" panose="020B0604020202020204" pitchFamily="34" charset="0"/>
                  <a:cs typeface="Arial" panose="020B0604020202020204" pitchFamily="34" charset="0"/>
                </a:endParaRPr>
              </a:p>
            </p:txBody>
          </p:sp>
        </p:grpSp>
        <p:cxnSp>
          <p:nvCxnSpPr>
            <p:cNvPr id="102" name="Straight Connector 101">
              <a:extLst>
                <a:ext uri="{FF2B5EF4-FFF2-40B4-BE49-F238E27FC236}">
                  <a16:creationId xmlns:a16="http://schemas.microsoft.com/office/drawing/2014/main" id="{5132F8E5-8F24-5F1D-F3A8-BBB95CBA22E3}"/>
                </a:ext>
              </a:extLst>
            </p:cNvPr>
            <p:cNvCxnSpPr>
              <a:cxnSpLocks/>
            </p:cNvCxnSpPr>
            <p:nvPr/>
          </p:nvCxnSpPr>
          <p:spPr>
            <a:xfrm flipV="1">
              <a:off x="4005580" y="3768899"/>
              <a:ext cx="650391" cy="336030"/>
            </a:xfrm>
            <a:prstGeom prst="line">
              <a:avLst/>
            </a:prstGeom>
            <a:noFill/>
            <a:ln w="19050" cap="rnd" cmpd="sng" algn="ctr">
              <a:solidFill>
                <a:schemeClr val="accent5">
                  <a:lumMod val="50000"/>
                </a:schemeClr>
              </a:solidFill>
              <a:prstDash val="solid"/>
              <a:round/>
            </a:ln>
            <a:effectLst/>
          </p:spPr>
        </p:cxnSp>
        <p:sp>
          <p:nvSpPr>
            <p:cNvPr id="103" name="Oval 102">
              <a:extLst>
                <a:ext uri="{FF2B5EF4-FFF2-40B4-BE49-F238E27FC236}">
                  <a16:creationId xmlns:a16="http://schemas.microsoft.com/office/drawing/2014/main" id="{82AFFAA4-BAD1-CC39-3295-6EE7EB1D3CE5}"/>
                </a:ext>
              </a:extLst>
            </p:cNvPr>
            <p:cNvSpPr/>
            <p:nvPr/>
          </p:nvSpPr>
          <p:spPr>
            <a:xfrm>
              <a:off x="4626393" y="3730915"/>
              <a:ext cx="64037" cy="64037"/>
            </a:xfrm>
            <a:prstGeom prst="ellipse">
              <a:avLst/>
            </a:prstGeom>
            <a:solidFill>
              <a:srgbClr val="FFFFFF"/>
            </a:solidFill>
            <a:ln w="12700" cap="flat" cmpd="sng" algn="ctr">
              <a:solidFill>
                <a:schemeClr val="accent5">
                  <a:lumMod val="50000"/>
                </a:scheme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grpSp>
        <p:nvGrpSpPr>
          <p:cNvPr id="120" name="Group 119">
            <a:extLst>
              <a:ext uri="{FF2B5EF4-FFF2-40B4-BE49-F238E27FC236}">
                <a16:creationId xmlns:a16="http://schemas.microsoft.com/office/drawing/2014/main" id="{1FF2C9F5-66AB-4EB3-711B-221E2A50F748}"/>
              </a:ext>
            </a:extLst>
          </p:cNvPr>
          <p:cNvGrpSpPr/>
          <p:nvPr/>
        </p:nvGrpSpPr>
        <p:grpSpPr>
          <a:xfrm>
            <a:off x="4958057" y="3491107"/>
            <a:ext cx="1145556" cy="1518220"/>
            <a:chOff x="4964109" y="3575348"/>
            <a:chExt cx="1145556" cy="1518220"/>
          </a:xfrm>
        </p:grpSpPr>
        <p:sp>
          <p:nvSpPr>
            <p:cNvPr id="121" name="Rectangle: Rounded Corners 120">
              <a:extLst>
                <a:ext uri="{FF2B5EF4-FFF2-40B4-BE49-F238E27FC236}">
                  <a16:creationId xmlns:a16="http://schemas.microsoft.com/office/drawing/2014/main" id="{FD033928-315E-7D78-35EE-26AECAD34F16}"/>
                </a:ext>
              </a:extLst>
            </p:cNvPr>
            <p:cNvSpPr/>
            <p:nvPr/>
          </p:nvSpPr>
          <p:spPr>
            <a:xfrm>
              <a:off x="4964109" y="4480106"/>
              <a:ext cx="756000" cy="613462"/>
            </a:xfrm>
            <a:prstGeom prst="roundRect">
              <a:avLst>
                <a:gd name="adj" fmla="val 32778"/>
              </a:avLst>
            </a:prstGeom>
            <a:solidFill>
              <a:schemeClr val="accent6"/>
            </a:solidFill>
            <a:ln w="12700" cap="flat" cmpd="sng" algn="ctr">
              <a:noFill/>
              <a:prstDash val="solid"/>
              <a:miter lim="800000"/>
            </a:ln>
            <a:effectLst/>
          </p:spPr>
          <p:txBody>
            <a:bodyPr lIns="0" tIns="18000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rPr>
                <a:t>Exon20ins</a:t>
              </a:r>
            </a:p>
          </p:txBody>
        </p:sp>
        <p:sp>
          <p:nvSpPr>
            <p:cNvPr id="122" name="Oval 121">
              <a:extLst>
                <a:ext uri="{FF2B5EF4-FFF2-40B4-BE49-F238E27FC236}">
                  <a16:creationId xmlns:a16="http://schemas.microsoft.com/office/drawing/2014/main" id="{D738FE77-536F-258C-5165-F36265F5303E}"/>
                </a:ext>
              </a:extLst>
            </p:cNvPr>
            <p:cNvSpPr/>
            <p:nvPr/>
          </p:nvSpPr>
          <p:spPr>
            <a:xfrm>
              <a:off x="5033708" y="4017690"/>
              <a:ext cx="613462" cy="613462"/>
            </a:xfrm>
            <a:prstGeom prst="ellipse">
              <a:avLst/>
            </a:prstGeom>
            <a:solidFill>
              <a:srgbClr val="FFFFFF"/>
            </a:solidFill>
            <a:ln w="28575" cap="flat" cmpd="sng" algn="ctr">
              <a:solidFill>
                <a:schemeClr val="accent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cxnSp>
          <p:nvCxnSpPr>
            <p:cNvPr id="123" name="Straight Connector 122">
              <a:extLst>
                <a:ext uri="{FF2B5EF4-FFF2-40B4-BE49-F238E27FC236}">
                  <a16:creationId xmlns:a16="http://schemas.microsoft.com/office/drawing/2014/main" id="{51F20983-AFDC-C9B6-B5D7-793742972894}"/>
                </a:ext>
              </a:extLst>
            </p:cNvPr>
            <p:cNvCxnSpPr>
              <a:cxnSpLocks/>
              <a:stCxn id="122" idx="7"/>
              <a:endCxn id="124" idx="3"/>
            </p:cNvCxnSpPr>
            <p:nvPr/>
          </p:nvCxnSpPr>
          <p:spPr>
            <a:xfrm flipV="1">
              <a:off x="5557331" y="3630007"/>
              <a:ext cx="497675" cy="477522"/>
            </a:xfrm>
            <a:prstGeom prst="line">
              <a:avLst/>
            </a:prstGeom>
            <a:noFill/>
            <a:ln w="19050" cap="flat" cmpd="sng" algn="ctr">
              <a:solidFill>
                <a:schemeClr val="accent6"/>
              </a:solidFill>
              <a:prstDash val="solid"/>
              <a:miter lim="800000"/>
            </a:ln>
            <a:effectLst/>
          </p:spPr>
        </p:cxnSp>
        <p:sp>
          <p:nvSpPr>
            <p:cNvPr id="124" name="Oval 123">
              <a:extLst>
                <a:ext uri="{FF2B5EF4-FFF2-40B4-BE49-F238E27FC236}">
                  <a16:creationId xmlns:a16="http://schemas.microsoft.com/office/drawing/2014/main" id="{53418F29-5AE2-541A-7C65-530EF1D04C93}"/>
                </a:ext>
              </a:extLst>
            </p:cNvPr>
            <p:cNvSpPr/>
            <p:nvPr/>
          </p:nvSpPr>
          <p:spPr>
            <a:xfrm>
              <a:off x="6045628" y="3575348"/>
              <a:ext cx="64037" cy="64037"/>
            </a:xfrm>
            <a:prstGeom prst="ellipse">
              <a:avLst/>
            </a:prstGeom>
            <a:solidFill>
              <a:srgbClr val="FFFFFF"/>
            </a:solidFill>
            <a:ln w="12700" cap="flat" cmpd="sng" algn="ctr">
              <a:solidFill>
                <a:schemeClr val="accent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125" name="Freeform: Shape 124">
              <a:extLst>
                <a:ext uri="{FF2B5EF4-FFF2-40B4-BE49-F238E27FC236}">
                  <a16:creationId xmlns:a16="http://schemas.microsoft.com/office/drawing/2014/main" id="{4AC2E4B3-2DD8-BD40-E052-51787372866B}"/>
                </a:ext>
              </a:extLst>
            </p:cNvPr>
            <p:cNvSpPr/>
            <p:nvPr/>
          </p:nvSpPr>
          <p:spPr>
            <a:xfrm rot="21127129">
              <a:off x="5092522" y="4417627"/>
              <a:ext cx="436922" cy="209147"/>
            </a:xfrm>
            <a:custGeom>
              <a:avLst/>
              <a:gdLst>
                <a:gd name="connsiteX0" fmla="*/ 0 w 468677"/>
                <a:gd name="connsiteY0" fmla="*/ 0 h 209147"/>
                <a:gd name="connsiteX1" fmla="*/ 25723 w 468677"/>
                <a:gd name="connsiteY1" fmla="*/ 3310 h 209147"/>
                <a:gd name="connsiteX2" fmla="*/ 406650 w 468677"/>
                <a:gd name="connsiteY2" fmla="*/ 131085 h 209147"/>
                <a:gd name="connsiteX3" fmla="*/ 468677 w 468677"/>
                <a:gd name="connsiteY3" fmla="*/ 158293 h 209147"/>
                <a:gd name="connsiteX4" fmla="*/ 464172 w 468677"/>
                <a:gd name="connsiteY4" fmla="*/ 162009 h 209147"/>
                <a:gd name="connsiteX5" fmla="*/ 354053 w 468677"/>
                <a:gd name="connsiteY5" fmla="*/ 208347 h 209147"/>
                <a:gd name="connsiteX6" fmla="*/ 346122 w 468677"/>
                <a:gd name="connsiteY6" fmla="*/ 209147 h 209147"/>
                <a:gd name="connsiteX7" fmla="*/ 328212 w 468677"/>
                <a:gd name="connsiteY7" fmla="*/ 202687 h 209147"/>
                <a:gd name="connsiteX8" fmla="*/ 69835 w 468677"/>
                <a:gd name="connsiteY8" fmla="*/ 105844 h 209147"/>
                <a:gd name="connsiteX9" fmla="*/ 53036 w 468677"/>
                <a:gd name="connsiteY9" fmla="*/ 98719 h 209147"/>
                <a:gd name="connsiteX10" fmla="*/ 36625 w 468677"/>
                <a:gd name="connsiteY10" fmla="*/ 78828 h 209147"/>
                <a:gd name="connsiteX11" fmla="*/ 8231 w 468677"/>
                <a:gd name="connsiteY11" fmla="*/ 26517 h 209147"/>
                <a:gd name="connsiteX12" fmla="*/ 0 w 468677"/>
                <a:gd name="connsiteY12" fmla="*/ 0 h 209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68677" h="209147">
                  <a:moveTo>
                    <a:pt x="0" y="0"/>
                  </a:moveTo>
                  <a:lnTo>
                    <a:pt x="25723" y="3310"/>
                  </a:lnTo>
                  <a:cubicBezTo>
                    <a:pt x="148978" y="22119"/>
                    <a:pt x="223158" y="50911"/>
                    <a:pt x="406650" y="131085"/>
                  </a:cubicBezTo>
                  <a:lnTo>
                    <a:pt x="468677" y="158293"/>
                  </a:lnTo>
                  <a:lnTo>
                    <a:pt x="464172" y="162009"/>
                  </a:lnTo>
                  <a:cubicBezTo>
                    <a:pt x="431405" y="184147"/>
                    <a:pt x="394148" y="200143"/>
                    <a:pt x="354053" y="208347"/>
                  </a:cubicBezTo>
                  <a:lnTo>
                    <a:pt x="346122" y="209147"/>
                  </a:lnTo>
                  <a:lnTo>
                    <a:pt x="328212" y="202687"/>
                  </a:lnTo>
                  <a:cubicBezTo>
                    <a:pt x="210020" y="159913"/>
                    <a:pt x="126567" y="128999"/>
                    <a:pt x="69835" y="105844"/>
                  </a:cubicBezTo>
                  <a:lnTo>
                    <a:pt x="53036" y="98719"/>
                  </a:lnTo>
                  <a:lnTo>
                    <a:pt x="36625" y="78828"/>
                  </a:lnTo>
                  <a:cubicBezTo>
                    <a:pt x="25556" y="62445"/>
                    <a:pt x="16023" y="44938"/>
                    <a:pt x="8231" y="26517"/>
                  </a:cubicBezTo>
                  <a:lnTo>
                    <a:pt x="0" y="0"/>
                  </a:lnTo>
                  <a:close/>
                </a:path>
              </a:pathLst>
            </a:custGeom>
            <a:gradFill flip="none" rotWithShape="1">
              <a:gsLst>
                <a:gs pos="29150">
                  <a:srgbClr val="FFFFFF">
                    <a:lumMod val="65000"/>
                  </a:srgbClr>
                </a:gs>
                <a:gs pos="73000">
                  <a:srgbClr val="FFFFFF">
                    <a:lumMod val="65000"/>
                  </a:srgbClr>
                </a:gs>
                <a:gs pos="0">
                  <a:srgbClr val="A6A8A7">
                    <a:tint val="66000"/>
                    <a:satMod val="160000"/>
                  </a:srgbClr>
                </a:gs>
                <a:gs pos="50000">
                  <a:srgbClr val="A6A8A7">
                    <a:tint val="44500"/>
                    <a:satMod val="160000"/>
                  </a:srgbClr>
                </a:gs>
                <a:gs pos="100000">
                  <a:srgbClr val="A6A8A7">
                    <a:tint val="23500"/>
                    <a:satMod val="160000"/>
                  </a:srgbClr>
                </a:gs>
              </a:gsLst>
              <a:lin ang="10800000" scaled="1"/>
              <a:tileRect/>
            </a:gradFill>
            <a:ln w="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0" cap="none" spc="0" normalizeH="0" baseline="0" noProof="0">
                <a:ln>
                  <a:noFill/>
                </a:ln>
                <a:solidFill>
                  <a:srgbClr val="445369"/>
                </a:solidFill>
                <a:effectLst/>
                <a:uLnTx/>
                <a:uFillTx/>
                <a:latin typeface="Arial" panose="020B0604020202020204" pitchFamily="34" charset="0"/>
                <a:cs typeface="Arial" panose="020B0604020202020204" pitchFamily="34" charset="0"/>
              </a:endParaRPr>
            </a:p>
          </p:txBody>
        </p:sp>
        <p:grpSp>
          <p:nvGrpSpPr>
            <p:cNvPr id="126" name="Group 125">
              <a:extLst>
                <a:ext uri="{FF2B5EF4-FFF2-40B4-BE49-F238E27FC236}">
                  <a16:creationId xmlns:a16="http://schemas.microsoft.com/office/drawing/2014/main" id="{BB49DC43-DB87-071E-C553-3178D75E2E4F}"/>
                </a:ext>
              </a:extLst>
            </p:cNvPr>
            <p:cNvGrpSpPr/>
            <p:nvPr/>
          </p:nvGrpSpPr>
          <p:grpSpPr>
            <a:xfrm>
              <a:off x="5248698" y="4044019"/>
              <a:ext cx="159816" cy="529359"/>
              <a:chOff x="5107956" y="3788726"/>
              <a:chExt cx="117210" cy="388235"/>
            </a:xfrm>
          </p:grpSpPr>
          <p:sp>
            <p:nvSpPr>
              <p:cNvPr id="127" name="Freeform: Shape 126">
                <a:extLst>
                  <a:ext uri="{FF2B5EF4-FFF2-40B4-BE49-F238E27FC236}">
                    <a16:creationId xmlns:a16="http://schemas.microsoft.com/office/drawing/2014/main" id="{2B746B72-D9F8-6C21-872B-E67952DDA5B9}"/>
                  </a:ext>
                </a:extLst>
              </p:cNvPr>
              <p:cNvSpPr/>
              <p:nvPr/>
            </p:nvSpPr>
            <p:spPr>
              <a:xfrm rot="17549998">
                <a:off x="5107956" y="3788726"/>
                <a:ext cx="117210" cy="117210"/>
              </a:xfrm>
              <a:custGeom>
                <a:avLst/>
                <a:gdLst>
                  <a:gd name="connsiteX0" fmla="*/ 117211 w 117210"/>
                  <a:gd name="connsiteY0" fmla="*/ 58605 h 117210"/>
                  <a:gd name="connsiteX1" fmla="*/ 58605 w 117210"/>
                  <a:gd name="connsiteY1" fmla="*/ 117211 h 117210"/>
                  <a:gd name="connsiteX2" fmla="*/ 0 w 117210"/>
                  <a:gd name="connsiteY2" fmla="*/ 58605 h 117210"/>
                  <a:gd name="connsiteX3" fmla="*/ 58605 w 117210"/>
                  <a:gd name="connsiteY3" fmla="*/ 0 h 117210"/>
                  <a:gd name="connsiteX4" fmla="*/ 117211 w 117210"/>
                  <a:gd name="connsiteY4" fmla="*/ 58605 h 117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210" h="117210">
                    <a:moveTo>
                      <a:pt x="117211" y="58605"/>
                    </a:moveTo>
                    <a:cubicBezTo>
                      <a:pt x="117211" y="90972"/>
                      <a:pt x="90972" y="117211"/>
                      <a:pt x="58605" y="117211"/>
                    </a:cubicBezTo>
                    <a:cubicBezTo>
                      <a:pt x="26239" y="117211"/>
                      <a:pt x="0" y="90972"/>
                      <a:pt x="0" y="58605"/>
                    </a:cubicBezTo>
                    <a:cubicBezTo>
                      <a:pt x="0" y="26238"/>
                      <a:pt x="26239" y="0"/>
                      <a:pt x="58605" y="0"/>
                    </a:cubicBezTo>
                    <a:cubicBezTo>
                      <a:pt x="90972" y="0"/>
                      <a:pt x="117211" y="26238"/>
                      <a:pt x="117211" y="58605"/>
                    </a:cubicBezTo>
                    <a:close/>
                  </a:path>
                </a:pathLst>
              </a:custGeom>
              <a:gradFill flip="none" rotWithShape="1">
                <a:gsLst>
                  <a:gs pos="2913">
                    <a:schemeClr val="accent6">
                      <a:lumMod val="60000"/>
                      <a:lumOff val="40000"/>
                    </a:schemeClr>
                  </a:gs>
                  <a:gs pos="32000">
                    <a:schemeClr val="accent6"/>
                  </a:gs>
                  <a:gs pos="72000">
                    <a:schemeClr val="accent6">
                      <a:lumMod val="20000"/>
                      <a:lumOff val="80000"/>
                    </a:schemeClr>
                  </a:gs>
                  <a:gs pos="99000">
                    <a:srgbClr val="445369">
                      <a:lumMod val="20000"/>
                      <a:lumOff val="80000"/>
                    </a:srgbClr>
                  </a:gs>
                  <a:gs pos="100000">
                    <a:schemeClr val="accent6">
                      <a:lumMod val="20000"/>
                      <a:lumOff val="80000"/>
                    </a:schemeClr>
                  </a:gs>
                </a:gsLst>
                <a:path path="circle">
                  <a:fillToRect l="100000" t="100000"/>
                </a:path>
                <a:tileRect r="-100000" b="-100000"/>
              </a:gradFill>
              <a:ln w="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0" cap="none" spc="0" normalizeH="0" baseline="0" noProof="0">
                  <a:ln>
                    <a:noFill/>
                  </a:ln>
                  <a:solidFill>
                    <a:srgbClr val="445369"/>
                  </a:solidFill>
                  <a:effectLst/>
                  <a:uLnTx/>
                  <a:uFillTx/>
                  <a:latin typeface="Arial" panose="020B0604020202020204" pitchFamily="34" charset="0"/>
                  <a:cs typeface="Arial" panose="020B0604020202020204" pitchFamily="34" charset="0"/>
                </a:endParaRPr>
              </a:p>
            </p:txBody>
          </p:sp>
          <p:sp>
            <p:nvSpPr>
              <p:cNvPr id="128" name="Freeform: Shape 127">
                <a:extLst>
                  <a:ext uri="{FF2B5EF4-FFF2-40B4-BE49-F238E27FC236}">
                    <a16:creationId xmlns:a16="http://schemas.microsoft.com/office/drawing/2014/main" id="{F1B01963-DE9F-22CB-01A8-ACCDE94C926C}"/>
                  </a:ext>
                </a:extLst>
              </p:cNvPr>
              <p:cNvSpPr/>
              <p:nvPr/>
            </p:nvSpPr>
            <p:spPr>
              <a:xfrm>
                <a:off x="5129123" y="3879634"/>
                <a:ext cx="64284" cy="297327"/>
              </a:xfrm>
              <a:custGeom>
                <a:avLst/>
                <a:gdLst>
                  <a:gd name="connsiteX0" fmla="*/ 58021 w 61368"/>
                  <a:gd name="connsiteY0" fmla="*/ 12126 h 284944"/>
                  <a:gd name="connsiteX1" fmla="*/ 48670 w 61368"/>
                  <a:gd name="connsiteY1" fmla="*/ 1819 h 284944"/>
                  <a:gd name="connsiteX2" fmla="*/ 36980 w 61368"/>
                  <a:gd name="connsiteY2" fmla="*/ 12 h 284944"/>
                  <a:gd name="connsiteX3" fmla="*/ 15143 w 61368"/>
                  <a:gd name="connsiteY3" fmla="*/ 5113 h 284944"/>
                  <a:gd name="connsiteX4" fmla="*/ 7704 w 61368"/>
                  <a:gd name="connsiteY4" fmla="*/ 17440 h 284944"/>
                  <a:gd name="connsiteX5" fmla="*/ 7704 w 61368"/>
                  <a:gd name="connsiteY5" fmla="*/ 27429 h 284944"/>
                  <a:gd name="connsiteX6" fmla="*/ 0 w 61368"/>
                  <a:gd name="connsiteY6" fmla="*/ 215466 h 284944"/>
                  <a:gd name="connsiteX7" fmla="*/ 7332 w 61368"/>
                  <a:gd name="connsiteY7" fmla="*/ 228164 h 284944"/>
                  <a:gd name="connsiteX8" fmla="*/ 28639 w 61368"/>
                  <a:gd name="connsiteY8" fmla="*/ 258131 h 284944"/>
                  <a:gd name="connsiteX9" fmla="*/ 57862 w 61368"/>
                  <a:gd name="connsiteY9" fmla="*/ 281297 h 284944"/>
                  <a:gd name="connsiteX10" fmla="*/ 61368 w 61368"/>
                  <a:gd name="connsiteY10" fmla="*/ 28970 h 284944"/>
                  <a:gd name="connsiteX11" fmla="*/ 61050 w 61368"/>
                  <a:gd name="connsiteY11" fmla="*/ 25994 h 284944"/>
                  <a:gd name="connsiteX12" fmla="*/ 58021 w 61368"/>
                  <a:gd name="connsiteY12" fmla="*/ 12180 h 284944"/>
                  <a:gd name="connsiteX0" fmla="*/ 58021 w 61368"/>
                  <a:gd name="connsiteY0" fmla="*/ 12126 h 281297"/>
                  <a:gd name="connsiteX1" fmla="*/ 48670 w 61368"/>
                  <a:gd name="connsiteY1" fmla="*/ 1819 h 281297"/>
                  <a:gd name="connsiteX2" fmla="*/ 36980 w 61368"/>
                  <a:gd name="connsiteY2" fmla="*/ 12 h 281297"/>
                  <a:gd name="connsiteX3" fmla="*/ 15143 w 61368"/>
                  <a:gd name="connsiteY3" fmla="*/ 5113 h 281297"/>
                  <a:gd name="connsiteX4" fmla="*/ 7704 w 61368"/>
                  <a:gd name="connsiteY4" fmla="*/ 17440 h 281297"/>
                  <a:gd name="connsiteX5" fmla="*/ 7704 w 61368"/>
                  <a:gd name="connsiteY5" fmla="*/ 27429 h 281297"/>
                  <a:gd name="connsiteX6" fmla="*/ 0 w 61368"/>
                  <a:gd name="connsiteY6" fmla="*/ 215466 h 281297"/>
                  <a:gd name="connsiteX7" fmla="*/ 7332 w 61368"/>
                  <a:gd name="connsiteY7" fmla="*/ 228164 h 281297"/>
                  <a:gd name="connsiteX8" fmla="*/ 57862 w 61368"/>
                  <a:gd name="connsiteY8" fmla="*/ 281297 h 281297"/>
                  <a:gd name="connsiteX9" fmla="*/ 61368 w 61368"/>
                  <a:gd name="connsiteY9" fmla="*/ 28970 h 281297"/>
                  <a:gd name="connsiteX10" fmla="*/ 61050 w 61368"/>
                  <a:gd name="connsiteY10" fmla="*/ 25994 h 281297"/>
                  <a:gd name="connsiteX11" fmla="*/ 58021 w 61368"/>
                  <a:gd name="connsiteY11" fmla="*/ 12180 h 281297"/>
                  <a:gd name="connsiteX12" fmla="*/ 58021 w 61368"/>
                  <a:gd name="connsiteY12" fmla="*/ 12126 h 281297"/>
                  <a:gd name="connsiteX0" fmla="*/ 58021 w 61368"/>
                  <a:gd name="connsiteY0" fmla="*/ 12126 h 290454"/>
                  <a:gd name="connsiteX1" fmla="*/ 48670 w 61368"/>
                  <a:gd name="connsiteY1" fmla="*/ 1819 h 290454"/>
                  <a:gd name="connsiteX2" fmla="*/ 36980 w 61368"/>
                  <a:gd name="connsiteY2" fmla="*/ 12 h 290454"/>
                  <a:gd name="connsiteX3" fmla="*/ 15143 w 61368"/>
                  <a:gd name="connsiteY3" fmla="*/ 5113 h 290454"/>
                  <a:gd name="connsiteX4" fmla="*/ 7704 w 61368"/>
                  <a:gd name="connsiteY4" fmla="*/ 17440 h 290454"/>
                  <a:gd name="connsiteX5" fmla="*/ 7704 w 61368"/>
                  <a:gd name="connsiteY5" fmla="*/ 27429 h 290454"/>
                  <a:gd name="connsiteX6" fmla="*/ 0 w 61368"/>
                  <a:gd name="connsiteY6" fmla="*/ 215466 h 290454"/>
                  <a:gd name="connsiteX7" fmla="*/ 57862 w 61368"/>
                  <a:gd name="connsiteY7" fmla="*/ 281297 h 290454"/>
                  <a:gd name="connsiteX8" fmla="*/ 61368 w 61368"/>
                  <a:gd name="connsiteY8" fmla="*/ 28970 h 290454"/>
                  <a:gd name="connsiteX9" fmla="*/ 61050 w 61368"/>
                  <a:gd name="connsiteY9" fmla="*/ 25994 h 290454"/>
                  <a:gd name="connsiteX10" fmla="*/ 58021 w 61368"/>
                  <a:gd name="connsiteY10" fmla="*/ 12180 h 290454"/>
                  <a:gd name="connsiteX11" fmla="*/ 58021 w 61368"/>
                  <a:gd name="connsiteY11" fmla="*/ 12126 h 290454"/>
                  <a:gd name="connsiteX0" fmla="*/ 60937 w 64284"/>
                  <a:gd name="connsiteY0" fmla="*/ 12126 h 297327"/>
                  <a:gd name="connsiteX1" fmla="*/ 51586 w 64284"/>
                  <a:gd name="connsiteY1" fmla="*/ 1819 h 297327"/>
                  <a:gd name="connsiteX2" fmla="*/ 39896 w 64284"/>
                  <a:gd name="connsiteY2" fmla="*/ 12 h 297327"/>
                  <a:gd name="connsiteX3" fmla="*/ 18059 w 64284"/>
                  <a:gd name="connsiteY3" fmla="*/ 5113 h 297327"/>
                  <a:gd name="connsiteX4" fmla="*/ 10620 w 64284"/>
                  <a:gd name="connsiteY4" fmla="*/ 17440 h 297327"/>
                  <a:gd name="connsiteX5" fmla="*/ 10620 w 64284"/>
                  <a:gd name="connsiteY5" fmla="*/ 27429 h 297327"/>
                  <a:gd name="connsiteX6" fmla="*/ 0 w 64284"/>
                  <a:gd name="connsiteY6" fmla="*/ 253371 h 297327"/>
                  <a:gd name="connsiteX7" fmla="*/ 60778 w 64284"/>
                  <a:gd name="connsiteY7" fmla="*/ 281297 h 297327"/>
                  <a:gd name="connsiteX8" fmla="*/ 64284 w 64284"/>
                  <a:gd name="connsiteY8" fmla="*/ 28970 h 297327"/>
                  <a:gd name="connsiteX9" fmla="*/ 63966 w 64284"/>
                  <a:gd name="connsiteY9" fmla="*/ 25994 h 297327"/>
                  <a:gd name="connsiteX10" fmla="*/ 60937 w 64284"/>
                  <a:gd name="connsiteY10" fmla="*/ 12180 h 297327"/>
                  <a:gd name="connsiteX11" fmla="*/ 60937 w 64284"/>
                  <a:gd name="connsiteY11" fmla="*/ 12126 h 297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4284" h="297327">
                    <a:moveTo>
                      <a:pt x="60937" y="12126"/>
                    </a:moveTo>
                    <a:cubicBezTo>
                      <a:pt x="59874" y="7291"/>
                      <a:pt x="56368" y="3253"/>
                      <a:pt x="51586" y="1819"/>
                    </a:cubicBezTo>
                    <a:cubicBezTo>
                      <a:pt x="48291" y="862"/>
                      <a:pt x="44306" y="119"/>
                      <a:pt x="39896" y="12"/>
                    </a:cubicBezTo>
                    <a:cubicBezTo>
                      <a:pt x="30811" y="-200"/>
                      <a:pt x="23372" y="2403"/>
                      <a:pt x="18059" y="5113"/>
                    </a:cubicBezTo>
                    <a:cubicBezTo>
                      <a:pt x="13436" y="7451"/>
                      <a:pt x="10620" y="12233"/>
                      <a:pt x="10620" y="17440"/>
                    </a:cubicBezTo>
                    <a:lnTo>
                      <a:pt x="10620" y="27429"/>
                    </a:lnTo>
                    <a:lnTo>
                      <a:pt x="0" y="253371"/>
                    </a:lnTo>
                    <a:cubicBezTo>
                      <a:pt x="8360" y="295682"/>
                      <a:pt x="50550" y="312380"/>
                      <a:pt x="60778" y="281297"/>
                    </a:cubicBezTo>
                    <a:cubicBezTo>
                      <a:pt x="61947" y="197188"/>
                      <a:pt x="63115" y="113079"/>
                      <a:pt x="64284" y="28970"/>
                    </a:cubicBezTo>
                    <a:cubicBezTo>
                      <a:pt x="64284" y="27960"/>
                      <a:pt x="64178" y="27004"/>
                      <a:pt x="63966" y="25994"/>
                    </a:cubicBezTo>
                    <a:lnTo>
                      <a:pt x="60937" y="12180"/>
                    </a:lnTo>
                    <a:lnTo>
                      <a:pt x="60937" y="12126"/>
                    </a:lnTo>
                    <a:close/>
                  </a:path>
                </a:pathLst>
              </a:custGeom>
              <a:gradFill flip="none" rotWithShape="1">
                <a:gsLst>
                  <a:gs pos="2913">
                    <a:schemeClr val="accent6">
                      <a:lumMod val="60000"/>
                      <a:lumOff val="40000"/>
                    </a:schemeClr>
                  </a:gs>
                  <a:gs pos="32000">
                    <a:schemeClr val="accent6"/>
                  </a:gs>
                  <a:gs pos="72000">
                    <a:schemeClr val="accent6">
                      <a:lumMod val="20000"/>
                      <a:lumOff val="80000"/>
                    </a:schemeClr>
                  </a:gs>
                  <a:gs pos="99000">
                    <a:srgbClr val="445369">
                      <a:lumMod val="20000"/>
                      <a:lumOff val="80000"/>
                    </a:srgbClr>
                  </a:gs>
                  <a:gs pos="100000">
                    <a:schemeClr val="accent6">
                      <a:lumMod val="20000"/>
                      <a:lumOff val="80000"/>
                    </a:schemeClr>
                  </a:gs>
                </a:gsLst>
                <a:lin ang="2700000" scaled="1"/>
                <a:tileRect/>
              </a:gra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0" cap="none" spc="0" normalizeH="0" baseline="0" noProof="0">
                  <a:ln>
                    <a:noFill/>
                  </a:ln>
                  <a:solidFill>
                    <a:srgbClr val="445369"/>
                  </a:solidFill>
                  <a:effectLst/>
                  <a:uLnTx/>
                  <a:uFillTx/>
                  <a:latin typeface="Arial" panose="020B0604020202020204" pitchFamily="34" charset="0"/>
                  <a:cs typeface="Arial" panose="020B0604020202020204" pitchFamily="34" charset="0"/>
                </a:endParaRPr>
              </a:p>
            </p:txBody>
          </p:sp>
        </p:grpSp>
      </p:grpSp>
      <p:sp>
        <p:nvSpPr>
          <p:cNvPr id="4" name="Footer Placeholder 3">
            <a:extLst>
              <a:ext uri="{FF2B5EF4-FFF2-40B4-BE49-F238E27FC236}">
                <a16:creationId xmlns:a16="http://schemas.microsoft.com/office/drawing/2014/main" id="{9F97FA2B-5F02-EA06-6045-B266F2818E92}"/>
              </a:ext>
            </a:extLst>
          </p:cNvPr>
          <p:cNvSpPr>
            <a:spLocks noGrp="1"/>
          </p:cNvSpPr>
          <p:nvPr>
            <p:ph type="ftr" sz="quarter" idx="10"/>
          </p:nvPr>
        </p:nvSpPr>
        <p:spPr/>
        <p:txBody>
          <a:bodyPr/>
          <a:lstStyle/>
          <a:p>
            <a:r>
              <a:rPr lang="en-GB" sz="900"/>
              <a:t>1L/2L, first-/second-line; exon19del, exon 19 deletion; </a:t>
            </a:r>
            <a:r>
              <a:rPr lang="en-US" sz="900" i="1">
                <a:solidFill>
                  <a:srgbClr val="000000"/>
                </a:solidFill>
                <a:ea typeface="Lato"/>
              </a:rPr>
              <a:t>EGFR</a:t>
            </a:r>
            <a:r>
              <a:rPr lang="en-US" sz="900">
                <a:solidFill>
                  <a:srgbClr val="000000"/>
                </a:solidFill>
                <a:ea typeface="Lato"/>
              </a:rPr>
              <a:t>, epidermal growth factor receptor; </a:t>
            </a:r>
            <a:r>
              <a:rPr lang="en-GB" sz="900"/>
              <a:t>exon20ins, exon 20 insertion; NSCLC, non-small cell lung cancer; OS, overall survival; PFS, progression-free survival; </a:t>
            </a:r>
            <a:r>
              <a:rPr lang="en-GB" sz="900" err="1"/>
              <a:t>rw</a:t>
            </a:r>
            <a:r>
              <a:rPr lang="en-GB" sz="900"/>
              <a:t>, real-world; TKI, tyrosine kinase inhibitor.</a:t>
            </a:r>
          </a:p>
          <a:p>
            <a:r>
              <a:rPr lang="en-GB" sz="900"/>
              <a:t>1. O’Sullivan DE, et al. </a:t>
            </a:r>
            <a:r>
              <a:rPr lang="en-GB" sz="900" i="1"/>
              <a:t>Curr Oncol</a:t>
            </a:r>
            <a:r>
              <a:rPr lang="en-GB" sz="900"/>
              <a:t>. 2022;29(10):7198-7208. 2. Riess JW, et al. </a:t>
            </a:r>
            <a:r>
              <a:rPr lang="en-GB" sz="900" i="1"/>
              <a:t>J </a:t>
            </a:r>
            <a:r>
              <a:rPr lang="en-GB" sz="900" i="1" err="1"/>
              <a:t>Thorac</a:t>
            </a:r>
            <a:r>
              <a:rPr lang="en-GB" sz="900" i="1"/>
              <a:t> Oncol</a:t>
            </a:r>
            <a:r>
              <a:rPr lang="en-GB" sz="900"/>
              <a:t>. 2018;13(10):1560-1568. 3. Bazhenova L, et al. </a:t>
            </a:r>
            <a:r>
              <a:rPr lang="en-GB" sz="900" i="1"/>
              <a:t>Lung</a:t>
            </a:r>
            <a:r>
              <a:rPr lang="en-GB" sz="900"/>
              <a:t> </a:t>
            </a:r>
            <a:r>
              <a:rPr lang="en-GB" sz="900" i="1"/>
              <a:t>Cancer</a:t>
            </a:r>
            <a:r>
              <a:rPr lang="en-GB" sz="900"/>
              <a:t>. 2021;162:154-161. 4. </a:t>
            </a:r>
            <a:r>
              <a:rPr lang="da-DK" sz="900">
                <a:ea typeface="Verdana" panose="020B0604030504040204" pitchFamily="34" charset="0"/>
              </a:rPr>
              <a:t>Soria JC, et al. </a:t>
            </a:r>
            <a:r>
              <a:rPr lang="da-DK" sz="900" i="1">
                <a:ea typeface="Verdana" panose="020B0604030504040204" pitchFamily="34" charset="0"/>
              </a:rPr>
              <a:t>N Engl J Med. </a:t>
            </a:r>
            <a:r>
              <a:rPr lang="da-DK" sz="900">
                <a:ea typeface="Verdana" panose="020B0604030504040204" pitchFamily="34" charset="0"/>
              </a:rPr>
              <a:t>2018;378(2):113</a:t>
            </a:r>
            <a:r>
              <a:rPr lang="en-GB" sz="900">
                <a:ea typeface="Verdana" panose="020B0604030504040204" pitchFamily="34" charset="0"/>
              </a:rPr>
              <a:t>-1</a:t>
            </a:r>
            <a:r>
              <a:rPr lang="da-DK" sz="900">
                <a:ea typeface="Verdana" panose="020B0604030504040204" pitchFamily="34" charset="0"/>
              </a:rPr>
              <a:t>25. </a:t>
            </a:r>
            <a:r>
              <a:rPr lang="en-GB" sz="900">
                <a:ea typeface="Verdana" panose="020B0604030504040204" pitchFamily="34" charset="0"/>
              </a:rPr>
              <a:t>5</a:t>
            </a:r>
            <a:r>
              <a:rPr lang="en-GB" sz="900"/>
              <a:t>. </a:t>
            </a:r>
            <a:r>
              <a:rPr lang="da-DK" sz="900">
                <a:ea typeface="Verdana" panose="020B0604030504040204" pitchFamily="34" charset="0"/>
              </a:rPr>
              <a:t>Girard N, et al. ELCC 2023. Abstract 19P. 6. Nieva J, et al. </a:t>
            </a:r>
            <a:r>
              <a:rPr lang="da-DK" sz="900" i="1">
                <a:ea typeface="Verdana" panose="020B0604030504040204" pitchFamily="34" charset="0"/>
              </a:rPr>
              <a:t>Ann Oncol</a:t>
            </a:r>
            <a:r>
              <a:rPr lang="da-DK" sz="900">
                <a:ea typeface="Verdana" panose="020B0604030504040204" pitchFamily="34" charset="0"/>
              </a:rPr>
              <a:t>. </a:t>
            </a:r>
            <a:r>
              <a:rPr lang="en-US" sz="900" i="1">
                <a:ea typeface="Verdana" panose="020B0604030504040204" pitchFamily="34" charset="0"/>
              </a:rPr>
              <a:t>Ann Oncol</a:t>
            </a:r>
            <a:r>
              <a:rPr lang="en-US" sz="900">
                <a:ea typeface="Verdana" panose="020B0604030504040204" pitchFamily="34" charset="0"/>
              </a:rPr>
              <a:t>. 2023;34(Supplement 2):S774</a:t>
            </a:r>
            <a:r>
              <a:rPr lang="da-DK" sz="900">
                <a:ea typeface="Verdana" panose="020B0604030504040204" pitchFamily="34" charset="0"/>
              </a:rPr>
              <a:t>. 7. Lee JY, et al. </a:t>
            </a:r>
            <a:r>
              <a:rPr lang="da-DK" sz="900" i="1">
                <a:ea typeface="Verdana" panose="020B0604030504040204" pitchFamily="34" charset="0"/>
              </a:rPr>
              <a:t>J Thorac Oncol</a:t>
            </a:r>
            <a:r>
              <a:rPr lang="da-DK" sz="900">
                <a:ea typeface="Verdana" panose="020B0604030504040204" pitchFamily="34" charset="0"/>
              </a:rPr>
              <a:t>. 2022;17(9):S440. 8. </a:t>
            </a:r>
            <a:r>
              <a:rPr lang="en-GB" sz="900"/>
              <a:t>Bertoli E, et al. </a:t>
            </a:r>
            <a:r>
              <a:rPr lang="en-GB" sz="900" i="1"/>
              <a:t>Int J Mol Sci</a:t>
            </a:r>
            <a:r>
              <a:rPr lang="en-GB" sz="900"/>
              <a:t>. 2022;23(13):6936</a:t>
            </a:r>
            <a:r>
              <a:rPr lang="da-DK" sz="900">
                <a:ea typeface="Verdana" panose="020B0604030504040204" pitchFamily="34" charset="0"/>
              </a:rPr>
              <a:t>.</a:t>
            </a:r>
            <a:endParaRPr lang="en-GB" sz="900"/>
          </a:p>
        </p:txBody>
      </p:sp>
    </p:spTree>
    <p:extLst>
      <p:ext uri="{BB962C8B-B14F-4D97-AF65-F5344CB8AC3E}">
        <p14:creationId xmlns:p14="http://schemas.microsoft.com/office/powerpoint/2010/main" val="5409986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AE86DAC-130B-1D4E-072B-3235412E675C}"/>
              </a:ext>
            </a:extLst>
          </p:cNvPr>
          <p:cNvSpPr>
            <a:spLocks noGrp="1"/>
          </p:cNvSpPr>
          <p:nvPr>
            <p:ph type="title"/>
          </p:nvPr>
        </p:nvSpPr>
        <p:spPr/>
        <p:txBody>
          <a:bodyPr>
            <a:noAutofit/>
          </a:bodyPr>
          <a:lstStyle/>
          <a:p>
            <a:r>
              <a:rPr lang="en-US" sz="4000" b="1">
                <a:solidFill>
                  <a:schemeClr val="bg1"/>
                </a:solidFill>
              </a:rPr>
              <a:t>Clinical Decision-Making for </a:t>
            </a:r>
            <a:br>
              <a:rPr lang="en-US" sz="4000" b="1">
                <a:solidFill>
                  <a:schemeClr val="bg1"/>
                </a:solidFill>
              </a:rPr>
            </a:br>
            <a:r>
              <a:rPr lang="en-US" sz="4000" b="1">
                <a:solidFill>
                  <a:schemeClr val="bg1"/>
                </a:solidFill>
              </a:rPr>
              <a:t>EGFR-Altered Metastatic NSCLC</a:t>
            </a:r>
          </a:p>
        </p:txBody>
      </p:sp>
      <p:sp>
        <p:nvSpPr>
          <p:cNvPr id="3" name="Text Placeholder 2">
            <a:extLst>
              <a:ext uri="{FF2B5EF4-FFF2-40B4-BE49-F238E27FC236}">
                <a16:creationId xmlns:a16="http://schemas.microsoft.com/office/drawing/2014/main" id="{F60E61FF-8A0F-D248-A610-9C8E249CC511}"/>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5633976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12C6BD-1C7F-AF8A-516F-803EE0595B1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51947C7-E54A-5205-8263-52E8707B10E6}"/>
              </a:ext>
            </a:extLst>
          </p:cNvPr>
          <p:cNvSpPr>
            <a:spLocks noGrp="1"/>
          </p:cNvSpPr>
          <p:nvPr>
            <p:ph type="title"/>
          </p:nvPr>
        </p:nvSpPr>
        <p:spPr>
          <a:xfrm>
            <a:off x="838200" y="365125"/>
            <a:ext cx="10515600" cy="1325563"/>
          </a:xfrm>
        </p:spPr>
        <p:txBody>
          <a:bodyPr>
            <a:normAutofit/>
          </a:bodyPr>
          <a:lstStyle/>
          <a:p>
            <a:r>
              <a:rPr lang="en-GB"/>
              <a:t>1L Treatment Landscape in Metastatic NSCLC With Common </a:t>
            </a:r>
            <a:r>
              <a:rPr lang="en-GB" i="1" noProof="0"/>
              <a:t>EGFR</a:t>
            </a:r>
            <a:r>
              <a:rPr lang="en-GB"/>
              <a:t> M</a:t>
            </a:r>
            <a:r>
              <a:rPr lang="en-GB" noProof="0" err="1"/>
              <a:t>utations</a:t>
            </a:r>
            <a:r>
              <a:rPr lang="en-GB" noProof="0"/>
              <a:t> </a:t>
            </a:r>
            <a:endParaRPr lang="en-GB"/>
          </a:p>
        </p:txBody>
      </p:sp>
      <p:sp>
        <p:nvSpPr>
          <p:cNvPr id="12" name="Footer Placeholder 11">
            <a:extLst>
              <a:ext uri="{FF2B5EF4-FFF2-40B4-BE49-F238E27FC236}">
                <a16:creationId xmlns:a16="http://schemas.microsoft.com/office/drawing/2014/main" id="{7D21A773-3EF1-101E-FC3B-17158DBBC000}"/>
              </a:ext>
            </a:extLst>
          </p:cNvPr>
          <p:cNvSpPr>
            <a:spLocks noGrp="1"/>
          </p:cNvSpPr>
          <p:nvPr>
            <p:ph type="ftr" sz="quarter" idx="10"/>
          </p:nvPr>
        </p:nvSpPr>
        <p:spPr>
          <a:xfrm>
            <a:off x="1416735" y="6054437"/>
            <a:ext cx="10651322" cy="803564"/>
          </a:xfrm>
        </p:spPr>
        <p:txBody>
          <a:bodyPr anchor="b"/>
          <a:lstStyle/>
          <a:p>
            <a:r>
              <a:rPr lang="en-GB" sz="900"/>
              <a:t>Disclaimer: This schematic provides an overview and is not comprehensive. Regimens are not EMA- or FDA-approved unless indicated otherwise. </a:t>
            </a:r>
          </a:p>
          <a:p>
            <a:r>
              <a:rPr lang="en-GB" sz="900"/>
              <a:t>1/3G, first-/third-generation; 1L, first-line; </a:t>
            </a:r>
            <a:r>
              <a:rPr lang="en-GB" sz="900" err="1"/>
              <a:t>bsAb</a:t>
            </a:r>
            <a:r>
              <a:rPr lang="en-GB" sz="900"/>
              <a:t>, bispecific antibody; </a:t>
            </a:r>
            <a:r>
              <a:rPr lang="en-GB" sz="900" err="1"/>
              <a:t>ChT</a:t>
            </a:r>
            <a:r>
              <a:rPr lang="en-GB" sz="900"/>
              <a:t>, chemotherapy;</a:t>
            </a:r>
            <a:r>
              <a:rPr lang="en-US" sz="900" i="1">
                <a:solidFill>
                  <a:srgbClr val="000000"/>
                </a:solidFill>
                <a:ea typeface="Lato"/>
              </a:rPr>
              <a:t> </a:t>
            </a:r>
            <a:r>
              <a:rPr lang="en-US" sz="900">
                <a:solidFill>
                  <a:srgbClr val="000000"/>
                </a:solidFill>
                <a:ea typeface="Lato"/>
              </a:rPr>
              <a:t>EGFR, epidermal growth factor receptor; </a:t>
            </a:r>
            <a:r>
              <a:rPr lang="en-GB" sz="900"/>
              <a:t>EMA, European Medicines Agency; FDA, Food and Drug Administration; MET, mesenchymal–epithelial transition; TKI, tyrosine kinase inhibitor, VEGF, vascular endothelial growth factor. </a:t>
            </a:r>
            <a:br>
              <a:rPr lang="en-GB" sz="900"/>
            </a:br>
            <a:r>
              <a:rPr lang="en-GB" sz="900"/>
              <a:t>1. </a:t>
            </a:r>
            <a:r>
              <a:rPr lang="da-DK" sz="900">
                <a:ea typeface="Verdana" panose="020B0604030504040204" pitchFamily="34" charset="0"/>
              </a:rPr>
              <a:t>Soria JC, et al. </a:t>
            </a:r>
            <a:r>
              <a:rPr lang="da-DK" sz="900" i="1">
                <a:ea typeface="Verdana" panose="020B0604030504040204" pitchFamily="34" charset="0"/>
              </a:rPr>
              <a:t>N Engl J Med. </a:t>
            </a:r>
            <a:r>
              <a:rPr lang="da-DK" sz="900">
                <a:ea typeface="Verdana" panose="020B0604030504040204" pitchFamily="34" charset="0"/>
              </a:rPr>
              <a:t>2018;378(2):113</a:t>
            </a:r>
            <a:r>
              <a:rPr lang="en-GB" sz="900">
                <a:ea typeface="Verdana" panose="020B0604030504040204" pitchFamily="34" charset="0"/>
              </a:rPr>
              <a:t>-1</a:t>
            </a:r>
            <a:r>
              <a:rPr lang="da-DK" sz="900">
                <a:ea typeface="Verdana" panose="020B0604030504040204" pitchFamily="34" charset="0"/>
              </a:rPr>
              <a:t>25. 2. Solassol I, et al. </a:t>
            </a:r>
            <a:r>
              <a:rPr lang="da-DK" sz="900" i="1">
                <a:ea typeface="Verdana" panose="020B0604030504040204" pitchFamily="34" charset="0"/>
              </a:rPr>
              <a:t>Biomolecules</a:t>
            </a:r>
            <a:r>
              <a:rPr lang="da-DK" sz="900">
                <a:ea typeface="Verdana" panose="020B0604030504040204" pitchFamily="34" charset="0"/>
              </a:rPr>
              <a:t>. 2019;9(11):668. </a:t>
            </a:r>
            <a:r>
              <a:rPr lang="en-GB" sz="900"/>
              <a:t>3. Huang M, et al. WCLC 2023. Abstract MA13.05. 4. </a:t>
            </a:r>
            <a:r>
              <a:rPr lang="da-DK" sz="900"/>
              <a:t>Planchard D, et al. </a:t>
            </a:r>
            <a:r>
              <a:rPr lang="da-DK" sz="900" i="1"/>
              <a:t>N Engl J Med</a:t>
            </a:r>
            <a:r>
              <a:rPr lang="da-DK" sz="900"/>
              <a:t>. 2023;389(21):1935-1948.</a:t>
            </a:r>
            <a:r>
              <a:rPr lang="en-GB" sz="900"/>
              <a:t> 5. TAGRISSO (osimertinib). Summary of product characteristics. 2024. 6. TAGRISSO (osimertinib). Prescribing information. 2024. 7. </a:t>
            </a:r>
            <a:r>
              <a:rPr lang="da-DK" sz="900"/>
              <a:t>Cho BC, et al. </a:t>
            </a:r>
            <a:r>
              <a:rPr lang="da-DK" sz="900" i="1"/>
              <a:t>N Engl J Med</a:t>
            </a:r>
            <a:r>
              <a:rPr lang="da-DK" sz="900"/>
              <a:t>. 2024;391(16):1486-1498.</a:t>
            </a:r>
            <a:r>
              <a:rPr lang="en-GB" sz="900"/>
              <a:t> 8. </a:t>
            </a:r>
            <a:r>
              <a:rPr lang="en-GB" sz="900">
                <a:ea typeface="Times New Roman" panose="02020603050405020304" pitchFamily="18" charset="0"/>
              </a:rPr>
              <a:t>RYBREVANT (amivantamab). Summary of product characteristics. 2025.</a:t>
            </a:r>
            <a:r>
              <a:rPr lang="en-GB" sz="900"/>
              <a:t> 9. RYBREVANT (amivantamab). Prescribing information. 2024. 10. Le X, et al. ESMO 2023. Abstract LBA71. 11. Bertoli E, et al. </a:t>
            </a:r>
            <a:r>
              <a:rPr lang="en-GB" sz="900" i="1"/>
              <a:t>Int J Mol Sci</a:t>
            </a:r>
            <a:r>
              <a:rPr lang="en-GB" sz="900"/>
              <a:t>. 2022;23(13):6936.</a:t>
            </a:r>
          </a:p>
        </p:txBody>
      </p:sp>
      <p:sp>
        <p:nvSpPr>
          <p:cNvPr id="57" name="Rectangle 56">
            <a:extLst>
              <a:ext uri="{FF2B5EF4-FFF2-40B4-BE49-F238E27FC236}">
                <a16:creationId xmlns:a16="http://schemas.microsoft.com/office/drawing/2014/main" id="{3480B83B-EAB0-73CD-D73B-FBFC750D6B16}"/>
              </a:ext>
            </a:extLst>
          </p:cNvPr>
          <p:cNvSpPr/>
          <p:nvPr/>
        </p:nvSpPr>
        <p:spPr>
          <a:xfrm>
            <a:off x="680813" y="2998782"/>
            <a:ext cx="10945844" cy="976724"/>
          </a:xfrm>
          <a:prstGeom prst="rect">
            <a:avLst/>
          </a:prstGeom>
          <a:gradFill>
            <a:gsLst>
              <a:gs pos="100000">
                <a:srgbClr val="F4E6DD">
                  <a:alpha val="60000"/>
                </a:srgbClr>
              </a:gs>
              <a:gs pos="0">
                <a:srgbClr val="FDF9F7">
                  <a:alpha val="0"/>
                </a:srgbClr>
              </a:gs>
            </a:gsLst>
            <a:lin ang="5400000" scaled="1"/>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9" tIns="45709" rIns="91419" bIns="45709" numCol="1" spcCol="0" rtlCol="0" fromWordArt="0" anchor="ctr" anchorCtr="0" forceAA="0" compatLnSpc="1">
            <a:prstTxWarp prst="textNoShape">
              <a:avLst/>
            </a:prstTxWarp>
            <a:noAutofit/>
          </a:bodyPr>
          <a:lstStyle/>
          <a:p>
            <a:pPr marL="0" marR="0" lvl="0" indent="0" algn="ctr" defTabSz="1121232"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58" name="Rectangle 57">
            <a:extLst>
              <a:ext uri="{FF2B5EF4-FFF2-40B4-BE49-F238E27FC236}">
                <a16:creationId xmlns:a16="http://schemas.microsoft.com/office/drawing/2014/main" id="{0CC81B4B-22B7-3710-2F24-1D5F822A9CDD}"/>
              </a:ext>
            </a:extLst>
          </p:cNvPr>
          <p:cNvSpPr/>
          <p:nvPr/>
        </p:nvSpPr>
        <p:spPr>
          <a:xfrm>
            <a:off x="680813" y="4015784"/>
            <a:ext cx="10945844" cy="1221862"/>
          </a:xfrm>
          <a:prstGeom prst="rect">
            <a:avLst/>
          </a:prstGeom>
          <a:gradFill>
            <a:gsLst>
              <a:gs pos="100000">
                <a:srgbClr val="FAF3F0">
                  <a:alpha val="0"/>
                </a:srgbClr>
              </a:gs>
              <a:gs pos="0">
                <a:srgbClr val="E8C3BB">
                  <a:alpha val="60000"/>
                </a:srgbClr>
              </a:gs>
            </a:gsLst>
            <a:lin ang="5400000" scaled="1"/>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121232"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pic>
        <p:nvPicPr>
          <p:cNvPr id="59" name="Picture 58">
            <a:extLst>
              <a:ext uri="{FF2B5EF4-FFF2-40B4-BE49-F238E27FC236}">
                <a16:creationId xmlns:a16="http://schemas.microsoft.com/office/drawing/2014/main" id="{F0746370-9094-B6F0-35F4-B4B46B3891C0}"/>
              </a:ext>
            </a:extLst>
          </p:cNvPr>
          <p:cNvPicPr>
            <a:picLocks noChangeAspect="1"/>
          </p:cNvPicPr>
          <p:nvPr/>
        </p:nvPicPr>
        <p:blipFill>
          <a:blip r:embed="rId3"/>
          <a:stretch>
            <a:fillRect/>
          </a:stretch>
        </p:blipFill>
        <p:spPr>
          <a:xfrm>
            <a:off x="735512" y="3812965"/>
            <a:ext cx="10839902" cy="277094"/>
          </a:xfrm>
          <a:prstGeom prst="rect">
            <a:avLst/>
          </a:prstGeom>
        </p:spPr>
      </p:pic>
      <p:sp>
        <p:nvSpPr>
          <p:cNvPr id="60" name="Rectangle 59">
            <a:extLst>
              <a:ext uri="{FF2B5EF4-FFF2-40B4-BE49-F238E27FC236}">
                <a16:creationId xmlns:a16="http://schemas.microsoft.com/office/drawing/2014/main" id="{667E9BAC-51E4-8853-18CC-149F558CA133}"/>
              </a:ext>
            </a:extLst>
          </p:cNvPr>
          <p:cNvSpPr/>
          <p:nvPr/>
        </p:nvSpPr>
        <p:spPr>
          <a:xfrm>
            <a:off x="785411" y="1600419"/>
            <a:ext cx="5171101" cy="595223"/>
          </a:xfrm>
          <a:prstGeom prst="rect">
            <a:avLst/>
          </a:prstGeom>
          <a:solidFill>
            <a:schemeClr val="accent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Intracellular inhibition</a:t>
            </a:r>
          </a:p>
        </p:txBody>
      </p:sp>
      <p:sp>
        <p:nvSpPr>
          <p:cNvPr id="61" name="TextBox 60">
            <a:extLst>
              <a:ext uri="{FF2B5EF4-FFF2-40B4-BE49-F238E27FC236}">
                <a16:creationId xmlns:a16="http://schemas.microsoft.com/office/drawing/2014/main" id="{D9CDFFB0-B002-FC6E-B502-B0288EBF5F88}"/>
              </a:ext>
            </a:extLst>
          </p:cNvPr>
          <p:cNvSpPr txBox="1"/>
          <p:nvPr/>
        </p:nvSpPr>
        <p:spPr>
          <a:xfrm>
            <a:off x="2218336" y="2311139"/>
            <a:ext cx="1437646"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1G + 3G EGFR TKI</a:t>
            </a:r>
          </a:p>
        </p:txBody>
      </p:sp>
      <p:sp>
        <p:nvSpPr>
          <p:cNvPr id="62" name="TextBox 61">
            <a:extLst>
              <a:ext uri="{FF2B5EF4-FFF2-40B4-BE49-F238E27FC236}">
                <a16:creationId xmlns:a16="http://schemas.microsoft.com/office/drawing/2014/main" id="{5310F3C4-E2CA-6967-A673-453314780248}"/>
              </a:ext>
            </a:extLst>
          </p:cNvPr>
          <p:cNvSpPr txBox="1"/>
          <p:nvPr/>
        </p:nvSpPr>
        <p:spPr>
          <a:xfrm>
            <a:off x="4101427" y="2311139"/>
            <a:ext cx="1656651"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3G EGFR TKI + ChT</a:t>
            </a:r>
          </a:p>
        </p:txBody>
      </p:sp>
      <p:cxnSp>
        <p:nvCxnSpPr>
          <p:cNvPr id="63" name="Straight Connector 62">
            <a:extLst>
              <a:ext uri="{FF2B5EF4-FFF2-40B4-BE49-F238E27FC236}">
                <a16:creationId xmlns:a16="http://schemas.microsoft.com/office/drawing/2014/main" id="{D29A9D67-FDD2-D4BC-605A-EE3568C14DA8}"/>
              </a:ext>
            </a:extLst>
          </p:cNvPr>
          <p:cNvCxnSpPr>
            <a:cxnSpLocks/>
          </p:cNvCxnSpPr>
          <p:nvPr/>
        </p:nvCxnSpPr>
        <p:spPr>
          <a:xfrm>
            <a:off x="2055159" y="2606478"/>
            <a:ext cx="1764000" cy="0"/>
          </a:xfrm>
          <a:prstGeom prst="line">
            <a:avLst/>
          </a:prstGeom>
          <a:ln w="22225" cap="rnd">
            <a:solidFill>
              <a:schemeClr val="accent2"/>
            </a:solidFill>
            <a:tailEnd type="none" w="lg" len="med"/>
          </a:ln>
        </p:spPr>
        <p:style>
          <a:lnRef idx="1">
            <a:schemeClr val="accent1"/>
          </a:lnRef>
          <a:fillRef idx="0">
            <a:schemeClr val="accent1"/>
          </a:fillRef>
          <a:effectRef idx="0">
            <a:schemeClr val="accent1"/>
          </a:effectRef>
          <a:fontRef idx="minor">
            <a:schemeClr val="tx1"/>
          </a:fontRef>
        </p:style>
      </p:cxnSp>
      <p:sp>
        <p:nvSpPr>
          <p:cNvPr id="2048" name="TextBox 2047">
            <a:extLst>
              <a:ext uri="{FF2B5EF4-FFF2-40B4-BE49-F238E27FC236}">
                <a16:creationId xmlns:a16="http://schemas.microsoft.com/office/drawing/2014/main" id="{2E64DCB0-8A75-31E1-9D50-5413FC320232}"/>
              </a:ext>
            </a:extLst>
          </p:cNvPr>
          <p:cNvSpPr txBox="1"/>
          <p:nvPr/>
        </p:nvSpPr>
        <p:spPr>
          <a:xfrm>
            <a:off x="1974951" y="2693092"/>
            <a:ext cx="1928068"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err="1">
                <a:ln>
                  <a:noFill/>
                </a:ln>
                <a:solidFill>
                  <a:srgbClr val="000000"/>
                </a:solidFill>
                <a:effectLst/>
                <a:uLnTx/>
                <a:uFillTx/>
                <a:latin typeface="Arial" panose="020B0604020202020204" pitchFamily="34" charset="0"/>
                <a:cs typeface="Arial" panose="020B0604020202020204" pitchFamily="34" charset="0"/>
              </a:rPr>
              <a:t>Icotinib</a:t>
            </a:r>
            <a:r>
              <a:rPr kumimoji="0" lang="en-GB" sz="12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 + aumolertinib</a:t>
            </a:r>
            <a:r>
              <a:rPr kumimoji="0" lang="en-GB" sz="1200" b="0" i="0" u="none" strike="noStrike" kern="1200" cap="none" spc="0" normalizeH="0" baseline="30000" noProof="0">
                <a:ln>
                  <a:noFill/>
                </a:ln>
                <a:solidFill>
                  <a:srgbClr val="000000"/>
                </a:solidFill>
                <a:effectLst/>
                <a:uLnTx/>
                <a:uFillTx/>
                <a:latin typeface="Arial" panose="020B0604020202020204" pitchFamily="34" charset="0"/>
                <a:cs typeface="Arial" panose="020B0604020202020204" pitchFamily="34" charset="0"/>
              </a:rPr>
              <a:t>3</a:t>
            </a:r>
          </a:p>
        </p:txBody>
      </p:sp>
      <p:sp>
        <p:nvSpPr>
          <p:cNvPr id="2049" name="TextBox 2048">
            <a:extLst>
              <a:ext uri="{FF2B5EF4-FFF2-40B4-BE49-F238E27FC236}">
                <a16:creationId xmlns:a16="http://schemas.microsoft.com/office/drawing/2014/main" id="{53706C38-2A12-E16E-9F5A-9F754C58C9BF}"/>
              </a:ext>
            </a:extLst>
          </p:cNvPr>
          <p:cNvSpPr txBox="1"/>
          <p:nvPr/>
        </p:nvSpPr>
        <p:spPr>
          <a:xfrm>
            <a:off x="4101428" y="2693092"/>
            <a:ext cx="1656651"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Osimertinib + ChT</a:t>
            </a:r>
            <a:r>
              <a:rPr kumimoji="0" lang="en-GB" sz="1200" b="0" i="0" u="none" strike="noStrike" kern="1200" cap="none" spc="0" normalizeH="0" baseline="30000" noProof="0">
                <a:ln>
                  <a:noFill/>
                </a:ln>
                <a:solidFill>
                  <a:srgbClr val="000000"/>
                </a:solidFill>
                <a:effectLst/>
                <a:uLnTx/>
                <a:uFillTx/>
                <a:latin typeface="Arial" panose="020B0604020202020204" pitchFamily="34" charset="0"/>
                <a:cs typeface="Arial" panose="020B0604020202020204" pitchFamily="34" charset="0"/>
              </a:rPr>
              <a:t>4</a:t>
            </a:r>
          </a:p>
        </p:txBody>
      </p:sp>
      <p:cxnSp>
        <p:nvCxnSpPr>
          <p:cNvPr id="2051" name="Straight Connector 2050">
            <a:extLst>
              <a:ext uri="{FF2B5EF4-FFF2-40B4-BE49-F238E27FC236}">
                <a16:creationId xmlns:a16="http://schemas.microsoft.com/office/drawing/2014/main" id="{3D943587-FA1A-7CE0-77A2-F9E61269ACCB}"/>
              </a:ext>
            </a:extLst>
          </p:cNvPr>
          <p:cNvCxnSpPr>
            <a:cxnSpLocks/>
          </p:cNvCxnSpPr>
          <p:nvPr/>
        </p:nvCxnSpPr>
        <p:spPr>
          <a:xfrm>
            <a:off x="4047753" y="2606478"/>
            <a:ext cx="1764000" cy="0"/>
          </a:xfrm>
          <a:prstGeom prst="line">
            <a:avLst/>
          </a:prstGeom>
          <a:ln w="22225" cap="rnd">
            <a:solidFill>
              <a:schemeClr val="accent2"/>
            </a:solidFill>
            <a:tailEnd type="none" w="lg" len="med"/>
          </a:ln>
        </p:spPr>
        <p:style>
          <a:lnRef idx="1">
            <a:schemeClr val="accent1"/>
          </a:lnRef>
          <a:fillRef idx="0">
            <a:schemeClr val="accent1"/>
          </a:fillRef>
          <a:effectRef idx="0">
            <a:schemeClr val="accent1"/>
          </a:effectRef>
          <a:fontRef idx="minor">
            <a:schemeClr val="tx1"/>
          </a:fontRef>
        </p:style>
      </p:cxnSp>
      <p:sp>
        <p:nvSpPr>
          <p:cNvPr id="2052" name="Rectangle 2051">
            <a:extLst>
              <a:ext uri="{FF2B5EF4-FFF2-40B4-BE49-F238E27FC236}">
                <a16:creationId xmlns:a16="http://schemas.microsoft.com/office/drawing/2014/main" id="{7CE33F37-85A6-9692-6B7A-3DA37B7AC1BD}"/>
              </a:ext>
            </a:extLst>
          </p:cNvPr>
          <p:cNvSpPr/>
          <p:nvPr/>
        </p:nvSpPr>
        <p:spPr>
          <a:xfrm>
            <a:off x="6179934" y="1600419"/>
            <a:ext cx="5324514" cy="595223"/>
          </a:xfrm>
          <a:prstGeom prst="rect">
            <a:avLst/>
          </a:prstGeom>
          <a:solidFill>
            <a:schemeClr val="accent4"/>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Combined intracellular and extracellular inhibition</a:t>
            </a:r>
          </a:p>
        </p:txBody>
      </p:sp>
      <p:sp>
        <p:nvSpPr>
          <p:cNvPr id="2053" name="TextBox 2052">
            <a:extLst>
              <a:ext uri="{FF2B5EF4-FFF2-40B4-BE49-F238E27FC236}">
                <a16:creationId xmlns:a16="http://schemas.microsoft.com/office/drawing/2014/main" id="{AE468A8E-0E75-1A7C-F9C5-F6AB0B050789}"/>
              </a:ext>
            </a:extLst>
          </p:cNvPr>
          <p:cNvSpPr txBox="1"/>
          <p:nvPr/>
        </p:nvSpPr>
        <p:spPr>
          <a:xfrm>
            <a:off x="6179934" y="2318519"/>
            <a:ext cx="2612823"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EGFR-MET </a:t>
            </a:r>
            <a:r>
              <a:rPr lang="en-GB" sz="1200">
                <a:solidFill>
                  <a:srgbClr val="000000"/>
                </a:solidFill>
                <a:latin typeface="Arial" panose="020B0604020202020204" pitchFamily="34" charset="0"/>
                <a:cs typeface="Arial" panose="020B0604020202020204" pitchFamily="34" charset="0"/>
              </a:rPr>
              <a:t>bs</a:t>
            </a:r>
            <a:r>
              <a:rPr kumimoji="0" lang="en-GB" sz="12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Ab + 3G EGFR TKI </a:t>
            </a:r>
          </a:p>
        </p:txBody>
      </p:sp>
      <p:sp>
        <p:nvSpPr>
          <p:cNvPr id="2054" name="TextBox 2053">
            <a:extLst>
              <a:ext uri="{FF2B5EF4-FFF2-40B4-BE49-F238E27FC236}">
                <a16:creationId xmlns:a16="http://schemas.microsoft.com/office/drawing/2014/main" id="{0120B121-5670-F277-F127-513317400385}"/>
              </a:ext>
            </a:extLst>
          </p:cNvPr>
          <p:cNvSpPr txBox="1"/>
          <p:nvPr/>
        </p:nvSpPr>
        <p:spPr>
          <a:xfrm>
            <a:off x="9146506" y="2319136"/>
            <a:ext cx="2231884"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Anti-VEGF + 3G EGFR TKI</a:t>
            </a:r>
          </a:p>
        </p:txBody>
      </p:sp>
      <p:cxnSp>
        <p:nvCxnSpPr>
          <p:cNvPr id="2055" name="Straight Connector 2054">
            <a:extLst>
              <a:ext uri="{FF2B5EF4-FFF2-40B4-BE49-F238E27FC236}">
                <a16:creationId xmlns:a16="http://schemas.microsoft.com/office/drawing/2014/main" id="{04D1C010-15A1-F359-2707-721F98A9A93D}"/>
              </a:ext>
            </a:extLst>
          </p:cNvPr>
          <p:cNvCxnSpPr>
            <a:cxnSpLocks/>
          </p:cNvCxnSpPr>
          <p:nvPr/>
        </p:nvCxnSpPr>
        <p:spPr>
          <a:xfrm>
            <a:off x="6260142" y="2606478"/>
            <a:ext cx="2484000" cy="0"/>
          </a:xfrm>
          <a:prstGeom prst="line">
            <a:avLst/>
          </a:prstGeom>
          <a:ln w="22225" cap="rnd">
            <a:solidFill>
              <a:schemeClr val="accent4"/>
            </a:solidFill>
            <a:tailEnd type="none" w="lg" len="med"/>
          </a:ln>
        </p:spPr>
        <p:style>
          <a:lnRef idx="1">
            <a:schemeClr val="accent1"/>
          </a:lnRef>
          <a:fillRef idx="0">
            <a:schemeClr val="accent1"/>
          </a:fillRef>
          <a:effectRef idx="0">
            <a:schemeClr val="accent1"/>
          </a:effectRef>
          <a:fontRef idx="minor">
            <a:schemeClr val="tx1"/>
          </a:fontRef>
        </p:style>
      </p:cxnSp>
      <p:sp>
        <p:nvSpPr>
          <p:cNvPr id="2056" name="TextBox 2055">
            <a:extLst>
              <a:ext uri="{FF2B5EF4-FFF2-40B4-BE49-F238E27FC236}">
                <a16:creationId xmlns:a16="http://schemas.microsoft.com/office/drawing/2014/main" id="{63F33600-B2D7-EAF5-23C9-73E909692F4D}"/>
              </a:ext>
            </a:extLst>
          </p:cNvPr>
          <p:cNvSpPr txBox="1"/>
          <p:nvPr/>
        </p:nvSpPr>
        <p:spPr>
          <a:xfrm>
            <a:off x="6306951" y="2693092"/>
            <a:ext cx="2390382"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4685"/>
                </a:solidFill>
                <a:effectLst/>
                <a:uLnTx/>
                <a:uFillTx/>
                <a:latin typeface="Arial" panose="020B0604020202020204" pitchFamily="34" charset="0"/>
                <a:cs typeface="Arial" panose="020B0604020202020204" pitchFamily="34" charset="0"/>
              </a:rPr>
              <a:t>Amivantamab + lazertinib</a:t>
            </a:r>
            <a:r>
              <a:rPr kumimoji="0" lang="en-GB" sz="1200" b="0" i="0" u="none" strike="noStrike" kern="1200" cap="none" spc="0" normalizeH="0" baseline="30000" noProof="0">
                <a:ln>
                  <a:noFill/>
                </a:ln>
                <a:solidFill>
                  <a:srgbClr val="004685"/>
                </a:solidFill>
                <a:effectLst/>
                <a:uLnTx/>
                <a:uFillTx/>
                <a:latin typeface="Arial" panose="020B0604020202020204" pitchFamily="34" charset="0"/>
                <a:cs typeface="Arial" panose="020B0604020202020204" pitchFamily="34" charset="0"/>
              </a:rPr>
              <a:t>7</a:t>
            </a:r>
          </a:p>
        </p:txBody>
      </p:sp>
      <p:sp>
        <p:nvSpPr>
          <p:cNvPr id="2057" name="TextBox 2056">
            <a:extLst>
              <a:ext uri="{FF2B5EF4-FFF2-40B4-BE49-F238E27FC236}">
                <a16:creationId xmlns:a16="http://schemas.microsoft.com/office/drawing/2014/main" id="{10954746-A308-9618-12CB-3B722869F3B6}"/>
              </a:ext>
            </a:extLst>
          </p:cNvPr>
          <p:cNvSpPr txBox="1"/>
          <p:nvPr/>
        </p:nvSpPr>
        <p:spPr>
          <a:xfrm>
            <a:off x="9146506" y="2678377"/>
            <a:ext cx="2279943"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4685"/>
                </a:solidFill>
                <a:effectLst/>
                <a:uLnTx/>
                <a:uFillTx/>
                <a:latin typeface="Arial" panose="020B0604020202020204" pitchFamily="34" charset="0"/>
                <a:cs typeface="Arial" panose="020B0604020202020204" pitchFamily="34" charset="0"/>
              </a:rPr>
              <a:t>Ramucirumab + osimertinib</a:t>
            </a:r>
            <a:r>
              <a:rPr kumimoji="0" lang="en-GB" sz="1200" b="0" i="0" u="none" strike="noStrike" kern="1200" cap="none" spc="0" normalizeH="0" baseline="30000" noProof="0">
                <a:ln>
                  <a:noFill/>
                </a:ln>
                <a:solidFill>
                  <a:srgbClr val="004685"/>
                </a:solidFill>
                <a:effectLst/>
                <a:uLnTx/>
                <a:uFillTx/>
                <a:latin typeface="Arial" panose="020B0604020202020204" pitchFamily="34" charset="0"/>
                <a:cs typeface="Arial" panose="020B0604020202020204" pitchFamily="34" charset="0"/>
              </a:rPr>
              <a:t>10</a:t>
            </a:r>
          </a:p>
        </p:txBody>
      </p:sp>
      <p:cxnSp>
        <p:nvCxnSpPr>
          <p:cNvPr id="2058" name="Straight Connector 2057">
            <a:extLst>
              <a:ext uri="{FF2B5EF4-FFF2-40B4-BE49-F238E27FC236}">
                <a16:creationId xmlns:a16="http://schemas.microsoft.com/office/drawing/2014/main" id="{EBBC9062-5331-6511-2AC1-7F54DB485C75}"/>
              </a:ext>
            </a:extLst>
          </p:cNvPr>
          <p:cNvCxnSpPr>
            <a:cxnSpLocks/>
          </p:cNvCxnSpPr>
          <p:nvPr/>
        </p:nvCxnSpPr>
        <p:spPr>
          <a:xfrm>
            <a:off x="9020448" y="2606478"/>
            <a:ext cx="2484000" cy="0"/>
          </a:xfrm>
          <a:prstGeom prst="line">
            <a:avLst/>
          </a:prstGeom>
          <a:ln w="22225" cap="rnd">
            <a:solidFill>
              <a:schemeClr val="accent4"/>
            </a:solidFill>
            <a:tailEnd type="none" w="lg" len="med"/>
          </a:ln>
        </p:spPr>
        <p:style>
          <a:lnRef idx="1">
            <a:schemeClr val="accent1"/>
          </a:lnRef>
          <a:fillRef idx="0">
            <a:schemeClr val="accent1"/>
          </a:fillRef>
          <a:effectRef idx="0">
            <a:schemeClr val="accent1"/>
          </a:effectRef>
          <a:fontRef idx="minor">
            <a:schemeClr val="tx1"/>
          </a:fontRef>
        </p:style>
      </p:cxnSp>
      <p:cxnSp>
        <p:nvCxnSpPr>
          <p:cNvPr id="2059" name="Straight Connector 2058">
            <a:extLst>
              <a:ext uri="{FF2B5EF4-FFF2-40B4-BE49-F238E27FC236}">
                <a16:creationId xmlns:a16="http://schemas.microsoft.com/office/drawing/2014/main" id="{21D6CAC7-535C-23CC-C072-CB6B9FED1E3C}"/>
              </a:ext>
            </a:extLst>
          </p:cNvPr>
          <p:cNvCxnSpPr/>
          <p:nvPr/>
        </p:nvCxnSpPr>
        <p:spPr>
          <a:xfrm>
            <a:off x="3938749" y="2606478"/>
            <a:ext cx="0" cy="2736000"/>
          </a:xfrm>
          <a:prstGeom prst="line">
            <a:avLst/>
          </a:prstGeom>
          <a:ln w="15875" cap="rnd">
            <a:solidFill>
              <a:schemeClr val="bg1">
                <a:lumMod val="65000"/>
              </a:schemeClr>
            </a:solidFill>
            <a:prstDash val="sysDash"/>
            <a:tailEnd type="none" w="lg" len="med"/>
          </a:ln>
        </p:spPr>
        <p:style>
          <a:lnRef idx="1">
            <a:schemeClr val="accent1"/>
          </a:lnRef>
          <a:fillRef idx="0">
            <a:schemeClr val="accent1"/>
          </a:fillRef>
          <a:effectRef idx="0">
            <a:schemeClr val="accent1"/>
          </a:effectRef>
          <a:fontRef idx="minor">
            <a:schemeClr val="tx1"/>
          </a:fontRef>
        </p:style>
      </p:cxnSp>
      <p:cxnSp>
        <p:nvCxnSpPr>
          <p:cNvPr id="2060" name="Straight Connector 2059">
            <a:extLst>
              <a:ext uri="{FF2B5EF4-FFF2-40B4-BE49-F238E27FC236}">
                <a16:creationId xmlns:a16="http://schemas.microsoft.com/office/drawing/2014/main" id="{8C960A2E-CD52-5E39-0E5F-9BD08225FBEC}"/>
              </a:ext>
            </a:extLst>
          </p:cNvPr>
          <p:cNvCxnSpPr>
            <a:cxnSpLocks/>
          </p:cNvCxnSpPr>
          <p:nvPr/>
        </p:nvCxnSpPr>
        <p:spPr>
          <a:xfrm>
            <a:off x="8887436" y="2606478"/>
            <a:ext cx="0" cy="2736000"/>
          </a:xfrm>
          <a:prstGeom prst="line">
            <a:avLst/>
          </a:prstGeom>
          <a:ln w="15875" cap="rnd">
            <a:solidFill>
              <a:schemeClr val="bg1">
                <a:lumMod val="65000"/>
              </a:schemeClr>
            </a:solidFill>
            <a:prstDash val="sysDash"/>
            <a:tailEnd type="none" w="lg" len="med"/>
          </a:ln>
        </p:spPr>
        <p:style>
          <a:lnRef idx="1">
            <a:schemeClr val="accent1"/>
          </a:lnRef>
          <a:fillRef idx="0">
            <a:schemeClr val="accent1"/>
          </a:fillRef>
          <a:effectRef idx="0">
            <a:schemeClr val="accent1"/>
          </a:effectRef>
          <a:fontRef idx="minor">
            <a:schemeClr val="tx1"/>
          </a:fontRef>
        </p:style>
      </p:cxnSp>
      <p:cxnSp>
        <p:nvCxnSpPr>
          <p:cNvPr id="2061" name="Straight Connector 2060">
            <a:extLst>
              <a:ext uri="{FF2B5EF4-FFF2-40B4-BE49-F238E27FC236}">
                <a16:creationId xmlns:a16="http://schemas.microsoft.com/office/drawing/2014/main" id="{0787207B-F07F-8356-C63A-EE16F257310A}"/>
              </a:ext>
            </a:extLst>
          </p:cNvPr>
          <p:cNvCxnSpPr>
            <a:cxnSpLocks/>
          </p:cNvCxnSpPr>
          <p:nvPr/>
        </p:nvCxnSpPr>
        <p:spPr>
          <a:xfrm>
            <a:off x="6065366" y="2080591"/>
            <a:ext cx="0" cy="3261887"/>
          </a:xfrm>
          <a:prstGeom prst="line">
            <a:avLst/>
          </a:prstGeom>
          <a:ln w="15875" cap="rnd">
            <a:solidFill>
              <a:schemeClr val="bg1">
                <a:lumMod val="65000"/>
              </a:schemeClr>
            </a:solidFill>
            <a:prstDash val="sysDash"/>
            <a:tailEnd type="none" w="lg" len="med"/>
          </a:ln>
        </p:spPr>
        <p:style>
          <a:lnRef idx="1">
            <a:schemeClr val="accent1"/>
          </a:lnRef>
          <a:fillRef idx="0">
            <a:schemeClr val="accent1"/>
          </a:fillRef>
          <a:effectRef idx="0">
            <a:schemeClr val="accent1"/>
          </a:effectRef>
          <a:fontRef idx="minor">
            <a:schemeClr val="tx1"/>
          </a:fontRef>
        </p:style>
      </p:cxnSp>
      <p:sp>
        <p:nvSpPr>
          <p:cNvPr id="2062" name="TextBox 2061">
            <a:extLst>
              <a:ext uri="{FF2B5EF4-FFF2-40B4-BE49-F238E27FC236}">
                <a16:creationId xmlns:a16="http://schemas.microsoft.com/office/drawing/2014/main" id="{79EFB958-85B6-8AA0-B8D9-E886DEAC6342}"/>
              </a:ext>
            </a:extLst>
          </p:cNvPr>
          <p:cNvSpPr txBox="1"/>
          <p:nvPr/>
        </p:nvSpPr>
        <p:spPr>
          <a:xfrm>
            <a:off x="596855" y="2310573"/>
            <a:ext cx="1437646"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3G EGFR TKI</a:t>
            </a:r>
          </a:p>
        </p:txBody>
      </p:sp>
      <p:cxnSp>
        <p:nvCxnSpPr>
          <p:cNvPr id="2063" name="Straight Connector 2062">
            <a:extLst>
              <a:ext uri="{FF2B5EF4-FFF2-40B4-BE49-F238E27FC236}">
                <a16:creationId xmlns:a16="http://schemas.microsoft.com/office/drawing/2014/main" id="{7E2ADB34-9D5A-CEA7-E322-915A487693CB}"/>
              </a:ext>
            </a:extLst>
          </p:cNvPr>
          <p:cNvCxnSpPr>
            <a:cxnSpLocks/>
          </p:cNvCxnSpPr>
          <p:nvPr/>
        </p:nvCxnSpPr>
        <p:spPr>
          <a:xfrm>
            <a:off x="800762" y="2608818"/>
            <a:ext cx="1044000" cy="0"/>
          </a:xfrm>
          <a:prstGeom prst="line">
            <a:avLst/>
          </a:prstGeom>
          <a:ln w="22225" cap="rnd">
            <a:solidFill>
              <a:schemeClr val="accent2"/>
            </a:solidFill>
            <a:tailEnd type="none" w="lg" len="med"/>
          </a:ln>
        </p:spPr>
        <p:style>
          <a:lnRef idx="1">
            <a:schemeClr val="accent1"/>
          </a:lnRef>
          <a:fillRef idx="0">
            <a:schemeClr val="accent1"/>
          </a:fillRef>
          <a:effectRef idx="0">
            <a:schemeClr val="accent1"/>
          </a:effectRef>
          <a:fontRef idx="minor">
            <a:schemeClr val="tx1"/>
          </a:fontRef>
        </p:style>
      </p:cxnSp>
      <p:sp>
        <p:nvSpPr>
          <p:cNvPr id="2064" name="TextBox 2063">
            <a:extLst>
              <a:ext uri="{FF2B5EF4-FFF2-40B4-BE49-F238E27FC236}">
                <a16:creationId xmlns:a16="http://schemas.microsoft.com/office/drawing/2014/main" id="{CB77B2E9-4FDF-7914-0DCA-6B1EE6CC33DA}"/>
              </a:ext>
            </a:extLst>
          </p:cNvPr>
          <p:cNvSpPr txBox="1"/>
          <p:nvPr/>
        </p:nvSpPr>
        <p:spPr>
          <a:xfrm>
            <a:off x="495104" y="2693092"/>
            <a:ext cx="1603236"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Osimertinib</a:t>
            </a:r>
            <a:r>
              <a:rPr kumimoji="0" lang="en-GB" sz="1200" b="0" i="0" u="none" strike="noStrike" kern="1200" cap="none" spc="0" normalizeH="0" baseline="30000" noProof="0">
                <a:ln>
                  <a:noFill/>
                </a:ln>
                <a:solidFill>
                  <a:srgbClr val="000000"/>
                </a:solidFill>
                <a:effectLst/>
                <a:uLnTx/>
                <a:uFillTx/>
                <a:latin typeface="Arial" panose="020B0604020202020204" pitchFamily="34" charset="0"/>
                <a:cs typeface="Arial" panose="020B0604020202020204" pitchFamily="34" charset="0"/>
              </a:rPr>
              <a:t>1</a:t>
            </a:r>
          </a:p>
        </p:txBody>
      </p:sp>
      <p:cxnSp>
        <p:nvCxnSpPr>
          <p:cNvPr id="2065" name="Straight Connector 2064">
            <a:extLst>
              <a:ext uri="{FF2B5EF4-FFF2-40B4-BE49-F238E27FC236}">
                <a16:creationId xmlns:a16="http://schemas.microsoft.com/office/drawing/2014/main" id="{2EEA7997-1A9E-BC66-F660-AE2453A5589B}"/>
              </a:ext>
            </a:extLst>
          </p:cNvPr>
          <p:cNvCxnSpPr/>
          <p:nvPr/>
        </p:nvCxnSpPr>
        <p:spPr>
          <a:xfrm>
            <a:off x="1938495" y="2597852"/>
            <a:ext cx="0" cy="2736000"/>
          </a:xfrm>
          <a:prstGeom prst="line">
            <a:avLst/>
          </a:prstGeom>
          <a:ln w="15875" cap="rnd">
            <a:solidFill>
              <a:schemeClr val="bg1">
                <a:lumMod val="65000"/>
              </a:schemeClr>
            </a:solidFill>
            <a:prstDash val="sysDash"/>
            <a:tailEnd type="none" w="lg" len="med"/>
          </a:ln>
        </p:spPr>
        <p:style>
          <a:lnRef idx="1">
            <a:schemeClr val="accent1"/>
          </a:lnRef>
          <a:fillRef idx="0">
            <a:schemeClr val="accent1"/>
          </a:fillRef>
          <a:effectRef idx="0">
            <a:schemeClr val="accent1"/>
          </a:effectRef>
          <a:fontRef idx="minor">
            <a:schemeClr val="tx1"/>
          </a:fontRef>
        </p:style>
      </p:cxnSp>
      <p:sp>
        <p:nvSpPr>
          <p:cNvPr id="2066" name="Right Bracket 2065">
            <a:extLst>
              <a:ext uri="{FF2B5EF4-FFF2-40B4-BE49-F238E27FC236}">
                <a16:creationId xmlns:a16="http://schemas.microsoft.com/office/drawing/2014/main" id="{DF41CD61-7927-205D-1B94-BB5A6A2E6328}"/>
              </a:ext>
            </a:extLst>
          </p:cNvPr>
          <p:cNvSpPr/>
          <p:nvPr/>
        </p:nvSpPr>
        <p:spPr>
          <a:xfrm>
            <a:off x="10694743" y="3121912"/>
            <a:ext cx="47221" cy="288000"/>
          </a:xfrm>
          <a:prstGeom prst="rightBracket">
            <a:avLst/>
          </a:prstGeom>
          <a:ln w="12700">
            <a:solidFill>
              <a:schemeClr val="accent3">
                <a:lumMod val="75000"/>
              </a:schemeClr>
            </a:solidFill>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nvGrpSpPr>
          <p:cNvPr id="2067" name="Group 2066">
            <a:extLst>
              <a:ext uri="{FF2B5EF4-FFF2-40B4-BE49-F238E27FC236}">
                <a16:creationId xmlns:a16="http://schemas.microsoft.com/office/drawing/2014/main" id="{24C6A421-5FEF-3530-A795-06BF2BDCF6D4}"/>
              </a:ext>
            </a:extLst>
          </p:cNvPr>
          <p:cNvGrpSpPr/>
          <p:nvPr/>
        </p:nvGrpSpPr>
        <p:grpSpPr>
          <a:xfrm>
            <a:off x="10359330" y="3386901"/>
            <a:ext cx="367476" cy="1484112"/>
            <a:chOff x="10125414" y="-1221312"/>
            <a:chExt cx="367476" cy="1484112"/>
          </a:xfrm>
        </p:grpSpPr>
        <p:grpSp>
          <p:nvGrpSpPr>
            <p:cNvPr id="2068" name="Group 2067">
              <a:extLst>
                <a:ext uri="{FF2B5EF4-FFF2-40B4-BE49-F238E27FC236}">
                  <a16:creationId xmlns:a16="http://schemas.microsoft.com/office/drawing/2014/main" id="{45162536-B615-6804-9419-8AC29E912776}"/>
                </a:ext>
              </a:extLst>
            </p:cNvPr>
            <p:cNvGrpSpPr/>
            <p:nvPr/>
          </p:nvGrpSpPr>
          <p:grpSpPr>
            <a:xfrm>
              <a:off x="10174163" y="-1221312"/>
              <a:ext cx="269978" cy="1484112"/>
              <a:chOff x="9695886" y="-1221312"/>
              <a:chExt cx="269978" cy="1484112"/>
            </a:xfrm>
          </p:grpSpPr>
          <p:sp>
            <p:nvSpPr>
              <p:cNvPr id="2070" name="Arc 2069">
                <a:extLst>
                  <a:ext uri="{FF2B5EF4-FFF2-40B4-BE49-F238E27FC236}">
                    <a16:creationId xmlns:a16="http://schemas.microsoft.com/office/drawing/2014/main" id="{3D626D89-F1A5-F06B-9B76-8ED4B4F2EFEE}"/>
                  </a:ext>
                </a:extLst>
              </p:cNvPr>
              <p:cNvSpPr/>
              <p:nvPr/>
            </p:nvSpPr>
            <p:spPr>
              <a:xfrm rot="5400000">
                <a:off x="9679384" y="-1204810"/>
                <a:ext cx="302981" cy="269978"/>
              </a:xfrm>
              <a:prstGeom prst="arc">
                <a:avLst>
                  <a:gd name="adj1" fmla="val 15743460"/>
                  <a:gd name="adj2" fmla="val 5878209"/>
                </a:avLst>
              </a:prstGeom>
              <a:ln w="44450" cap="rnd">
                <a:solidFill>
                  <a:schemeClr val="accent4"/>
                </a:solidFill>
                <a:round/>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cxnSp>
            <p:nvCxnSpPr>
              <p:cNvPr id="2071" name="Straight Connector 2070">
                <a:extLst>
                  <a:ext uri="{FF2B5EF4-FFF2-40B4-BE49-F238E27FC236}">
                    <a16:creationId xmlns:a16="http://schemas.microsoft.com/office/drawing/2014/main" id="{1391B9FE-0F28-88F7-8EDB-9E8580C2D9E4}"/>
                  </a:ext>
                </a:extLst>
              </p:cNvPr>
              <p:cNvCxnSpPr>
                <a:cxnSpLocks/>
              </p:cNvCxnSpPr>
              <p:nvPr/>
            </p:nvCxnSpPr>
            <p:spPr>
              <a:xfrm>
                <a:off x="9830874" y="-914400"/>
                <a:ext cx="0" cy="1177200"/>
              </a:xfrm>
              <a:prstGeom prst="line">
                <a:avLst/>
              </a:prstGeom>
              <a:ln w="44450">
                <a:gradFill>
                  <a:gsLst>
                    <a:gs pos="66000">
                      <a:schemeClr val="accent4"/>
                    </a:gs>
                    <a:gs pos="100000">
                      <a:schemeClr val="bg1"/>
                    </a:gs>
                  </a:gsLst>
                  <a:lin ang="5400000" scaled="1"/>
                </a:gradFill>
                <a:tailEnd type="none" w="lg" len="med"/>
              </a:ln>
            </p:spPr>
            <p:style>
              <a:lnRef idx="1">
                <a:schemeClr val="accent1"/>
              </a:lnRef>
              <a:fillRef idx="0">
                <a:schemeClr val="accent1"/>
              </a:fillRef>
              <a:effectRef idx="0">
                <a:schemeClr val="accent1"/>
              </a:effectRef>
              <a:fontRef idx="minor">
                <a:schemeClr val="tx1"/>
              </a:fontRef>
            </p:style>
          </p:cxnSp>
          <p:sp>
            <p:nvSpPr>
              <p:cNvPr id="2072" name="Free-form: Shape 2680">
                <a:extLst>
                  <a:ext uri="{FF2B5EF4-FFF2-40B4-BE49-F238E27FC236}">
                    <a16:creationId xmlns:a16="http://schemas.microsoft.com/office/drawing/2014/main" id="{8116D9DB-74E0-3BE1-BB0B-6F67FE8F28AA}"/>
                  </a:ext>
                </a:extLst>
              </p:cNvPr>
              <p:cNvSpPr/>
              <p:nvPr/>
            </p:nvSpPr>
            <p:spPr>
              <a:xfrm>
                <a:off x="9741843" y="-431289"/>
                <a:ext cx="178062" cy="325781"/>
              </a:xfrm>
              <a:custGeom>
                <a:avLst/>
                <a:gdLst>
                  <a:gd name="connsiteX0" fmla="*/ 78211 w 178062"/>
                  <a:gd name="connsiteY0" fmla="*/ 0 h 325781"/>
                  <a:gd name="connsiteX1" fmla="*/ 99851 w 178062"/>
                  <a:gd name="connsiteY1" fmla="*/ 0 h 325781"/>
                  <a:gd name="connsiteX2" fmla="*/ 145842 w 178062"/>
                  <a:gd name="connsiteY2" fmla="*/ 45991 h 325781"/>
                  <a:gd name="connsiteX3" fmla="*/ 145842 w 178062"/>
                  <a:gd name="connsiteY3" fmla="*/ 60328 h 325781"/>
                  <a:gd name="connsiteX4" fmla="*/ 156952 w 178062"/>
                  <a:gd name="connsiteY4" fmla="*/ 64930 h 325781"/>
                  <a:gd name="connsiteX5" fmla="*/ 178062 w 178062"/>
                  <a:gd name="connsiteY5" fmla="*/ 115894 h 325781"/>
                  <a:gd name="connsiteX6" fmla="*/ 178062 w 178062"/>
                  <a:gd name="connsiteY6" fmla="*/ 209887 h 325781"/>
                  <a:gd name="connsiteX7" fmla="*/ 156952 w 178062"/>
                  <a:gd name="connsiteY7" fmla="*/ 260851 h 325781"/>
                  <a:gd name="connsiteX8" fmla="*/ 145842 w 178062"/>
                  <a:gd name="connsiteY8" fmla="*/ 265453 h 325781"/>
                  <a:gd name="connsiteX9" fmla="*/ 145842 w 178062"/>
                  <a:gd name="connsiteY9" fmla="*/ 279790 h 325781"/>
                  <a:gd name="connsiteX10" fmla="*/ 99851 w 178062"/>
                  <a:gd name="connsiteY10" fmla="*/ 325781 h 325781"/>
                  <a:gd name="connsiteX11" fmla="*/ 78211 w 178062"/>
                  <a:gd name="connsiteY11" fmla="*/ 325781 h 325781"/>
                  <a:gd name="connsiteX12" fmla="*/ 32220 w 178062"/>
                  <a:gd name="connsiteY12" fmla="*/ 279790 h 325781"/>
                  <a:gd name="connsiteX13" fmla="*/ 32220 w 178062"/>
                  <a:gd name="connsiteY13" fmla="*/ 265453 h 325781"/>
                  <a:gd name="connsiteX14" fmla="*/ 21110 w 178062"/>
                  <a:gd name="connsiteY14" fmla="*/ 260851 h 325781"/>
                  <a:gd name="connsiteX15" fmla="*/ 0 w 178062"/>
                  <a:gd name="connsiteY15" fmla="*/ 209887 h 325781"/>
                  <a:gd name="connsiteX16" fmla="*/ 0 w 178062"/>
                  <a:gd name="connsiteY16" fmla="*/ 115894 h 325781"/>
                  <a:gd name="connsiteX17" fmla="*/ 21110 w 178062"/>
                  <a:gd name="connsiteY17" fmla="*/ 64930 h 325781"/>
                  <a:gd name="connsiteX18" fmla="*/ 32220 w 178062"/>
                  <a:gd name="connsiteY18" fmla="*/ 60328 h 325781"/>
                  <a:gd name="connsiteX19" fmla="*/ 32220 w 178062"/>
                  <a:gd name="connsiteY19" fmla="*/ 45991 h 325781"/>
                  <a:gd name="connsiteX20" fmla="*/ 78211 w 178062"/>
                  <a:gd name="connsiteY20" fmla="*/ 0 h 325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78062" h="325781">
                    <a:moveTo>
                      <a:pt x="78211" y="0"/>
                    </a:moveTo>
                    <a:lnTo>
                      <a:pt x="99851" y="0"/>
                    </a:lnTo>
                    <a:cubicBezTo>
                      <a:pt x="125251" y="0"/>
                      <a:pt x="145842" y="20591"/>
                      <a:pt x="145842" y="45991"/>
                    </a:cubicBezTo>
                    <a:lnTo>
                      <a:pt x="145842" y="60328"/>
                    </a:lnTo>
                    <a:lnTo>
                      <a:pt x="156952" y="64930"/>
                    </a:lnTo>
                    <a:cubicBezTo>
                      <a:pt x="169995" y="77973"/>
                      <a:pt x="178062" y="95992"/>
                      <a:pt x="178062" y="115894"/>
                    </a:cubicBezTo>
                    <a:lnTo>
                      <a:pt x="178062" y="209887"/>
                    </a:lnTo>
                    <a:cubicBezTo>
                      <a:pt x="178062" y="229790"/>
                      <a:pt x="169995" y="247808"/>
                      <a:pt x="156952" y="260851"/>
                    </a:cubicBezTo>
                    <a:lnTo>
                      <a:pt x="145842" y="265453"/>
                    </a:lnTo>
                    <a:lnTo>
                      <a:pt x="145842" y="279790"/>
                    </a:lnTo>
                    <a:cubicBezTo>
                      <a:pt x="145842" y="305190"/>
                      <a:pt x="125251" y="325781"/>
                      <a:pt x="99851" y="325781"/>
                    </a:cubicBezTo>
                    <a:lnTo>
                      <a:pt x="78211" y="325781"/>
                    </a:lnTo>
                    <a:cubicBezTo>
                      <a:pt x="52811" y="325781"/>
                      <a:pt x="32220" y="305190"/>
                      <a:pt x="32220" y="279790"/>
                    </a:cubicBezTo>
                    <a:lnTo>
                      <a:pt x="32220" y="265453"/>
                    </a:lnTo>
                    <a:lnTo>
                      <a:pt x="21110" y="260851"/>
                    </a:lnTo>
                    <a:cubicBezTo>
                      <a:pt x="8067" y="247808"/>
                      <a:pt x="0" y="229790"/>
                      <a:pt x="0" y="209887"/>
                    </a:cubicBezTo>
                    <a:lnTo>
                      <a:pt x="0" y="115894"/>
                    </a:lnTo>
                    <a:cubicBezTo>
                      <a:pt x="0" y="95992"/>
                      <a:pt x="8067" y="77973"/>
                      <a:pt x="21110" y="64930"/>
                    </a:cubicBezTo>
                    <a:lnTo>
                      <a:pt x="32220" y="60328"/>
                    </a:lnTo>
                    <a:lnTo>
                      <a:pt x="32220" y="45991"/>
                    </a:lnTo>
                    <a:cubicBezTo>
                      <a:pt x="32220" y="20591"/>
                      <a:pt x="52811" y="0"/>
                      <a:pt x="78211"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2069" name="Multiplication Sign 2068">
              <a:extLst>
                <a:ext uri="{FF2B5EF4-FFF2-40B4-BE49-F238E27FC236}">
                  <a16:creationId xmlns:a16="http://schemas.microsoft.com/office/drawing/2014/main" id="{8B53EA69-6A83-4974-C4AF-32CE3AB4FB07}"/>
                </a:ext>
              </a:extLst>
            </p:cNvPr>
            <p:cNvSpPr/>
            <p:nvPr/>
          </p:nvSpPr>
          <p:spPr>
            <a:xfrm>
              <a:off x="10125414" y="-453510"/>
              <a:ext cx="367476" cy="367476"/>
            </a:xfrm>
            <a:prstGeom prst="mathMultiply">
              <a:avLst>
                <a:gd name="adj1" fmla="val 961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2073" name="TextBox 2072">
            <a:extLst>
              <a:ext uri="{FF2B5EF4-FFF2-40B4-BE49-F238E27FC236}">
                <a16:creationId xmlns:a16="http://schemas.microsoft.com/office/drawing/2014/main" id="{41D7153C-B893-C5B3-5DB1-A700769A4002}"/>
              </a:ext>
            </a:extLst>
          </p:cNvPr>
          <p:cNvSpPr txBox="1"/>
          <p:nvPr/>
        </p:nvSpPr>
        <p:spPr>
          <a:xfrm>
            <a:off x="10651370" y="4565533"/>
            <a:ext cx="559219" cy="1692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VEGF</a:t>
            </a:r>
          </a:p>
        </p:txBody>
      </p:sp>
      <p:grpSp>
        <p:nvGrpSpPr>
          <p:cNvPr id="2074" name="Group 2073">
            <a:extLst>
              <a:ext uri="{FF2B5EF4-FFF2-40B4-BE49-F238E27FC236}">
                <a16:creationId xmlns:a16="http://schemas.microsoft.com/office/drawing/2014/main" id="{A9CA02AE-E7BC-7C30-2560-66D71012093E}"/>
              </a:ext>
            </a:extLst>
          </p:cNvPr>
          <p:cNvGrpSpPr/>
          <p:nvPr/>
        </p:nvGrpSpPr>
        <p:grpSpPr>
          <a:xfrm>
            <a:off x="9627308" y="3386901"/>
            <a:ext cx="826758" cy="1484112"/>
            <a:chOff x="9647136" y="-1221312"/>
            <a:chExt cx="826758" cy="1484112"/>
          </a:xfrm>
        </p:grpSpPr>
        <p:grpSp>
          <p:nvGrpSpPr>
            <p:cNvPr id="2075" name="Group 2074">
              <a:extLst>
                <a:ext uri="{FF2B5EF4-FFF2-40B4-BE49-F238E27FC236}">
                  <a16:creationId xmlns:a16="http://schemas.microsoft.com/office/drawing/2014/main" id="{70D5B374-E6AE-20AC-ABEF-D44AF2BCDB35}"/>
                </a:ext>
              </a:extLst>
            </p:cNvPr>
            <p:cNvGrpSpPr/>
            <p:nvPr/>
          </p:nvGrpSpPr>
          <p:grpSpPr>
            <a:xfrm>
              <a:off x="9695886" y="-1221312"/>
              <a:ext cx="269978" cy="1484112"/>
              <a:chOff x="9695886" y="-1221312"/>
              <a:chExt cx="269978" cy="1484112"/>
            </a:xfrm>
          </p:grpSpPr>
          <p:sp>
            <p:nvSpPr>
              <p:cNvPr id="2083" name="Arc 2082">
                <a:extLst>
                  <a:ext uri="{FF2B5EF4-FFF2-40B4-BE49-F238E27FC236}">
                    <a16:creationId xmlns:a16="http://schemas.microsoft.com/office/drawing/2014/main" id="{13A7279A-5009-A4B7-6129-546AC075920B}"/>
                  </a:ext>
                </a:extLst>
              </p:cNvPr>
              <p:cNvSpPr/>
              <p:nvPr/>
            </p:nvSpPr>
            <p:spPr>
              <a:xfrm rot="5400000">
                <a:off x="9679384" y="-1204810"/>
                <a:ext cx="302981" cy="269978"/>
              </a:xfrm>
              <a:prstGeom prst="arc">
                <a:avLst>
                  <a:gd name="adj1" fmla="val 15743460"/>
                  <a:gd name="adj2" fmla="val 5878209"/>
                </a:avLst>
              </a:prstGeom>
              <a:ln w="44450" cap="rnd">
                <a:solidFill>
                  <a:schemeClr val="accent1"/>
                </a:solidFill>
                <a:round/>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cxnSp>
            <p:nvCxnSpPr>
              <p:cNvPr id="2084" name="Straight Connector 2083">
                <a:extLst>
                  <a:ext uri="{FF2B5EF4-FFF2-40B4-BE49-F238E27FC236}">
                    <a16:creationId xmlns:a16="http://schemas.microsoft.com/office/drawing/2014/main" id="{8EBE2A76-A637-08F7-8112-D6DA31C95CE8}"/>
                  </a:ext>
                </a:extLst>
              </p:cNvPr>
              <p:cNvCxnSpPr>
                <a:cxnSpLocks/>
              </p:cNvCxnSpPr>
              <p:nvPr/>
            </p:nvCxnSpPr>
            <p:spPr>
              <a:xfrm>
                <a:off x="9830874" y="-914400"/>
                <a:ext cx="0" cy="1177200"/>
              </a:xfrm>
              <a:prstGeom prst="line">
                <a:avLst/>
              </a:prstGeom>
              <a:ln w="44450">
                <a:gradFill>
                  <a:gsLst>
                    <a:gs pos="66000">
                      <a:schemeClr val="accent1"/>
                    </a:gs>
                    <a:gs pos="100000">
                      <a:schemeClr val="bg1"/>
                    </a:gs>
                  </a:gsLst>
                  <a:lin ang="5400000" scaled="1"/>
                </a:gradFill>
                <a:tailEnd type="none" w="lg" len="med"/>
              </a:ln>
            </p:spPr>
            <p:style>
              <a:lnRef idx="1">
                <a:schemeClr val="accent1"/>
              </a:lnRef>
              <a:fillRef idx="0">
                <a:schemeClr val="accent1"/>
              </a:fillRef>
              <a:effectRef idx="0">
                <a:schemeClr val="accent1"/>
              </a:effectRef>
              <a:fontRef idx="minor">
                <a:schemeClr val="tx1"/>
              </a:fontRef>
            </p:style>
          </p:cxnSp>
          <p:sp>
            <p:nvSpPr>
              <p:cNvPr id="2085" name="Free-form: Shape 2675">
                <a:extLst>
                  <a:ext uri="{FF2B5EF4-FFF2-40B4-BE49-F238E27FC236}">
                    <a16:creationId xmlns:a16="http://schemas.microsoft.com/office/drawing/2014/main" id="{E7A91027-81C2-FE9A-B0BE-E968E32A43FE}"/>
                  </a:ext>
                </a:extLst>
              </p:cNvPr>
              <p:cNvSpPr/>
              <p:nvPr/>
            </p:nvSpPr>
            <p:spPr>
              <a:xfrm>
                <a:off x="9741843" y="-431289"/>
                <a:ext cx="178062" cy="325781"/>
              </a:xfrm>
              <a:custGeom>
                <a:avLst/>
                <a:gdLst>
                  <a:gd name="connsiteX0" fmla="*/ 78211 w 178062"/>
                  <a:gd name="connsiteY0" fmla="*/ 0 h 325781"/>
                  <a:gd name="connsiteX1" fmla="*/ 99851 w 178062"/>
                  <a:gd name="connsiteY1" fmla="*/ 0 h 325781"/>
                  <a:gd name="connsiteX2" fmla="*/ 145842 w 178062"/>
                  <a:gd name="connsiteY2" fmla="*/ 45991 h 325781"/>
                  <a:gd name="connsiteX3" fmla="*/ 145842 w 178062"/>
                  <a:gd name="connsiteY3" fmla="*/ 60328 h 325781"/>
                  <a:gd name="connsiteX4" fmla="*/ 156952 w 178062"/>
                  <a:gd name="connsiteY4" fmla="*/ 64930 h 325781"/>
                  <a:gd name="connsiteX5" fmla="*/ 178062 w 178062"/>
                  <a:gd name="connsiteY5" fmla="*/ 115894 h 325781"/>
                  <a:gd name="connsiteX6" fmla="*/ 178062 w 178062"/>
                  <a:gd name="connsiteY6" fmla="*/ 209887 h 325781"/>
                  <a:gd name="connsiteX7" fmla="*/ 156952 w 178062"/>
                  <a:gd name="connsiteY7" fmla="*/ 260851 h 325781"/>
                  <a:gd name="connsiteX8" fmla="*/ 145842 w 178062"/>
                  <a:gd name="connsiteY8" fmla="*/ 265453 h 325781"/>
                  <a:gd name="connsiteX9" fmla="*/ 145842 w 178062"/>
                  <a:gd name="connsiteY9" fmla="*/ 279790 h 325781"/>
                  <a:gd name="connsiteX10" fmla="*/ 99851 w 178062"/>
                  <a:gd name="connsiteY10" fmla="*/ 325781 h 325781"/>
                  <a:gd name="connsiteX11" fmla="*/ 78211 w 178062"/>
                  <a:gd name="connsiteY11" fmla="*/ 325781 h 325781"/>
                  <a:gd name="connsiteX12" fmla="*/ 32220 w 178062"/>
                  <a:gd name="connsiteY12" fmla="*/ 279790 h 325781"/>
                  <a:gd name="connsiteX13" fmla="*/ 32220 w 178062"/>
                  <a:gd name="connsiteY13" fmla="*/ 265453 h 325781"/>
                  <a:gd name="connsiteX14" fmla="*/ 21110 w 178062"/>
                  <a:gd name="connsiteY14" fmla="*/ 260851 h 325781"/>
                  <a:gd name="connsiteX15" fmla="*/ 0 w 178062"/>
                  <a:gd name="connsiteY15" fmla="*/ 209887 h 325781"/>
                  <a:gd name="connsiteX16" fmla="*/ 0 w 178062"/>
                  <a:gd name="connsiteY16" fmla="*/ 115894 h 325781"/>
                  <a:gd name="connsiteX17" fmla="*/ 21110 w 178062"/>
                  <a:gd name="connsiteY17" fmla="*/ 64930 h 325781"/>
                  <a:gd name="connsiteX18" fmla="*/ 32220 w 178062"/>
                  <a:gd name="connsiteY18" fmla="*/ 60328 h 325781"/>
                  <a:gd name="connsiteX19" fmla="*/ 32220 w 178062"/>
                  <a:gd name="connsiteY19" fmla="*/ 45991 h 325781"/>
                  <a:gd name="connsiteX20" fmla="*/ 78211 w 178062"/>
                  <a:gd name="connsiteY20" fmla="*/ 0 h 325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78062" h="325781">
                    <a:moveTo>
                      <a:pt x="78211" y="0"/>
                    </a:moveTo>
                    <a:lnTo>
                      <a:pt x="99851" y="0"/>
                    </a:lnTo>
                    <a:cubicBezTo>
                      <a:pt x="125251" y="0"/>
                      <a:pt x="145842" y="20591"/>
                      <a:pt x="145842" y="45991"/>
                    </a:cubicBezTo>
                    <a:lnTo>
                      <a:pt x="145842" y="60328"/>
                    </a:lnTo>
                    <a:lnTo>
                      <a:pt x="156952" y="64930"/>
                    </a:lnTo>
                    <a:cubicBezTo>
                      <a:pt x="169995" y="77973"/>
                      <a:pt x="178062" y="95992"/>
                      <a:pt x="178062" y="115894"/>
                    </a:cubicBezTo>
                    <a:lnTo>
                      <a:pt x="178062" y="209887"/>
                    </a:lnTo>
                    <a:cubicBezTo>
                      <a:pt x="178062" y="229790"/>
                      <a:pt x="169995" y="247808"/>
                      <a:pt x="156952" y="260851"/>
                    </a:cubicBezTo>
                    <a:lnTo>
                      <a:pt x="145842" y="265453"/>
                    </a:lnTo>
                    <a:lnTo>
                      <a:pt x="145842" y="279790"/>
                    </a:lnTo>
                    <a:cubicBezTo>
                      <a:pt x="145842" y="305190"/>
                      <a:pt x="125251" y="325781"/>
                      <a:pt x="99851" y="325781"/>
                    </a:cubicBezTo>
                    <a:lnTo>
                      <a:pt x="78211" y="325781"/>
                    </a:lnTo>
                    <a:cubicBezTo>
                      <a:pt x="52811" y="325781"/>
                      <a:pt x="32220" y="305190"/>
                      <a:pt x="32220" y="279790"/>
                    </a:cubicBezTo>
                    <a:lnTo>
                      <a:pt x="32220" y="265453"/>
                    </a:lnTo>
                    <a:lnTo>
                      <a:pt x="21110" y="260851"/>
                    </a:lnTo>
                    <a:cubicBezTo>
                      <a:pt x="8067" y="247808"/>
                      <a:pt x="0" y="229790"/>
                      <a:pt x="0" y="209887"/>
                    </a:cubicBezTo>
                    <a:lnTo>
                      <a:pt x="0" y="115894"/>
                    </a:lnTo>
                    <a:cubicBezTo>
                      <a:pt x="0" y="95992"/>
                      <a:pt x="8067" y="77973"/>
                      <a:pt x="21110" y="64930"/>
                    </a:cubicBezTo>
                    <a:lnTo>
                      <a:pt x="32220" y="60328"/>
                    </a:lnTo>
                    <a:lnTo>
                      <a:pt x="32220" y="45991"/>
                    </a:lnTo>
                    <a:cubicBezTo>
                      <a:pt x="32220" y="20591"/>
                      <a:pt x="52811" y="0"/>
                      <a:pt x="78211"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2076" name="Multiplication Sign 2075">
              <a:extLst>
                <a:ext uri="{FF2B5EF4-FFF2-40B4-BE49-F238E27FC236}">
                  <a16:creationId xmlns:a16="http://schemas.microsoft.com/office/drawing/2014/main" id="{77F5B0CF-1EC7-B855-62B9-6E5F5D7BBA9B}"/>
                </a:ext>
              </a:extLst>
            </p:cNvPr>
            <p:cNvSpPr/>
            <p:nvPr/>
          </p:nvSpPr>
          <p:spPr>
            <a:xfrm>
              <a:off x="9647136" y="-453510"/>
              <a:ext cx="367476" cy="367476"/>
            </a:xfrm>
            <a:prstGeom prst="mathMultiply">
              <a:avLst>
                <a:gd name="adj1" fmla="val 9615"/>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nvGrpSpPr>
            <p:cNvPr id="2077" name="Group 2076">
              <a:extLst>
                <a:ext uri="{FF2B5EF4-FFF2-40B4-BE49-F238E27FC236}">
                  <a16:creationId xmlns:a16="http://schemas.microsoft.com/office/drawing/2014/main" id="{B3D7CE10-7211-DE29-444B-55E3F0889D83}"/>
                </a:ext>
              </a:extLst>
            </p:cNvPr>
            <p:cNvGrpSpPr/>
            <p:nvPr/>
          </p:nvGrpSpPr>
          <p:grpSpPr>
            <a:xfrm>
              <a:off x="9648627" y="-166432"/>
              <a:ext cx="175453" cy="155537"/>
              <a:chOff x="9648627" y="-166432"/>
              <a:chExt cx="175453" cy="155537"/>
            </a:xfrm>
          </p:grpSpPr>
          <p:sp>
            <p:nvSpPr>
              <p:cNvPr id="2079" name="Oval 2078">
                <a:extLst>
                  <a:ext uri="{FF2B5EF4-FFF2-40B4-BE49-F238E27FC236}">
                    <a16:creationId xmlns:a16="http://schemas.microsoft.com/office/drawing/2014/main" id="{0C97D11C-9659-28A4-00A3-7781FA25A0C4}"/>
                  </a:ext>
                </a:extLst>
              </p:cNvPr>
              <p:cNvSpPr/>
              <p:nvPr/>
            </p:nvSpPr>
            <p:spPr>
              <a:xfrm>
                <a:off x="9742962" y="-166432"/>
                <a:ext cx="81118" cy="8111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cxnSp>
            <p:nvCxnSpPr>
              <p:cNvPr id="2080" name="Straight Connector 2079">
                <a:extLst>
                  <a:ext uri="{FF2B5EF4-FFF2-40B4-BE49-F238E27FC236}">
                    <a16:creationId xmlns:a16="http://schemas.microsoft.com/office/drawing/2014/main" id="{7331F235-3FD8-E1FA-C028-6FC49FB86BD3}"/>
                  </a:ext>
                </a:extLst>
              </p:cNvPr>
              <p:cNvCxnSpPr>
                <a:cxnSpLocks/>
              </p:cNvCxnSpPr>
              <p:nvPr/>
            </p:nvCxnSpPr>
            <p:spPr>
              <a:xfrm flipV="1">
                <a:off x="9703005" y="-68560"/>
                <a:ext cx="47980" cy="57665"/>
              </a:xfrm>
              <a:prstGeom prst="line">
                <a:avLst/>
              </a:prstGeom>
              <a:ln w="12700">
                <a:solidFill>
                  <a:schemeClr val="tx1"/>
                </a:solidFill>
                <a:tailEnd type="none" w="lg" len="med"/>
              </a:ln>
            </p:spPr>
            <p:style>
              <a:lnRef idx="1">
                <a:schemeClr val="accent1"/>
              </a:lnRef>
              <a:fillRef idx="0">
                <a:schemeClr val="accent1"/>
              </a:fillRef>
              <a:effectRef idx="0">
                <a:schemeClr val="accent1"/>
              </a:effectRef>
              <a:fontRef idx="minor">
                <a:schemeClr val="tx1"/>
              </a:fontRef>
            </p:style>
          </p:cxnSp>
          <p:cxnSp>
            <p:nvCxnSpPr>
              <p:cNvPr id="2081" name="Straight Connector 2080">
                <a:extLst>
                  <a:ext uri="{FF2B5EF4-FFF2-40B4-BE49-F238E27FC236}">
                    <a16:creationId xmlns:a16="http://schemas.microsoft.com/office/drawing/2014/main" id="{38C22A3C-5460-AE43-8444-93C7B8E8D549}"/>
                  </a:ext>
                </a:extLst>
              </p:cNvPr>
              <p:cNvCxnSpPr>
                <a:cxnSpLocks/>
              </p:cNvCxnSpPr>
              <p:nvPr/>
            </p:nvCxnSpPr>
            <p:spPr>
              <a:xfrm>
                <a:off x="9648627" y="-142664"/>
                <a:ext cx="72000" cy="19055"/>
              </a:xfrm>
              <a:prstGeom prst="line">
                <a:avLst/>
              </a:prstGeom>
              <a:ln w="12700">
                <a:solidFill>
                  <a:schemeClr val="tx1"/>
                </a:solidFill>
                <a:tailEnd type="none" w="lg" len="med"/>
              </a:ln>
            </p:spPr>
            <p:style>
              <a:lnRef idx="1">
                <a:schemeClr val="accent1"/>
              </a:lnRef>
              <a:fillRef idx="0">
                <a:schemeClr val="accent1"/>
              </a:fillRef>
              <a:effectRef idx="0">
                <a:schemeClr val="accent1"/>
              </a:effectRef>
              <a:fontRef idx="minor">
                <a:schemeClr val="tx1"/>
              </a:fontRef>
            </p:style>
          </p:cxnSp>
          <p:cxnSp>
            <p:nvCxnSpPr>
              <p:cNvPr id="2082" name="Straight Connector 2081">
                <a:extLst>
                  <a:ext uri="{FF2B5EF4-FFF2-40B4-BE49-F238E27FC236}">
                    <a16:creationId xmlns:a16="http://schemas.microsoft.com/office/drawing/2014/main" id="{C4D7C9ED-0AC4-8C5D-5840-027A0EAADCBA}"/>
                  </a:ext>
                </a:extLst>
              </p:cNvPr>
              <p:cNvCxnSpPr>
                <a:cxnSpLocks/>
              </p:cNvCxnSpPr>
              <p:nvPr/>
            </p:nvCxnSpPr>
            <p:spPr>
              <a:xfrm flipV="1">
                <a:off x="9657472" y="-93411"/>
                <a:ext cx="72000" cy="37298"/>
              </a:xfrm>
              <a:prstGeom prst="line">
                <a:avLst/>
              </a:prstGeom>
              <a:ln w="12700">
                <a:solidFill>
                  <a:schemeClr val="tx1"/>
                </a:solidFill>
                <a:tailEnd type="none" w="lg" len="med"/>
              </a:ln>
            </p:spPr>
            <p:style>
              <a:lnRef idx="1">
                <a:schemeClr val="accent1"/>
              </a:lnRef>
              <a:fillRef idx="0">
                <a:schemeClr val="accent1"/>
              </a:fillRef>
              <a:effectRef idx="0">
                <a:schemeClr val="accent1"/>
              </a:effectRef>
              <a:fontRef idx="minor">
                <a:schemeClr val="tx1"/>
              </a:fontRef>
            </p:style>
          </p:cxnSp>
        </p:grpSp>
        <p:sp>
          <p:nvSpPr>
            <p:cNvPr id="2078" name="TextBox 2077">
              <a:extLst>
                <a:ext uri="{FF2B5EF4-FFF2-40B4-BE49-F238E27FC236}">
                  <a16:creationId xmlns:a16="http://schemas.microsoft.com/office/drawing/2014/main" id="{147A6AC8-ACC7-88B3-8E60-A3CAD107B898}"/>
                </a:ext>
              </a:extLst>
            </p:cNvPr>
            <p:cNvSpPr txBox="1"/>
            <p:nvPr/>
          </p:nvSpPr>
          <p:spPr>
            <a:xfrm>
              <a:off x="9914675" y="-42680"/>
              <a:ext cx="559219" cy="1692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EGFR</a:t>
              </a:r>
            </a:p>
          </p:txBody>
        </p:sp>
      </p:grpSp>
      <p:grpSp>
        <p:nvGrpSpPr>
          <p:cNvPr id="2086" name="Group 2085">
            <a:extLst>
              <a:ext uri="{FF2B5EF4-FFF2-40B4-BE49-F238E27FC236}">
                <a16:creationId xmlns:a16="http://schemas.microsoft.com/office/drawing/2014/main" id="{3E3ADC28-F5D6-5F83-4F7A-6498305D2F2F}"/>
              </a:ext>
            </a:extLst>
          </p:cNvPr>
          <p:cNvGrpSpPr/>
          <p:nvPr/>
        </p:nvGrpSpPr>
        <p:grpSpPr>
          <a:xfrm>
            <a:off x="6881784" y="3386901"/>
            <a:ext cx="826758" cy="1484112"/>
            <a:chOff x="9647136" y="-1221312"/>
            <a:chExt cx="826758" cy="1484112"/>
          </a:xfrm>
        </p:grpSpPr>
        <p:grpSp>
          <p:nvGrpSpPr>
            <p:cNvPr id="2087" name="Group 2086">
              <a:extLst>
                <a:ext uri="{FF2B5EF4-FFF2-40B4-BE49-F238E27FC236}">
                  <a16:creationId xmlns:a16="http://schemas.microsoft.com/office/drawing/2014/main" id="{BFC23138-7106-F902-F067-88119468570E}"/>
                </a:ext>
              </a:extLst>
            </p:cNvPr>
            <p:cNvGrpSpPr/>
            <p:nvPr/>
          </p:nvGrpSpPr>
          <p:grpSpPr>
            <a:xfrm>
              <a:off x="9695886" y="-1221312"/>
              <a:ext cx="269978" cy="1484112"/>
              <a:chOff x="9695886" y="-1221312"/>
              <a:chExt cx="269978" cy="1484112"/>
            </a:xfrm>
          </p:grpSpPr>
          <p:sp>
            <p:nvSpPr>
              <p:cNvPr id="2091" name="Arc 2090">
                <a:extLst>
                  <a:ext uri="{FF2B5EF4-FFF2-40B4-BE49-F238E27FC236}">
                    <a16:creationId xmlns:a16="http://schemas.microsoft.com/office/drawing/2014/main" id="{39EE960C-13EE-0A59-7C71-AD786116ED7D}"/>
                  </a:ext>
                </a:extLst>
              </p:cNvPr>
              <p:cNvSpPr/>
              <p:nvPr/>
            </p:nvSpPr>
            <p:spPr>
              <a:xfrm rot="5400000">
                <a:off x="9679384" y="-1204810"/>
                <a:ext cx="302981" cy="269978"/>
              </a:xfrm>
              <a:prstGeom prst="arc">
                <a:avLst>
                  <a:gd name="adj1" fmla="val 15743460"/>
                  <a:gd name="adj2" fmla="val 5878209"/>
                </a:avLst>
              </a:prstGeom>
              <a:ln w="44450" cap="rnd">
                <a:solidFill>
                  <a:schemeClr val="accent1"/>
                </a:solidFill>
                <a:round/>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cxnSp>
            <p:nvCxnSpPr>
              <p:cNvPr id="2092" name="Straight Connector 2091">
                <a:extLst>
                  <a:ext uri="{FF2B5EF4-FFF2-40B4-BE49-F238E27FC236}">
                    <a16:creationId xmlns:a16="http://schemas.microsoft.com/office/drawing/2014/main" id="{CD82347C-1AC2-5420-5C66-D06EE27115E7}"/>
                  </a:ext>
                </a:extLst>
              </p:cNvPr>
              <p:cNvCxnSpPr>
                <a:cxnSpLocks/>
              </p:cNvCxnSpPr>
              <p:nvPr/>
            </p:nvCxnSpPr>
            <p:spPr>
              <a:xfrm>
                <a:off x="9830874" y="-914400"/>
                <a:ext cx="0" cy="1177200"/>
              </a:xfrm>
              <a:prstGeom prst="line">
                <a:avLst/>
              </a:prstGeom>
              <a:ln w="44450">
                <a:gradFill>
                  <a:gsLst>
                    <a:gs pos="66000">
                      <a:schemeClr val="accent1"/>
                    </a:gs>
                    <a:gs pos="100000">
                      <a:schemeClr val="bg1"/>
                    </a:gs>
                  </a:gsLst>
                  <a:lin ang="5400000" scaled="1"/>
                </a:gradFill>
                <a:tailEnd type="none" w="lg" len="med"/>
              </a:ln>
            </p:spPr>
            <p:style>
              <a:lnRef idx="1">
                <a:schemeClr val="accent1"/>
              </a:lnRef>
              <a:fillRef idx="0">
                <a:schemeClr val="accent1"/>
              </a:fillRef>
              <a:effectRef idx="0">
                <a:schemeClr val="accent1"/>
              </a:effectRef>
              <a:fontRef idx="minor">
                <a:schemeClr val="tx1"/>
              </a:fontRef>
            </p:style>
          </p:cxnSp>
          <p:sp>
            <p:nvSpPr>
              <p:cNvPr id="2093" name="Free-form: Shape 2723">
                <a:extLst>
                  <a:ext uri="{FF2B5EF4-FFF2-40B4-BE49-F238E27FC236}">
                    <a16:creationId xmlns:a16="http://schemas.microsoft.com/office/drawing/2014/main" id="{B9033666-FCD0-5D18-1EFE-9B266A060140}"/>
                  </a:ext>
                </a:extLst>
              </p:cNvPr>
              <p:cNvSpPr/>
              <p:nvPr/>
            </p:nvSpPr>
            <p:spPr>
              <a:xfrm>
                <a:off x="9741843" y="-431289"/>
                <a:ext cx="178062" cy="325781"/>
              </a:xfrm>
              <a:custGeom>
                <a:avLst/>
                <a:gdLst>
                  <a:gd name="connsiteX0" fmla="*/ 78211 w 178062"/>
                  <a:gd name="connsiteY0" fmla="*/ 0 h 325781"/>
                  <a:gd name="connsiteX1" fmla="*/ 99851 w 178062"/>
                  <a:gd name="connsiteY1" fmla="*/ 0 h 325781"/>
                  <a:gd name="connsiteX2" fmla="*/ 145842 w 178062"/>
                  <a:gd name="connsiteY2" fmla="*/ 45991 h 325781"/>
                  <a:gd name="connsiteX3" fmla="*/ 145842 w 178062"/>
                  <a:gd name="connsiteY3" fmla="*/ 60328 h 325781"/>
                  <a:gd name="connsiteX4" fmla="*/ 156952 w 178062"/>
                  <a:gd name="connsiteY4" fmla="*/ 64930 h 325781"/>
                  <a:gd name="connsiteX5" fmla="*/ 178062 w 178062"/>
                  <a:gd name="connsiteY5" fmla="*/ 115894 h 325781"/>
                  <a:gd name="connsiteX6" fmla="*/ 178062 w 178062"/>
                  <a:gd name="connsiteY6" fmla="*/ 209887 h 325781"/>
                  <a:gd name="connsiteX7" fmla="*/ 156952 w 178062"/>
                  <a:gd name="connsiteY7" fmla="*/ 260851 h 325781"/>
                  <a:gd name="connsiteX8" fmla="*/ 145842 w 178062"/>
                  <a:gd name="connsiteY8" fmla="*/ 265453 h 325781"/>
                  <a:gd name="connsiteX9" fmla="*/ 145842 w 178062"/>
                  <a:gd name="connsiteY9" fmla="*/ 279790 h 325781"/>
                  <a:gd name="connsiteX10" fmla="*/ 99851 w 178062"/>
                  <a:gd name="connsiteY10" fmla="*/ 325781 h 325781"/>
                  <a:gd name="connsiteX11" fmla="*/ 78211 w 178062"/>
                  <a:gd name="connsiteY11" fmla="*/ 325781 h 325781"/>
                  <a:gd name="connsiteX12" fmla="*/ 32220 w 178062"/>
                  <a:gd name="connsiteY12" fmla="*/ 279790 h 325781"/>
                  <a:gd name="connsiteX13" fmla="*/ 32220 w 178062"/>
                  <a:gd name="connsiteY13" fmla="*/ 265453 h 325781"/>
                  <a:gd name="connsiteX14" fmla="*/ 21110 w 178062"/>
                  <a:gd name="connsiteY14" fmla="*/ 260851 h 325781"/>
                  <a:gd name="connsiteX15" fmla="*/ 0 w 178062"/>
                  <a:gd name="connsiteY15" fmla="*/ 209887 h 325781"/>
                  <a:gd name="connsiteX16" fmla="*/ 0 w 178062"/>
                  <a:gd name="connsiteY16" fmla="*/ 115894 h 325781"/>
                  <a:gd name="connsiteX17" fmla="*/ 21110 w 178062"/>
                  <a:gd name="connsiteY17" fmla="*/ 64930 h 325781"/>
                  <a:gd name="connsiteX18" fmla="*/ 32220 w 178062"/>
                  <a:gd name="connsiteY18" fmla="*/ 60328 h 325781"/>
                  <a:gd name="connsiteX19" fmla="*/ 32220 w 178062"/>
                  <a:gd name="connsiteY19" fmla="*/ 45991 h 325781"/>
                  <a:gd name="connsiteX20" fmla="*/ 78211 w 178062"/>
                  <a:gd name="connsiteY20" fmla="*/ 0 h 325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78062" h="325781">
                    <a:moveTo>
                      <a:pt x="78211" y="0"/>
                    </a:moveTo>
                    <a:lnTo>
                      <a:pt x="99851" y="0"/>
                    </a:lnTo>
                    <a:cubicBezTo>
                      <a:pt x="125251" y="0"/>
                      <a:pt x="145842" y="20591"/>
                      <a:pt x="145842" y="45991"/>
                    </a:cubicBezTo>
                    <a:lnTo>
                      <a:pt x="145842" y="60328"/>
                    </a:lnTo>
                    <a:lnTo>
                      <a:pt x="156952" y="64930"/>
                    </a:lnTo>
                    <a:cubicBezTo>
                      <a:pt x="169995" y="77973"/>
                      <a:pt x="178062" y="95992"/>
                      <a:pt x="178062" y="115894"/>
                    </a:cubicBezTo>
                    <a:lnTo>
                      <a:pt x="178062" y="209887"/>
                    </a:lnTo>
                    <a:cubicBezTo>
                      <a:pt x="178062" y="229790"/>
                      <a:pt x="169995" y="247808"/>
                      <a:pt x="156952" y="260851"/>
                    </a:cubicBezTo>
                    <a:lnTo>
                      <a:pt x="145842" y="265453"/>
                    </a:lnTo>
                    <a:lnTo>
                      <a:pt x="145842" y="279790"/>
                    </a:lnTo>
                    <a:cubicBezTo>
                      <a:pt x="145842" y="305190"/>
                      <a:pt x="125251" y="325781"/>
                      <a:pt x="99851" y="325781"/>
                    </a:cubicBezTo>
                    <a:lnTo>
                      <a:pt x="78211" y="325781"/>
                    </a:lnTo>
                    <a:cubicBezTo>
                      <a:pt x="52811" y="325781"/>
                      <a:pt x="32220" y="305190"/>
                      <a:pt x="32220" y="279790"/>
                    </a:cubicBezTo>
                    <a:lnTo>
                      <a:pt x="32220" y="265453"/>
                    </a:lnTo>
                    <a:lnTo>
                      <a:pt x="21110" y="260851"/>
                    </a:lnTo>
                    <a:cubicBezTo>
                      <a:pt x="8067" y="247808"/>
                      <a:pt x="0" y="229790"/>
                      <a:pt x="0" y="209887"/>
                    </a:cubicBezTo>
                    <a:lnTo>
                      <a:pt x="0" y="115894"/>
                    </a:lnTo>
                    <a:cubicBezTo>
                      <a:pt x="0" y="95992"/>
                      <a:pt x="8067" y="77973"/>
                      <a:pt x="21110" y="64930"/>
                    </a:cubicBezTo>
                    <a:lnTo>
                      <a:pt x="32220" y="60328"/>
                    </a:lnTo>
                    <a:lnTo>
                      <a:pt x="32220" y="45991"/>
                    </a:lnTo>
                    <a:cubicBezTo>
                      <a:pt x="32220" y="20591"/>
                      <a:pt x="52811" y="0"/>
                      <a:pt x="78211"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2088" name="Multiplication Sign 2087">
              <a:extLst>
                <a:ext uri="{FF2B5EF4-FFF2-40B4-BE49-F238E27FC236}">
                  <a16:creationId xmlns:a16="http://schemas.microsoft.com/office/drawing/2014/main" id="{4E8E0626-EC48-0260-F55B-B9DBF036559D}"/>
                </a:ext>
              </a:extLst>
            </p:cNvPr>
            <p:cNvSpPr/>
            <p:nvPr/>
          </p:nvSpPr>
          <p:spPr>
            <a:xfrm>
              <a:off x="9647136" y="-453510"/>
              <a:ext cx="367476" cy="367476"/>
            </a:xfrm>
            <a:prstGeom prst="mathMultiply">
              <a:avLst>
                <a:gd name="adj1" fmla="val 9615"/>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090" name="TextBox 2089">
              <a:extLst>
                <a:ext uri="{FF2B5EF4-FFF2-40B4-BE49-F238E27FC236}">
                  <a16:creationId xmlns:a16="http://schemas.microsoft.com/office/drawing/2014/main" id="{D0D48F3D-9C08-6B2D-C318-1B183474A800}"/>
                </a:ext>
              </a:extLst>
            </p:cNvPr>
            <p:cNvSpPr txBox="1"/>
            <p:nvPr/>
          </p:nvSpPr>
          <p:spPr>
            <a:xfrm>
              <a:off x="9914675" y="-42680"/>
              <a:ext cx="559219" cy="1692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EGFR</a:t>
              </a:r>
            </a:p>
          </p:txBody>
        </p:sp>
      </p:grpSp>
      <p:grpSp>
        <p:nvGrpSpPr>
          <p:cNvPr id="2094" name="Group 2093">
            <a:extLst>
              <a:ext uri="{FF2B5EF4-FFF2-40B4-BE49-F238E27FC236}">
                <a16:creationId xmlns:a16="http://schemas.microsoft.com/office/drawing/2014/main" id="{EB6C5A85-B744-86FF-DDE1-7200186DD6F9}"/>
              </a:ext>
            </a:extLst>
          </p:cNvPr>
          <p:cNvGrpSpPr/>
          <p:nvPr/>
        </p:nvGrpSpPr>
        <p:grpSpPr>
          <a:xfrm>
            <a:off x="7577182" y="3386901"/>
            <a:ext cx="367476" cy="1484112"/>
            <a:chOff x="10125414" y="-1221312"/>
            <a:chExt cx="367476" cy="1484112"/>
          </a:xfrm>
        </p:grpSpPr>
        <p:grpSp>
          <p:nvGrpSpPr>
            <p:cNvPr id="2095" name="Group 2094">
              <a:extLst>
                <a:ext uri="{FF2B5EF4-FFF2-40B4-BE49-F238E27FC236}">
                  <a16:creationId xmlns:a16="http://schemas.microsoft.com/office/drawing/2014/main" id="{FE4FE7F4-9997-BAD4-7E78-AF4A150148FE}"/>
                </a:ext>
              </a:extLst>
            </p:cNvPr>
            <p:cNvGrpSpPr/>
            <p:nvPr/>
          </p:nvGrpSpPr>
          <p:grpSpPr>
            <a:xfrm>
              <a:off x="10174163" y="-1221312"/>
              <a:ext cx="269978" cy="1484112"/>
              <a:chOff x="9695886" y="-1221312"/>
              <a:chExt cx="269978" cy="1484112"/>
            </a:xfrm>
          </p:grpSpPr>
          <p:sp>
            <p:nvSpPr>
              <p:cNvPr id="2097" name="Arc 2096">
                <a:extLst>
                  <a:ext uri="{FF2B5EF4-FFF2-40B4-BE49-F238E27FC236}">
                    <a16:creationId xmlns:a16="http://schemas.microsoft.com/office/drawing/2014/main" id="{8A6718FC-5526-9862-2E6D-303E87C5A25E}"/>
                  </a:ext>
                </a:extLst>
              </p:cNvPr>
              <p:cNvSpPr/>
              <p:nvPr/>
            </p:nvSpPr>
            <p:spPr>
              <a:xfrm rot="5400000">
                <a:off x="9679384" y="-1204810"/>
                <a:ext cx="302981" cy="269978"/>
              </a:xfrm>
              <a:prstGeom prst="arc">
                <a:avLst>
                  <a:gd name="adj1" fmla="val 15743460"/>
                  <a:gd name="adj2" fmla="val 5878209"/>
                </a:avLst>
              </a:prstGeom>
              <a:ln w="44450" cap="rnd">
                <a:solidFill>
                  <a:schemeClr val="accent6"/>
                </a:solidFill>
                <a:round/>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cxnSp>
            <p:nvCxnSpPr>
              <p:cNvPr id="2098" name="Straight Connector 2097">
                <a:extLst>
                  <a:ext uri="{FF2B5EF4-FFF2-40B4-BE49-F238E27FC236}">
                    <a16:creationId xmlns:a16="http://schemas.microsoft.com/office/drawing/2014/main" id="{71CF806E-0738-C658-3399-F65D10E68FC3}"/>
                  </a:ext>
                </a:extLst>
              </p:cNvPr>
              <p:cNvCxnSpPr>
                <a:cxnSpLocks/>
              </p:cNvCxnSpPr>
              <p:nvPr/>
            </p:nvCxnSpPr>
            <p:spPr>
              <a:xfrm>
                <a:off x="9830874" y="-914400"/>
                <a:ext cx="0" cy="1177200"/>
              </a:xfrm>
              <a:prstGeom prst="line">
                <a:avLst/>
              </a:prstGeom>
              <a:ln w="44450">
                <a:gradFill>
                  <a:gsLst>
                    <a:gs pos="66000">
                      <a:schemeClr val="accent6"/>
                    </a:gs>
                    <a:gs pos="100000">
                      <a:schemeClr val="bg1"/>
                    </a:gs>
                  </a:gsLst>
                  <a:lin ang="5400000" scaled="1"/>
                </a:gradFill>
                <a:tailEnd type="none" w="lg" len="med"/>
              </a:ln>
            </p:spPr>
            <p:style>
              <a:lnRef idx="1">
                <a:schemeClr val="accent1"/>
              </a:lnRef>
              <a:fillRef idx="0">
                <a:schemeClr val="accent1"/>
              </a:fillRef>
              <a:effectRef idx="0">
                <a:schemeClr val="accent1"/>
              </a:effectRef>
              <a:fontRef idx="minor">
                <a:schemeClr val="tx1"/>
              </a:fontRef>
            </p:style>
          </p:cxnSp>
          <p:sp>
            <p:nvSpPr>
              <p:cNvPr id="2099" name="Free-form: Shape 2730">
                <a:extLst>
                  <a:ext uri="{FF2B5EF4-FFF2-40B4-BE49-F238E27FC236}">
                    <a16:creationId xmlns:a16="http://schemas.microsoft.com/office/drawing/2014/main" id="{9370A6AE-BE13-1273-2E34-1675DBEBE092}"/>
                  </a:ext>
                </a:extLst>
              </p:cNvPr>
              <p:cNvSpPr/>
              <p:nvPr/>
            </p:nvSpPr>
            <p:spPr>
              <a:xfrm>
                <a:off x="9741843" y="-431289"/>
                <a:ext cx="178062" cy="325781"/>
              </a:xfrm>
              <a:custGeom>
                <a:avLst/>
                <a:gdLst>
                  <a:gd name="connsiteX0" fmla="*/ 78211 w 178062"/>
                  <a:gd name="connsiteY0" fmla="*/ 0 h 325781"/>
                  <a:gd name="connsiteX1" fmla="*/ 99851 w 178062"/>
                  <a:gd name="connsiteY1" fmla="*/ 0 h 325781"/>
                  <a:gd name="connsiteX2" fmla="*/ 145842 w 178062"/>
                  <a:gd name="connsiteY2" fmla="*/ 45991 h 325781"/>
                  <a:gd name="connsiteX3" fmla="*/ 145842 w 178062"/>
                  <a:gd name="connsiteY3" fmla="*/ 60328 h 325781"/>
                  <a:gd name="connsiteX4" fmla="*/ 156952 w 178062"/>
                  <a:gd name="connsiteY4" fmla="*/ 64930 h 325781"/>
                  <a:gd name="connsiteX5" fmla="*/ 178062 w 178062"/>
                  <a:gd name="connsiteY5" fmla="*/ 115894 h 325781"/>
                  <a:gd name="connsiteX6" fmla="*/ 178062 w 178062"/>
                  <a:gd name="connsiteY6" fmla="*/ 209887 h 325781"/>
                  <a:gd name="connsiteX7" fmla="*/ 156952 w 178062"/>
                  <a:gd name="connsiteY7" fmla="*/ 260851 h 325781"/>
                  <a:gd name="connsiteX8" fmla="*/ 145842 w 178062"/>
                  <a:gd name="connsiteY8" fmla="*/ 265453 h 325781"/>
                  <a:gd name="connsiteX9" fmla="*/ 145842 w 178062"/>
                  <a:gd name="connsiteY9" fmla="*/ 279790 h 325781"/>
                  <a:gd name="connsiteX10" fmla="*/ 99851 w 178062"/>
                  <a:gd name="connsiteY10" fmla="*/ 325781 h 325781"/>
                  <a:gd name="connsiteX11" fmla="*/ 78211 w 178062"/>
                  <a:gd name="connsiteY11" fmla="*/ 325781 h 325781"/>
                  <a:gd name="connsiteX12" fmla="*/ 32220 w 178062"/>
                  <a:gd name="connsiteY12" fmla="*/ 279790 h 325781"/>
                  <a:gd name="connsiteX13" fmla="*/ 32220 w 178062"/>
                  <a:gd name="connsiteY13" fmla="*/ 265453 h 325781"/>
                  <a:gd name="connsiteX14" fmla="*/ 21110 w 178062"/>
                  <a:gd name="connsiteY14" fmla="*/ 260851 h 325781"/>
                  <a:gd name="connsiteX15" fmla="*/ 0 w 178062"/>
                  <a:gd name="connsiteY15" fmla="*/ 209887 h 325781"/>
                  <a:gd name="connsiteX16" fmla="*/ 0 w 178062"/>
                  <a:gd name="connsiteY16" fmla="*/ 115894 h 325781"/>
                  <a:gd name="connsiteX17" fmla="*/ 21110 w 178062"/>
                  <a:gd name="connsiteY17" fmla="*/ 64930 h 325781"/>
                  <a:gd name="connsiteX18" fmla="*/ 32220 w 178062"/>
                  <a:gd name="connsiteY18" fmla="*/ 60328 h 325781"/>
                  <a:gd name="connsiteX19" fmla="*/ 32220 w 178062"/>
                  <a:gd name="connsiteY19" fmla="*/ 45991 h 325781"/>
                  <a:gd name="connsiteX20" fmla="*/ 78211 w 178062"/>
                  <a:gd name="connsiteY20" fmla="*/ 0 h 325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78062" h="325781">
                    <a:moveTo>
                      <a:pt x="78211" y="0"/>
                    </a:moveTo>
                    <a:lnTo>
                      <a:pt x="99851" y="0"/>
                    </a:lnTo>
                    <a:cubicBezTo>
                      <a:pt x="125251" y="0"/>
                      <a:pt x="145842" y="20591"/>
                      <a:pt x="145842" y="45991"/>
                    </a:cubicBezTo>
                    <a:lnTo>
                      <a:pt x="145842" y="60328"/>
                    </a:lnTo>
                    <a:lnTo>
                      <a:pt x="156952" y="64930"/>
                    </a:lnTo>
                    <a:cubicBezTo>
                      <a:pt x="169995" y="77973"/>
                      <a:pt x="178062" y="95992"/>
                      <a:pt x="178062" y="115894"/>
                    </a:cubicBezTo>
                    <a:lnTo>
                      <a:pt x="178062" y="209887"/>
                    </a:lnTo>
                    <a:cubicBezTo>
                      <a:pt x="178062" y="229790"/>
                      <a:pt x="169995" y="247808"/>
                      <a:pt x="156952" y="260851"/>
                    </a:cubicBezTo>
                    <a:lnTo>
                      <a:pt x="145842" y="265453"/>
                    </a:lnTo>
                    <a:lnTo>
                      <a:pt x="145842" y="279790"/>
                    </a:lnTo>
                    <a:cubicBezTo>
                      <a:pt x="145842" y="305190"/>
                      <a:pt x="125251" y="325781"/>
                      <a:pt x="99851" y="325781"/>
                    </a:cubicBezTo>
                    <a:lnTo>
                      <a:pt x="78211" y="325781"/>
                    </a:lnTo>
                    <a:cubicBezTo>
                      <a:pt x="52811" y="325781"/>
                      <a:pt x="32220" y="305190"/>
                      <a:pt x="32220" y="279790"/>
                    </a:cubicBezTo>
                    <a:lnTo>
                      <a:pt x="32220" y="265453"/>
                    </a:lnTo>
                    <a:lnTo>
                      <a:pt x="21110" y="260851"/>
                    </a:lnTo>
                    <a:cubicBezTo>
                      <a:pt x="8067" y="247808"/>
                      <a:pt x="0" y="229790"/>
                      <a:pt x="0" y="209887"/>
                    </a:cubicBezTo>
                    <a:lnTo>
                      <a:pt x="0" y="115894"/>
                    </a:lnTo>
                    <a:cubicBezTo>
                      <a:pt x="0" y="95992"/>
                      <a:pt x="8067" y="77973"/>
                      <a:pt x="21110" y="64930"/>
                    </a:cubicBezTo>
                    <a:lnTo>
                      <a:pt x="32220" y="60328"/>
                    </a:lnTo>
                    <a:lnTo>
                      <a:pt x="32220" y="45991"/>
                    </a:lnTo>
                    <a:cubicBezTo>
                      <a:pt x="32220" y="20591"/>
                      <a:pt x="52811" y="0"/>
                      <a:pt x="78211" y="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2096" name="Multiplication Sign 2095">
              <a:extLst>
                <a:ext uri="{FF2B5EF4-FFF2-40B4-BE49-F238E27FC236}">
                  <a16:creationId xmlns:a16="http://schemas.microsoft.com/office/drawing/2014/main" id="{503D9BCC-59C0-2A01-02E5-26EEC5150F98}"/>
                </a:ext>
              </a:extLst>
            </p:cNvPr>
            <p:cNvSpPr/>
            <p:nvPr/>
          </p:nvSpPr>
          <p:spPr>
            <a:xfrm>
              <a:off x="10125414" y="-453510"/>
              <a:ext cx="367476" cy="367476"/>
            </a:xfrm>
            <a:prstGeom prst="mathMultiply">
              <a:avLst>
                <a:gd name="adj1" fmla="val 961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2100" name="TextBox 2099">
            <a:extLst>
              <a:ext uri="{FF2B5EF4-FFF2-40B4-BE49-F238E27FC236}">
                <a16:creationId xmlns:a16="http://schemas.microsoft.com/office/drawing/2014/main" id="{48164A1A-BEB5-37F5-7DB1-FDC14EA74FB0}"/>
              </a:ext>
            </a:extLst>
          </p:cNvPr>
          <p:cNvSpPr txBox="1"/>
          <p:nvPr/>
        </p:nvSpPr>
        <p:spPr>
          <a:xfrm>
            <a:off x="7869615" y="4565533"/>
            <a:ext cx="559219" cy="1692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MET</a:t>
            </a:r>
          </a:p>
        </p:txBody>
      </p:sp>
      <p:grpSp>
        <p:nvGrpSpPr>
          <p:cNvPr id="2101" name="Group 2100">
            <a:extLst>
              <a:ext uri="{FF2B5EF4-FFF2-40B4-BE49-F238E27FC236}">
                <a16:creationId xmlns:a16="http://schemas.microsoft.com/office/drawing/2014/main" id="{EEE6725D-5EA8-4A05-CC8A-D6C57910EBAE}"/>
              </a:ext>
            </a:extLst>
          </p:cNvPr>
          <p:cNvGrpSpPr/>
          <p:nvPr/>
        </p:nvGrpSpPr>
        <p:grpSpPr>
          <a:xfrm>
            <a:off x="4785255" y="3386901"/>
            <a:ext cx="826758" cy="1484112"/>
            <a:chOff x="9647136" y="-1221312"/>
            <a:chExt cx="826758" cy="1484112"/>
          </a:xfrm>
        </p:grpSpPr>
        <p:grpSp>
          <p:nvGrpSpPr>
            <p:cNvPr id="2102" name="Group 2101">
              <a:extLst>
                <a:ext uri="{FF2B5EF4-FFF2-40B4-BE49-F238E27FC236}">
                  <a16:creationId xmlns:a16="http://schemas.microsoft.com/office/drawing/2014/main" id="{2C398D6A-1757-E4CC-5B7C-B3C2F29C8688}"/>
                </a:ext>
              </a:extLst>
            </p:cNvPr>
            <p:cNvGrpSpPr/>
            <p:nvPr/>
          </p:nvGrpSpPr>
          <p:grpSpPr>
            <a:xfrm>
              <a:off x="9695886" y="-1221312"/>
              <a:ext cx="269978" cy="1484112"/>
              <a:chOff x="9695886" y="-1221312"/>
              <a:chExt cx="269978" cy="1484112"/>
            </a:xfrm>
          </p:grpSpPr>
          <p:sp>
            <p:nvSpPr>
              <p:cNvPr id="2110" name="Arc 2109">
                <a:extLst>
                  <a:ext uri="{FF2B5EF4-FFF2-40B4-BE49-F238E27FC236}">
                    <a16:creationId xmlns:a16="http://schemas.microsoft.com/office/drawing/2014/main" id="{E099606D-4633-A783-7719-7A9386B59288}"/>
                  </a:ext>
                </a:extLst>
              </p:cNvPr>
              <p:cNvSpPr/>
              <p:nvPr/>
            </p:nvSpPr>
            <p:spPr>
              <a:xfrm rot="5400000">
                <a:off x="9679384" y="-1204810"/>
                <a:ext cx="302981" cy="269978"/>
              </a:xfrm>
              <a:prstGeom prst="arc">
                <a:avLst>
                  <a:gd name="adj1" fmla="val 15743460"/>
                  <a:gd name="adj2" fmla="val 5878209"/>
                </a:avLst>
              </a:prstGeom>
              <a:ln w="44450" cap="rnd">
                <a:solidFill>
                  <a:schemeClr val="accent1"/>
                </a:solidFill>
                <a:round/>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cxnSp>
            <p:nvCxnSpPr>
              <p:cNvPr id="2111" name="Straight Connector 2110">
                <a:extLst>
                  <a:ext uri="{FF2B5EF4-FFF2-40B4-BE49-F238E27FC236}">
                    <a16:creationId xmlns:a16="http://schemas.microsoft.com/office/drawing/2014/main" id="{08D74BD0-0A0B-E24F-6152-A4820C65A17C}"/>
                  </a:ext>
                </a:extLst>
              </p:cNvPr>
              <p:cNvCxnSpPr>
                <a:cxnSpLocks/>
              </p:cNvCxnSpPr>
              <p:nvPr/>
            </p:nvCxnSpPr>
            <p:spPr>
              <a:xfrm>
                <a:off x="9830874" y="-914400"/>
                <a:ext cx="0" cy="1177200"/>
              </a:xfrm>
              <a:prstGeom prst="line">
                <a:avLst/>
              </a:prstGeom>
              <a:ln w="44450">
                <a:gradFill>
                  <a:gsLst>
                    <a:gs pos="66000">
                      <a:schemeClr val="accent1"/>
                    </a:gs>
                    <a:gs pos="100000">
                      <a:schemeClr val="bg1"/>
                    </a:gs>
                  </a:gsLst>
                  <a:lin ang="5400000" scaled="1"/>
                </a:gradFill>
                <a:tailEnd type="none" w="lg" len="med"/>
              </a:ln>
            </p:spPr>
            <p:style>
              <a:lnRef idx="1">
                <a:schemeClr val="accent1"/>
              </a:lnRef>
              <a:fillRef idx="0">
                <a:schemeClr val="accent1"/>
              </a:fillRef>
              <a:effectRef idx="0">
                <a:schemeClr val="accent1"/>
              </a:effectRef>
              <a:fontRef idx="minor">
                <a:schemeClr val="tx1"/>
              </a:fontRef>
            </p:style>
          </p:cxnSp>
          <p:sp>
            <p:nvSpPr>
              <p:cNvPr id="2112" name="Free-form: Shape 2743">
                <a:extLst>
                  <a:ext uri="{FF2B5EF4-FFF2-40B4-BE49-F238E27FC236}">
                    <a16:creationId xmlns:a16="http://schemas.microsoft.com/office/drawing/2014/main" id="{F63438BD-6540-1AA5-E614-A682943DBC38}"/>
                  </a:ext>
                </a:extLst>
              </p:cNvPr>
              <p:cNvSpPr/>
              <p:nvPr/>
            </p:nvSpPr>
            <p:spPr>
              <a:xfrm>
                <a:off x="9741843" y="-431289"/>
                <a:ext cx="178062" cy="325781"/>
              </a:xfrm>
              <a:custGeom>
                <a:avLst/>
                <a:gdLst>
                  <a:gd name="connsiteX0" fmla="*/ 78211 w 178062"/>
                  <a:gd name="connsiteY0" fmla="*/ 0 h 325781"/>
                  <a:gd name="connsiteX1" fmla="*/ 99851 w 178062"/>
                  <a:gd name="connsiteY1" fmla="*/ 0 h 325781"/>
                  <a:gd name="connsiteX2" fmla="*/ 145842 w 178062"/>
                  <a:gd name="connsiteY2" fmla="*/ 45991 h 325781"/>
                  <a:gd name="connsiteX3" fmla="*/ 145842 w 178062"/>
                  <a:gd name="connsiteY3" fmla="*/ 60328 h 325781"/>
                  <a:gd name="connsiteX4" fmla="*/ 156952 w 178062"/>
                  <a:gd name="connsiteY4" fmla="*/ 64930 h 325781"/>
                  <a:gd name="connsiteX5" fmla="*/ 178062 w 178062"/>
                  <a:gd name="connsiteY5" fmla="*/ 115894 h 325781"/>
                  <a:gd name="connsiteX6" fmla="*/ 178062 w 178062"/>
                  <a:gd name="connsiteY6" fmla="*/ 209887 h 325781"/>
                  <a:gd name="connsiteX7" fmla="*/ 156952 w 178062"/>
                  <a:gd name="connsiteY7" fmla="*/ 260851 h 325781"/>
                  <a:gd name="connsiteX8" fmla="*/ 145842 w 178062"/>
                  <a:gd name="connsiteY8" fmla="*/ 265453 h 325781"/>
                  <a:gd name="connsiteX9" fmla="*/ 145842 w 178062"/>
                  <a:gd name="connsiteY9" fmla="*/ 279790 h 325781"/>
                  <a:gd name="connsiteX10" fmla="*/ 99851 w 178062"/>
                  <a:gd name="connsiteY10" fmla="*/ 325781 h 325781"/>
                  <a:gd name="connsiteX11" fmla="*/ 78211 w 178062"/>
                  <a:gd name="connsiteY11" fmla="*/ 325781 h 325781"/>
                  <a:gd name="connsiteX12" fmla="*/ 32220 w 178062"/>
                  <a:gd name="connsiteY12" fmla="*/ 279790 h 325781"/>
                  <a:gd name="connsiteX13" fmla="*/ 32220 w 178062"/>
                  <a:gd name="connsiteY13" fmla="*/ 265453 h 325781"/>
                  <a:gd name="connsiteX14" fmla="*/ 21110 w 178062"/>
                  <a:gd name="connsiteY14" fmla="*/ 260851 h 325781"/>
                  <a:gd name="connsiteX15" fmla="*/ 0 w 178062"/>
                  <a:gd name="connsiteY15" fmla="*/ 209887 h 325781"/>
                  <a:gd name="connsiteX16" fmla="*/ 0 w 178062"/>
                  <a:gd name="connsiteY16" fmla="*/ 115894 h 325781"/>
                  <a:gd name="connsiteX17" fmla="*/ 21110 w 178062"/>
                  <a:gd name="connsiteY17" fmla="*/ 64930 h 325781"/>
                  <a:gd name="connsiteX18" fmla="*/ 32220 w 178062"/>
                  <a:gd name="connsiteY18" fmla="*/ 60328 h 325781"/>
                  <a:gd name="connsiteX19" fmla="*/ 32220 w 178062"/>
                  <a:gd name="connsiteY19" fmla="*/ 45991 h 325781"/>
                  <a:gd name="connsiteX20" fmla="*/ 78211 w 178062"/>
                  <a:gd name="connsiteY20" fmla="*/ 0 h 325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78062" h="325781">
                    <a:moveTo>
                      <a:pt x="78211" y="0"/>
                    </a:moveTo>
                    <a:lnTo>
                      <a:pt x="99851" y="0"/>
                    </a:lnTo>
                    <a:cubicBezTo>
                      <a:pt x="125251" y="0"/>
                      <a:pt x="145842" y="20591"/>
                      <a:pt x="145842" y="45991"/>
                    </a:cubicBezTo>
                    <a:lnTo>
                      <a:pt x="145842" y="60328"/>
                    </a:lnTo>
                    <a:lnTo>
                      <a:pt x="156952" y="64930"/>
                    </a:lnTo>
                    <a:cubicBezTo>
                      <a:pt x="169995" y="77973"/>
                      <a:pt x="178062" y="95992"/>
                      <a:pt x="178062" y="115894"/>
                    </a:cubicBezTo>
                    <a:lnTo>
                      <a:pt x="178062" y="209887"/>
                    </a:lnTo>
                    <a:cubicBezTo>
                      <a:pt x="178062" y="229790"/>
                      <a:pt x="169995" y="247808"/>
                      <a:pt x="156952" y="260851"/>
                    </a:cubicBezTo>
                    <a:lnTo>
                      <a:pt x="145842" y="265453"/>
                    </a:lnTo>
                    <a:lnTo>
                      <a:pt x="145842" y="279790"/>
                    </a:lnTo>
                    <a:cubicBezTo>
                      <a:pt x="145842" y="305190"/>
                      <a:pt x="125251" y="325781"/>
                      <a:pt x="99851" y="325781"/>
                    </a:cubicBezTo>
                    <a:lnTo>
                      <a:pt x="78211" y="325781"/>
                    </a:lnTo>
                    <a:cubicBezTo>
                      <a:pt x="52811" y="325781"/>
                      <a:pt x="32220" y="305190"/>
                      <a:pt x="32220" y="279790"/>
                    </a:cubicBezTo>
                    <a:lnTo>
                      <a:pt x="32220" y="265453"/>
                    </a:lnTo>
                    <a:lnTo>
                      <a:pt x="21110" y="260851"/>
                    </a:lnTo>
                    <a:cubicBezTo>
                      <a:pt x="8067" y="247808"/>
                      <a:pt x="0" y="229790"/>
                      <a:pt x="0" y="209887"/>
                    </a:cubicBezTo>
                    <a:lnTo>
                      <a:pt x="0" y="115894"/>
                    </a:lnTo>
                    <a:cubicBezTo>
                      <a:pt x="0" y="95992"/>
                      <a:pt x="8067" y="77973"/>
                      <a:pt x="21110" y="64930"/>
                    </a:cubicBezTo>
                    <a:lnTo>
                      <a:pt x="32220" y="60328"/>
                    </a:lnTo>
                    <a:lnTo>
                      <a:pt x="32220" y="45991"/>
                    </a:lnTo>
                    <a:cubicBezTo>
                      <a:pt x="32220" y="20591"/>
                      <a:pt x="52811" y="0"/>
                      <a:pt x="78211"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2103" name="Multiplication Sign 2102">
              <a:extLst>
                <a:ext uri="{FF2B5EF4-FFF2-40B4-BE49-F238E27FC236}">
                  <a16:creationId xmlns:a16="http://schemas.microsoft.com/office/drawing/2014/main" id="{0CB4F90A-F53B-3C1A-DFB4-9464C6EC8B05}"/>
                </a:ext>
              </a:extLst>
            </p:cNvPr>
            <p:cNvSpPr/>
            <p:nvPr/>
          </p:nvSpPr>
          <p:spPr>
            <a:xfrm>
              <a:off x="9647136" y="-453510"/>
              <a:ext cx="367476" cy="367476"/>
            </a:xfrm>
            <a:prstGeom prst="mathMultiply">
              <a:avLst>
                <a:gd name="adj1" fmla="val 9615"/>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nvGrpSpPr>
            <p:cNvPr id="2104" name="Group 2103">
              <a:extLst>
                <a:ext uri="{FF2B5EF4-FFF2-40B4-BE49-F238E27FC236}">
                  <a16:creationId xmlns:a16="http://schemas.microsoft.com/office/drawing/2014/main" id="{4D40373D-3FD8-431F-5CA2-F9907FEC6279}"/>
                </a:ext>
              </a:extLst>
            </p:cNvPr>
            <p:cNvGrpSpPr/>
            <p:nvPr/>
          </p:nvGrpSpPr>
          <p:grpSpPr>
            <a:xfrm>
              <a:off x="9648627" y="-166432"/>
              <a:ext cx="175453" cy="155537"/>
              <a:chOff x="9648627" y="-166432"/>
              <a:chExt cx="175453" cy="155537"/>
            </a:xfrm>
          </p:grpSpPr>
          <p:sp>
            <p:nvSpPr>
              <p:cNvPr id="2106" name="Oval 2105">
                <a:extLst>
                  <a:ext uri="{FF2B5EF4-FFF2-40B4-BE49-F238E27FC236}">
                    <a16:creationId xmlns:a16="http://schemas.microsoft.com/office/drawing/2014/main" id="{3285EF8D-760A-7BF1-ACF0-2F0C421F80D9}"/>
                  </a:ext>
                </a:extLst>
              </p:cNvPr>
              <p:cNvSpPr/>
              <p:nvPr/>
            </p:nvSpPr>
            <p:spPr>
              <a:xfrm>
                <a:off x="9742962" y="-166432"/>
                <a:ext cx="81118" cy="8111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cxnSp>
            <p:nvCxnSpPr>
              <p:cNvPr id="2107" name="Straight Connector 2106">
                <a:extLst>
                  <a:ext uri="{FF2B5EF4-FFF2-40B4-BE49-F238E27FC236}">
                    <a16:creationId xmlns:a16="http://schemas.microsoft.com/office/drawing/2014/main" id="{FEA98247-291C-BAE7-4835-26EC1EAEA073}"/>
                  </a:ext>
                </a:extLst>
              </p:cNvPr>
              <p:cNvCxnSpPr>
                <a:cxnSpLocks/>
              </p:cNvCxnSpPr>
              <p:nvPr/>
            </p:nvCxnSpPr>
            <p:spPr>
              <a:xfrm flipV="1">
                <a:off x="9703005" y="-68560"/>
                <a:ext cx="47980" cy="57665"/>
              </a:xfrm>
              <a:prstGeom prst="line">
                <a:avLst/>
              </a:prstGeom>
              <a:ln w="12700">
                <a:solidFill>
                  <a:schemeClr val="tx1"/>
                </a:solidFill>
                <a:tailEnd type="none" w="lg" len="med"/>
              </a:ln>
            </p:spPr>
            <p:style>
              <a:lnRef idx="1">
                <a:schemeClr val="accent1"/>
              </a:lnRef>
              <a:fillRef idx="0">
                <a:schemeClr val="accent1"/>
              </a:fillRef>
              <a:effectRef idx="0">
                <a:schemeClr val="accent1"/>
              </a:effectRef>
              <a:fontRef idx="minor">
                <a:schemeClr val="tx1"/>
              </a:fontRef>
            </p:style>
          </p:cxnSp>
          <p:cxnSp>
            <p:nvCxnSpPr>
              <p:cNvPr id="2108" name="Straight Connector 2107">
                <a:extLst>
                  <a:ext uri="{FF2B5EF4-FFF2-40B4-BE49-F238E27FC236}">
                    <a16:creationId xmlns:a16="http://schemas.microsoft.com/office/drawing/2014/main" id="{D29FE6C1-CEA1-9DD1-0852-327AF1AEDDE5}"/>
                  </a:ext>
                </a:extLst>
              </p:cNvPr>
              <p:cNvCxnSpPr>
                <a:cxnSpLocks/>
              </p:cNvCxnSpPr>
              <p:nvPr/>
            </p:nvCxnSpPr>
            <p:spPr>
              <a:xfrm>
                <a:off x="9648627" y="-142664"/>
                <a:ext cx="72000" cy="19055"/>
              </a:xfrm>
              <a:prstGeom prst="line">
                <a:avLst/>
              </a:prstGeom>
              <a:ln w="12700">
                <a:solidFill>
                  <a:schemeClr val="tx1"/>
                </a:solidFill>
                <a:tailEnd type="none" w="lg" len="med"/>
              </a:ln>
            </p:spPr>
            <p:style>
              <a:lnRef idx="1">
                <a:schemeClr val="accent1"/>
              </a:lnRef>
              <a:fillRef idx="0">
                <a:schemeClr val="accent1"/>
              </a:fillRef>
              <a:effectRef idx="0">
                <a:schemeClr val="accent1"/>
              </a:effectRef>
              <a:fontRef idx="minor">
                <a:schemeClr val="tx1"/>
              </a:fontRef>
            </p:style>
          </p:cxnSp>
          <p:cxnSp>
            <p:nvCxnSpPr>
              <p:cNvPr id="2109" name="Straight Connector 2108">
                <a:extLst>
                  <a:ext uri="{FF2B5EF4-FFF2-40B4-BE49-F238E27FC236}">
                    <a16:creationId xmlns:a16="http://schemas.microsoft.com/office/drawing/2014/main" id="{6288BA5C-0F37-0B99-085B-632D9A7756A2}"/>
                  </a:ext>
                </a:extLst>
              </p:cNvPr>
              <p:cNvCxnSpPr>
                <a:cxnSpLocks/>
              </p:cNvCxnSpPr>
              <p:nvPr/>
            </p:nvCxnSpPr>
            <p:spPr>
              <a:xfrm flipV="1">
                <a:off x="9657472" y="-93411"/>
                <a:ext cx="72000" cy="37298"/>
              </a:xfrm>
              <a:prstGeom prst="line">
                <a:avLst/>
              </a:prstGeom>
              <a:ln w="12700">
                <a:solidFill>
                  <a:schemeClr val="tx1"/>
                </a:solidFill>
                <a:tailEnd type="none" w="lg" len="med"/>
              </a:ln>
            </p:spPr>
            <p:style>
              <a:lnRef idx="1">
                <a:schemeClr val="accent1"/>
              </a:lnRef>
              <a:fillRef idx="0">
                <a:schemeClr val="accent1"/>
              </a:fillRef>
              <a:effectRef idx="0">
                <a:schemeClr val="accent1"/>
              </a:effectRef>
              <a:fontRef idx="minor">
                <a:schemeClr val="tx1"/>
              </a:fontRef>
            </p:style>
          </p:cxnSp>
        </p:grpSp>
        <p:sp>
          <p:nvSpPr>
            <p:cNvPr id="2105" name="TextBox 2104">
              <a:extLst>
                <a:ext uri="{FF2B5EF4-FFF2-40B4-BE49-F238E27FC236}">
                  <a16:creationId xmlns:a16="http://schemas.microsoft.com/office/drawing/2014/main" id="{30AF6F50-9A4A-A0E3-1301-768DC7E7A7B0}"/>
                </a:ext>
              </a:extLst>
            </p:cNvPr>
            <p:cNvSpPr txBox="1"/>
            <p:nvPr/>
          </p:nvSpPr>
          <p:spPr>
            <a:xfrm>
              <a:off x="9914675" y="-42680"/>
              <a:ext cx="559219" cy="1692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EGFR</a:t>
              </a:r>
            </a:p>
          </p:txBody>
        </p:sp>
      </p:grpSp>
      <p:grpSp>
        <p:nvGrpSpPr>
          <p:cNvPr id="2113" name="Group 2112">
            <a:extLst>
              <a:ext uri="{FF2B5EF4-FFF2-40B4-BE49-F238E27FC236}">
                <a16:creationId xmlns:a16="http://schemas.microsoft.com/office/drawing/2014/main" id="{B033835C-EB84-44A9-BCDE-BC362361AA1E}"/>
              </a:ext>
            </a:extLst>
          </p:cNvPr>
          <p:cNvGrpSpPr/>
          <p:nvPr/>
        </p:nvGrpSpPr>
        <p:grpSpPr>
          <a:xfrm>
            <a:off x="2722303" y="3386901"/>
            <a:ext cx="826758" cy="1484112"/>
            <a:chOff x="9647136" y="-1221312"/>
            <a:chExt cx="826758" cy="1484112"/>
          </a:xfrm>
        </p:grpSpPr>
        <p:grpSp>
          <p:nvGrpSpPr>
            <p:cNvPr id="2114" name="Group 2113">
              <a:extLst>
                <a:ext uri="{FF2B5EF4-FFF2-40B4-BE49-F238E27FC236}">
                  <a16:creationId xmlns:a16="http://schemas.microsoft.com/office/drawing/2014/main" id="{ED15996F-6B55-AA18-2EDF-BB5C15CCF2AA}"/>
                </a:ext>
              </a:extLst>
            </p:cNvPr>
            <p:cNvGrpSpPr/>
            <p:nvPr/>
          </p:nvGrpSpPr>
          <p:grpSpPr>
            <a:xfrm>
              <a:off x="9695886" y="-1221312"/>
              <a:ext cx="269978" cy="1484112"/>
              <a:chOff x="9695886" y="-1221312"/>
              <a:chExt cx="269978" cy="1484112"/>
            </a:xfrm>
          </p:grpSpPr>
          <p:sp>
            <p:nvSpPr>
              <p:cNvPr id="2122" name="Arc 2121">
                <a:extLst>
                  <a:ext uri="{FF2B5EF4-FFF2-40B4-BE49-F238E27FC236}">
                    <a16:creationId xmlns:a16="http://schemas.microsoft.com/office/drawing/2014/main" id="{DDBCD580-99A2-6F4B-DF42-A6D3C97FB5B6}"/>
                  </a:ext>
                </a:extLst>
              </p:cNvPr>
              <p:cNvSpPr/>
              <p:nvPr/>
            </p:nvSpPr>
            <p:spPr>
              <a:xfrm rot="5400000">
                <a:off x="9679384" y="-1204810"/>
                <a:ext cx="302981" cy="269978"/>
              </a:xfrm>
              <a:prstGeom prst="arc">
                <a:avLst>
                  <a:gd name="adj1" fmla="val 15743460"/>
                  <a:gd name="adj2" fmla="val 5878209"/>
                </a:avLst>
              </a:prstGeom>
              <a:ln w="44450" cap="rnd">
                <a:solidFill>
                  <a:schemeClr val="accent1"/>
                </a:solidFill>
                <a:round/>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cxnSp>
            <p:nvCxnSpPr>
              <p:cNvPr id="2123" name="Straight Connector 2122">
                <a:extLst>
                  <a:ext uri="{FF2B5EF4-FFF2-40B4-BE49-F238E27FC236}">
                    <a16:creationId xmlns:a16="http://schemas.microsoft.com/office/drawing/2014/main" id="{D0478FF2-DCC5-79A4-75B1-D43D07C7735B}"/>
                  </a:ext>
                </a:extLst>
              </p:cNvPr>
              <p:cNvCxnSpPr>
                <a:cxnSpLocks/>
              </p:cNvCxnSpPr>
              <p:nvPr/>
            </p:nvCxnSpPr>
            <p:spPr>
              <a:xfrm>
                <a:off x="9830874" y="-914400"/>
                <a:ext cx="0" cy="1177200"/>
              </a:xfrm>
              <a:prstGeom prst="line">
                <a:avLst/>
              </a:prstGeom>
              <a:ln w="44450">
                <a:gradFill>
                  <a:gsLst>
                    <a:gs pos="66000">
                      <a:schemeClr val="accent1"/>
                    </a:gs>
                    <a:gs pos="100000">
                      <a:schemeClr val="bg1"/>
                    </a:gs>
                  </a:gsLst>
                  <a:lin ang="5400000" scaled="1"/>
                </a:gradFill>
                <a:tailEnd type="none" w="lg" len="med"/>
              </a:ln>
            </p:spPr>
            <p:style>
              <a:lnRef idx="1">
                <a:schemeClr val="accent1"/>
              </a:lnRef>
              <a:fillRef idx="0">
                <a:schemeClr val="accent1"/>
              </a:fillRef>
              <a:effectRef idx="0">
                <a:schemeClr val="accent1"/>
              </a:effectRef>
              <a:fontRef idx="minor">
                <a:schemeClr val="tx1"/>
              </a:fontRef>
            </p:style>
          </p:cxnSp>
          <p:sp>
            <p:nvSpPr>
              <p:cNvPr id="2124" name="Free-form: Shape 2755">
                <a:extLst>
                  <a:ext uri="{FF2B5EF4-FFF2-40B4-BE49-F238E27FC236}">
                    <a16:creationId xmlns:a16="http://schemas.microsoft.com/office/drawing/2014/main" id="{D17BF3B9-F352-91E2-FDB0-D6C335E70DE4}"/>
                  </a:ext>
                </a:extLst>
              </p:cNvPr>
              <p:cNvSpPr/>
              <p:nvPr/>
            </p:nvSpPr>
            <p:spPr>
              <a:xfrm>
                <a:off x="9741843" y="-431289"/>
                <a:ext cx="178062" cy="325781"/>
              </a:xfrm>
              <a:custGeom>
                <a:avLst/>
                <a:gdLst>
                  <a:gd name="connsiteX0" fmla="*/ 78211 w 178062"/>
                  <a:gd name="connsiteY0" fmla="*/ 0 h 325781"/>
                  <a:gd name="connsiteX1" fmla="*/ 99851 w 178062"/>
                  <a:gd name="connsiteY1" fmla="*/ 0 h 325781"/>
                  <a:gd name="connsiteX2" fmla="*/ 145842 w 178062"/>
                  <a:gd name="connsiteY2" fmla="*/ 45991 h 325781"/>
                  <a:gd name="connsiteX3" fmla="*/ 145842 w 178062"/>
                  <a:gd name="connsiteY3" fmla="*/ 60328 h 325781"/>
                  <a:gd name="connsiteX4" fmla="*/ 156952 w 178062"/>
                  <a:gd name="connsiteY4" fmla="*/ 64930 h 325781"/>
                  <a:gd name="connsiteX5" fmla="*/ 178062 w 178062"/>
                  <a:gd name="connsiteY5" fmla="*/ 115894 h 325781"/>
                  <a:gd name="connsiteX6" fmla="*/ 178062 w 178062"/>
                  <a:gd name="connsiteY6" fmla="*/ 209887 h 325781"/>
                  <a:gd name="connsiteX7" fmla="*/ 156952 w 178062"/>
                  <a:gd name="connsiteY7" fmla="*/ 260851 h 325781"/>
                  <a:gd name="connsiteX8" fmla="*/ 145842 w 178062"/>
                  <a:gd name="connsiteY8" fmla="*/ 265453 h 325781"/>
                  <a:gd name="connsiteX9" fmla="*/ 145842 w 178062"/>
                  <a:gd name="connsiteY9" fmla="*/ 279790 h 325781"/>
                  <a:gd name="connsiteX10" fmla="*/ 99851 w 178062"/>
                  <a:gd name="connsiteY10" fmla="*/ 325781 h 325781"/>
                  <a:gd name="connsiteX11" fmla="*/ 78211 w 178062"/>
                  <a:gd name="connsiteY11" fmla="*/ 325781 h 325781"/>
                  <a:gd name="connsiteX12" fmla="*/ 32220 w 178062"/>
                  <a:gd name="connsiteY12" fmla="*/ 279790 h 325781"/>
                  <a:gd name="connsiteX13" fmla="*/ 32220 w 178062"/>
                  <a:gd name="connsiteY13" fmla="*/ 265453 h 325781"/>
                  <a:gd name="connsiteX14" fmla="*/ 21110 w 178062"/>
                  <a:gd name="connsiteY14" fmla="*/ 260851 h 325781"/>
                  <a:gd name="connsiteX15" fmla="*/ 0 w 178062"/>
                  <a:gd name="connsiteY15" fmla="*/ 209887 h 325781"/>
                  <a:gd name="connsiteX16" fmla="*/ 0 w 178062"/>
                  <a:gd name="connsiteY16" fmla="*/ 115894 h 325781"/>
                  <a:gd name="connsiteX17" fmla="*/ 21110 w 178062"/>
                  <a:gd name="connsiteY17" fmla="*/ 64930 h 325781"/>
                  <a:gd name="connsiteX18" fmla="*/ 32220 w 178062"/>
                  <a:gd name="connsiteY18" fmla="*/ 60328 h 325781"/>
                  <a:gd name="connsiteX19" fmla="*/ 32220 w 178062"/>
                  <a:gd name="connsiteY19" fmla="*/ 45991 h 325781"/>
                  <a:gd name="connsiteX20" fmla="*/ 78211 w 178062"/>
                  <a:gd name="connsiteY20" fmla="*/ 0 h 325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78062" h="325781">
                    <a:moveTo>
                      <a:pt x="78211" y="0"/>
                    </a:moveTo>
                    <a:lnTo>
                      <a:pt x="99851" y="0"/>
                    </a:lnTo>
                    <a:cubicBezTo>
                      <a:pt x="125251" y="0"/>
                      <a:pt x="145842" y="20591"/>
                      <a:pt x="145842" y="45991"/>
                    </a:cubicBezTo>
                    <a:lnTo>
                      <a:pt x="145842" y="60328"/>
                    </a:lnTo>
                    <a:lnTo>
                      <a:pt x="156952" y="64930"/>
                    </a:lnTo>
                    <a:cubicBezTo>
                      <a:pt x="169995" y="77973"/>
                      <a:pt x="178062" y="95992"/>
                      <a:pt x="178062" y="115894"/>
                    </a:cubicBezTo>
                    <a:lnTo>
                      <a:pt x="178062" y="209887"/>
                    </a:lnTo>
                    <a:cubicBezTo>
                      <a:pt x="178062" y="229790"/>
                      <a:pt x="169995" y="247808"/>
                      <a:pt x="156952" y="260851"/>
                    </a:cubicBezTo>
                    <a:lnTo>
                      <a:pt x="145842" y="265453"/>
                    </a:lnTo>
                    <a:lnTo>
                      <a:pt x="145842" y="279790"/>
                    </a:lnTo>
                    <a:cubicBezTo>
                      <a:pt x="145842" y="305190"/>
                      <a:pt x="125251" y="325781"/>
                      <a:pt x="99851" y="325781"/>
                    </a:cubicBezTo>
                    <a:lnTo>
                      <a:pt x="78211" y="325781"/>
                    </a:lnTo>
                    <a:cubicBezTo>
                      <a:pt x="52811" y="325781"/>
                      <a:pt x="32220" y="305190"/>
                      <a:pt x="32220" y="279790"/>
                    </a:cubicBezTo>
                    <a:lnTo>
                      <a:pt x="32220" y="265453"/>
                    </a:lnTo>
                    <a:lnTo>
                      <a:pt x="21110" y="260851"/>
                    </a:lnTo>
                    <a:cubicBezTo>
                      <a:pt x="8067" y="247808"/>
                      <a:pt x="0" y="229790"/>
                      <a:pt x="0" y="209887"/>
                    </a:cubicBezTo>
                    <a:lnTo>
                      <a:pt x="0" y="115894"/>
                    </a:lnTo>
                    <a:cubicBezTo>
                      <a:pt x="0" y="95992"/>
                      <a:pt x="8067" y="77973"/>
                      <a:pt x="21110" y="64930"/>
                    </a:cubicBezTo>
                    <a:lnTo>
                      <a:pt x="32220" y="60328"/>
                    </a:lnTo>
                    <a:lnTo>
                      <a:pt x="32220" y="45991"/>
                    </a:lnTo>
                    <a:cubicBezTo>
                      <a:pt x="32220" y="20591"/>
                      <a:pt x="52811" y="0"/>
                      <a:pt x="78211"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2115" name="Multiplication Sign 2114">
              <a:extLst>
                <a:ext uri="{FF2B5EF4-FFF2-40B4-BE49-F238E27FC236}">
                  <a16:creationId xmlns:a16="http://schemas.microsoft.com/office/drawing/2014/main" id="{C3D78C1D-2190-CFA6-688A-A986B777129A}"/>
                </a:ext>
              </a:extLst>
            </p:cNvPr>
            <p:cNvSpPr/>
            <p:nvPr/>
          </p:nvSpPr>
          <p:spPr>
            <a:xfrm>
              <a:off x="9647136" y="-453510"/>
              <a:ext cx="367476" cy="367476"/>
            </a:xfrm>
            <a:prstGeom prst="mathMultiply">
              <a:avLst>
                <a:gd name="adj1" fmla="val 9615"/>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nvGrpSpPr>
            <p:cNvPr id="2116" name="Group 2115">
              <a:extLst>
                <a:ext uri="{FF2B5EF4-FFF2-40B4-BE49-F238E27FC236}">
                  <a16:creationId xmlns:a16="http://schemas.microsoft.com/office/drawing/2014/main" id="{82029B99-D7B5-85E1-9234-D876891374F1}"/>
                </a:ext>
              </a:extLst>
            </p:cNvPr>
            <p:cNvGrpSpPr/>
            <p:nvPr/>
          </p:nvGrpSpPr>
          <p:grpSpPr>
            <a:xfrm>
              <a:off x="9648627" y="-166432"/>
              <a:ext cx="175453" cy="155537"/>
              <a:chOff x="9648627" y="-166432"/>
              <a:chExt cx="175453" cy="155537"/>
            </a:xfrm>
          </p:grpSpPr>
          <p:sp>
            <p:nvSpPr>
              <p:cNvPr id="2118" name="Oval 2117">
                <a:extLst>
                  <a:ext uri="{FF2B5EF4-FFF2-40B4-BE49-F238E27FC236}">
                    <a16:creationId xmlns:a16="http://schemas.microsoft.com/office/drawing/2014/main" id="{29321D9E-BB01-BFE5-B4A9-304DD3A9DACE}"/>
                  </a:ext>
                </a:extLst>
              </p:cNvPr>
              <p:cNvSpPr/>
              <p:nvPr/>
            </p:nvSpPr>
            <p:spPr>
              <a:xfrm>
                <a:off x="9742962" y="-166432"/>
                <a:ext cx="81118" cy="8111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cxnSp>
            <p:nvCxnSpPr>
              <p:cNvPr id="2119" name="Straight Connector 2118">
                <a:extLst>
                  <a:ext uri="{FF2B5EF4-FFF2-40B4-BE49-F238E27FC236}">
                    <a16:creationId xmlns:a16="http://schemas.microsoft.com/office/drawing/2014/main" id="{1142F192-AC56-9755-F09D-E70FAA689E81}"/>
                  </a:ext>
                </a:extLst>
              </p:cNvPr>
              <p:cNvCxnSpPr>
                <a:cxnSpLocks/>
              </p:cNvCxnSpPr>
              <p:nvPr/>
            </p:nvCxnSpPr>
            <p:spPr>
              <a:xfrm flipV="1">
                <a:off x="9703005" y="-68560"/>
                <a:ext cx="47980" cy="57665"/>
              </a:xfrm>
              <a:prstGeom prst="line">
                <a:avLst/>
              </a:prstGeom>
              <a:ln w="12700">
                <a:solidFill>
                  <a:schemeClr val="tx1"/>
                </a:solidFill>
                <a:tailEnd type="none" w="lg" len="med"/>
              </a:ln>
            </p:spPr>
            <p:style>
              <a:lnRef idx="1">
                <a:schemeClr val="accent1"/>
              </a:lnRef>
              <a:fillRef idx="0">
                <a:schemeClr val="accent1"/>
              </a:fillRef>
              <a:effectRef idx="0">
                <a:schemeClr val="accent1"/>
              </a:effectRef>
              <a:fontRef idx="minor">
                <a:schemeClr val="tx1"/>
              </a:fontRef>
            </p:style>
          </p:cxnSp>
          <p:cxnSp>
            <p:nvCxnSpPr>
              <p:cNvPr id="2120" name="Straight Connector 2119">
                <a:extLst>
                  <a:ext uri="{FF2B5EF4-FFF2-40B4-BE49-F238E27FC236}">
                    <a16:creationId xmlns:a16="http://schemas.microsoft.com/office/drawing/2014/main" id="{4A179F58-E366-1E98-7F5C-3B05D600BDA7}"/>
                  </a:ext>
                </a:extLst>
              </p:cNvPr>
              <p:cNvCxnSpPr>
                <a:cxnSpLocks/>
              </p:cNvCxnSpPr>
              <p:nvPr/>
            </p:nvCxnSpPr>
            <p:spPr>
              <a:xfrm>
                <a:off x="9648627" y="-142664"/>
                <a:ext cx="72000" cy="19055"/>
              </a:xfrm>
              <a:prstGeom prst="line">
                <a:avLst/>
              </a:prstGeom>
              <a:ln w="12700">
                <a:solidFill>
                  <a:schemeClr val="tx1"/>
                </a:solidFill>
                <a:tailEnd type="none" w="lg" len="med"/>
              </a:ln>
            </p:spPr>
            <p:style>
              <a:lnRef idx="1">
                <a:schemeClr val="accent1"/>
              </a:lnRef>
              <a:fillRef idx="0">
                <a:schemeClr val="accent1"/>
              </a:fillRef>
              <a:effectRef idx="0">
                <a:schemeClr val="accent1"/>
              </a:effectRef>
              <a:fontRef idx="minor">
                <a:schemeClr val="tx1"/>
              </a:fontRef>
            </p:style>
          </p:cxnSp>
          <p:cxnSp>
            <p:nvCxnSpPr>
              <p:cNvPr id="2121" name="Straight Connector 2120">
                <a:extLst>
                  <a:ext uri="{FF2B5EF4-FFF2-40B4-BE49-F238E27FC236}">
                    <a16:creationId xmlns:a16="http://schemas.microsoft.com/office/drawing/2014/main" id="{D8981330-1487-D7DA-03DC-6FC88A2378CE}"/>
                  </a:ext>
                </a:extLst>
              </p:cNvPr>
              <p:cNvCxnSpPr>
                <a:cxnSpLocks/>
              </p:cNvCxnSpPr>
              <p:nvPr/>
            </p:nvCxnSpPr>
            <p:spPr>
              <a:xfrm flipV="1">
                <a:off x="9657472" y="-93411"/>
                <a:ext cx="72000" cy="37298"/>
              </a:xfrm>
              <a:prstGeom prst="line">
                <a:avLst/>
              </a:prstGeom>
              <a:ln w="12700">
                <a:solidFill>
                  <a:schemeClr val="tx1"/>
                </a:solidFill>
                <a:tailEnd type="none" w="lg" len="med"/>
              </a:ln>
            </p:spPr>
            <p:style>
              <a:lnRef idx="1">
                <a:schemeClr val="accent1"/>
              </a:lnRef>
              <a:fillRef idx="0">
                <a:schemeClr val="accent1"/>
              </a:fillRef>
              <a:effectRef idx="0">
                <a:schemeClr val="accent1"/>
              </a:effectRef>
              <a:fontRef idx="minor">
                <a:schemeClr val="tx1"/>
              </a:fontRef>
            </p:style>
          </p:cxnSp>
        </p:grpSp>
        <p:sp>
          <p:nvSpPr>
            <p:cNvPr id="2117" name="TextBox 2116">
              <a:extLst>
                <a:ext uri="{FF2B5EF4-FFF2-40B4-BE49-F238E27FC236}">
                  <a16:creationId xmlns:a16="http://schemas.microsoft.com/office/drawing/2014/main" id="{3EE736F0-159F-623A-0624-C83CF503B512}"/>
                </a:ext>
              </a:extLst>
            </p:cNvPr>
            <p:cNvSpPr txBox="1"/>
            <p:nvPr/>
          </p:nvSpPr>
          <p:spPr>
            <a:xfrm>
              <a:off x="9914675" y="-42680"/>
              <a:ext cx="559219" cy="1692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EGFR</a:t>
              </a:r>
            </a:p>
          </p:txBody>
        </p:sp>
      </p:grpSp>
      <p:grpSp>
        <p:nvGrpSpPr>
          <p:cNvPr id="2125" name="Group 2124">
            <a:extLst>
              <a:ext uri="{FF2B5EF4-FFF2-40B4-BE49-F238E27FC236}">
                <a16:creationId xmlns:a16="http://schemas.microsoft.com/office/drawing/2014/main" id="{032041B1-1C0F-5991-3170-88E791D78A55}"/>
              </a:ext>
            </a:extLst>
          </p:cNvPr>
          <p:cNvGrpSpPr/>
          <p:nvPr/>
        </p:nvGrpSpPr>
        <p:grpSpPr>
          <a:xfrm>
            <a:off x="1133371" y="3386901"/>
            <a:ext cx="826758" cy="1484112"/>
            <a:chOff x="9647136" y="-1221312"/>
            <a:chExt cx="826758" cy="1484112"/>
          </a:xfrm>
        </p:grpSpPr>
        <p:grpSp>
          <p:nvGrpSpPr>
            <p:cNvPr id="2126" name="Group 2125">
              <a:extLst>
                <a:ext uri="{FF2B5EF4-FFF2-40B4-BE49-F238E27FC236}">
                  <a16:creationId xmlns:a16="http://schemas.microsoft.com/office/drawing/2014/main" id="{B4D2BC3E-311F-0B7D-2661-23654BCD8A10}"/>
                </a:ext>
              </a:extLst>
            </p:cNvPr>
            <p:cNvGrpSpPr/>
            <p:nvPr/>
          </p:nvGrpSpPr>
          <p:grpSpPr>
            <a:xfrm>
              <a:off x="9695886" y="-1221312"/>
              <a:ext cx="269978" cy="1484112"/>
              <a:chOff x="9695886" y="-1221312"/>
              <a:chExt cx="269978" cy="1484112"/>
            </a:xfrm>
          </p:grpSpPr>
          <p:sp>
            <p:nvSpPr>
              <p:cNvPr id="2134" name="Arc 2133">
                <a:extLst>
                  <a:ext uri="{FF2B5EF4-FFF2-40B4-BE49-F238E27FC236}">
                    <a16:creationId xmlns:a16="http://schemas.microsoft.com/office/drawing/2014/main" id="{93D98C48-9076-77FC-5D82-563776EA28EA}"/>
                  </a:ext>
                </a:extLst>
              </p:cNvPr>
              <p:cNvSpPr/>
              <p:nvPr/>
            </p:nvSpPr>
            <p:spPr>
              <a:xfrm rot="5400000">
                <a:off x="9679384" y="-1204810"/>
                <a:ext cx="302981" cy="269978"/>
              </a:xfrm>
              <a:prstGeom prst="arc">
                <a:avLst>
                  <a:gd name="adj1" fmla="val 15743460"/>
                  <a:gd name="adj2" fmla="val 5878209"/>
                </a:avLst>
              </a:prstGeom>
              <a:ln w="44450" cap="rnd">
                <a:solidFill>
                  <a:schemeClr val="accent1"/>
                </a:solidFill>
                <a:round/>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cxnSp>
            <p:nvCxnSpPr>
              <p:cNvPr id="2135" name="Straight Connector 2134">
                <a:extLst>
                  <a:ext uri="{FF2B5EF4-FFF2-40B4-BE49-F238E27FC236}">
                    <a16:creationId xmlns:a16="http://schemas.microsoft.com/office/drawing/2014/main" id="{0A0BE912-425E-5C6F-3939-3A08558E7C22}"/>
                  </a:ext>
                </a:extLst>
              </p:cNvPr>
              <p:cNvCxnSpPr>
                <a:cxnSpLocks/>
              </p:cNvCxnSpPr>
              <p:nvPr/>
            </p:nvCxnSpPr>
            <p:spPr>
              <a:xfrm>
                <a:off x="9830874" y="-914400"/>
                <a:ext cx="0" cy="1177200"/>
              </a:xfrm>
              <a:prstGeom prst="line">
                <a:avLst/>
              </a:prstGeom>
              <a:ln w="44450">
                <a:gradFill>
                  <a:gsLst>
                    <a:gs pos="66000">
                      <a:schemeClr val="accent1"/>
                    </a:gs>
                    <a:gs pos="100000">
                      <a:schemeClr val="bg1"/>
                    </a:gs>
                  </a:gsLst>
                  <a:lin ang="5400000" scaled="1"/>
                </a:gradFill>
                <a:tailEnd type="none" w="lg" len="med"/>
              </a:ln>
            </p:spPr>
            <p:style>
              <a:lnRef idx="1">
                <a:schemeClr val="accent1"/>
              </a:lnRef>
              <a:fillRef idx="0">
                <a:schemeClr val="accent1"/>
              </a:fillRef>
              <a:effectRef idx="0">
                <a:schemeClr val="accent1"/>
              </a:effectRef>
              <a:fontRef idx="minor">
                <a:schemeClr val="tx1"/>
              </a:fontRef>
            </p:style>
          </p:cxnSp>
          <p:sp>
            <p:nvSpPr>
              <p:cNvPr id="2136" name="Free-form: Shape 2767">
                <a:extLst>
                  <a:ext uri="{FF2B5EF4-FFF2-40B4-BE49-F238E27FC236}">
                    <a16:creationId xmlns:a16="http://schemas.microsoft.com/office/drawing/2014/main" id="{A0CCD531-3CB9-C902-D4F0-83FD63316A43}"/>
                  </a:ext>
                </a:extLst>
              </p:cNvPr>
              <p:cNvSpPr/>
              <p:nvPr/>
            </p:nvSpPr>
            <p:spPr>
              <a:xfrm>
                <a:off x="9741843" y="-431289"/>
                <a:ext cx="178062" cy="325781"/>
              </a:xfrm>
              <a:custGeom>
                <a:avLst/>
                <a:gdLst>
                  <a:gd name="connsiteX0" fmla="*/ 78211 w 178062"/>
                  <a:gd name="connsiteY0" fmla="*/ 0 h 325781"/>
                  <a:gd name="connsiteX1" fmla="*/ 99851 w 178062"/>
                  <a:gd name="connsiteY1" fmla="*/ 0 h 325781"/>
                  <a:gd name="connsiteX2" fmla="*/ 145842 w 178062"/>
                  <a:gd name="connsiteY2" fmla="*/ 45991 h 325781"/>
                  <a:gd name="connsiteX3" fmla="*/ 145842 w 178062"/>
                  <a:gd name="connsiteY3" fmla="*/ 60328 h 325781"/>
                  <a:gd name="connsiteX4" fmla="*/ 156952 w 178062"/>
                  <a:gd name="connsiteY4" fmla="*/ 64930 h 325781"/>
                  <a:gd name="connsiteX5" fmla="*/ 178062 w 178062"/>
                  <a:gd name="connsiteY5" fmla="*/ 115894 h 325781"/>
                  <a:gd name="connsiteX6" fmla="*/ 178062 w 178062"/>
                  <a:gd name="connsiteY6" fmla="*/ 209887 h 325781"/>
                  <a:gd name="connsiteX7" fmla="*/ 156952 w 178062"/>
                  <a:gd name="connsiteY7" fmla="*/ 260851 h 325781"/>
                  <a:gd name="connsiteX8" fmla="*/ 145842 w 178062"/>
                  <a:gd name="connsiteY8" fmla="*/ 265453 h 325781"/>
                  <a:gd name="connsiteX9" fmla="*/ 145842 w 178062"/>
                  <a:gd name="connsiteY9" fmla="*/ 279790 h 325781"/>
                  <a:gd name="connsiteX10" fmla="*/ 99851 w 178062"/>
                  <a:gd name="connsiteY10" fmla="*/ 325781 h 325781"/>
                  <a:gd name="connsiteX11" fmla="*/ 78211 w 178062"/>
                  <a:gd name="connsiteY11" fmla="*/ 325781 h 325781"/>
                  <a:gd name="connsiteX12" fmla="*/ 32220 w 178062"/>
                  <a:gd name="connsiteY12" fmla="*/ 279790 h 325781"/>
                  <a:gd name="connsiteX13" fmla="*/ 32220 w 178062"/>
                  <a:gd name="connsiteY13" fmla="*/ 265453 h 325781"/>
                  <a:gd name="connsiteX14" fmla="*/ 21110 w 178062"/>
                  <a:gd name="connsiteY14" fmla="*/ 260851 h 325781"/>
                  <a:gd name="connsiteX15" fmla="*/ 0 w 178062"/>
                  <a:gd name="connsiteY15" fmla="*/ 209887 h 325781"/>
                  <a:gd name="connsiteX16" fmla="*/ 0 w 178062"/>
                  <a:gd name="connsiteY16" fmla="*/ 115894 h 325781"/>
                  <a:gd name="connsiteX17" fmla="*/ 21110 w 178062"/>
                  <a:gd name="connsiteY17" fmla="*/ 64930 h 325781"/>
                  <a:gd name="connsiteX18" fmla="*/ 32220 w 178062"/>
                  <a:gd name="connsiteY18" fmla="*/ 60328 h 325781"/>
                  <a:gd name="connsiteX19" fmla="*/ 32220 w 178062"/>
                  <a:gd name="connsiteY19" fmla="*/ 45991 h 325781"/>
                  <a:gd name="connsiteX20" fmla="*/ 78211 w 178062"/>
                  <a:gd name="connsiteY20" fmla="*/ 0 h 325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78062" h="325781">
                    <a:moveTo>
                      <a:pt x="78211" y="0"/>
                    </a:moveTo>
                    <a:lnTo>
                      <a:pt x="99851" y="0"/>
                    </a:lnTo>
                    <a:cubicBezTo>
                      <a:pt x="125251" y="0"/>
                      <a:pt x="145842" y="20591"/>
                      <a:pt x="145842" y="45991"/>
                    </a:cubicBezTo>
                    <a:lnTo>
                      <a:pt x="145842" y="60328"/>
                    </a:lnTo>
                    <a:lnTo>
                      <a:pt x="156952" y="64930"/>
                    </a:lnTo>
                    <a:cubicBezTo>
                      <a:pt x="169995" y="77973"/>
                      <a:pt x="178062" y="95992"/>
                      <a:pt x="178062" y="115894"/>
                    </a:cubicBezTo>
                    <a:lnTo>
                      <a:pt x="178062" y="209887"/>
                    </a:lnTo>
                    <a:cubicBezTo>
                      <a:pt x="178062" y="229790"/>
                      <a:pt x="169995" y="247808"/>
                      <a:pt x="156952" y="260851"/>
                    </a:cubicBezTo>
                    <a:lnTo>
                      <a:pt x="145842" y="265453"/>
                    </a:lnTo>
                    <a:lnTo>
                      <a:pt x="145842" y="279790"/>
                    </a:lnTo>
                    <a:cubicBezTo>
                      <a:pt x="145842" y="305190"/>
                      <a:pt x="125251" y="325781"/>
                      <a:pt x="99851" y="325781"/>
                    </a:cubicBezTo>
                    <a:lnTo>
                      <a:pt x="78211" y="325781"/>
                    </a:lnTo>
                    <a:cubicBezTo>
                      <a:pt x="52811" y="325781"/>
                      <a:pt x="32220" y="305190"/>
                      <a:pt x="32220" y="279790"/>
                    </a:cubicBezTo>
                    <a:lnTo>
                      <a:pt x="32220" y="265453"/>
                    </a:lnTo>
                    <a:lnTo>
                      <a:pt x="21110" y="260851"/>
                    </a:lnTo>
                    <a:cubicBezTo>
                      <a:pt x="8067" y="247808"/>
                      <a:pt x="0" y="229790"/>
                      <a:pt x="0" y="209887"/>
                    </a:cubicBezTo>
                    <a:lnTo>
                      <a:pt x="0" y="115894"/>
                    </a:lnTo>
                    <a:cubicBezTo>
                      <a:pt x="0" y="95992"/>
                      <a:pt x="8067" y="77973"/>
                      <a:pt x="21110" y="64930"/>
                    </a:cubicBezTo>
                    <a:lnTo>
                      <a:pt x="32220" y="60328"/>
                    </a:lnTo>
                    <a:lnTo>
                      <a:pt x="32220" y="45991"/>
                    </a:lnTo>
                    <a:cubicBezTo>
                      <a:pt x="32220" y="20591"/>
                      <a:pt x="52811" y="0"/>
                      <a:pt x="78211"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2127" name="Multiplication Sign 2126">
              <a:extLst>
                <a:ext uri="{FF2B5EF4-FFF2-40B4-BE49-F238E27FC236}">
                  <a16:creationId xmlns:a16="http://schemas.microsoft.com/office/drawing/2014/main" id="{FB09337C-1DD9-627E-2F1E-CB548FC67462}"/>
                </a:ext>
              </a:extLst>
            </p:cNvPr>
            <p:cNvSpPr/>
            <p:nvPr/>
          </p:nvSpPr>
          <p:spPr>
            <a:xfrm>
              <a:off x="9647136" y="-453510"/>
              <a:ext cx="367476" cy="367476"/>
            </a:xfrm>
            <a:prstGeom prst="mathMultiply">
              <a:avLst>
                <a:gd name="adj1" fmla="val 9615"/>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nvGrpSpPr>
            <p:cNvPr id="2128" name="Group 2127">
              <a:extLst>
                <a:ext uri="{FF2B5EF4-FFF2-40B4-BE49-F238E27FC236}">
                  <a16:creationId xmlns:a16="http://schemas.microsoft.com/office/drawing/2014/main" id="{3C4BE0F8-DABE-FE47-F7A7-0F99F659FCE6}"/>
                </a:ext>
              </a:extLst>
            </p:cNvPr>
            <p:cNvGrpSpPr/>
            <p:nvPr/>
          </p:nvGrpSpPr>
          <p:grpSpPr>
            <a:xfrm>
              <a:off x="9648627" y="-166432"/>
              <a:ext cx="175453" cy="155537"/>
              <a:chOff x="9648627" y="-166432"/>
              <a:chExt cx="175453" cy="155537"/>
            </a:xfrm>
          </p:grpSpPr>
          <p:sp>
            <p:nvSpPr>
              <p:cNvPr id="2130" name="Oval 2129">
                <a:extLst>
                  <a:ext uri="{FF2B5EF4-FFF2-40B4-BE49-F238E27FC236}">
                    <a16:creationId xmlns:a16="http://schemas.microsoft.com/office/drawing/2014/main" id="{F364BFFC-8829-FEF0-922A-4A63C1F8FAE3}"/>
                  </a:ext>
                </a:extLst>
              </p:cNvPr>
              <p:cNvSpPr/>
              <p:nvPr/>
            </p:nvSpPr>
            <p:spPr>
              <a:xfrm>
                <a:off x="9742962" y="-166432"/>
                <a:ext cx="81118" cy="8111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cxnSp>
            <p:nvCxnSpPr>
              <p:cNvPr id="2131" name="Straight Connector 2130">
                <a:extLst>
                  <a:ext uri="{FF2B5EF4-FFF2-40B4-BE49-F238E27FC236}">
                    <a16:creationId xmlns:a16="http://schemas.microsoft.com/office/drawing/2014/main" id="{7877A21A-9890-DCF4-671B-7FAD5DBE395E}"/>
                  </a:ext>
                </a:extLst>
              </p:cNvPr>
              <p:cNvCxnSpPr>
                <a:cxnSpLocks/>
              </p:cNvCxnSpPr>
              <p:nvPr/>
            </p:nvCxnSpPr>
            <p:spPr>
              <a:xfrm flipV="1">
                <a:off x="9703005" y="-68560"/>
                <a:ext cx="47980" cy="57665"/>
              </a:xfrm>
              <a:prstGeom prst="line">
                <a:avLst/>
              </a:prstGeom>
              <a:ln w="12700">
                <a:solidFill>
                  <a:schemeClr val="tx1"/>
                </a:solidFill>
                <a:tailEnd type="none" w="lg" len="med"/>
              </a:ln>
            </p:spPr>
            <p:style>
              <a:lnRef idx="1">
                <a:schemeClr val="accent1"/>
              </a:lnRef>
              <a:fillRef idx="0">
                <a:schemeClr val="accent1"/>
              </a:fillRef>
              <a:effectRef idx="0">
                <a:schemeClr val="accent1"/>
              </a:effectRef>
              <a:fontRef idx="minor">
                <a:schemeClr val="tx1"/>
              </a:fontRef>
            </p:style>
          </p:cxnSp>
          <p:cxnSp>
            <p:nvCxnSpPr>
              <p:cNvPr id="2132" name="Straight Connector 2131">
                <a:extLst>
                  <a:ext uri="{FF2B5EF4-FFF2-40B4-BE49-F238E27FC236}">
                    <a16:creationId xmlns:a16="http://schemas.microsoft.com/office/drawing/2014/main" id="{5BE0C1DC-DE7F-5EEE-AB01-B13C13199581}"/>
                  </a:ext>
                </a:extLst>
              </p:cNvPr>
              <p:cNvCxnSpPr>
                <a:cxnSpLocks/>
              </p:cNvCxnSpPr>
              <p:nvPr/>
            </p:nvCxnSpPr>
            <p:spPr>
              <a:xfrm>
                <a:off x="9648627" y="-142664"/>
                <a:ext cx="72000" cy="19055"/>
              </a:xfrm>
              <a:prstGeom prst="line">
                <a:avLst/>
              </a:prstGeom>
              <a:ln w="12700">
                <a:solidFill>
                  <a:schemeClr val="tx1"/>
                </a:solidFill>
                <a:tailEnd type="none" w="lg" len="med"/>
              </a:ln>
            </p:spPr>
            <p:style>
              <a:lnRef idx="1">
                <a:schemeClr val="accent1"/>
              </a:lnRef>
              <a:fillRef idx="0">
                <a:schemeClr val="accent1"/>
              </a:fillRef>
              <a:effectRef idx="0">
                <a:schemeClr val="accent1"/>
              </a:effectRef>
              <a:fontRef idx="minor">
                <a:schemeClr val="tx1"/>
              </a:fontRef>
            </p:style>
          </p:cxnSp>
          <p:cxnSp>
            <p:nvCxnSpPr>
              <p:cNvPr id="2133" name="Straight Connector 2132">
                <a:extLst>
                  <a:ext uri="{FF2B5EF4-FFF2-40B4-BE49-F238E27FC236}">
                    <a16:creationId xmlns:a16="http://schemas.microsoft.com/office/drawing/2014/main" id="{FABA2C53-11B2-3254-6520-B16F4D411CD2}"/>
                  </a:ext>
                </a:extLst>
              </p:cNvPr>
              <p:cNvCxnSpPr>
                <a:cxnSpLocks/>
              </p:cNvCxnSpPr>
              <p:nvPr/>
            </p:nvCxnSpPr>
            <p:spPr>
              <a:xfrm flipV="1">
                <a:off x="9657472" y="-93411"/>
                <a:ext cx="72000" cy="37298"/>
              </a:xfrm>
              <a:prstGeom prst="line">
                <a:avLst/>
              </a:prstGeom>
              <a:ln w="12700">
                <a:solidFill>
                  <a:schemeClr val="tx1"/>
                </a:solidFill>
                <a:tailEnd type="none" w="lg" len="med"/>
              </a:ln>
            </p:spPr>
            <p:style>
              <a:lnRef idx="1">
                <a:schemeClr val="accent1"/>
              </a:lnRef>
              <a:fillRef idx="0">
                <a:schemeClr val="accent1"/>
              </a:fillRef>
              <a:effectRef idx="0">
                <a:schemeClr val="accent1"/>
              </a:effectRef>
              <a:fontRef idx="minor">
                <a:schemeClr val="tx1"/>
              </a:fontRef>
            </p:style>
          </p:cxnSp>
        </p:grpSp>
        <p:sp>
          <p:nvSpPr>
            <p:cNvPr id="2129" name="TextBox 2128">
              <a:extLst>
                <a:ext uri="{FF2B5EF4-FFF2-40B4-BE49-F238E27FC236}">
                  <a16:creationId xmlns:a16="http://schemas.microsoft.com/office/drawing/2014/main" id="{CCE65581-1C77-97E7-AFE2-AF78BC1D09B6}"/>
                </a:ext>
              </a:extLst>
            </p:cNvPr>
            <p:cNvSpPr txBox="1"/>
            <p:nvPr/>
          </p:nvSpPr>
          <p:spPr>
            <a:xfrm>
              <a:off x="9914675" y="-42680"/>
              <a:ext cx="559219" cy="1692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EGFR</a:t>
              </a:r>
            </a:p>
          </p:txBody>
        </p:sp>
      </p:grpSp>
      <p:sp>
        <p:nvSpPr>
          <p:cNvPr id="2137" name="TextBox 2136">
            <a:extLst>
              <a:ext uri="{FF2B5EF4-FFF2-40B4-BE49-F238E27FC236}">
                <a16:creationId xmlns:a16="http://schemas.microsoft.com/office/drawing/2014/main" id="{A2D55578-1C18-E5A0-361C-549FE519A41C}"/>
              </a:ext>
            </a:extLst>
          </p:cNvPr>
          <p:cNvSpPr txBox="1"/>
          <p:nvPr/>
        </p:nvSpPr>
        <p:spPr>
          <a:xfrm>
            <a:off x="7761791" y="3089146"/>
            <a:ext cx="791746" cy="1692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Anti-MET</a:t>
            </a:r>
          </a:p>
        </p:txBody>
      </p:sp>
      <p:sp>
        <p:nvSpPr>
          <p:cNvPr id="2138" name="TextBox 2137">
            <a:extLst>
              <a:ext uri="{FF2B5EF4-FFF2-40B4-BE49-F238E27FC236}">
                <a16:creationId xmlns:a16="http://schemas.microsoft.com/office/drawing/2014/main" id="{FE1BDEE2-22B1-63FA-E7D6-A4F8FE62BBBF}"/>
              </a:ext>
            </a:extLst>
          </p:cNvPr>
          <p:cNvSpPr txBox="1"/>
          <p:nvPr/>
        </p:nvSpPr>
        <p:spPr>
          <a:xfrm>
            <a:off x="6410834" y="3089146"/>
            <a:ext cx="791746" cy="1692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Anti-EGFR</a:t>
            </a:r>
          </a:p>
        </p:txBody>
      </p:sp>
      <p:grpSp>
        <p:nvGrpSpPr>
          <p:cNvPr id="2139" name="Group 2138">
            <a:extLst>
              <a:ext uri="{FF2B5EF4-FFF2-40B4-BE49-F238E27FC236}">
                <a16:creationId xmlns:a16="http://schemas.microsoft.com/office/drawing/2014/main" id="{8533D1CB-3A17-ED58-F0E2-22D22E65F83C}"/>
              </a:ext>
            </a:extLst>
          </p:cNvPr>
          <p:cNvGrpSpPr/>
          <p:nvPr/>
        </p:nvGrpSpPr>
        <p:grpSpPr>
          <a:xfrm>
            <a:off x="7047763" y="3003710"/>
            <a:ext cx="770488" cy="343833"/>
            <a:chOff x="6917961" y="-1621129"/>
            <a:chExt cx="770488" cy="343833"/>
          </a:xfrm>
        </p:grpSpPr>
        <p:sp>
          <p:nvSpPr>
            <p:cNvPr id="2140" name="Rectangle: Rounded Corners 2139">
              <a:extLst>
                <a:ext uri="{FF2B5EF4-FFF2-40B4-BE49-F238E27FC236}">
                  <a16:creationId xmlns:a16="http://schemas.microsoft.com/office/drawing/2014/main" id="{17E31617-E78F-587D-3F9C-DE2AC7C10152}"/>
                </a:ext>
              </a:extLst>
            </p:cNvPr>
            <p:cNvSpPr/>
            <p:nvPr/>
          </p:nvSpPr>
          <p:spPr>
            <a:xfrm rot="2589768">
              <a:off x="7352127" y="-1335887"/>
              <a:ext cx="252000" cy="58591"/>
            </a:xfrm>
            <a:prstGeom prst="roundRect">
              <a:avLst>
                <a:gd name="adj" fmla="val 50000"/>
              </a:avLst>
            </a:prstGeom>
            <a:gradFill flip="none" rotWithShape="1">
              <a:gsLst>
                <a:gs pos="74000">
                  <a:schemeClr val="accent6"/>
                </a:gs>
                <a:gs pos="73000">
                  <a:schemeClr val="accent3">
                    <a:lumMod val="7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141" name="Rectangle: Rounded Corners 2140">
              <a:extLst>
                <a:ext uri="{FF2B5EF4-FFF2-40B4-BE49-F238E27FC236}">
                  <a16:creationId xmlns:a16="http://schemas.microsoft.com/office/drawing/2014/main" id="{1DD3B8E2-6676-AEAD-2BA0-5625FAD2965F}"/>
                </a:ext>
              </a:extLst>
            </p:cNvPr>
            <p:cNvSpPr/>
            <p:nvPr/>
          </p:nvSpPr>
          <p:spPr>
            <a:xfrm rot="19010232" flipH="1">
              <a:off x="6999929" y="-1344399"/>
              <a:ext cx="252000" cy="58591"/>
            </a:xfrm>
            <a:prstGeom prst="roundRect">
              <a:avLst>
                <a:gd name="adj" fmla="val 50000"/>
              </a:avLst>
            </a:prstGeom>
            <a:gradFill flip="none" rotWithShape="1">
              <a:gsLst>
                <a:gs pos="74000">
                  <a:schemeClr val="accent1"/>
                </a:gs>
                <a:gs pos="73000">
                  <a:schemeClr val="accent3">
                    <a:lumMod val="7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142" name="Free-form: Shape 2776">
              <a:extLst>
                <a:ext uri="{FF2B5EF4-FFF2-40B4-BE49-F238E27FC236}">
                  <a16:creationId xmlns:a16="http://schemas.microsoft.com/office/drawing/2014/main" id="{427C3336-5BA0-D83A-9AE1-B254907CF869}"/>
                </a:ext>
              </a:extLst>
            </p:cNvPr>
            <p:cNvSpPr/>
            <p:nvPr/>
          </p:nvSpPr>
          <p:spPr>
            <a:xfrm rot="19010232" flipH="1">
              <a:off x="6917961" y="-1621129"/>
              <a:ext cx="536464" cy="331199"/>
            </a:xfrm>
            <a:custGeom>
              <a:avLst/>
              <a:gdLst>
                <a:gd name="connsiteX0" fmla="*/ 9255 w 536464"/>
                <a:gd name="connsiteY0" fmla="*/ 7912 h 331199"/>
                <a:gd name="connsiteX1" fmla="*/ 15 w 536464"/>
                <a:gd name="connsiteY1" fmla="*/ 28341 h 331199"/>
                <a:gd name="connsiteX2" fmla="*/ 7927 w 536464"/>
                <a:gd name="connsiteY2" fmla="*/ 49321 h 331199"/>
                <a:gd name="connsiteX3" fmla="*/ 263365 w 536464"/>
                <a:gd name="connsiteY3" fmla="*/ 321690 h 331199"/>
                <a:gd name="connsiteX4" fmla="*/ 283795 w 536464"/>
                <a:gd name="connsiteY4" fmla="*/ 330930 h 331199"/>
                <a:gd name="connsiteX5" fmla="*/ 289719 w 536464"/>
                <a:gd name="connsiteY5" fmla="*/ 328696 h 331199"/>
                <a:gd name="connsiteX6" fmla="*/ 295759 w 536464"/>
                <a:gd name="connsiteY6" fmla="*/ 331198 h 331199"/>
                <a:gd name="connsiteX7" fmla="*/ 507167 w 536464"/>
                <a:gd name="connsiteY7" fmla="*/ 331199 h 331199"/>
                <a:gd name="connsiteX8" fmla="*/ 536463 w 536464"/>
                <a:gd name="connsiteY8" fmla="*/ 301903 h 331199"/>
                <a:gd name="connsiteX9" fmla="*/ 536464 w 536464"/>
                <a:gd name="connsiteY9" fmla="*/ 301903 h 331199"/>
                <a:gd name="connsiteX10" fmla="*/ 507168 w 536464"/>
                <a:gd name="connsiteY10" fmla="*/ 272607 h 331199"/>
                <a:gd name="connsiteX11" fmla="*/ 297661 w 536464"/>
                <a:gd name="connsiteY11" fmla="*/ 272607 h 331199"/>
                <a:gd name="connsiteX12" fmla="*/ 50664 w 536464"/>
                <a:gd name="connsiteY12" fmla="*/ 9240 h 331199"/>
                <a:gd name="connsiteX13" fmla="*/ 30235 w 536464"/>
                <a:gd name="connsiteY13" fmla="*/ 0 h 331199"/>
                <a:gd name="connsiteX14" fmla="*/ 9255 w 536464"/>
                <a:gd name="connsiteY14" fmla="*/ 7911 h 331199"/>
                <a:gd name="connsiteX15" fmla="*/ 9255 w 536464"/>
                <a:gd name="connsiteY15" fmla="*/ 7912 h 331199"/>
                <a:gd name="connsiteX16" fmla="*/ 9255 w 536464"/>
                <a:gd name="connsiteY16" fmla="*/ 7912 h 331199"/>
                <a:gd name="connsiteX0" fmla="*/ 9255 w 536464"/>
                <a:gd name="connsiteY0" fmla="*/ 7912 h 331199"/>
                <a:gd name="connsiteX1" fmla="*/ 15 w 536464"/>
                <a:gd name="connsiteY1" fmla="*/ 28341 h 331199"/>
                <a:gd name="connsiteX2" fmla="*/ 7927 w 536464"/>
                <a:gd name="connsiteY2" fmla="*/ 49321 h 331199"/>
                <a:gd name="connsiteX3" fmla="*/ 263365 w 536464"/>
                <a:gd name="connsiteY3" fmla="*/ 321690 h 331199"/>
                <a:gd name="connsiteX4" fmla="*/ 283795 w 536464"/>
                <a:gd name="connsiteY4" fmla="*/ 330930 h 331199"/>
                <a:gd name="connsiteX5" fmla="*/ 289719 w 536464"/>
                <a:gd name="connsiteY5" fmla="*/ 328696 h 331199"/>
                <a:gd name="connsiteX6" fmla="*/ 507167 w 536464"/>
                <a:gd name="connsiteY6" fmla="*/ 331199 h 331199"/>
                <a:gd name="connsiteX7" fmla="*/ 536463 w 536464"/>
                <a:gd name="connsiteY7" fmla="*/ 301903 h 331199"/>
                <a:gd name="connsiteX8" fmla="*/ 536464 w 536464"/>
                <a:gd name="connsiteY8" fmla="*/ 301903 h 331199"/>
                <a:gd name="connsiteX9" fmla="*/ 507168 w 536464"/>
                <a:gd name="connsiteY9" fmla="*/ 272607 h 331199"/>
                <a:gd name="connsiteX10" fmla="*/ 297661 w 536464"/>
                <a:gd name="connsiteY10" fmla="*/ 272607 h 331199"/>
                <a:gd name="connsiteX11" fmla="*/ 50664 w 536464"/>
                <a:gd name="connsiteY11" fmla="*/ 9240 h 331199"/>
                <a:gd name="connsiteX12" fmla="*/ 30235 w 536464"/>
                <a:gd name="connsiteY12" fmla="*/ 0 h 331199"/>
                <a:gd name="connsiteX13" fmla="*/ 9255 w 536464"/>
                <a:gd name="connsiteY13" fmla="*/ 7912 h 331199"/>
                <a:gd name="connsiteX14" fmla="*/ 9255 w 536464"/>
                <a:gd name="connsiteY14" fmla="*/ 7911 h 331199"/>
                <a:gd name="connsiteX15" fmla="*/ 9255 w 536464"/>
                <a:gd name="connsiteY15" fmla="*/ 7912 h 331199"/>
                <a:gd name="connsiteX16" fmla="*/ 9255 w 536464"/>
                <a:gd name="connsiteY16" fmla="*/ 7912 h 331199"/>
                <a:gd name="connsiteX17" fmla="*/ 9255 w 536464"/>
                <a:gd name="connsiteY17" fmla="*/ 7911 h 331199"/>
                <a:gd name="connsiteX0" fmla="*/ 9255 w 536464"/>
                <a:gd name="connsiteY0" fmla="*/ 7912 h 331199"/>
                <a:gd name="connsiteX1" fmla="*/ 15 w 536464"/>
                <a:gd name="connsiteY1" fmla="*/ 28341 h 331199"/>
                <a:gd name="connsiteX2" fmla="*/ 7927 w 536464"/>
                <a:gd name="connsiteY2" fmla="*/ 49321 h 331199"/>
                <a:gd name="connsiteX3" fmla="*/ 263365 w 536464"/>
                <a:gd name="connsiteY3" fmla="*/ 321690 h 331199"/>
                <a:gd name="connsiteX4" fmla="*/ 283795 w 536464"/>
                <a:gd name="connsiteY4" fmla="*/ 330930 h 331199"/>
                <a:gd name="connsiteX5" fmla="*/ 507167 w 536464"/>
                <a:gd name="connsiteY5" fmla="*/ 331199 h 331199"/>
                <a:gd name="connsiteX6" fmla="*/ 536463 w 536464"/>
                <a:gd name="connsiteY6" fmla="*/ 301903 h 331199"/>
                <a:gd name="connsiteX7" fmla="*/ 536464 w 536464"/>
                <a:gd name="connsiteY7" fmla="*/ 301903 h 331199"/>
                <a:gd name="connsiteX8" fmla="*/ 507168 w 536464"/>
                <a:gd name="connsiteY8" fmla="*/ 272607 h 331199"/>
                <a:gd name="connsiteX9" fmla="*/ 297661 w 536464"/>
                <a:gd name="connsiteY9" fmla="*/ 272607 h 331199"/>
                <a:gd name="connsiteX10" fmla="*/ 50664 w 536464"/>
                <a:gd name="connsiteY10" fmla="*/ 9240 h 331199"/>
                <a:gd name="connsiteX11" fmla="*/ 30235 w 536464"/>
                <a:gd name="connsiteY11" fmla="*/ 0 h 331199"/>
                <a:gd name="connsiteX12" fmla="*/ 9255 w 536464"/>
                <a:gd name="connsiteY12" fmla="*/ 7912 h 331199"/>
                <a:gd name="connsiteX13" fmla="*/ 9255 w 536464"/>
                <a:gd name="connsiteY13" fmla="*/ 7911 h 331199"/>
                <a:gd name="connsiteX14" fmla="*/ 9255 w 536464"/>
                <a:gd name="connsiteY14" fmla="*/ 7912 h 331199"/>
                <a:gd name="connsiteX15" fmla="*/ 9255 w 536464"/>
                <a:gd name="connsiteY15" fmla="*/ 7912 h 331199"/>
                <a:gd name="connsiteX16" fmla="*/ 9255 w 536464"/>
                <a:gd name="connsiteY16" fmla="*/ 7911 h 331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36464" h="331199">
                  <a:moveTo>
                    <a:pt x="9255" y="7912"/>
                  </a:moveTo>
                  <a:lnTo>
                    <a:pt x="15" y="28341"/>
                  </a:lnTo>
                  <a:cubicBezTo>
                    <a:pt x="-225" y="35834"/>
                    <a:pt x="2393" y="43420"/>
                    <a:pt x="7927" y="49321"/>
                  </a:cubicBezTo>
                  <a:lnTo>
                    <a:pt x="263365" y="321690"/>
                  </a:lnTo>
                  <a:cubicBezTo>
                    <a:pt x="268899" y="327591"/>
                    <a:pt x="276301" y="330690"/>
                    <a:pt x="283795" y="330930"/>
                  </a:cubicBezTo>
                  <a:lnTo>
                    <a:pt x="507167" y="331199"/>
                  </a:lnTo>
                  <a:cubicBezTo>
                    <a:pt x="523347" y="331199"/>
                    <a:pt x="536463" y="318083"/>
                    <a:pt x="536463" y="301903"/>
                  </a:cubicBezTo>
                  <a:lnTo>
                    <a:pt x="536464" y="301903"/>
                  </a:lnTo>
                  <a:cubicBezTo>
                    <a:pt x="536464" y="285723"/>
                    <a:pt x="523348" y="272607"/>
                    <a:pt x="507168" y="272607"/>
                  </a:cubicBezTo>
                  <a:lnTo>
                    <a:pt x="297661" y="272607"/>
                  </a:lnTo>
                  <a:lnTo>
                    <a:pt x="50664" y="9240"/>
                  </a:lnTo>
                  <a:cubicBezTo>
                    <a:pt x="45130" y="3339"/>
                    <a:pt x="37728" y="240"/>
                    <a:pt x="30235" y="0"/>
                  </a:cubicBezTo>
                  <a:lnTo>
                    <a:pt x="9255" y="7912"/>
                  </a:lnTo>
                  <a:close/>
                  <a:moveTo>
                    <a:pt x="9255" y="7911"/>
                  </a:moveTo>
                  <a:lnTo>
                    <a:pt x="9255" y="7912"/>
                  </a:lnTo>
                  <a:lnTo>
                    <a:pt x="9255" y="7912"/>
                  </a:lnTo>
                  <a:lnTo>
                    <a:pt x="9255" y="7911"/>
                  </a:lnTo>
                  <a:close/>
                </a:path>
              </a:pathLst>
            </a:custGeom>
            <a:gradFill flip="none" rotWithShape="1">
              <a:gsLst>
                <a:gs pos="88000">
                  <a:schemeClr val="accent1"/>
                </a:gs>
                <a:gs pos="87000">
                  <a:schemeClr val="accent3">
                    <a:lumMod val="7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143" name="Free-form: Shape 2778">
              <a:extLst>
                <a:ext uri="{FF2B5EF4-FFF2-40B4-BE49-F238E27FC236}">
                  <a16:creationId xmlns:a16="http://schemas.microsoft.com/office/drawing/2014/main" id="{658C71B6-D8CF-56F2-B243-4A90DBC4BB03}"/>
                </a:ext>
              </a:extLst>
            </p:cNvPr>
            <p:cNvSpPr/>
            <p:nvPr/>
          </p:nvSpPr>
          <p:spPr>
            <a:xfrm rot="2589768">
              <a:off x="7151985" y="-1621128"/>
              <a:ext cx="536464" cy="331199"/>
            </a:xfrm>
            <a:custGeom>
              <a:avLst/>
              <a:gdLst>
                <a:gd name="connsiteX0" fmla="*/ 9255 w 536464"/>
                <a:gd name="connsiteY0" fmla="*/ 7912 h 331199"/>
                <a:gd name="connsiteX1" fmla="*/ 15 w 536464"/>
                <a:gd name="connsiteY1" fmla="*/ 28341 h 331199"/>
                <a:gd name="connsiteX2" fmla="*/ 7927 w 536464"/>
                <a:gd name="connsiteY2" fmla="*/ 49321 h 331199"/>
                <a:gd name="connsiteX3" fmla="*/ 263365 w 536464"/>
                <a:gd name="connsiteY3" fmla="*/ 321690 h 331199"/>
                <a:gd name="connsiteX4" fmla="*/ 283795 w 536464"/>
                <a:gd name="connsiteY4" fmla="*/ 330930 h 331199"/>
                <a:gd name="connsiteX5" fmla="*/ 289719 w 536464"/>
                <a:gd name="connsiteY5" fmla="*/ 328696 h 331199"/>
                <a:gd name="connsiteX6" fmla="*/ 295759 w 536464"/>
                <a:gd name="connsiteY6" fmla="*/ 331198 h 331199"/>
                <a:gd name="connsiteX7" fmla="*/ 507167 w 536464"/>
                <a:gd name="connsiteY7" fmla="*/ 331199 h 331199"/>
                <a:gd name="connsiteX8" fmla="*/ 536463 w 536464"/>
                <a:gd name="connsiteY8" fmla="*/ 301903 h 331199"/>
                <a:gd name="connsiteX9" fmla="*/ 536464 w 536464"/>
                <a:gd name="connsiteY9" fmla="*/ 301903 h 331199"/>
                <a:gd name="connsiteX10" fmla="*/ 507168 w 536464"/>
                <a:gd name="connsiteY10" fmla="*/ 272607 h 331199"/>
                <a:gd name="connsiteX11" fmla="*/ 297661 w 536464"/>
                <a:gd name="connsiteY11" fmla="*/ 272607 h 331199"/>
                <a:gd name="connsiteX12" fmla="*/ 50664 w 536464"/>
                <a:gd name="connsiteY12" fmla="*/ 9240 h 331199"/>
                <a:gd name="connsiteX13" fmla="*/ 30235 w 536464"/>
                <a:gd name="connsiteY13" fmla="*/ 0 h 331199"/>
                <a:gd name="connsiteX14" fmla="*/ 9255 w 536464"/>
                <a:gd name="connsiteY14" fmla="*/ 7911 h 331199"/>
                <a:gd name="connsiteX15" fmla="*/ 9255 w 536464"/>
                <a:gd name="connsiteY15" fmla="*/ 7912 h 331199"/>
                <a:gd name="connsiteX16" fmla="*/ 9255 w 536464"/>
                <a:gd name="connsiteY16" fmla="*/ 7912 h 331199"/>
                <a:gd name="connsiteX0" fmla="*/ 9255 w 536464"/>
                <a:gd name="connsiteY0" fmla="*/ 7912 h 331199"/>
                <a:gd name="connsiteX1" fmla="*/ 15 w 536464"/>
                <a:gd name="connsiteY1" fmla="*/ 28341 h 331199"/>
                <a:gd name="connsiteX2" fmla="*/ 7927 w 536464"/>
                <a:gd name="connsiteY2" fmla="*/ 49321 h 331199"/>
                <a:gd name="connsiteX3" fmla="*/ 263365 w 536464"/>
                <a:gd name="connsiteY3" fmla="*/ 321690 h 331199"/>
                <a:gd name="connsiteX4" fmla="*/ 283795 w 536464"/>
                <a:gd name="connsiteY4" fmla="*/ 330930 h 331199"/>
                <a:gd name="connsiteX5" fmla="*/ 289719 w 536464"/>
                <a:gd name="connsiteY5" fmla="*/ 328696 h 331199"/>
                <a:gd name="connsiteX6" fmla="*/ 507167 w 536464"/>
                <a:gd name="connsiteY6" fmla="*/ 331199 h 331199"/>
                <a:gd name="connsiteX7" fmla="*/ 536463 w 536464"/>
                <a:gd name="connsiteY7" fmla="*/ 301903 h 331199"/>
                <a:gd name="connsiteX8" fmla="*/ 536464 w 536464"/>
                <a:gd name="connsiteY8" fmla="*/ 301903 h 331199"/>
                <a:gd name="connsiteX9" fmla="*/ 507168 w 536464"/>
                <a:gd name="connsiteY9" fmla="*/ 272607 h 331199"/>
                <a:gd name="connsiteX10" fmla="*/ 297661 w 536464"/>
                <a:gd name="connsiteY10" fmla="*/ 272607 h 331199"/>
                <a:gd name="connsiteX11" fmla="*/ 50664 w 536464"/>
                <a:gd name="connsiteY11" fmla="*/ 9240 h 331199"/>
                <a:gd name="connsiteX12" fmla="*/ 30235 w 536464"/>
                <a:gd name="connsiteY12" fmla="*/ 0 h 331199"/>
                <a:gd name="connsiteX13" fmla="*/ 9255 w 536464"/>
                <a:gd name="connsiteY13" fmla="*/ 7912 h 331199"/>
                <a:gd name="connsiteX14" fmla="*/ 9255 w 536464"/>
                <a:gd name="connsiteY14" fmla="*/ 7911 h 331199"/>
                <a:gd name="connsiteX15" fmla="*/ 9255 w 536464"/>
                <a:gd name="connsiteY15" fmla="*/ 7912 h 331199"/>
                <a:gd name="connsiteX16" fmla="*/ 9255 w 536464"/>
                <a:gd name="connsiteY16" fmla="*/ 7912 h 331199"/>
                <a:gd name="connsiteX17" fmla="*/ 9255 w 536464"/>
                <a:gd name="connsiteY17" fmla="*/ 7911 h 331199"/>
                <a:gd name="connsiteX0" fmla="*/ 9255 w 536464"/>
                <a:gd name="connsiteY0" fmla="*/ 7912 h 331199"/>
                <a:gd name="connsiteX1" fmla="*/ 15 w 536464"/>
                <a:gd name="connsiteY1" fmla="*/ 28341 h 331199"/>
                <a:gd name="connsiteX2" fmla="*/ 7927 w 536464"/>
                <a:gd name="connsiteY2" fmla="*/ 49321 h 331199"/>
                <a:gd name="connsiteX3" fmla="*/ 263365 w 536464"/>
                <a:gd name="connsiteY3" fmla="*/ 321690 h 331199"/>
                <a:gd name="connsiteX4" fmla="*/ 283795 w 536464"/>
                <a:gd name="connsiteY4" fmla="*/ 330930 h 331199"/>
                <a:gd name="connsiteX5" fmla="*/ 507167 w 536464"/>
                <a:gd name="connsiteY5" fmla="*/ 331199 h 331199"/>
                <a:gd name="connsiteX6" fmla="*/ 536463 w 536464"/>
                <a:gd name="connsiteY6" fmla="*/ 301903 h 331199"/>
                <a:gd name="connsiteX7" fmla="*/ 536464 w 536464"/>
                <a:gd name="connsiteY7" fmla="*/ 301903 h 331199"/>
                <a:gd name="connsiteX8" fmla="*/ 507168 w 536464"/>
                <a:gd name="connsiteY8" fmla="*/ 272607 h 331199"/>
                <a:gd name="connsiteX9" fmla="*/ 297661 w 536464"/>
                <a:gd name="connsiteY9" fmla="*/ 272607 h 331199"/>
                <a:gd name="connsiteX10" fmla="*/ 50664 w 536464"/>
                <a:gd name="connsiteY10" fmla="*/ 9240 h 331199"/>
                <a:gd name="connsiteX11" fmla="*/ 30235 w 536464"/>
                <a:gd name="connsiteY11" fmla="*/ 0 h 331199"/>
                <a:gd name="connsiteX12" fmla="*/ 9255 w 536464"/>
                <a:gd name="connsiteY12" fmla="*/ 7912 h 331199"/>
                <a:gd name="connsiteX13" fmla="*/ 9255 w 536464"/>
                <a:gd name="connsiteY13" fmla="*/ 7911 h 331199"/>
                <a:gd name="connsiteX14" fmla="*/ 9255 w 536464"/>
                <a:gd name="connsiteY14" fmla="*/ 7912 h 331199"/>
                <a:gd name="connsiteX15" fmla="*/ 9255 w 536464"/>
                <a:gd name="connsiteY15" fmla="*/ 7912 h 331199"/>
                <a:gd name="connsiteX16" fmla="*/ 9255 w 536464"/>
                <a:gd name="connsiteY16" fmla="*/ 7911 h 331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36464" h="331199">
                  <a:moveTo>
                    <a:pt x="9255" y="7912"/>
                  </a:moveTo>
                  <a:lnTo>
                    <a:pt x="15" y="28341"/>
                  </a:lnTo>
                  <a:cubicBezTo>
                    <a:pt x="-225" y="35834"/>
                    <a:pt x="2393" y="43420"/>
                    <a:pt x="7927" y="49321"/>
                  </a:cubicBezTo>
                  <a:lnTo>
                    <a:pt x="263365" y="321690"/>
                  </a:lnTo>
                  <a:cubicBezTo>
                    <a:pt x="268899" y="327591"/>
                    <a:pt x="276301" y="330690"/>
                    <a:pt x="283795" y="330930"/>
                  </a:cubicBezTo>
                  <a:lnTo>
                    <a:pt x="507167" y="331199"/>
                  </a:lnTo>
                  <a:cubicBezTo>
                    <a:pt x="523347" y="331199"/>
                    <a:pt x="536463" y="318083"/>
                    <a:pt x="536463" y="301903"/>
                  </a:cubicBezTo>
                  <a:lnTo>
                    <a:pt x="536464" y="301903"/>
                  </a:lnTo>
                  <a:cubicBezTo>
                    <a:pt x="536464" y="285723"/>
                    <a:pt x="523348" y="272607"/>
                    <a:pt x="507168" y="272607"/>
                  </a:cubicBezTo>
                  <a:lnTo>
                    <a:pt x="297661" y="272607"/>
                  </a:lnTo>
                  <a:lnTo>
                    <a:pt x="50664" y="9240"/>
                  </a:lnTo>
                  <a:cubicBezTo>
                    <a:pt x="45130" y="3339"/>
                    <a:pt x="37728" y="240"/>
                    <a:pt x="30235" y="0"/>
                  </a:cubicBezTo>
                  <a:lnTo>
                    <a:pt x="9255" y="7912"/>
                  </a:lnTo>
                  <a:close/>
                  <a:moveTo>
                    <a:pt x="9255" y="7911"/>
                  </a:moveTo>
                  <a:lnTo>
                    <a:pt x="9255" y="7912"/>
                  </a:lnTo>
                  <a:lnTo>
                    <a:pt x="9255" y="7912"/>
                  </a:lnTo>
                  <a:lnTo>
                    <a:pt x="9255" y="7911"/>
                  </a:lnTo>
                  <a:close/>
                </a:path>
              </a:pathLst>
            </a:custGeom>
            <a:gradFill flip="none" rotWithShape="1">
              <a:gsLst>
                <a:gs pos="88000">
                  <a:schemeClr val="accent6"/>
                </a:gs>
                <a:gs pos="87000">
                  <a:schemeClr val="accent3">
                    <a:lumMod val="7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grpSp>
        <p:nvGrpSpPr>
          <p:cNvPr id="2162" name="Group 2161">
            <a:extLst>
              <a:ext uri="{FF2B5EF4-FFF2-40B4-BE49-F238E27FC236}">
                <a16:creationId xmlns:a16="http://schemas.microsoft.com/office/drawing/2014/main" id="{95753819-AFFC-1B5B-AE0E-A5853377E961}"/>
              </a:ext>
            </a:extLst>
          </p:cNvPr>
          <p:cNvGrpSpPr/>
          <p:nvPr/>
        </p:nvGrpSpPr>
        <p:grpSpPr>
          <a:xfrm rot="2873470">
            <a:off x="10174954" y="2891960"/>
            <a:ext cx="770488" cy="343833"/>
            <a:chOff x="6917961" y="-1621129"/>
            <a:chExt cx="770488" cy="343833"/>
          </a:xfrm>
        </p:grpSpPr>
        <p:sp>
          <p:nvSpPr>
            <p:cNvPr id="2171" name="Rectangle: Rounded Corners 2170">
              <a:extLst>
                <a:ext uri="{FF2B5EF4-FFF2-40B4-BE49-F238E27FC236}">
                  <a16:creationId xmlns:a16="http://schemas.microsoft.com/office/drawing/2014/main" id="{48672F07-A4A8-CC1B-25D1-D4D86740ED39}"/>
                </a:ext>
              </a:extLst>
            </p:cNvPr>
            <p:cNvSpPr/>
            <p:nvPr/>
          </p:nvSpPr>
          <p:spPr>
            <a:xfrm rot="2589768">
              <a:off x="7352127" y="-1335887"/>
              <a:ext cx="252000" cy="58591"/>
            </a:xfrm>
            <a:prstGeom prst="roundRect">
              <a:avLst>
                <a:gd name="adj" fmla="val 50000"/>
              </a:avLst>
            </a:prstGeom>
            <a:gradFill flip="none" rotWithShape="1">
              <a:gsLst>
                <a:gs pos="74000">
                  <a:schemeClr val="accent4"/>
                </a:gs>
                <a:gs pos="73000">
                  <a:schemeClr val="bg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172" name="Rectangle: Rounded Corners 2171">
              <a:extLst>
                <a:ext uri="{FF2B5EF4-FFF2-40B4-BE49-F238E27FC236}">
                  <a16:creationId xmlns:a16="http://schemas.microsoft.com/office/drawing/2014/main" id="{70705C9D-28E3-2DD3-9DC4-4E60092D7182}"/>
                </a:ext>
              </a:extLst>
            </p:cNvPr>
            <p:cNvSpPr/>
            <p:nvPr/>
          </p:nvSpPr>
          <p:spPr>
            <a:xfrm rot="19010232" flipH="1">
              <a:off x="6999929" y="-1344399"/>
              <a:ext cx="252000" cy="58591"/>
            </a:xfrm>
            <a:prstGeom prst="roundRect">
              <a:avLst>
                <a:gd name="adj" fmla="val 50000"/>
              </a:avLst>
            </a:prstGeom>
            <a:gradFill flip="none" rotWithShape="1">
              <a:gsLst>
                <a:gs pos="74000">
                  <a:schemeClr val="accent4"/>
                </a:gs>
                <a:gs pos="73000">
                  <a:schemeClr val="bg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173" name="Free-form: Shape 2783">
              <a:extLst>
                <a:ext uri="{FF2B5EF4-FFF2-40B4-BE49-F238E27FC236}">
                  <a16:creationId xmlns:a16="http://schemas.microsoft.com/office/drawing/2014/main" id="{DA903ED0-8546-FCD6-2AA1-1C00D005EA62}"/>
                </a:ext>
              </a:extLst>
            </p:cNvPr>
            <p:cNvSpPr/>
            <p:nvPr/>
          </p:nvSpPr>
          <p:spPr>
            <a:xfrm rot="19010232" flipH="1">
              <a:off x="6917961" y="-1621129"/>
              <a:ext cx="536464" cy="331199"/>
            </a:xfrm>
            <a:custGeom>
              <a:avLst/>
              <a:gdLst>
                <a:gd name="connsiteX0" fmla="*/ 9255 w 536464"/>
                <a:gd name="connsiteY0" fmla="*/ 7912 h 331199"/>
                <a:gd name="connsiteX1" fmla="*/ 15 w 536464"/>
                <a:gd name="connsiteY1" fmla="*/ 28341 h 331199"/>
                <a:gd name="connsiteX2" fmla="*/ 7927 w 536464"/>
                <a:gd name="connsiteY2" fmla="*/ 49321 h 331199"/>
                <a:gd name="connsiteX3" fmla="*/ 263365 w 536464"/>
                <a:gd name="connsiteY3" fmla="*/ 321690 h 331199"/>
                <a:gd name="connsiteX4" fmla="*/ 283795 w 536464"/>
                <a:gd name="connsiteY4" fmla="*/ 330930 h 331199"/>
                <a:gd name="connsiteX5" fmla="*/ 289719 w 536464"/>
                <a:gd name="connsiteY5" fmla="*/ 328696 h 331199"/>
                <a:gd name="connsiteX6" fmla="*/ 295759 w 536464"/>
                <a:gd name="connsiteY6" fmla="*/ 331198 h 331199"/>
                <a:gd name="connsiteX7" fmla="*/ 507167 w 536464"/>
                <a:gd name="connsiteY7" fmla="*/ 331199 h 331199"/>
                <a:gd name="connsiteX8" fmla="*/ 536463 w 536464"/>
                <a:gd name="connsiteY8" fmla="*/ 301903 h 331199"/>
                <a:gd name="connsiteX9" fmla="*/ 536464 w 536464"/>
                <a:gd name="connsiteY9" fmla="*/ 301903 h 331199"/>
                <a:gd name="connsiteX10" fmla="*/ 507168 w 536464"/>
                <a:gd name="connsiteY10" fmla="*/ 272607 h 331199"/>
                <a:gd name="connsiteX11" fmla="*/ 297661 w 536464"/>
                <a:gd name="connsiteY11" fmla="*/ 272607 h 331199"/>
                <a:gd name="connsiteX12" fmla="*/ 50664 w 536464"/>
                <a:gd name="connsiteY12" fmla="*/ 9240 h 331199"/>
                <a:gd name="connsiteX13" fmla="*/ 30235 w 536464"/>
                <a:gd name="connsiteY13" fmla="*/ 0 h 331199"/>
                <a:gd name="connsiteX14" fmla="*/ 9255 w 536464"/>
                <a:gd name="connsiteY14" fmla="*/ 7911 h 331199"/>
                <a:gd name="connsiteX15" fmla="*/ 9255 w 536464"/>
                <a:gd name="connsiteY15" fmla="*/ 7912 h 331199"/>
                <a:gd name="connsiteX16" fmla="*/ 9255 w 536464"/>
                <a:gd name="connsiteY16" fmla="*/ 7912 h 331199"/>
                <a:gd name="connsiteX0" fmla="*/ 9255 w 536464"/>
                <a:gd name="connsiteY0" fmla="*/ 7912 h 331199"/>
                <a:gd name="connsiteX1" fmla="*/ 15 w 536464"/>
                <a:gd name="connsiteY1" fmla="*/ 28341 h 331199"/>
                <a:gd name="connsiteX2" fmla="*/ 7927 w 536464"/>
                <a:gd name="connsiteY2" fmla="*/ 49321 h 331199"/>
                <a:gd name="connsiteX3" fmla="*/ 263365 w 536464"/>
                <a:gd name="connsiteY3" fmla="*/ 321690 h 331199"/>
                <a:gd name="connsiteX4" fmla="*/ 283795 w 536464"/>
                <a:gd name="connsiteY4" fmla="*/ 330930 h 331199"/>
                <a:gd name="connsiteX5" fmla="*/ 289719 w 536464"/>
                <a:gd name="connsiteY5" fmla="*/ 328696 h 331199"/>
                <a:gd name="connsiteX6" fmla="*/ 507167 w 536464"/>
                <a:gd name="connsiteY6" fmla="*/ 331199 h 331199"/>
                <a:gd name="connsiteX7" fmla="*/ 536463 w 536464"/>
                <a:gd name="connsiteY7" fmla="*/ 301903 h 331199"/>
                <a:gd name="connsiteX8" fmla="*/ 536464 w 536464"/>
                <a:gd name="connsiteY8" fmla="*/ 301903 h 331199"/>
                <a:gd name="connsiteX9" fmla="*/ 507168 w 536464"/>
                <a:gd name="connsiteY9" fmla="*/ 272607 h 331199"/>
                <a:gd name="connsiteX10" fmla="*/ 297661 w 536464"/>
                <a:gd name="connsiteY10" fmla="*/ 272607 h 331199"/>
                <a:gd name="connsiteX11" fmla="*/ 50664 w 536464"/>
                <a:gd name="connsiteY11" fmla="*/ 9240 h 331199"/>
                <a:gd name="connsiteX12" fmla="*/ 30235 w 536464"/>
                <a:gd name="connsiteY12" fmla="*/ 0 h 331199"/>
                <a:gd name="connsiteX13" fmla="*/ 9255 w 536464"/>
                <a:gd name="connsiteY13" fmla="*/ 7912 h 331199"/>
                <a:gd name="connsiteX14" fmla="*/ 9255 w 536464"/>
                <a:gd name="connsiteY14" fmla="*/ 7911 h 331199"/>
                <a:gd name="connsiteX15" fmla="*/ 9255 w 536464"/>
                <a:gd name="connsiteY15" fmla="*/ 7912 h 331199"/>
                <a:gd name="connsiteX16" fmla="*/ 9255 w 536464"/>
                <a:gd name="connsiteY16" fmla="*/ 7912 h 331199"/>
                <a:gd name="connsiteX17" fmla="*/ 9255 w 536464"/>
                <a:gd name="connsiteY17" fmla="*/ 7911 h 331199"/>
                <a:gd name="connsiteX0" fmla="*/ 9255 w 536464"/>
                <a:gd name="connsiteY0" fmla="*/ 7912 h 331199"/>
                <a:gd name="connsiteX1" fmla="*/ 15 w 536464"/>
                <a:gd name="connsiteY1" fmla="*/ 28341 h 331199"/>
                <a:gd name="connsiteX2" fmla="*/ 7927 w 536464"/>
                <a:gd name="connsiteY2" fmla="*/ 49321 h 331199"/>
                <a:gd name="connsiteX3" fmla="*/ 263365 w 536464"/>
                <a:gd name="connsiteY3" fmla="*/ 321690 h 331199"/>
                <a:gd name="connsiteX4" fmla="*/ 283795 w 536464"/>
                <a:gd name="connsiteY4" fmla="*/ 330930 h 331199"/>
                <a:gd name="connsiteX5" fmla="*/ 507167 w 536464"/>
                <a:gd name="connsiteY5" fmla="*/ 331199 h 331199"/>
                <a:gd name="connsiteX6" fmla="*/ 536463 w 536464"/>
                <a:gd name="connsiteY6" fmla="*/ 301903 h 331199"/>
                <a:gd name="connsiteX7" fmla="*/ 536464 w 536464"/>
                <a:gd name="connsiteY7" fmla="*/ 301903 h 331199"/>
                <a:gd name="connsiteX8" fmla="*/ 507168 w 536464"/>
                <a:gd name="connsiteY8" fmla="*/ 272607 h 331199"/>
                <a:gd name="connsiteX9" fmla="*/ 297661 w 536464"/>
                <a:gd name="connsiteY9" fmla="*/ 272607 h 331199"/>
                <a:gd name="connsiteX10" fmla="*/ 50664 w 536464"/>
                <a:gd name="connsiteY10" fmla="*/ 9240 h 331199"/>
                <a:gd name="connsiteX11" fmla="*/ 30235 w 536464"/>
                <a:gd name="connsiteY11" fmla="*/ 0 h 331199"/>
                <a:gd name="connsiteX12" fmla="*/ 9255 w 536464"/>
                <a:gd name="connsiteY12" fmla="*/ 7912 h 331199"/>
                <a:gd name="connsiteX13" fmla="*/ 9255 w 536464"/>
                <a:gd name="connsiteY13" fmla="*/ 7911 h 331199"/>
                <a:gd name="connsiteX14" fmla="*/ 9255 w 536464"/>
                <a:gd name="connsiteY14" fmla="*/ 7912 h 331199"/>
                <a:gd name="connsiteX15" fmla="*/ 9255 w 536464"/>
                <a:gd name="connsiteY15" fmla="*/ 7912 h 331199"/>
                <a:gd name="connsiteX16" fmla="*/ 9255 w 536464"/>
                <a:gd name="connsiteY16" fmla="*/ 7911 h 331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36464" h="331199">
                  <a:moveTo>
                    <a:pt x="9255" y="7912"/>
                  </a:moveTo>
                  <a:lnTo>
                    <a:pt x="15" y="28341"/>
                  </a:lnTo>
                  <a:cubicBezTo>
                    <a:pt x="-225" y="35834"/>
                    <a:pt x="2393" y="43420"/>
                    <a:pt x="7927" y="49321"/>
                  </a:cubicBezTo>
                  <a:lnTo>
                    <a:pt x="263365" y="321690"/>
                  </a:lnTo>
                  <a:cubicBezTo>
                    <a:pt x="268899" y="327591"/>
                    <a:pt x="276301" y="330690"/>
                    <a:pt x="283795" y="330930"/>
                  </a:cubicBezTo>
                  <a:lnTo>
                    <a:pt x="507167" y="331199"/>
                  </a:lnTo>
                  <a:cubicBezTo>
                    <a:pt x="523347" y="331199"/>
                    <a:pt x="536463" y="318083"/>
                    <a:pt x="536463" y="301903"/>
                  </a:cubicBezTo>
                  <a:lnTo>
                    <a:pt x="536464" y="301903"/>
                  </a:lnTo>
                  <a:cubicBezTo>
                    <a:pt x="536464" y="285723"/>
                    <a:pt x="523348" y="272607"/>
                    <a:pt x="507168" y="272607"/>
                  </a:cubicBezTo>
                  <a:lnTo>
                    <a:pt x="297661" y="272607"/>
                  </a:lnTo>
                  <a:lnTo>
                    <a:pt x="50664" y="9240"/>
                  </a:lnTo>
                  <a:cubicBezTo>
                    <a:pt x="45130" y="3339"/>
                    <a:pt x="37728" y="240"/>
                    <a:pt x="30235" y="0"/>
                  </a:cubicBezTo>
                  <a:lnTo>
                    <a:pt x="9255" y="7912"/>
                  </a:lnTo>
                  <a:close/>
                  <a:moveTo>
                    <a:pt x="9255" y="7911"/>
                  </a:moveTo>
                  <a:lnTo>
                    <a:pt x="9255" y="7912"/>
                  </a:lnTo>
                  <a:lnTo>
                    <a:pt x="9255" y="7912"/>
                  </a:lnTo>
                  <a:lnTo>
                    <a:pt x="9255" y="7911"/>
                  </a:lnTo>
                  <a:close/>
                </a:path>
              </a:pathLst>
            </a:custGeom>
            <a:gradFill flip="none" rotWithShape="1">
              <a:gsLst>
                <a:gs pos="88000">
                  <a:schemeClr val="accent4"/>
                </a:gs>
                <a:gs pos="87000">
                  <a:schemeClr val="bg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174" name="Free-form: Shape 2784">
              <a:extLst>
                <a:ext uri="{FF2B5EF4-FFF2-40B4-BE49-F238E27FC236}">
                  <a16:creationId xmlns:a16="http://schemas.microsoft.com/office/drawing/2014/main" id="{5023A616-36B4-FB74-FD47-566A4A763E53}"/>
                </a:ext>
              </a:extLst>
            </p:cNvPr>
            <p:cNvSpPr/>
            <p:nvPr/>
          </p:nvSpPr>
          <p:spPr>
            <a:xfrm rot="2589768">
              <a:off x="7151985" y="-1621128"/>
              <a:ext cx="536464" cy="331199"/>
            </a:xfrm>
            <a:custGeom>
              <a:avLst/>
              <a:gdLst>
                <a:gd name="connsiteX0" fmla="*/ 9255 w 536464"/>
                <a:gd name="connsiteY0" fmla="*/ 7912 h 331199"/>
                <a:gd name="connsiteX1" fmla="*/ 15 w 536464"/>
                <a:gd name="connsiteY1" fmla="*/ 28341 h 331199"/>
                <a:gd name="connsiteX2" fmla="*/ 7927 w 536464"/>
                <a:gd name="connsiteY2" fmla="*/ 49321 h 331199"/>
                <a:gd name="connsiteX3" fmla="*/ 263365 w 536464"/>
                <a:gd name="connsiteY3" fmla="*/ 321690 h 331199"/>
                <a:gd name="connsiteX4" fmla="*/ 283795 w 536464"/>
                <a:gd name="connsiteY4" fmla="*/ 330930 h 331199"/>
                <a:gd name="connsiteX5" fmla="*/ 289719 w 536464"/>
                <a:gd name="connsiteY5" fmla="*/ 328696 h 331199"/>
                <a:gd name="connsiteX6" fmla="*/ 295759 w 536464"/>
                <a:gd name="connsiteY6" fmla="*/ 331198 h 331199"/>
                <a:gd name="connsiteX7" fmla="*/ 507167 w 536464"/>
                <a:gd name="connsiteY7" fmla="*/ 331199 h 331199"/>
                <a:gd name="connsiteX8" fmla="*/ 536463 w 536464"/>
                <a:gd name="connsiteY8" fmla="*/ 301903 h 331199"/>
                <a:gd name="connsiteX9" fmla="*/ 536464 w 536464"/>
                <a:gd name="connsiteY9" fmla="*/ 301903 h 331199"/>
                <a:gd name="connsiteX10" fmla="*/ 507168 w 536464"/>
                <a:gd name="connsiteY10" fmla="*/ 272607 h 331199"/>
                <a:gd name="connsiteX11" fmla="*/ 297661 w 536464"/>
                <a:gd name="connsiteY11" fmla="*/ 272607 h 331199"/>
                <a:gd name="connsiteX12" fmla="*/ 50664 w 536464"/>
                <a:gd name="connsiteY12" fmla="*/ 9240 h 331199"/>
                <a:gd name="connsiteX13" fmla="*/ 30235 w 536464"/>
                <a:gd name="connsiteY13" fmla="*/ 0 h 331199"/>
                <a:gd name="connsiteX14" fmla="*/ 9255 w 536464"/>
                <a:gd name="connsiteY14" fmla="*/ 7911 h 331199"/>
                <a:gd name="connsiteX15" fmla="*/ 9255 w 536464"/>
                <a:gd name="connsiteY15" fmla="*/ 7912 h 331199"/>
                <a:gd name="connsiteX16" fmla="*/ 9255 w 536464"/>
                <a:gd name="connsiteY16" fmla="*/ 7912 h 331199"/>
                <a:gd name="connsiteX0" fmla="*/ 9255 w 536464"/>
                <a:gd name="connsiteY0" fmla="*/ 7912 h 331199"/>
                <a:gd name="connsiteX1" fmla="*/ 15 w 536464"/>
                <a:gd name="connsiteY1" fmla="*/ 28341 h 331199"/>
                <a:gd name="connsiteX2" fmla="*/ 7927 w 536464"/>
                <a:gd name="connsiteY2" fmla="*/ 49321 h 331199"/>
                <a:gd name="connsiteX3" fmla="*/ 263365 w 536464"/>
                <a:gd name="connsiteY3" fmla="*/ 321690 h 331199"/>
                <a:gd name="connsiteX4" fmla="*/ 283795 w 536464"/>
                <a:gd name="connsiteY4" fmla="*/ 330930 h 331199"/>
                <a:gd name="connsiteX5" fmla="*/ 289719 w 536464"/>
                <a:gd name="connsiteY5" fmla="*/ 328696 h 331199"/>
                <a:gd name="connsiteX6" fmla="*/ 507167 w 536464"/>
                <a:gd name="connsiteY6" fmla="*/ 331199 h 331199"/>
                <a:gd name="connsiteX7" fmla="*/ 536463 w 536464"/>
                <a:gd name="connsiteY7" fmla="*/ 301903 h 331199"/>
                <a:gd name="connsiteX8" fmla="*/ 536464 w 536464"/>
                <a:gd name="connsiteY8" fmla="*/ 301903 h 331199"/>
                <a:gd name="connsiteX9" fmla="*/ 507168 w 536464"/>
                <a:gd name="connsiteY9" fmla="*/ 272607 h 331199"/>
                <a:gd name="connsiteX10" fmla="*/ 297661 w 536464"/>
                <a:gd name="connsiteY10" fmla="*/ 272607 h 331199"/>
                <a:gd name="connsiteX11" fmla="*/ 50664 w 536464"/>
                <a:gd name="connsiteY11" fmla="*/ 9240 h 331199"/>
                <a:gd name="connsiteX12" fmla="*/ 30235 w 536464"/>
                <a:gd name="connsiteY12" fmla="*/ 0 h 331199"/>
                <a:gd name="connsiteX13" fmla="*/ 9255 w 536464"/>
                <a:gd name="connsiteY13" fmla="*/ 7912 h 331199"/>
                <a:gd name="connsiteX14" fmla="*/ 9255 w 536464"/>
                <a:gd name="connsiteY14" fmla="*/ 7911 h 331199"/>
                <a:gd name="connsiteX15" fmla="*/ 9255 w 536464"/>
                <a:gd name="connsiteY15" fmla="*/ 7912 h 331199"/>
                <a:gd name="connsiteX16" fmla="*/ 9255 w 536464"/>
                <a:gd name="connsiteY16" fmla="*/ 7912 h 331199"/>
                <a:gd name="connsiteX17" fmla="*/ 9255 w 536464"/>
                <a:gd name="connsiteY17" fmla="*/ 7911 h 331199"/>
                <a:gd name="connsiteX0" fmla="*/ 9255 w 536464"/>
                <a:gd name="connsiteY0" fmla="*/ 7912 h 331199"/>
                <a:gd name="connsiteX1" fmla="*/ 15 w 536464"/>
                <a:gd name="connsiteY1" fmla="*/ 28341 h 331199"/>
                <a:gd name="connsiteX2" fmla="*/ 7927 w 536464"/>
                <a:gd name="connsiteY2" fmla="*/ 49321 h 331199"/>
                <a:gd name="connsiteX3" fmla="*/ 263365 w 536464"/>
                <a:gd name="connsiteY3" fmla="*/ 321690 h 331199"/>
                <a:gd name="connsiteX4" fmla="*/ 283795 w 536464"/>
                <a:gd name="connsiteY4" fmla="*/ 330930 h 331199"/>
                <a:gd name="connsiteX5" fmla="*/ 507167 w 536464"/>
                <a:gd name="connsiteY5" fmla="*/ 331199 h 331199"/>
                <a:gd name="connsiteX6" fmla="*/ 536463 w 536464"/>
                <a:gd name="connsiteY6" fmla="*/ 301903 h 331199"/>
                <a:gd name="connsiteX7" fmla="*/ 536464 w 536464"/>
                <a:gd name="connsiteY7" fmla="*/ 301903 h 331199"/>
                <a:gd name="connsiteX8" fmla="*/ 507168 w 536464"/>
                <a:gd name="connsiteY8" fmla="*/ 272607 h 331199"/>
                <a:gd name="connsiteX9" fmla="*/ 297661 w 536464"/>
                <a:gd name="connsiteY9" fmla="*/ 272607 h 331199"/>
                <a:gd name="connsiteX10" fmla="*/ 50664 w 536464"/>
                <a:gd name="connsiteY10" fmla="*/ 9240 h 331199"/>
                <a:gd name="connsiteX11" fmla="*/ 30235 w 536464"/>
                <a:gd name="connsiteY11" fmla="*/ 0 h 331199"/>
                <a:gd name="connsiteX12" fmla="*/ 9255 w 536464"/>
                <a:gd name="connsiteY12" fmla="*/ 7912 h 331199"/>
                <a:gd name="connsiteX13" fmla="*/ 9255 w 536464"/>
                <a:gd name="connsiteY13" fmla="*/ 7911 h 331199"/>
                <a:gd name="connsiteX14" fmla="*/ 9255 w 536464"/>
                <a:gd name="connsiteY14" fmla="*/ 7912 h 331199"/>
                <a:gd name="connsiteX15" fmla="*/ 9255 w 536464"/>
                <a:gd name="connsiteY15" fmla="*/ 7912 h 331199"/>
                <a:gd name="connsiteX16" fmla="*/ 9255 w 536464"/>
                <a:gd name="connsiteY16" fmla="*/ 7911 h 331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36464" h="331199">
                  <a:moveTo>
                    <a:pt x="9255" y="7912"/>
                  </a:moveTo>
                  <a:lnTo>
                    <a:pt x="15" y="28341"/>
                  </a:lnTo>
                  <a:cubicBezTo>
                    <a:pt x="-225" y="35834"/>
                    <a:pt x="2393" y="43420"/>
                    <a:pt x="7927" y="49321"/>
                  </a:cubicBezTo>
                  <a:lnTo>
                    <a:pt x="263365" y="321690"/>
                  </a:lnTo>
                  <a:cubicBezTo>
                    <a:pt x="268899" y="327591"/>
                    <a:pt x="276301" y="330690"/>
                    <a:pt x="283795" y="330930"/>
                  </a:cubicBezTo>
                  <a:lnTo>
                    <a:pt x="507167" y="331199"/>
                  </a:lnTo>
                  <a:cubicBezTo>
                    <a:pt x="523347" y="331199"/>
                    <a:pt x="536463" y="318083"/>
                    <a:pt x="536463" y="301903"/>
                  </a:cubicBezTo>
                  <a:lnTo>
                    <a:pt x="536464" y="301903"/>
                  </a:lnTo>
                  <a:cubicBezTo>
                    <a:pt x="536464" y="285723"/>
                    <a:pt x="523348" y="272607"/>
                    <a:pt x="507168" y="272607"/>
                  </a:cubicBezTo>
                  <a:lnTo>
                    <a:pt x="297661" y="272607"/>
                  </a:lnTo>
                  <a:lnTo>
                    <a:pt x="50664" y="9240"/>
                  </a:lnTo>
                  <a:cubicBezTo>
                    <a:pt x="45130" y="3339"/>
                    <a:pt x="37728" y="240"/>
                    <a:pt x="30235" y="0"/>
                  </a:cubicBezTo>
                  <a:lnTo>
                    <a:pt x="9255" y="7912"/>
                  </a:lnTo>
                  <a:close/>
                  <a:moveTo>
                    <a:pt x="9255" y="7911"/>
                  </a:moveTo>
                  <a:lnTo>
                    <a:pt x="9255" y="7912"/>
                  </a:lnTo>
                  <a:lnTo>
                    <a:pt x="9255" y="7912"/>
                  </a:lnTo>
                  <a:lnTo>
                    <a:pt x="9255" y="7911"/>
                  </a:lnTo>
                  <a:close/>
                </a:path>
              </a:pathLst>
            </a:custGeom>
            <a:gradFill flip="none" rotWithShape="1">
              <a:gsLst>
                <a:gs pos="88000">
                  <a:schemeClr val="accent4"/>
                </a:gs>
                <a:gs pos="87000">
                  <a:schemeClr val="bg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2175" name="TextBox 2174">
            <a:extLst>
              <a:ext uri="{FF2B5EF4-FFF2-40B4-BE49-F238E27FC236}">
                <a16:creationId xmlns:a16="http://schemas.microsoft.com/office/drawing/2014/main" id="{C4F82C10-2F76-4557-4D72-493A6BE67BF3}"/>
              </a:ext>
            </a:extLst>
          </p:cNvPr>
          <p:cNvSpPr txBox="1"/>
          <p:nvPr/>
        </p:nvSpPr>
        <p:spPr>
          <a:xfrm>
            <a:off x="10730439" y="3173579"/>
            <a:ext cx="791746" cy="16927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Anti-VEGF</a:t>
            </a:r>
          </a:p>
        </p:txBody>
      </p:sp>
      <p:sp>
        <p:nvSpPr>
          <p:cNvPr id="2176" name="Right Bracket 2175">
            <a:extLst>
              <a:ext uri="{FF2B5EF4-FFF2-40B4-BE49-F238E27FC236}">
                <a16:creationId xmlns:a16="http://schemas.microsoft.com/office/drawing/2014/main" id="{0710A789-7FA8-6268-43DC-7CDA68805668}"/>
              </a:ext>
            </a:extLst>
          </p:cNvPr>
          <p:cNvSpPr/>
          <p:nvPr/>
        </p:nvSpPr>
        <p:spPr>
          <a:xfrm rot="18853838">
            <a:off x="7651944" y="3125269"/>
            <a:ext cx="45719" cy="269893"/>
          </a:xfrm>
          <a:prstGeom prst="rightBracket">
            <a:avLst/>
          </a:prstGeom>
          <a:ln w="12700">
            <a:solidFill>
              <a:schemeClr val="accent3">
                <a:lumMod val="75000"/>
              </a:schemeClr>
            </a:solidFill>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177" name="Right Bracket 2176">
            <a:extLst>
              <a:ext uri="{FF2B5EF4-FFF2-40B4-BE49-F238E27FC236}">
                <a16:creationId xmlns:a16="http://schemas.microsoft.com/office/drawing/2014/main" id="{4581B227-C2B4-B2BC-03AC-C0500A326185}"/>
              </a:ext>
            </a:extLst>
          </p:cNvPr>
          <p:cNvSpPr/>
          <p:nvPr/>
        </p:nvSpPr>
        <p:spPr>
          <a:xfrm rot="13612950">
            <a:off x="7175801" y="3124413"/>
            <a:ext cx="45719" cy="269893"/>
          </a:xfrm>
          <a:prstGeom prst="rightBracket">
            <a:avLst/>
          </a:prstGeom>
          <a:ln w="12700">
            <a:solidFill>
              <a:schemeClr val="accent3">
                <a:lumMod val="75000"/>
              </a:schemeClr>
            </a:solidFill>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nvGrpSpPr>
          <p:cNvPr id="9" name="Group 8">
            <a:extLst>
              <a:ext uri="{FF2B5EF4-FFF2-40B4-BE49-F238E27FC236}">
                <a16:creationId xmlns:a16="http://schemas.microsoft.com/office/drawing/2014/main" id="{2BD94D34-B082-A4BC-1E01-33BCA63FC581}"/>
              </a:ext>
            </a:extLst>
          </p:cNvPr>
          <p:cNvGrpSpPr/>
          <p:nvPr/>
        </p:nvGrpSpPr>
        <p:grpSpPr>
          <a:xfrm>
            <a:off x="6886950" y="4454544"/>
            <a:ext cx="175453" cy="155537"/>
            <a:chOff x="6752385" y="4056297"/>
            <a:chExt cx="175453" cy="155537"/>
          </a:xfrm>
        </p:grpSpPr>
        <p:sp>
          <p:nvSpPr>
            <p:cNvPr id="3" name="Oval 2">
              <a:extLst>
                <a:ext uri="{FF2B5EF4-FFF2-40B4-BE49-F238E27FC236}">
                  <a16:creationId xmlns:a16="http://schemas.microsoft.com/office/drawing/2014/main" id="{698D0BA1-FB16-EFC4-7F24-61400BAC4580}"/>
                </a:ext>
              </a:extLst>
            </p:cNvPr>
            <p:cNvSpPr/>
            <p:nvPr/>
          </p:nvSpPr>
          <p:spPr>
            <a:xfrm>
              <a:off x="6846720" y="4056297"/>
              <a:ext cx="81118" cy="8111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cxnSp>
          <p:nvCxnSpPr>
            <p:cNvPr id="6" name="Straight Connector 5">
              <a:extLst>
                <a:ext uri="{FF2B5EF4-FFF2-40B4-BE49-F238E27FC236}">
                  <a16:creationId xmlns:a16="http://schemas.microsoft.com/office/drawing/2014/main" id="{7E9883DF-1A71-F38C-18D3-F092FC3E8BFA}"/>
                </a:ext>
              </a:extLst>
            </p:cNvPr>
            <p:cNvCxnSpPr>
              <a:cxnSpLocks/>
            </p:cNvCxnSpPr>
            <p:nvPr/>
          </p:nvCxnSpPr>
          <p:spPr>
            <a:xfrm flipV="1">
              <a:off x="6806763" y="4154169"/>
              <a:ext cx="47980" cy="57665"/>
            </a:xfrm>
            <a:prstGeom prst="line">
              <a:avLst/>
            </a:prstGeom>
            <a:ln w="12700">
              <a:solidFill>
                <a:schemeClr val="tx1"/>
              </a:solidFill>
              <a:tailEnd type="none" w="lg" len="med"/>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314EA371-F60C-400A-CF9C-CFC3C9D2AA31}"/>
                </a:ext>
              </a:extLst>
            </p:cNvPr>
            <p:cNvCxnSpPr>
              <a:cxnSpLocks/>
            </p:cNvCxnSpPr>
            <p:nvPr/>
          </p:nvCxnSpPr>
          <p:spPr>
            <a:xfrm>
              <a:off x="6752385" y="4080065"/>
              <a:ext cx="72000" cy="19055"/>
            </a:xfrm>
            <a:prstGeom prst="line">
              <a:avLst/>
            </a:prstGeom>
            <a:ln w="12700">
              <a:solidFill>
                <a:schemeClr val="tx1"/>
              </a:solidFill>
              <a:tailEnd type="none" w="lg" len="med"/>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A70D0125-AFB6-17A8-667E-79621E04A6A3}"/>
                </a:ext>
              </a:extLst>
            </p:cNvPr>
            <p:cNvCxnSpPr>
              <a:cxnSpLocks/>
            </p:cNvCxnSpPr>
            <p:nvPr/>
          </p:nvCxnSpPr>
          <p:spPr>
            <a:xfrm flipV="1">
              <a:off x="6761230" y="4129318"/>
              <a:ext cx="72000" cy="37298"/>
            </a:xfrm>
            <a:prstGeom prst="line">
              <a:avLst/>
            </a:prstGeom>
            <a:ln w="12700">
              <a:solidFill>
                <a:schemeClr val="tx1"/>
              </a:solidFill>
              <a:tailEnd type="none" w="lg" len="med"/>
            </a:ln>
          </p:spPr>
          <p:style>
            <a:lnRef idx="1">
              <a:schemeClr val="accent1"/>
            </a:lnRef>
            <a:fillRef idx="0">
              <a:schemeClr val="accent1"/>
            </a:fillRef>
            <a:effectRef idx="0">
              <a:schemeClr val="accent1"/>
            </a:effectRef>
            <a:fontRef idx="minor">
              <a:schemeClr val="tx1"/>
            </a:fontRef>
          </p:style>
        </p:cxnSp>
      </p:grpSp>
      <p:sp>
        <p:nvSpPr>
          <p:cNvPr id="35" name="Rectangle 34">
            <a:extLst>
              <a:ext uri="{FF2B5EF4-FFF2-40B4-BE49-F238E27FC236}">
                <a16:creationId xmlns:a16="http://schemas.microsoft.com/office/drawing/2014/main" id="{01199165-4CAF-1ED2-6963-BC8697E95993}"/>
              </a:ext>
            </a:extLst>
          </p:cNvPr>
          <p:cNvSpPr/>
          <p:nvPr/>
        </p:nvSpPr>
        <p:spPr>
          <a:xfrm>
            <a:off x="296883" y="5240817"/>
            <a:ext cx="11460142" cy="516686"/>
          </a:xfrm>
          <a:prstGeom prst="rect">
            <a:avLst/>
          </a:prstGeom>
          <a:solidFill>
            <a:schemeClr val="accent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42" name="TextBox 41">
            <a:extLst>
              <a:ext uri="{FF2B5EF4-FFF2-40B4-BE49-F238E27FC236}">
                <a16:creationId xmlns:a16="http://schemas.microsoft.com/office/drawing/2014/main" id="{7624B5F6-42CD-354A-78F7-81E1474A918B}"/>
              </a:ext>
            </a:extLst>
          </p:cNvPr>
          <p:cNvSpPr txBox="1"/>
          <p:nvPr/>
        </p:nvSpPr>
        <p:spPr>
          <a:xfrm>
            <a:off x="848624" y="5242807"/>
            <a:ext cx="9862677"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Studies are evaluating EGFR TKIs in various combination regimens</a:t>
            </a:r>
            <a:br>
              <a:rPr kumimoji="0" lang="en-GB" sz="14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br>
            <a:r>
              <a:rPr kumimoji="0" lang="en-GB" sz="14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to improve 1L treatment outcomes</a:t>
            </a:r>
            <a:r>
              <a:rPr kumimoji="0" lang="en-GB" sz="1400" b="1" i="0" u="none" strike="noStrike" kern="1200" cap="none" spc="0" normalizeH="0" baseline="30000" noProof="0">
                <a:ln>
                  <a:noFill/>
                </a:ln>
                <a:solidFill>
                  <a:srgbClr val="FFFFFF"/>
                </a:solidFill>
                <a:effectLst/>
                <a:uLnTx/>
                <a:uFillTx/>
                <a:latin typeface="Arial" panose="020B0604020202020204" pitchFamily="34" charset="0"/>
                <a:cs typeface="Arial" panose="020B0604020202020204" pitchFamily="34" charset="0"/>
              </a:rPr>
              <a:t>11</a:t>
            </a:r>
          </a:p>
        </p:txBody>
      </p:sp>
      <p:grpSp>
        <p:nvGrpSpPr>
          <p:cNvPr id="4104" name="Group 4103">
            <a:extLst>
              <a:ext uri="{FF2B5EF4-FFF2-40B4-BE49-F238E27FC236}">
                <a16:creationId xmlns:a16="http://schemas.microsoft.com/office/drawing/2014/main" id="{3E078913-A5CB-223B-634F-3E5AD4BE46D4}"/>
              </a:ext>
            </a:extLst>
          </p:cNvPr>
          <p:cNvGrpSpPr/>
          <p:nvPr/>
        </p:nvGrpSpPr>
        <p:grpSpPr>
          <a:xfrm>
            <a:off x="218336" y="4415117"/>
            <a:ext cx="1136592" cy="872725"/>
            <a:chOff x="-1408387" y="2159133"/>
            <a:chExt cx="1272034" cy="976724"/>
          </a:xfrm>
        </p:grpSpPr>
        <p:sp>
          <p:nvSpPr>
            <p:cNvPr id="33" name="Oval 32">
              <a:extLst>
                <a:ext uri="{FF2B5EF4-FFF2-40B4-BE49-F238E27FC236}">
                  <a16:creationId xmlns:a16="http://schemas.microsoft.com/office/drawing/2014/main" id="{C720DE14-77E7-80C8-5CA4-8D39497657F7}"/>
                </a:ext>
              </a:extLst>
            </p:cNvPr>
            <p:cNvSpPr/>
            <p:nvPr/>
          </p:nvSpPr>
          <p:spPr>
            <a:xfrm>
              <a:off x="-1245876" y="2159133"/>
              <a:ext cx="976724" cy="976724"/>
            </a:xfrm>
            <a:prstGeom prst="ellipse">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34" name="Oval 33">
              <a:extLst>
                <a:ext uri="{FF2B5EF4-FFF2-40B4-BE49-F238E27FC236}">
                  <a16:creationId xmlns:a16="http://schemas.microsoft.com/office/drawing/2014/main" id="{DC1CF503-A7BB-321C-F96C-BD499A923DA1}"/>
                </a:ext>
              </a:extLst>
            </p:cNvPr>
            <p:cNvSpPr/>
            <p:nvPr/>
          </p:nvSpPr>
          <p:spPr>
            <a:xfrm>
              <a:off x="-1081016" y="2321531"/>
              <a:ext cx="647004" cy="647004"/>
            </a:xfrm>
            <a:prstGeom prst="ellipse">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nvGrpSpPr>
            <p:cNvPr id="36" name="Group 35">
              <a:extLst>
                <a:ext uri="{FF2B5EF4-FFF2-40B4-BE49-F238E27FC236}">
                  <a16:creationId xmlns:a16="http://schemas.microsoft.com/office/drawing/2014/main" id="{263BCC8F-72D6-52D2-FBE9-57D5B74F6071}"/>
                </a:ext>
              </a:extLst>
            </p:cNvPr>
            <p:cNvGrpSpPr/>
            <p:nvPr/>
          </p:nvGrpSpPr>
          <p:grpSpPr>
            <a:xfrm>
              <a:off x="-1034902" y="2363290"/>
              <a:ext cx="554776" cy="596888"/>
              <a:chOff x="-956914" y="2420803"/>
              <a:chExt cx="460479" cy="495433"/>
            </a:xfrm>
          </p:grpSpPr>
          <p:sp>
            <p:nvSpPr>
              <p:cNvPr id="2050" name="TextBox 2049">
                <a:extLst>
                  <a:ext uri="{FF2B5EF4-FFF2-40B4-BE49-F238E27FC236}">
                    <a16:creationId xmlns:a16="http://schemas.microsoft.com/office/drawing/2014/main" id="{7503B460-9ABC-0DF0-83C3-1B3D6A2FCAC1}"/>
                  </a:ext>
                </a:extLst>
              </p:cNvPr>
              <p:cNvSpPr txBox="1">
                <a:spLocks/>
              </p:cNvSpPr>
              <p:nvPr/>
            </p:nvSpPr>
            <p:spPr>
              <a:xfrm rot="20626961">
                <a:off x="-950035" y="2462636"/>
                <a:ext cx="453600" cy="453600"/>
              </a:xfrm>
              <a:prstGeom prst="rect">
                <a:avLst/>
              </a:prstGeom>
              <a:noFill/>
            </p:spPr>
            <p:txBody>
              <a:bodyPr wrap="square">
                <a:prstTxWarp prst="textArchDown">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300" normalizeH="0" baseline="0" noProof="0">
                  <a:ln w="0"/>
                  <a:solidFill>
                    <a:srgbClr val="EB1700"/>
                  </a:solidFill>
                  <a:effectLst/>
                  <a:uLnTx/>
                  <a:uFillTx/>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300" normalizeH="0" baseline="0" noProof="0">
                    <a:ln w="0"/>
                    <a:solidFill>
                      <a:srgbClr val="EB1700"/>
                    </a:solidFill>
                    <a:effectLst/>
                    <a:uLnTx/>
                    <a:uFillTx/>
                    <a:latin typeface="Arial" panose="020B0604020202020204" pitchFamily="34" charset="0"/>
                    <a:cs typeface="Arial" panose="020B0604020202020204" pitchFamily="34" charset="0"/>
                  </a:rPr>
                  <a:t>EMA &amp; FDA </a:t>
                </a:r>
              </a:p>
            </p:txBody>
          </p:sp>
          <p:sp>
            <p:nvSpPr>
              <p:cNvPr id="31" name="Rectangle 7">
                <a:extLst>
                  <a:ext uri="{FF2B5EF4-FFF2-40B4-BE49-F238E27FC236}">
                    <a16:creationId xmlns:a16="http://schemas.microsoft.com/office/drawing/2014/main" id="{3BD6ADA5-92E6-E1D8-EEC8-BD078750AC01}"/>
                  </a:ext>
                </a:extLst>
              </p:cNvPr>
              <p:cNvSpPr>
                <a:spLocks noChangeArrowheads="1"/>
              </p:cNvSpPr>
              <p:nvPr/>
            </p:nvSpPr>
            <p:spPr bwMode="auto">
              <a:xfrm rot="21027550">
                <a:off x="-956914" y="2420803"/>
                <a:ext cx="453385" cy="453385"/>
              </a:xfrm>
              <a:prstGeom prst="rect">
                <a:avLst/>
              </a:prstGeom>
              <a:noFill/>
              <a:ln w="9525" cap="flat">
                <a:noFill/>
                <a:round/>
                <a:headEnd/>
                <a:tailEnd/>
              </a:ln>
              <a:effectLst/>
            </p:spPr>
            <p:txBody>
              <a:bodyPr lIns="0" tIns="0" rIns="0" bIns="0" anchor="t">
                <a:prstTxWarp prst="textArchUp">
                  <a:avLst/>
                </a:prstTxWarp>
                <a:spAutoFit/>
              </a:bodyPr>
              <a:lstStyle>
                <a:lvl1pPr>
                  <a:tabLst>
                    <a:tab pos="723900" algn="l"/>
                    <a:tab pos="1447800" algn="l"/>
                    <a:tab pos="2171700" algn="l"/>
                    <a:tab pos="2895600" algn="l"/>
                  </a:tabLst>
                  <a:defRPr>
                    <a:solidFill>
                      <a:srgbClr val="000000"/>
                    </a:solidFill>
                    <a:latin typeface="Arial" charset="0"/>
                    <a:ea typeface="SimSun" charset="-122"/>
                    <a:cs typeface="SimSun" charset="-122"/>
                  </a:defRPr>
                </a:lvl1pPr>
                <a:lvl2pPr>
                  <a:tabLst>
                    <a:tab pos="723900" algn="l"/>
                    <a:tab pos="1447800" algn="l"/>
                    <a:tab pos="2171700" algn="l"/>
                    <a:tab pos="2895600" algn="l"/>
                  </a:tabLst>
                  <a:defRPr>
                    <a:solidFill>
                      <a:srgbClr val="000000"/>
                    </a:solidFill>
                    <a:latin typeface="Arial" charset="0"/>
                    <a:ea typeface="SimSun" charset="-122"/>
                    <a:cs typeface="SimSun" charset="-122"/>
                  </a:defRPr>
                </a:lvl2pPr>
                <a:lvl3pPr>
                  <a:tabLst>
                    <a:tab pos="723900" algn="l"/>
                    <a:tab pos="1447800" algn="l"/>
                    <a:tab pos="2171700" algn="l"/>
                    <a:tab pos="2895600" algn="l"/>
                  </a:tabLst>
                  <a:defRPr>
                    <a:solidFill>
                      <a:srgbClr val="000000"/>
                    </a:solidFill>
                    <a:latin typeface="Arial" charset="0"/>
                    <a:ea typeface="SimSun" charset="-122"/>
                    <a:cs typeface="SimSun" charset="-122"/>
                  </a:defRPr>
                </a:lvl3pPr>
                <a:lvl4pPr>
                  <a:tabLst>
                    <a:tab pos="723900" algn="l"/>
                    <a:tab pos="1447800" algn="l"/>
                    <a:tab pos="2171700" algn="l"/>
                    <a:tab pos="2895600" algn="l"/>
                  </a:tabLst>
                  <a:defRPr>
                    <a:solidFill>
                      <a:srgbClr val="000000"/>
                    </a:solidFill>
                    <a:latin typeface="Arial" charset="0"/>
                    <a:ea typeface="SimSun" charset="-122"/>
                    <a:cs typeface="SimSun" charset="-122"/>
                  </a:defRPr>
                </a:lvl4pPr>
                <a:lvl5pPr>
                  <a:tabLst>
                    <a:tab pos="723900" algn="l"/>
                    <a:tab pos="1447800" algn="l"/>
                    <a:tab pos="2171700" algn="l"/>
                    <a:tab pos="2895600" algn="l"/>
                  </a:tabLst>
                  <a:defRPr>
                    <a:solidFill>
                      <a:srgbClr val="000000"/>
                    </a:solidFill>
                    <a:latin typeface="Arial" charset="0"/>
                    <a:ea typeface="SimSun" charset="-122"/>
                    <a:cs typeface="SimSun" charset="-122"/>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rgbClr val="000000"/>
                    </a:solidFill>
                    <a:latin typeface="Arial" charset="0"/>
                    <a:ea typeface="SimSun" charset="-122"/>
                    <a:cs typeface="SimSun" charset="-122"/>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rgbClr val="000000"/>
                    </a:solidFill>
                    <a:latin typeface="Arial" charset="0"/>
                    <a:ea typeface="SimSun" charset="-122"/>
                    <a:cs typeface="SimSun" charset="-122"/>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rgbClr val="000000"/>
                    </a:solidFill>
                    <a:latin typeface="Arial" charset="0"/>
                    <a:ea typeface="SimSun" charset="-122"/>
                    <a:cs typeface="SimSun" charset="-122"/>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rgbClr val="000000"/>
                    </a:solidFill>
                    <a:latin typeface="Arial" charset="0"/>
                    <a:ea typeface="SimSun" charset="-122"/>
                    <a:cs typeface="SimSun" charset="-122"/>
                  </a:defRPr>
                </a:lvl9pPr>
              </a:lstStyle>
              <a:p>
                <a:pPr marL="0" marR="0" lvl="0" indent="0" algn="ctr" defTabSz="914400" rtl="0" eaLnBrk="1" fontAlgn="auto" latinLnBrk="0" hangingPunct="1">
                  <a:lnSpc>
                    <a:spcPct val="90000"/>
                  </a:lnSpc>
                  <a:spcBef>
                    <a:spcPts val="0"/>
                  </a:spcBef>
                  <a:spcAft>
                    <a:spcPts val="0"/>
                  </a:spcAft>
                  <a:buClrTx/>
                  <a:buSzTx/>
                  <a:buFontTx/>
                  <a:buNone/>
                  <a:tabLst>
                    <a:tab pos="723900" algn="l"/>
                    <a:tab pos="1447800" algn="l"/>
                    <a:tab pos="2171700" algn="l"/>
                    <a:tab pos="2895600" algn="l"/>
                  </a:tabLst>
                  <a:defRPr/>
                </a:pPr>
                <a:br>
                  <a:rPr kumimoji="0" lang="en-US" altLang="x-none" sz="1100" b="1" i="0" u="none" strike="noStrike" kern="1200" cap="none" spc="300" normalizeH="0" baseline="0" noProof="0">
                    <a:ln>
                      <a:noFill/>
                    </a:ln>
                    <a:solidFill>
                      <a:srgbClr val="EB1700"/>
                    </a:solidFill>
                    <a:effectLst/>
                    <a:uLnTx/>
                    <a:uFillTx/>
                    <a:latin typeface="Arial" panose="020B0604020202020204" pitchFamily="34" charset="0"/>
                    <a:ea typeface="Gotham Light" charset="0"/>
                    <a:cs typeface="Arial" panose="020B0604020202020204" pitchFamily="34" charset="0"/>
                  </a:rPr>
                </a:br>
                <a:r>
                  <a:rPr kumimoji="0" lang="en-US" altLang="x-none" sz="1100" b="1" i="0" u="none" strike="noStrike" kern="1200" cap="none" spc="300" normalizeH="0" baseline="0" noProof="0">
                    <a:ln>
                      <a:noFill/>
                    </a:ln>
                    <a:solidFill>
                      <a:srgbClr val="EB1700"/>
                    </a:solidFill>
                    <a:effectLst/>
                    <a:uLnTx/>
                    <a:uFillTx/>
                    <a:latin typeface="Arial" panose="020B0604020202020204" pitchFamily="34" charset="0"/>
                    <a:ea typeface="Gotham Light" charset="0"/>
                    <a:cs typeface="Arial" panose="020B0604020202020204" pitchFamily="34" charset="0"/>
                  </a:rPr>
                  <a:t> </a:t>
                </a:r>
                <a:r>
                  <a:rPr kumimoji="0" lang="en-US" altLang="x-none" sz="1600" b="1" i="0" u="none" strike="noStrike" kern="1200" cap="none" spc="300" normalizeH="0" baseline="0" noProof="0">
                    <a:ln>
                      <a:noFill/>
                    </a:ln>
                    <a:solidFill>
                      <a:srgbClr val="EB1700"/>
                    </a:solidFill>
                    <a:effectLst/>
                    <a:uLnTx/>
                    <a:uFillTx/>
                    <a:latin typeface="Arial" panose="020B0604020202020204" pitchFamily="34" charset="0"/>
                    <a:ea typeface="Gotham Light" charset="0"/>
                    <a:cs typeface="Arial" panose="020B0604020202020204" pitchFamily="34" charset="0"/>
                  </a:rPr>
                  <a:t>EMA &amp; FDA </a:t>
                </a:r>
                <a:endParaRPr kumimoji="0" lang="en-US" altLang="x-none" sz="1100" b="1" i="0" u="none" strike="noStrike" kern="1200" cap="none" spc="300" normalizeH="0" baseline="0" noProof="0">
                  <a:ln>
                    <a:noFill/>
                  </a:ln>
                  <a:solidFill>
                    <a:srgbClr val="EB1700"/>
                  </a:solidFill>
                  <a:effectLst/>
                  <a:uLnTx/>
                  <a:uFillTx/>
                  <a:latin typeface="Arial" panose="020B0604020202020204" pitchFamily="34" charset="0"/>
                  <a:ea typeface="Gotham Light" charset="0"/>
                  <a:cs typeface="Arial" panose="020B0604020202020204" pitchFamily="34" charset="0"/>
                </a:endParaRPr>
              </a:p>
              <a:p>
                <a:pPr marL="0" marR="0" lvl="0" indent="0" algn="ctr" defTabSz="914400" rtl="0" eaLnBrk="1" fontAlgn="auto" latinLnBrk="0" hangingPunct="1">
                  <a:lnSpc>
                    <a:spcPct val="90000"/>
                  </a:lnSpc>
                  <a:spcBef>
                    <a:spcPts val="0"/>
                  </a:spcBef>
                  <a:spcAft>
                    <a:spcPts val="0"/>
                  </a:spcAft>
                  <a:buClrTx/>
                  <a:buSzTx/>
                  <a:buFontTx/>
                  <a:buNone/>
                  <a:tabLst>
                    <a:tab pos="723900" algn="l"/>
                    <a:tab pos="1447800" algn="l"/>
                    <a:tab pos="2171700" algn="l"/>
                    <a:tab pos="2895600" algn="l"/>
                  </a:tabLst>
                  <a:defRPr/>
                </a:pPr>
                <a:endParaRPr kumimoji="0" lang="en-US" altLang="x-none" sz="1100" b="1" i="0" u="none" strike="noStrike" kern="1200" cap="none" spc="300" normalizeH="0" baseline="0" noProof="0">
                  <a:ln>
                    <a:noFill/>
                  </a:ln>
                  <a:solidFill>
                    <a:srgbClr val="EB1700"/>
                  </a:solidFill>
                  <a:effectLst/>
                  <a:uLnTx/>
                  <a:uFillTx/>
                  <a:latin typeface="Arial" panose="020B0604020202020204" pitchFamily="34" charset="0"/>
                  <a:ea typeface="Gotham Light" charset="0"/>
                  <a:cs typeface="Arial" panose="020B0604020202020204" pitchFamily="34" charset="0"/>
                </a:endParaRPr>
              </a:p>
            </p:txBody>
          </p:sp>
        </p:grpSp>
        <p:sp>
          <p:nvSpPr>
            <p:cNvPr id="44" name="Rectangle: Rounded Corners 43">
              <a:extLst>
                <a:ext uri="{FF2B5EF4-FFF2-40B4-BE49-F238E27FC236}">
                  <a16:creationId xmlns:a16="http://schemas.microsoft.com/office/drawing/2014/main" id="{8FCBB36C-E9CB-9CBD-BFD0-97B3B1C289A3}"/>
                </a:ext>
              </a:extLst>
            </p:cNvPr>
            <p:cNvSpPr/>
            <p:nvPr/>
          </p:nvSpPr>
          <p:spPr>
            <a:xfrm rot="20910539">
              <a:off x="-1333009" y="2522874"/>
              <a:ext cx="1129548" cy="27020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157" name="TextBox 2156">
              <a:extLst>
                <a:ext uri="{FF2B5EF4-FFF2-40B4-BE49-F238E27FC236}">
                  <a16:creationId xmlns:a16="http://schemas.microsoft.com/office/drawing/2014/main" id="{C6FAE9AB-02FB-CC5C-3B50-42E022B4E9FF}"/>
                </a:ext>
              </a:extLst>
            </p:cNvPr>
            <p:cNvSpPr txBox="1"/>
            <p:nvPr/>
          </p:nvSpPr>
          <p:spPr>
            <a:xfrm rot="20902113">
              <a:off x="-1408387" y="2515413"/>
              <a:ext cx="1272034" cy="29278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APPROVED</a:t>
              </a:r>
              <a:r>
                <a:rPr kumimoji="0" lang="en-GB" sz="1050" b="1" i="0" u="none" strike="noStrike" kern="1200" cap="none" spc="0" normalizeH="0" baseline="30000" noProof="0">
                  <a:ln>
                    <a:noFill/>
                  </a:ln>
                  <a:solidFill>
                    <a:srgbClr val="FFFFFF"/>
                  </a:solidFill>
                  <a:effectLst/>
                  <a:uLnTx/>
                  <a:uFillTx/>
                  <a:latin typeface="Arial" panose="020B0604020202020204" pitchFamily="34" charset="0"/>
                  <a:cs typeface="Arial" panose="020B0604020202020204" pitchFamily="34" charset="0"/>
                </a:rPr>
                <a:t>2</a:t>
              </a:r>
              <a:endParaRPr kumimoji="0" lang="en-GB" sz="105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nvGrpSpPr>
            <p:cNvPr id="4099" name="Group 4098">
              <a:extLst>
                <a:ext uri="{FF2B5EF4-FFF2-40B4-BE49-F238E27FC236}">
                  <a16:creationId xmlns:a16="http://schemas.microsoft.com/office/drawing/2014/main" id="{8665C01F-131D-9FEC-4BB5-BEFDB1EEFB90}"/>
                </a:ext>
              </a:extLst>
            </p:cNvPr>
            <p:cNvGrpSpPr/>
            <p:nvPr/>
          </p:nvGrpSpPr>
          <p:grpSpPr>
            <a:xfrm rot="20957731">
              <a:off x="-851190" y="2796877"/>
              <a:ext cx="285624" cy="132605"/>
              <a:chOff x="-1108863" y="3698232"/>
              <a:chExt cx="818090" cy="379808"/>
            </a:xfrm>
            <a:solidFill>
              <a:schemeClr val="accent1"/>
            </a:solidFill>
          </p:grpSpPr>
          <p:sp>
            <p:nvSpPr>
              <p:cNvPr id="52" name="Freeform: Shape 51">
                <a:extLst>
                  <a:ext uri="{FF2B5EF4-FFF2-40B4-BE49-F238E27FC236}">
                    <a16:creationId xmlns:a16="http://schemas.microsoft.com/office/drawing/2014/main" id="{1D05884D-67AA-50F0-7423-E461337487F3}"/>
                  </a:ext>
                </a:extLst>
              </p:cNvPr>
              <p:cNvSpPr/>
              <p:nvPr/>
            </p:nvSpPr>
            <p:spPr>
              <a:xfrm>
                <a:off x="-851599" y="3773717"/>
                <a:ext cx="303561" cy="304323"/>
              </a:xfrm>
              <a:custGeom>
                <a:avLst/>
                <a:gdLst>
                  <a:gd name="connsiteX0" fmla="*/ 296561 w 303561"/>
                  <a:gd name="connsiteY0" fmla="*/ 134302 h 304323"/>
                  <a:gd name="connsiteX1" fmla="*/ 302276 w 303561"/>
                  <a:gd name="connsiteY1" fmla="*/ 111443 h 304323"/>
                  <a:gd name="connsiteX2" fmla="*/ 283226 w 303561"/>
                  <a:gd name="connsiteY2" fmla="*/ 97155 h 304323"/>
                  <a:gd name="connsiteX3" fmla="*/ 213693 w 303561"/>
                  <a:gd name="connsiteY3" fmla="*/ 97155 h 304323"/>
                  <a:gd name="connsiteX4" fmla="*/ 193691 w 303561"/>
                  <a:gd name="connsiteY4" fmla="*/ 82868 h 304323"/>
                  <a:gd name="connsiteX5" fmla="*/ 171783 w 303561"/>
                  <a:gd name="connsiteY5" fmla="*/ 14288 h 304323"/>
                  <a:gd name="connsiteX6" fmla="*/ 151781 w 303561"/>
                  <a:gd name="connsiteY6" fmla="*/ 0 h 304323"/>
                  <a:gd name="connsiteX7" fmla="*/ 131778 w 303561"/>
                  <a:gd name="connsiteY7" fmla="*/ 14288 h 304323"/>
                  <a:gd name="connsiteX8" fmla="*/ 109871 w 303561"/>
                  <a:gd name="connsiteY8" fmla="*/ 82868 h 304323"/>
                  <a:gd name="connsiteX9" fmla="*/ 89868 w 303561"/>
                  <a:gd name="connsiteY9" fmla="*/ 97155 h 304323"/>
                  <a:gd name="connsiteX10" fmla="*/ 20336 w 303561"/>
                  <a:gd name="connsiteY10" fmla="*/ 97155 h 304323"/>
                  <a:gd name="connsiteX11" fmla="*/ 1286 w 303561"/>
                  <a:gd name="connsiteY11" fmla="*/ 111443 h 304323"/>
                  <a:gd name="connsiteX12" fmla="*/ 7001 w 303561"/>
                  <a:gd name="connsiteY12" fmla="*/ 134302 h 304323"/>
                  <a:gd name="connsiteX13" fmla="*/ 31766 w 303561"/>
                  <a:gd name="connsiteY13" fmla="*/ 156210 h 304323"/>
                  <a:gd name="connsiteX14" fmla="*/ 63198 w 303561"/>
                  <a:gd name="connsiteY14" fmla="*/ 183833 h 304323"/>
                  <a:gd name="connsiteX15" fmla="*/ 69866 w 303561"/>
                  <a:gd name="connsiteY15" fmla="*/ 194310 h 304323"/>
                  <a:gd name="connsiteX16" fmla="*/ 69866 w 303561"/>
                  <a:gd name="connsiteY16" fmla="*/ 206693 h 304323"/>
                  <a:gd name="connsiteX17" fmla="*/ 47006 w 303561"/>
                  <a:gd name="connsiteY17" fmla="*/ 277178 h 304323"/>
                  <a:gd name="connsiteX18" fmla="*/ 54626 w 303561"/>
                  <a:gd name="connsiteY18" fmla="*/ 300038 h 304323"/>
                  <a:gd name="connsiteX19" fmla="*/ 78438 w 303561"/>
                  <a:gd name="connsiteY19" fmla="*/ 300038 h 304323"/>
                  <a:gd name="connsiteX20" fmla="*/ 139398 w 303561"/>
                  <a:gd name="connsiteY20" fmla="*/ 257175 h 304323"/>
                  <a:gd name="connsiteX21" fmla="*/ 163211 w 303561"/>
                  <a:gd name="connsiteY21" fmla="*/ 257175 h 304323"/>
                  <a:gd name="connsiteX22" fmla="*/ 224171 w 303561"/>
                  <a:gd name="connsiteY22" fmla="*/ 300038 h 304323"/>
                  <a:gd name="connsiteX23" fmla="*/ 248936 w 303561"/>
                  <a:gd name="connsiteY23" fmla="*/ 300038 h 304323"/>
                  <a:gd name="connsiteX24" fmla="*/ 256556 w 303561"/>
                  <a:gd name="connsiteY24" fmla="*/ 276225 h 304323"/>
                  <a:gd name="connsiteX25" fmla="*/ 235601 w 303561"/>
                  <a:gd name="connsiteY25" fmla="*/ 204788 h 304323"/>
                  <a:gd name="connsiteX26" fmla="*/ 242268 w 303561"/>
                  <a:gd name="connsiteY26" fmla="*/ 182880 h 304323"/>
                  <a:gd name="connsiteX27" fmla="*/ 296561 w 303561"/>
                  <a:gd name="connsiteY27" fmla="*/ 134302 h 304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03561" h="304323">
                    <a:moveTo>
                      <a:pt x="296561" y="134302"/>
                    </a:moveTo>
                    <a:cubicBezTo>
                      <a:pt x="303228" y="128588"/>
                      <a:pt x="305133" y="119063"/>
                      <a:pt x="302276" y="111443"/>
                    </a:cubicBezTo>
                    <a:cubicBezTo>
                      <a:pt x="299418" y="102870"/>
                      <a:pt x="291798" y="98107"/>
                      <a:pt x="283226" y="97155"/>
                    </a:cubicBezTo>
                    <a:lnTo>
                      <a:pt x="213693" y="97155"/>
                    </a:lnTo>
                    <a:cubicBezTo>
                      <a:pt x="205121" y="97155"/>
                      <a:pt x="196548" y="91440"/>
                      <a:pt x="193691" y="82868"/>
                    </a:cubicBezTo>
                    <a:lnTo>
                      <a:pt x="171783" y="14288"/>
                    </a:lnTo>
                    <a:cubicBezTo>
                      <a:pt x="168926" y="5715"/>
                      <a:pt x="161306" y="0"/>
                      <a:pt x="151781" y="0"/>
                    </a:cubicBezTo>
                    <a:cubicBezTo>
                      <a:pt x="143208" y="0"/>
                      <a:pt x="134636" y="5715"/>
                      <a:pt x="131778" y="14288"/>
                    </a:cubicBezTo>
                    <a:lnTo>
                      <a:pt x="109871" y="82868"/>
                    </a:lnTo>
                    <a:cubicBezTo>
                      <a:pt x="107013" y="91440"/>
                      <a:pt x="99393" y="97155"/>
                      <a:pt x="89868" y="97155"/>
                    </a:cubicBezTo>
                    <a:lnTo>
                      <a:pt x="20336" y="97155"/>
                    </a:lnTo>
                    <a:cubicBezTo>
                      <a:pt x="11763" y="97155"/>
                      <a:pt x="4143" y="102870"/>
                      <a:pt x="1286" y="111443"/>
                    </a:cubicBezTo>
                    <a:cubicBezTo>
                      <a:pt x="-1572" y="120015"/>
                      <a:pt x="333" y="128588"/>
                      <a:pt x="7001" y="134302"/>
                    </a:cubicBezTo>
                    <a:lnTo>
                      <a:pt x="31766" y="156210"/>
                    </a:lnTo>
                    <a:lnTo>
                      <a:pt x="63198" y="183833"/>
                    </a:lnTo>
                    <a:cubicBezTo>
                      <a:pt x="66056" y="186690"/>
                      <a:pt x="67961" y="190500"/>
                      <a:pt x="69866" y="194310"/>
                    </a:cubicBezTo>
                    <a:cubicBezTo>
                      <a:pt x="70818" y="198120"/>
                      <a:pt x="70818" y="201930"/>
                      <a:pt x="69866" y="206693"/>
                    </a:cubicBezTo>
                    <a:lnTo>
                      <a:pt x="47006" y="277178"/>
                    </a:lnTo>
                    <a:cubicBezTo>
                      <a:pt x="44148" y="285750"/>
                      <a:pt x="47006" y="295275"/>
                      <a:pt x="54626" y="300038"/>
                    </a:cubicBezTo>
                    <a:cubicBezTo>
                      <a:pt x="62246" y="305753"/>
                      <a:pt x="71771" y="305753"/>
                      <a:pt x="78438" y="300038"/>
                    </a:cubicBezTo>
                    <a:lnTo>
                      <a:pt x="139398" y="257175"/>
                    </a:lnTo>
                    <a:cubicBezTo>
                      <a:pt x="146066" y="252413"/>
                      <a:pt x="155591" y="252413"/>
                      <a:pt x="163211" y="257175"/>
                    </a:cubicBezTo>
                    <a:lnTo>
                      <a:pt x="224171" y="300038"/>
                    </a:lnTo>
                    <a:cubicBezTo>
                      <a:pt x="231791" y="305753"/>
                      <a:pt x="241316" y="305753"/>
                      <a:pt x="248936" y="300038"/>
                    </a:cubicBezTo>
                    <a:cubicBezTo>
                      <a:pt x="256556" y="294323"/>
                      <a:pt x="259413" y="284798"/>
                      <a:pt x="256556" y="276225"/>
                    </a:cubicBezTo>
                    <a:lnTo>
                      <a:pt x="235601" y="204788"/>
                    </a:lnTo>
                    <a:cubicBezTo>
                      <a:pt x="233696" y="197168"/>
                      <a:pt x="235601" y="188595"/>
                      <a:pt x="242268" y="182880"/>
                    </a:cubicBezTo>
                    <a:lnTo>
                      <a:pt x="296561" y="134302"/>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4096" name="Freeform: Shape 4095">
                <a:extLst>
                  <a:ext uri="{FF2B5EF4-FFF2-40B4-BE49-F238E27FC236}">
                    <a16:creationId xmlns:a16="http://schemas.microsoft.com/office/drawing/2014/main" id="{379EFCF6-B344-938A-FF46-06EA4C10EF56}"/>
                  </a:ext>
                </a:extLst>
              </p:cNvPr>
              <p:cNvSpPr/>
              <p:nvPr/>
            </p:nvSpPr>
            <p:spPr>
              <a:xfrm>
                <a:off x="-1108863" y="3698232"/>
                <a:ext cx="228155" cy="227647"/>
              </a:xfrm>
              <a:custGeom>
                <a:avLst/>
                <a:gdLst>
                  <a:gd name="connsiteX0" fmla="*/ 222663 w 228155"/>
                  <a:gd name="connsiteY0" fmla="*/ 100965 h 227647"/>
                  <a:gd name="connsiteX1" fmla="*/ 227425 w 228155"/>
                  <a:gd name="connsiteY1" fmla="*/ 83820 h 227647"/>
                  <a:gd name="connsiteX2" fmla="*/ 213138 w 228155"/>
                  <a:gd name="connsiteY2" fmla="*/ 73342 h 227647"/>
                  <a:gd name="connsiteX3" fmla="*/ 160750 w 228155"/>
                  <a:gd name="connsiteY3" fmla="*/ 73342 h 227647"/>
                  <a:gd name="connsiteX4" fmla="*/ 146463 w 228155"/>
                  <a:gd name="connsiteY4" fmla="*/ 62865 h 227647"/>
                  <a:gd name="connsiteX5" fmla="*/ 129317 w 228155"/>
                  <a:gd name="connsiteY5" fmla="*/ 11430 h 227647"/>
                  <a:gd name="connsiteX6" fmla="*/ 114078 w 228155"/>
                  <a:gd name="connsiteY6" fmla="*/ 0 h 227647"/>
                  <a:gd name="connsiteX7" fmla="*/ 98838 w 228155"/>
                  <a:gd name="connsiteY7" fmla="*/ 10477 h 227647"/>
                  <a:gd name="connsiteX8" fmla="*/ 81692 w 228155"/>
                  <a:gd name="connsiteY8" fmla="*/ 61913 h 227647"/>
                  <a:gd name="connsiteX9" fmla="*/ 67405 w 228155"/>
                  <a:gd name="connsiteY9" fmla="*/ 72390 h 227647"/>
                  <a:gd name="connsiteX10" fmla="*/ 15017 w 228155"/>
                  <a:gd name="connsiteY10" fmla="*/ 72390 h 227647"/>
                  <a:gd name="connsiteX11" fmla="*/ 730 w 228155"/>
                  <a:gd name="connsiteY11" fmla="*/ 82867 h 227647"/>
                  <a:gd name="connsiteX12" fmla="*/ 5492 w 228155"/>
                  <a:gd name="connsiteY12" fmla="*/ 100013 h 227647"/>
                  <a:gd name="connsiteX13" fmla="*/ 23590 w 228155"/>
                  <a:gd name="connsiteY13" fmla="*/ 116205 h 227647"/>
                  <a:gd name="connsiteX14" fmla="*/ 46450 w 228155"/>
                  <a:gd name="connsiteY14" fmla="*/ 137160 h 227647"/>
                  <a:gd name="connsiteX15" fmla="*/ 51213 w 228155"/>
                  <a:gd name="connsiteY15" fmla="*/ 144780 h 227647"/>
                  <a:gd name="connsiteX16" fmla="*/ 51213 w 228155"/>
                  <a:gd name="connsiteY16" fmla="*/ 153352 h 227647"/>
                  <a:gd name="connsiteX17" fmla="*/ 35020 w 228155"/>
                  <a:gd name="connsiteY17" fmla="*/ 207645 h 227647"/>
                  <a:gd name="connsiteX18" fmla="*/ 40735 w 228155"/>
                  <a:gd name="connsiteY18" fmla="*/ 224790 h 227647"/>
                  <a:gd name="connsiteX19" fmla="*/ 58833 w 228155"/>
                  <a:gd name="connsiteY19" fmla="*/ 224790 h 227647"/>
                  <a:gd name="connsiteX20" fmla="*/ 104553 w 228155"/>
                  <a:gd name="connsiteY20" fmla="*/ 192405 h 227647"/>
                  <a:gd name="connsiteX21" fmla="*/ 122650 w 228155"/>
                  <a:gd name="connsiteY21" fmla="*/ 192405 h 227647"/>
                  <a:gd name="connsiteX22" fmla="*/ 168370 w 228155"/>
                  <a:gd name="connsiteY22" fmla="*/ 224790 h 227647"/>
                  <a:gd name="connsiteX23" fmla="*/ 186467 w 228155"/>
                  <a:gd name="connsiteY23" fmla="*/ 224790 h 227647"/>
                  <a:gd name="connsiteX24" fmla="*/ 192183 w 228155"/>
                  <a:gd name="connsiteY24" fmla="*/ 207645 h 227647"/>
                  <a:gd name="connsiteX25" fmla="*/ 175990 w 228155"/>
                  <a:gd name="connsiteY25" fmla="*/ 153352 h 227647"/>
                  <a:gd name="connsiteX26" fmla="*/ 180753 w 228155"/>
                  <a:gd name="connsiteY26" fmla="*/ 137160 h 227647"/>
                  <a:gd name="connsiteX27" fmla="*/ 222663 w 228155"/>
                  <a:gd name="connsiteY27" fmla="*/ 100965 h 227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28155" h="227647">
                    <a:moveTo>
                      <a:pt x="222663" y="100965"/>
                    </a:moveTo>
                    <a:cubicBezTo>
                      <a:pt x="227425" y="96202"/>
                      <a:pt x="229330" y="89535"/>
                      <a:pt x="227425" y="83820"/>
                    </a:cubicBezTo>
                    <a:cubicBezTo>
                      <a:pt x="225520" y="78105"/>
                      <a:pt x="218853" y="73342"/>
                      <a:pt x="213138" y="73342"/>
                    </a:cubicBezTo>
                    <a:lnTo>
                      <a:pt x="160750" y="73342"/>
                    </a:lnTo>
                    <a:cubicBezTo>
                      <a:pt x="154083" y="73342"/>
                      <a:pt x="148367" y="68580"/>
                      <a:pt x="146463" y="62865"/>
                    </a:cubicBezTo>
                    <a:lnTo>
                      <a:pt x="129317" y="11430"/>
                    </a:lnTo>
                    <a:cubicBezTo>
                      <a:pt x="126460" y="4763"/>
                      <a:pt x="120745" y="0"/>
                      <a:pt x="114078" y="0"/>
                    </a:cubicBezTo>
                    <a:cubicBezTo>
                      <a:pt x="107410" y="0"/>
                      <a:pt x="101695" y="4763"/>
                      <a:pt x="98838" y="10477"/>
                    </a:cubicBezTo>
                    <a:lnTo>
                      <a:pt x="81692" y="61913"/>
                    </a:lnTo>
                    <a:cubicBezTo>
                      <a:pt x="79788" y="68580"/>
                      <a:pt x="74073" y="72390"/>
                      <a:pt x="67405" y="72390"/>
                    </a:cubicBezTo>
                    <a:lnTo>
                      <a:pt x="15017" y="72390"/>
                    </a:lnTo>
                    <a:cubicBezTo>
                      <a:pt x="8350" y="72390"/>
                      <a:pt x="2635" y="76200"/>
                      <a:pt x="730" y="82867"/>
                    </a:cubicBezTo>
                    <a:cubicBezTo>
                      <a:pt x="-1175" y="88583"/>
                      <a:pt x="730" y="96202"/>
                      <a:pt x="5492" y="100013"/>
                    </a:cubicBezTo>
                    <a:lnTo>
                      <a:pt x="23590" y="116205"/>
                    </a:lnTo>
                    <a:lnTo>
                      <a:pt x="46450" y="137160"/>
                    </a:lnTo>
                    <a:cubicBezTo>
                      <a:pt x="48355" y="139065"/>
                      <a:pt x="50260" y="141923"/>
                      <a:pt x="51213" y="144780"/>
                    </a:cubicBezTo>
                    <a:cubicBezTo>
                      <a:pt x="52165" y="147638"/>
                      <a:pt x="52165" y="150495"/>
                      <a:pt x="51213" y="153352"/>
                    </a:cubicBezTo>
                    <a:lnTo>
                      <a:pt x="35020" y="207645"/>
                    </a:lnTo>
                    <a:cubicBezTo>
                      <a:pt x="33115" y="214313"/>
                      <a:pt x="35020" y="220980"/>
                      <a:pt x="40735" y="224790"/>
                    </a:cubicBezTo>
                    <a:cubicBezTo>
                      <a:pt x="46450" y="228600"/>
                      <a:pt x="53117" y="228600"/>
                      <a:pt x="58833" y="224790"/>
                    </a:cubicBezTo>
                    <a:lnTo>
                      <a:pt x="104553" y="192405"/>
                    </a:lnTo>
                    <a:cubicBezTo>
                      <a:pt x="110267" y="188595"/>
                      <a:pt x="116935" y="188595"/>
                      <a:pt x="122650" y="192405"/>
                    </a:cubicBezTo>
                    <a:lnTo>
                      <a:pt x="168370" y="224790"/>
                    </a:lnTo>
                    <a:cubicBezTo>
                      <a:pt x="174085" y="228600"/>
                      <a:pt x="180753" y="228600"/>
                      <a:pt x="186467" y="224790"/>
                    </a:cubicBezTo>
                    <a:cubicBezTo>
                      <a:pt x="192183" y="220980"/>
                      <a:pt x="194088" y="213360"/>
                      <a:pt x="192183" y="207645"/>
                    </a:cubicBezTo>
                    <a:lnTo>
                      <a:pt x="175990" y="153352"/>
                    </a:lnTo>
                    <a:cubicBezTo>
                      <a:pt x="174085" y="147638"/>
                      <a:pt x="175990" y="140970"/>
                      <a:pt x="180753" y="137160"/>
                    </a:cubicBezTo>
                    <a:lnTo>
                      <a:pt x="222663" y="100965"/>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4097" name="Freeform: Shape 4096">
                <a:extLst>
                  <a:ext uri="{FF2B5EF4-FFF2-40B4-BE49-F238E27FC236}">
                    <a16:creationId xmlns:a16="http://schemas.microsoft.com/office/drawing/2014/main" id="{AAA85A0C-7C8E-7338-B1D9-C8BB41803E11}"/>
                  </a:ext>
                </a:extLst>
              </p:cNvPr>
              <p:cNvSpPr/>
              <p:nvPr/>
            </p:nvSpPr>
            <p:spPr>
              <a:xfrm>
                <a:off x="-518928" y="3698232"/>
                <a:ext cx="228155" cy="227647"/>
              </a:xfrm>
              <a:custGeom>
                <a:avLst/>
                <a:gdLst>
                  <a:gd name="connsiteX0" fmla="*/ 222663 w 228155"/>
                  <a:gd name="connsiteY0" fmla="*/ 100965 h 227647"/>
                  <a:gd name="connsiteX1" fmla="*/ 227425 w 228155"/>
                  <a:gd name="connsiteY1" fmla="*/ 83820 h 227647"/>
                  <a:gd name="connsiteX2" fmla="*/ 213138 w 228155"/>
                  <a:gd name="connsiteY2" fmla="*/ 73342 h 227647"/>
                  <a:gd name="connsiteX3" fmla="*/ 160750 w 228155"/>
                  <a:gd name="connsiteY3" fmla="*/ 73342 h 227647"/>
                  <a:gd name="connsiteX4" fmla="*/ 146463 w 228155"/>
                  <a:gd name="connsiteY4" fmla="*/ 62865 h 227647"/>
                  <a:gd name="connsiteX5" fmla="*/ 129317 w 228155"/>
                  <a:gd name="connsiteY5" fmla="*/ 11430 h 227647"/>
                  <a:gd name="connsiteX6" fmla="*/ 114078 w 228155"/>
                  <a:gd name="connsiteY6" fmla="*/ 0 h 227647"/>
                  <a:gd name="connsiteX7" fmla="*/ 98838 w 228155"/>
                  <a:gd name="connsiteY7" fmla="*/ 10477 h 227647"/>
                  <a:gd name="connsiteX8" fmla="*/ 81692 w 228155"/>
                  <a:gd name="connsiteY8" fmla="*/ 61913 h 227647"/>
                  <a:gd name="connsiteX9" fmla="*/ 67405 w 228155"/>
                  <a:gd name="connsiteY9" fmla="*/ 72390 h 227647"/>
                  <a:gd name="connsiteX10" fmla="*/ 15017 w 228155"/>
                  <a:gd name="connsiteY10" fmla="*/ 72390 h 227647"/>
                  <a:gd name="connsiteX11" fmla="*/ 730 w 228155"/>
                  <a:gd name="connsiteY11" fmla="*/ 82867 h 227647"/>
                  <a:gd name="connsiteX12" fmla="*/ 5492 w 228155"/>
                  <a:gd name="connsiteY12" fmla="*/ 100013 h 227647"/>
                  <a:gd name="connsiteX13" fmla="*/ 23590 w 228155"/>
                  <a:gd name="connsiteY13" fmla="*/ 116205 h 227647"/>
                  <a:gd name="connsiteX14" fmla="*/ 46450 w 228155"/>
                  <a:gd name="connsiteY14" fmla="*/ 137160 h 227647"/>
                  <a:gd name="connsiteX15" fmla="*/ 51213 w 228155"/>
                  <a:gd name="connsiteY15" fmla="*/ 144780 h 227647"/>
                  <a:gd name="connsiteX16" fmla="*/ 51213 w 228155"/>
                  <a:gd name="connsiteY16" fmla="*/ 153352 h 227647"/>
                  <a:gd name="connsiteX17" fmla="*/ 35020 w 228155"/>
                  <a:gd name="connsiteY17" fmla="*/ 207645 h 227647"/>
                  <a:gd name="connsiteX18" fmla="*/ 40735 w 228155"/>
                  <a:gd name="connsiteY18" fmla="*/ 224790 h 227647"/>
                  <a:gd name="connsiteX19" fmla="*/ 58833 w 228155"/>
                  <a:gd name="connsiteY19" fmla="*/ 224790 h 227647"/>
                  <a:gd name="connsiteX20" fmla="*/ 104553 w 228155"/>
                  <a:gd name="connsiteY20" fmla="*/ 192405 h 227647"/>
                  <a:gd name="connsiteX21" fmla="*/ 122650 w 228155"/>
                  <a:gd name="connsiteY21" fmla="*/ 192405 h 227647"/>
                  <a:gd name="connsiteX22" fmla="*/ 168370 w 228155"/>
                  <a:gd name="connsiteY22" fmla="*/ 224790 h 227647"/>
                  <a:gd name="connsiteX23" fmla="*/ 186467 w 228155"/>
                  <a:gd name="connsiteY23" fmla="*/ 224790 h 227647"/>
                  <a:gd name="connsiteX24" fmla="*/ 192183 w 228155"/>
                  <a:gd name="connsiteY24" fmla="*/ 207645 h 227647"/>
                  <a:gd name="connsiteX25" fmla="*/ 175990 w 228155"/>
                  <a:gd name="connsiteY25" fmla="*/ 153352 h 227647"/>
                  <a:gd name="connsiteX26" fmla="*/ 180753 w 228155"/>
                  <a:gd name="connsiteY26" fmla="*/ 137160 h 227647"/>
                  <a:gd name="connsiteX27" fmla="*/ 222663 w 228155"/>
                  <a:gd name="connsiteY27" fmla="*/ 100965 h 227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28155" h="227647">
                    <a:moveTo>
                      <a:pt x="222663" y="100965"/>
                    </a:moveTo>
                    <a:cubicBezTo>
                      <a:pt x="227425" y="96202"/>
                      <a:pt x="229330" y="89535"/>
                      <a:pt x="227425" y="83820"/>
                    </a:cubicBezTo>
                    <a:cubicBezTo>
                      <a:pt x="225520" y="78105"/>
                      <a:pt x="218853" y="73342"/>
                      <a:pt x="213138" y="73342"/>
                    </a:cubicBezTo>
                    <a:lnTo>
                      <a:pt x="160750" y="73342"/>
                    </a:lnTo>
                    <a:cubicBezTo>
                      <a:pt x="154083" y="73342"/>
                      <a:pt x="148367" y="68580"/>
                      <a:pt x="146463" y="62865"/>
                    </a:cubicBezTo>
                    <a:lnTo>
                      <a:pt x="129317" y="11430"/>
                    </a:lnTo>
                    <a:cubicBezTo>
                      <a:pt x="126460" y="4763"/>
                      <a:pt x="120745" y="0"/>
                      <a:pt x="114078" y="0"/>
                    </a:cubicBezTo>
                    <a:cubicBezTo>
                      <a:pt x="107410" y="0"/>
                      <a:pt x="101695" y="4763"/>
                      <a:pt x="98838" y="10477"/>
                    </a:cubicBezTo>
                    <a:lnTo>
                      <a:pt x="81692" y="61913"/>
                    </a:lnTo>
                    <a:cubicBezTo>
                      <a:pt x="79788" y="68580"/>
                      <a:pt x="74073" y="72390"/>
                      <a:pt x="67405" y="72390"/>
                    </a:cubicBezTo>
                    <a:lnTo>
                      <a:pt x="15017" y="72390"/>
                    </a:lnTo>
                    <a:cubicBezTo>
                      <a:pt x="8350" y="72390"/>
                      <a:pt x="2635" y="76200"/>
                      <a:pt x="730" y="82867"/>
                    </a:cubicBezTo>
                    <a:cubicBezTo>
                      <a:pt x="-1175" y="88583"/>
                      <a:pt x="730" y="96202"/>
                      <a:pt x="5492" y="100013"/>
                    </a:cubicBezTo>
                    <a:lnTo>
                      <a:pt x="23590" y="116205"/>
                    </a:lnTo>
                    <a:lnTo>
                      <a:pt x="46450" y="137160"/>
                    </a:lnTo>
                    <a:cubicBezTo>
                      <a:pt x="48355" y="139065"/>
                      <a:pt x="50260" y="141923"/>
                      <a:pt x="51213" y="144780"/>
                    </a:cubicBezTo>
                    <a:cubicBezTo>
                      <a:pt x="52165" y="147638"/>
                      <a:pt x="52165" y="150495"/>
                      <a:pt x="51213" y="153352"/>
                    </a:cubicBezTo>
                    <a:lnTo>
                      <a:pt x="35020" y="207645"/>
                    </a:lnTo>
                    <a:cubicBezTo>
                      <a:pt x="33115" y="214313"/>
                      <a:pt x="35020" y="220980"/>
                      <a:pt x="40735" y="224790"/>
                    </a:cubicBezTo>
                    <a:cubicBezTo>
                      <a:pt x="46450" y="228600"/>
                      <a:pt x="53117" y="228600"/>
                      <a:pt x="58833" y="224790"/>
                    </a:cubicBezTo>
                    <a:lnTo>
                      <a:pt x="104553" y="192405"/>
                    </a:lnTo>
                    <a:cubicBezTo>
                      <a:pt x="110267" y="188595"/>
                      <a:pt x="116935" y="188595"/>
                      <a:pt x="122650" y="192405"/>
                    </a:cubicBezTo>
                    <a:lnTo>
                      <a:pt x="168370" y="224790"/>
                    </a:lnTo>
                    <a:cubicBezTo>
                      <a:pt x="174085" y="228600"/>
                      <a:pt x="180753" y="228600"/>
                      <a:pt x="186467" y="224790"/>
                    </a:cubicBezTo>
                    <a:cubicBezTo>
                      <a:pt x="192183" y="220980"/>
                      <a:pt x="194088" y="213360"/>
                      <a:pt x="192183" y="207645"/>
                    </a:cubicBezTo>
                    <a:lnTo>
                      <a:pt x="175990" y="153352"/>
                    </a:lnTo>
                    <a:cubicBezTo>
                      <a:pt x="174085" y="147638"/>
                      <a:pt x="175990" y="140970"/>
                      <a:pt x="180753" y="137160"/>
                    </a:cubicBezTo>
                    <a:lnTo>
                      <a:pt x="222663" y="100965"/>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4100" name="Group 4099">
              <a:extLst>
                <a:ext uri="{FF2B5EF4-FFF2-40B4-BE49-F238E27FC236}">
                  <a16:creationId xmlns:a16="http://schemas.microsoft.com/office/drawing/2014/main" id="{F7D38F91-83E8-1A2C-E32E-5BD0469DFBD8}"/>
                </a:ext>
              </a:extLst>
            </p:cNvPr>
            <p:cNvGrpSpPr/>
            <p:nvPr/>
          </p:nvGrpSpPr>
          <p:grpSpPr>
            <a:xfrm rot="10073678">
              <a:off x="-943537" y="2366793"/>
              <a:ext cx="285624" cy="132605"/>
              <a:chOff x="-1108863" y="3698232"/>
              <a:chExt cx="818090" cy="379808"/>
            </a:xfrm>
            <a:solidFill>
              <a:schemeClr val="accent1"/>
            </a:solidFill>
          </p:grpSpPr>
          <p:sp>
            <p:nvSpPr>
              <p:cNvPr id="4101" name="Freeform: Shape 4100">
                <a:extLst>
                  <a:ext uri="{FF2B5EF4-FFF2-40B4-BE49-F238E27FC236}">
                    <a16:creationId xmlns:a16="http://schemas.microsoft.com/office/drawing/2014/main" id="{127DDDF8-E72D-24F5-7F00-4CEA0F70F32F}"/>
                  </a:ext>
                </a:extLst>
              </p:cNvPr>
              <p:cNvSpPr/>
              <p:nvPr/>
            </p:nvSpPr>
            <p:spPr>
              <a:xfrm>
                <a:off x="-851599" y="3773717"/>
                <a:ext cx="303561" cy="304323"/>
              </a:xfrm>
              <a:custGeom>
                <a:avLst/>
                <a:gdLst>
                  <a:gd name="connsiteX0" fmla="*/ 296561 w 303561"/>
                  <a:gd name="connsiteY0" fmla="*/ 134302 h 304323"/>
                  <a:gd name="connsiteX1" fmla="*/ 302276 w 303561"/>
                  <a:gd name="connsiteY1" fmla="*/ 111443 h 304323"/>
                  <a:gd name="connsiteX2" fmla="*/ 283226 w 303561"/>
                  <a:gd name="connsiteY2" fmla="*/ 97155 h 304323"/>
                  <a:gd name="connsiteX3" fmla="*/ 213693 w 303561"/>
                  <a:gd name="connsiteY3" fmla="*/ 97155 h 304323"/>
                  <a:gd name="connsiteX4" fmla="*/ 193691 w 303561"/>
                  <a:gd name="connsiteY4" fmla="*/ 82868 h 304323"/>
                  <a:gd name="connsiteX5" fmla="*/ 171783 w 303561"/>
                  <a:gd name="connsiteY5" fmla="*/ 14288 h 304323"/>
                  <a:gd name="connsiteX6" fmla="*/ 151781 w 303561"/>
                  <a:gd name="connsiteY6" fmla="*/ 0 h 304323"/>
                  <a:gd name="connsiteX7" fmla="*/ 131778 w 303561"/>
                  <a:gd name="connsiteY7" fmla="*/ 14288 h 304323"/>
                  <a:gd name="connsiteX8" fmla="*/ 109871 w 303561"/>
                  <a:gd name="connsiteY8" fmla="*/ 82868 h 304323"/>
                  <a:gd name="connsiteX9" fmla="*/ 89868 w 303561"/>
                  <a:gd name="connsiteY9" fmla="*/ 97155 h 304323"/>
                  <a:gd name="connsiteX10" fmla="*/ 20336 w 303561"/>
                  <a:gd name="connsiteY10" fmla="*/ 97155 h 304323"/>
                  <a:gd name="connsiteX11" fmla="*/ 1286 w 303561"/>
                  <a:gd name="connsiteY11" fmla="*/ 111443 h 304323"/>
                  <a:gd name="connsiteX12" fmla="*/ 7001 w 303561"/>
                  <a:gd name="connsiteY12" fmla="*/ 134302 h 304323"/>
                  <a:gd name="connsiteX13" fmla="*/ 31766 w 303561"/>
                  <a:gd name="connsiteY13" fmla="*/ 156210 h 304323"/>
                  <a:gd name="connsiteX14" fmla="*/ 63198 w 303561"/>
                  <a:gd name="connsiteY14" fmla="*/ 183833 h 304323"/>
                  <a:gd name="connsiteX15" fmla="*/ 69866 w 303561"/>
                  <a:gd name="connsiteY15" fmla="*/ 194310 h 304323"/>
                  <a:gd name="connsiteX16" fmla="*/ 69866 w 303561"/>
                  <a:gd name="connsiteY16" fmla="*/ 206693 h 304323"/>
                  <a:gd name="connsiteX17" fmla="*/ 47006 w 303561"/>
                  <a:gd name="connsiteY17" fmla="*/ 277178 h 304323"/>
                  <a:gd name="connsiteX18" fmla="*/ 54626 w 303561"/>
                  <a:gd name="connsiteY18" fmla="*/ 300038 h 304323"/>
                  <a:gd name="connsiteX19" fmla="*/ 78438 w 303561"/>
                  <a:gd name="connsiteY19" fmla="*/ 300038 h 304323"/>
                  <a:gd name="connsiteX20" fmla="*/ 139398 w 303561"/>
                  <a:gd name="connsiteY20" fmla="*/ 257175 h 304323"/>
                  <a:gd name="connsiteX21" fmla="*/ 163211 w 303561"/>
                  <a:gd name="connsiteY21" fmla="*/ 257175 h 304323"/>
                  <a:gd name="connsiteX22" fmla="*/ 224171 w 303561"/>
                  <a:gd name="connsiteY22" fmla="*/ 300038 h 304323"/>
                  <a:gd name="connsiteX23" fmla="*/ 248936 w 303561"/>
                  <a:gd name="connsiteY23" fmla="*/ 300038 h 304323"/>
                  <a:gd name="connsiteX24" fmla="*/ 256556 w 303561"/>
                  <a:gd name="connsiteY24" fmla="*/ 276225 h 304323"/>
                  <a:gd name="connsiteX25" fmla="*/ 235601 w 303561"/>
                  <a:gd name="connsiteY25" fmla="*/ 204788 h 304323"/>
                  <a:gd name="connsiteX26" fmla="*/ 242268 w 303561"/>
                  <a:gd name="connsiteY26" fmla="*/ 182880 h 304323"/>
                  <a:gd name="connsiteX27" fmla="*/ 296561 w 303561"/>
                  <a:gd name="connsiteY27" fmla="*/ 134302 h 304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03561" h="304323">
                    <a:moveTo>
                      <a:pt x="296561" y="134302"/>
                    </a:moveTo>
                    <a:cubicBezTo>
                      <a:pt x="303228" y="128588"/>
                      <a:pt x="305133" y="119063"/>
                      <a:pt x="302276" y="111443"/>
                    </a:cubicBezTo>
                    <a:cubicBezTo>
                      <a:pt x="299418" y="102870"/>
                      <a:pt x="291798" y="98107"/>
                      <a:pt x="283226" y="97155"/>
                    </a:cubicBezTo>
                    <a:lnTo>
                      <a:pt x="213693" y="97155"/>
                    </a:lnTo>
                    <a:cubicBezTo>
                      <a:pt x="205121" y="97155"/>
                      <a:pt x="196548" y="91440"/>
                      <a:pt x="193691" y="82868"/>
                    </a:cubicBezTo>
                    <a:lnTo>
                      <a:pt x="171783" y="14288"/>
                    </a:lnTo>
                    <a:cubicBezTo>
                      <a:pt x="168926" y="5715"/>
                      <a:pt x="161306" y="0"/>
                      <a:pt x="151781" y="0"/>
                    </a:cubicBezTo>
                    <a:cubicBezTo>
                      <a:pt x="143208" y="0"/>
                      <a:pt x="134636" y="5715"/>
                      <a:pt x="131778" y="14288"/>
                    </a:cubicBezTo>
                    <a:lnTo>
                      <a:pt x="109871" y="82868"/>
                    </a:lnTo>
                    <a:cubicBezTo>
                      <a:pt x="107013" y="91440"/>
                      <a:pt x="99393" y="97155"/>
                      <a:pt x="89868" y="97155"/>
                    </a:cubicBezTo>
                    <a:lnTo>
                      <a:pt x="20336" y="97155"/>
                    </a:lnTo>
                    <a:cubicBezTo>
                      <a:pt x="11763" y="97155"/>
                      <a:pt x="4143" y="102870"/>
                      <a:pt x="1286" y="111443"/>
                    </a:cubicBezTo>
                    <a:cubicBezTo>
                      <a:pt x="-1572" y="120015"/>
                      <a:pt x="333" y="128588"/>
                      <a:pt x="7001" y="134302"/>
                    </a:cubicBezTo>
                    <a:lnTo>
                      <a:pt x="31766" y="156210"/>
                    </a:lnTo>
                    <a:lnTo>
                      <a:pt x="63198" y="183833"/>
                    </a:lnTo>
                    <a:cubicBezTo>
                      <a:pt x="66056" y="186690"/>
                      <a:pt x="67961" y="190500"/>
                      <a:pt x="69866" y="194310"/>
                    </a:cubicBezTo>
                    <a:cubicBezTo>
                      <a:pt x="70818" y="198120"/>
                      <a:pt x="70818" y="201930"/>
                      <a:pt x="69866" y="206693"/>
                    </a:cubicBezTo>
                    <a:lnTo>
                      <a:pt x="47006" y="277178"/>
                    </a:lnTo>
                    <a:cubicBezTo>
                      <a:pt x="44148" y="285750"/>
                      <a:pt x="47006" y="295275"/>
                      <a:pt x="54626" y="300038"/>
                    </a:cubicBezTo>
                    <a:cubicBezTo>
                      <a:pt x="62246" y="305753"/>
                      <a:pt x="71771" y="305753"/>
                      <a:pt x="78438" y="300038"/>
                    </a:cubicBezTo>
                    <a:lnTo>
                      <a:pt x="139398" y="257175"/>
                    </a:lnTo>
                    <a:cubicBezTo>
                      <a:pt x="146066" y="252413"/>
                      <a:pt x="155591" y="252413"/>
                      <a:pt x="163211" y="257175"/>
                    </a:cubicBezTo>
                    <a:lnTo>
                      <a:pt x="224171" y="300038"/>
                    </a:lnTo>
                    <a:cubicBezTo>
                      <a:pt x="231791" y="305753"/>
                      <a:pt x="241316" y="305753"/>
                      <a:pt x="248936" y="300038"/>
                    </a:cubicBezTo>
                    <a:cubicBezTo>
                      <a:pt x="256556" y="294323"/>
                      <a:pt x="259413" y="284798"/>
                      <a:pt x="256556" y="276225"/>
                    </a:cubicBezTo>
                    <a:lnTo>
                      <a:pt x="235601" y="204788"/>
                    </a:lnTo>
                    <a:cubicBezTo>
                      <a:pt x="233696" y="197168"/>
                      <a:pt x="235601" y="188595"/>
                      <a:pt x="242268" y="182880"/>
                    </a:cubicBezTo>
                    <a:lnTo>
                      <a:pt x="296561" y="134302"/>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4102" name="Freeform: Shape 4101">
                <a:extLst>
                  <a:ext uri="{FF2B5EF4-FFF2-40B4-BE49-F238E27FC236}">
                    <a16:creationId xmlns:a16="http://schemas.microsoft.com/office/drawing/2014/main" id="{F845F7EF-6F02-65BF-48DB-F52018E77343}"/>
                  </a:ext>
                </a:extLst>
              </p:cNvPr>
              <p:cNvSpPr/>
              <p:nvPr/>
            </p:nvSpPr>
            <p:spPr>
              <a:xfrm>
                <a:off x="-1108863" y="3698232"/>
                <a:ext cx="228155" cy="227647"/>
              </a:xfrm>
              <a:custGeom>
                <a:avLst/>
                <a:gdLst>
                  <a:gd name="connsiteX0" fmla="*/ 222663 w 228155"/>
                  <a:gd name="connsiteY0" fmla="*/ 100965 h 227647"/>
                  <a:gd name="connsiteX1" fmla="*/ 227425 w 228155"/>
                  <a:gd name="connsiteY1" fmla="*/ 83820 h 227647"/>
                  <a:gd name="connsiteX2" fmla="*/ 213138 w 228155"/>
                  <a:gd name="connsiteY2" fmla="*/ 73342 h 227647"/>
                  <a:gd name="connsiteX3" fmla="*/ 160750 w 228155"/>
                  <a:gd name="connsiteY3" fmla="*/ 73342 h 227647"/>
                  <a:gd name="connsiteX4" fmla="*/ 146463 w 228155"/>
                  <a:gd name="connsiteY4" fmla="*/ 62865 h 227647"/>
                  <a:gd name="connsiteX5" fmla="*/ 129317 w 228155"/>
                  <a:gd name="connsiteY5" fmla="*/ 11430 h 227647"/>
                  <a:gd name="connsiteX6" fmla="*/ 114078 w 228155"/>
                  <a:gd name="connsiteY6" fmla="*/ 0 h 227647"/>
                  <a:gd name="connsiteX7" fmla="*/ 98838 w 228155"/>
                  <a:gd name="connsiteY7" fmla="*/ 10477 h 227647"/>
                  <a:gd name="connsiteX8" fmla="*/ 81692 w 228155"/>
                  <a:gd name="connsiteY8" fmla="*/ 61913 h 227647"/>
                  <a:gd name="connsiteX9" fmla="*/ 67405 w 228155"/>
                  <a:gd name="connsiteY9" fmla="*/ 72390 h 227647"/>
                  <a:gd name="connsiteX10" fmla="*/ 15017 w 228155"/>
                  <a:gd name="connsiteY10" fmla="*/ 72390 h 227647"/>
                  <a:gd name="connsiteX11" fmla="*/ 730 w 228155"/>
                  <a:gd name="connsiteY11" fmla="*/ 82867 h 227647"/>
                  <a:gd name="connsiteX12" fmla="*/ 5492 w 228155"/>
                  <a:gd name="connsiteY12" fmla="*/ 100013 h 227647"/>
                  <a:gd name="connsiteX13" fmla="*/ 23590 w 228155"/>
                  <a:gd name="connsiteY13" fmla="*/ 116205 h 227647"/>
                  <a:gd name="connsiteX14" fmla="*/ 46450 w 228155"/>
                  <a:gd name="connsiteY14" fmla="*/ 137160 h 227647"/>
                  <a:gd name="connsiteX15" fmla="*/ 51213 w 228155"/>
                  <a:gd name="connsiteY15" fmla="*/ 144780 h 227647"/>
                  <a:gd name="connsiteX16" fmla="*/ 51213 w 228155"/>
                  <a:gd name="connsiteY16" fmla="*/ 153352 h 227647"/>
                  <a:gd name="connsiteX17" fmla="*/ 35020 w 228155"/>
                  <a:gd name="connsiteY17" fmla="*/ 207645 h 227647"/>
                  <a:gd name="connsiteX18" fmla="*/ 40735 w 228155"/>
                  <a:gd name="connsiteY18" fmla="*/ 224790 h 227647"/>
                  <a:gd name="connsiteX19" fmla="*/ 58833 w 228155"/>
                  <a:gd name="connsiteY19" fmla="*/ 224790 h 227647"/>
                  <a:gd name="connsiteX20" fmla="*/ 104553 w 228155"/>
                  <a:gd name="connsiteY20" fmla="*/ 192405 h 227647"/>
                  <a:gd name="connsiteX21" fmla="*/ 122650 w 228155"/>
                  <a:gd name="connsiteY21" fmla="*/ 192405 h 227647"/>
                  <a:gd name="connsiteX22" fmla="*/ 168370 w 228155"/>
                  <a:gd name="connsiteY22" fmla="*/ 224790 h 227647"/>
                  <a:gd name="connsiteX23" fmla="*/ 186467 w 228155"/>
                  <a:gd name="connsiteY23" fmla="*/ 224790 h 227647"/>
                  <a:gd name="connsiteX24" fmla="*/ 192183 w 228155"/>
                  <a:gd name="connsiteY24" fmla="*/ 207645 h 227647"/>
                  <a:gd name="connsiteX25" fmla="*/ 175990 w 228155"/>
                  <a:gd name="connsiteY25" fmla="*/ 153352 h 227647"/>
                  <a:gd name="connsiteX26" fmla="*/ 180753 w 228155"/>
                  <a:gd name="connsiteY26" fmla="*/ 137160 h 227647"/>
                  <a:gd name="connsiteX27" fmla="*/ 222663 w 228155"/>
                  <a:gd name="connsiteY27" fmla="*/ 100965 h 227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28155" h="227647">
                    <a:moveTo>
                      <a:pt x="222663" y="100965"/>
                    </a:moveTo>
                    <a:cubicBezTo>
                      <a:pt x="227425" y="96202"/>
                      <a:pt x="229330" y="89535"/>
                      <a:pt x="227425" y="83820"/>
                    </a:cubicBezTo>
                    <a:cubicBezTo>
                      <a:pt x="225520" y="78105"/>
                      <a:pt x="218853" y="73342"/>
                      <a:pt x="213138" y="73342"/>
                    </a:cubicBezTo>
                    <a:lnTo>
                      <a:pt x="160750" y="73342"/>
                    </a:lnTo>
                    <a:cubicBezTo>
                      <a:pt x="154083" y="73342"/>
                      <a:pt x="148367" y="68580"/>
                      <a:pt x="146463" y="62865"/>
                    </a:cubicBezTo>
                    <a:lnTo>
                      <a:pt x="129317" y="11430"/>
                    </a:lnTo>
                    <a:cubicBezTo>
                      <a:pt x="126460" y="4763"/>
                      <a:pt x="120745" y="0"/>
                      <a:pt x="114078" y="0"/>
                    </a:cubicBezTo>
                    <a:cubicBezTo>
                      <a:pt x="107410" y="0"/>
                      <a:pt x="101695" y="4763"/>
                      <a:pt x="98838" y="10477"/>
                    </a:cubicBezTo>
                    <a:lnTo>
                      <a:pt x="81692" y="61913"/>
                    </a:lnTo>
                    <a:cubicBezTo>
                      <a:pt x="79788" y="68580"/>
                      <a:pt x="74073" y="72390"/>
                      <a:pt x="67405" y="72390"/>
                    </a:cubicBezTo>
                    <a:lnTo>
                      <a:pt x="15017" y="72390"/>
                    </a:lnTo>
                    <a:cubicBezTo>
                      <a:pt x="8350" y="72390"/>
                      <a:pt x="2635" y="76200"/>
                      <a:pt x="730" y="82867"/>
                    </a:cubicBezTo>
                    <a:cubicBezTo>
                      <a:pt x="-1175" y="88583"/>
                      <a:pt x="730" y="96202"/>
                      <a:pt x="5492" y="100013"/>
                    </a:cubicBezTo>
                    <a:lnTo>
                      <a:pt x="23590" y="116205"/>
                    </a:lnTo>
                    <a:lnTo>
                      <a:pt x="46450" y="137160"/>
                    </a:lnTo>
                    <a:cubicBezTo>
                      <a:pt x="48355" y="139065"/>
                      <a:pt x="50260" y="141923"/>
                      <a:pt x="51213" y="144780"/>
                    </a:cubicBezTo>
                    <a:cubicBezTo>
                      <a:pt x="52165" y="147638"/>
                      <a:pt x="52165" y="150495"/>
                      <a:pt x="51213" y="153352"/>
                    </a:cubicBezTo>
                    <a:lnTo>
                      <a:pt x="35020" y="207645"/>
                    </a:lnTo>
                    <a:cubicBezTo>
                      <a:pt x="33115" y="214313"/>
                      <a:pt x="35020" y="220980"/>
                      <a:pt x="40735" y="224790"/>
                    </a:cubicBezTo>
                    <a:cubicBezTo>
                      <a:pt x="46450" y="228600"/>
                      <a:pt x="53117" y="228600"/>
                      <a:pt x="58833" y="224790"/>
                    </a:cubicBezTo>
                    <a:lnTo>
                      <a:pt x="104553" y="192405"/>
                    </a:lnTo>
                    <a:cubicBezTo>
                      <a:pt x="110267" y="188595"/>
                      <a:pt x="116935" y="188595"/>
                      <a:pt x="122650" y="192405"/>
                    </a:cubicBezTo>
                    <a:lnTo>
                      <a:pt x="168370" y="224790"/>
                    </a:lnTo>
                    <a:cubicBezTo>
                      <a:pt x="174085" y="228600"/>
                      <a:pt x="180753" y="228600"/>
                      <a:pt x="186467" y="224790"/>
                    </a:cubicBezTo>
                    <a:cubicBezTo>
                      <a:pt x="192183" y="220980"/>
                      <a:pt x="194088" y="213360"/>
                      <a:pt x="192183" y="207645"/>
                    </a:cubicBezTo>
                    <a:lnTo>
                      <a:pt x="175990" y="153352"/>
                    </a:lnTo>
                    <a:cubicBezTo>
                      <a:pt x="174085" y="147638"/>
                      <a:pt x="175990" y="140970"/>
                      <a:pt x="180753" y="137160"/>
                    </a:cubicBezTo>
                    <a:lnTo>
                      <a:pt x="222663" y="100965"/>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4103" name="Freeform: Shape 4102">
                <a:extLst>
                  <a:ext uri="{FF2B5EF4-FFF2-40B4-BE49-F238E27FC236}">
                    <a16:creationId xmlns:a16="http://schemas.microsoft.com/office/drawing/2014/main" id="{63E35B8D-6C40-44E4-2D3F-179D1F6D44B9}"/>
                  </a:ext>
                </a:extLst>
              </p:cNvPr>
              <p:cNvSpPr/>
              <p:nvPr/>
            </p:nvSpPr>
            <p:spPr>
              <a:xfrm>
                <a:off x="-518928" y="3698232"/>
                <a:ext cx="228155" cy="227647"/>
              </a:xfrm>
              <a:custGeom>
                <a:avLst/>
                <a:gdLst>
                  <a:gd name="connsiteX0" fmla="*/ 222663 w 228155"/>
                  <a:gd name="connsiteY0" fmla="*/ 100965 h 227647"/>
                  <a:gd name="connsiteX1" fmla="*/ 227425 w 228155"/>
                  <a:gd name="connsiteY1" fmla="*/ 83820 h 227647"/>
                  <a:gd name="connsiteX2" fmla="*/ 213138 w 228155"/>
                  <a:gd name="connsiteY2" fmla="*/ 73342 h 227647"/>
                  <a:gd name="connsiteX3" fmla="*/ 160750 w 228155"/>
                  <a:gd name="connsiteY3" fmla="*/ 73342 h 227647"/>
                  <a:gd name="connsiteX4" fmla="*/ 146463 w 228155"/>
                  <a:gd name="connsiteY4" fmla="*/ 62865 h 227647"/>
                  <a:gd name="connsiteX5" fmla="*/ 129317 w 228155"/>
                  <a:gd name="connsiteY5" fmla="*/ 11430 h 227647"/>
                  <a:gd name="connsiteX6" fmla="*/ 114078 w 228155"/>
                  <a:gd name="connsiteY6" fmla="*/ 0 h 227647"/>
                  <a:gd name="connsiteX7" fmla="*/ 98838 w 228155"/>
                  <a:gd name="connsiteY7" fmla="*/ 10477 h 227647"/>
                  <a:gd name="connsiteX8" fmla="*/ 81692 w 228155"/>
                  <a:gd name="connsiteY8" fmla="*/ 61913 h 227647"/>
                  <a:gd name="connsiteX9" fmla="*/ 67405 w 228155"/>
                  <a:gd name="connsiteY9" fmla="*/ 72390 h 227647"/>
                  <a:gd name="connsiteX10" fmla="*/ 15017 w 228155"/>
                  <a:gd name="connsiteY10" fmla="*/ 72390 h 227647"/>
                  <a:gd name="connsiteX11" fmla="*/ 730 w 228155"/>
                  <a:gd name="connsiteY11" fmla="*/ 82867 h 227647"/>
                  <a:gd name="connsiteX12" fmla="*/ 5492 w 228155"/>
                  <a:gd name="connsiteY12" fmla="*/ 100013 h 227647"/>
                  <a:gd name="connsiteX13" fmla="*/ 23590 w 228155"/>
                  <a:gd name="connsiteY13" fmla="*/ 116205 h 227647"/>
                  <a:gd name="connsiteX14" fmla="*/ 46450 w 228155"/>
                  <a:gd name="connsiteY14" fmla="*/ 137160 h 227647"/>
                  <a:gd name="connsiteX15" fmla="*/ 51213 w 228155"/>
                  <a:gd name="connsiteY15" fmla="*/ 144780 h 227647"/>
                  <a:gd name="connsiteX16" fmla="*/ 51213 w 228155"/>
                  <a:gd name="connsiteY16" fmla="*/ 153352 h 227647"/>
                  <a:gd name="connsiteX17" fmla="*/ 35020 w 228155"/>
                  <a:gd name="connsiteY17" fmla="*/ 207645 h 227647"/>
                  <a:gd name="connsiteX18" fmla="*/ 40735 w 228155"/>
                  <a:gd name="connsiteY18" fmla="*/ 224790 h 227647"/>
                  <a:gd name="connsiteX19" fmla="*/ 58833 w 228155"/>
                  <a:gd name="connsiteY19" fmla="*/ 224790 h 227647"/>
                  <a:gd name="connsiteX20" fmla="*/ 104553 w 228155"/>
                  <a:gd name="connsiteY20" fmla="*/ 192405 h 227647"/>
                  <a:gd name="connsiteX21" fmla="*/ 122650 w 228155"/>
                  <a:gd name="connsiteY21" fmla="*/ 192405 h 227647"/>
                  <a:gd name="connsiteX22" fmla="*/ 168370 w 228155"/>
                  <a:gd name="connsiteY22" fmla="*/ 224790 h 227647"/>
                  <a:gd name="connsiteX23" fmla="*/ 186467 w 228155"/>
                  <a:gd name="connsiteY23" fmla="*/ 224790 h 227647"/>
                  <a:gd name="connsiteX24" fmla="*/ 192183 w 228155"/>
                  <a:gd name="connsiteY24" fmla="*/ 207645 h 227647"/>
                  <a:gd name="connsiteX25" fmla="*/ 175990 w 228155"/>
                  <a:gd name="connsiteY25" fmla="*/ 153352 h 227647"/>
                  <a:gd name="connsiteX26" fmla="*/ 180753 w 228155"/>
                  <a:gd name="connsiteY26" fmla="*/ 137160 h 227647"/>
                  <a:gd name="connsiteX27" fmla="*/ 222663 w 228155"/>
                  <a:gd name="connsiteY27" fmla="*/ 100965 h 227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28155" h="227647">
                    <a:moveTo>
                      <a:pt x="222663" y="100965"/>
                    </a:moveTo>
                    <a:cubicBezTo>
                      <a:pt x="227425" y="96202"/>
                      <a:pt x="229330" y="89535"/>
                      <a:pt x="227425" y="83820"/>
                    </a:cubicBezTo>
                    <a:cubicBezTo>
                      <a:pt x="225520" y="78105"/>
                      <a:pt x="218853" y="73342"/>
                      <a:pt x="213138" y="73342"/>
                    </a:cubicBezTo>
                    <a:lnTo>
                      <a:pt x="160750" y="73342"/>
                    </a:lnTo>
                    <a:cubicBezTo>
                      <a:pt x="154083" y="73342"/>
                      <a:pt x="148367" y="68580"/>
                      <a:pt x="146463" y="62865"/>
                    </a:cubicBezTo>
                    <a:lnTo>
                      <a:pt x="129317" y="11430"/>
                    </a:lnTo>
                    <a:cubicBezTo>
                      <a:pt x="126460" y="4763"/>
                      <a:pt x="120745" y="0"/>
                      <a:pt x="114078" y="0"/>
                    </a:cubicBezTo>
                    <a:cubicBezTo>
                      <a:pt x="107410" y="0"/>
                      <a:pt x="101695" y="4763"/>
                      <a:pt x="98838" y="10477"/>
                    </a:cubicBezTo>
                    <a:lnTo>
                      <a:pt x="81692" y="61913"/>
                    </a:lnTo>
                    <a:cubicBezTo>
                      <a:pt x="79788" y="68580"/>
                      <a:pt x="74073" y="72390"/>
                      <a:pt x="67405" y="72390"/>
                    </a:cubicBezTo>
                    <a:lnTo>
                      <a:pt x="15017" y="72390"/>
                    </a:lnTo>
                    <a:cubicBezTo>
                      <a:pt x="8350" y="72390"/>
                      <a:pt x="2635" y="76200"/>
                      <a:pt x="730" y="82867"/>
                    </a:cubicBezTo>
                    <a:cubicBezTo>
                      <a:pt x="-1175" y="88583"/>
                      <a:pt x="730" y="96202"/>
                      <a:pt x="5492" y="100013"/>
                    </a:cubicBezTo>
                    <a:lnTo>
                      <a:pt x="23590" y="116205"/>
                    </a:lnTo>
                    <a:lnTo>
                      <a:pt x="46450" y="137160"/>
                    </a:lnTo>
                    <a:cubicBezTo>
                      <a:pt x="48355" y="139065"/>
                      <a:pt x="50260" y="141923"/>
                      <a:pt x="51213" y="144780"/>
                    </a:cubicBezTo>
                    <a:cubicBezTo>
                      <a:pt x="52165" y="147638"/>
                      <a:pt x="52165" y="150495"/>
                      <a:pt x="51213" y="153352"/>
                    </a:cubicBezTo>
                    <a:lnTo>
                      <a:pt x="35020" y="207645"/>
                    </a:lnTo>
                    <a:cubicBezTo>
                      <a:pt x="33115" y="214313"/>
                      <a:pt x="35020" y="220980"/>
                      <a:pt x="40735" y="224790"/>
                    </a:cubicBezTo>
                    <a:cubicBezTo>
                      <a:pt x="46450" y="228600"/>
                      <a:pt x="53117" y="228600"/>
                      <a:pt x="58833" y="224790"/>
                    </a:cubicBezTo>
                    <a:lnTo>
                      <a:pt x="104553" y="192405"/>
                    </a:lnTo>
                    <a:cubicBezTo>
                      <a:pt x="110267" y="188595"/>
                      <a:pt x="116935" y="188595"/>
                      <a:pt x="122650" y="192405"/>
                    </a:cubicBezTo>
                    <a:lnTo>
                      <a:pt x="168370" y="224790"/>
                    </a:lnTo>
                    <a:cubicBezTo>
                      <a:pt x="174085" y="228600"/>
                      <a:pt x="180753" y="228600"/>
                      <a:pt x="186467" y="224790"/>
                    </a:cubicBezTo>
                    <a:cubicBezTo>
                      <a:pt x="192183" y="220980"/>
                      <a:pt x="194088" y="213360"/>
                      <a:pt x="192183" y="207645"/>
                    </a:cubicBezTo>
                    <a:lnTo>
                      <a:pt x="175990" y="153352"/>
                    </a:lnTo>
                    <a:cubicBezTo>
                      <a:pt x="174085" y="147638"/>
                      <a:pt x="175990" y="140970"/>
                      <a:pt x="180753" y="137160"/>
                    </a:cubicBezTo>
                    <a:lnTo>
                      <a:pt x="222663" y="100965"/>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grpSp>
        <p:nvGrpSpPr>
          <p:cNvPr id="4106" name="Group 4105">
            <a:extLst>
              <a:ext uri="{FF2B5EF4-FFF2-40B4-BE49-F238E27FC236}">
                <a16:creationId xmlns:a16="http://schemas.microsoft.com/office/drawing/2014/main" id="{0AAD106D-813A-FC13-80DC-EE550610EF26}"/>
              </a:ext>
            </a:extLst>
          </p:cNvPr>
          <p:cNvGrpSpPr/>
          <p:nvPr/>
        </p:nvGrpSpPr>
        <p:grpSpPr>
          <a:xfrm>
            <a:off x="3801634" y="4426069"/>
            <a:ext cx="1136592" cy="872725"/>
            <a:chOff x="-1408387" y="2159133"/>
            <a:chExt cx="1272034" cy="976724"/>
          </a:xfrm>
        </p:grpSpPr>
        <p:sp>
          <p:nvSpPr>
            <p:cNvPr id="4107" name="Oval 4106">
              <a:extLst>
                <a:ext uri="{FF2B5EF4-FFF2-40B4-BE49-F238E27FC236}">
                  <a16:creationId xmlns:a16="http://schemas.microsoft.com/office/drawing/2014/main" id="{55CE3954-539D-EFF7-E7C9-CE1FEB58177F}"/>
                </a:ext>
              </a:extLst>
            </p:cNvPr>
            <p:cNvSpPr/>
            <p:nvPr/>
          </p:nvSpPr>
          <p:spPr>
            <a:xfrm>
              <a:off x="-1245876" y="2159133"/>
              <a:ext cx="976724" cy="976724"/>
            </a:xfrm>
            <a:prstGeom prst="ellipse">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4108" name="Oval 4107">
              <a:extLst>
                <a:ext uri="{FF2B5EF4-FFF2-40B4-BE49-F238E27FC236}">
                  <a16:creationId xmlns:a16="http://schemas.microsoft.com/office/drawing/2014/main" id="{24A6076E-8D1D-B704-2927-31F2B29AB666}"/>
                </a:ext>
              </a:extLst>
            </p:cNvPr>
            <p:cNvSpPr/>
            <p:nvPr/>
          </p:nvSpPr>
          <p:spPr>
            <a:xfrm>
              <a:off x="-1081016" y="2321531"/>
              <a:ext cx="647004" cy="647004"/>
            </a:xfrm>
            <a:prstGeom prst="ellipse">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nvGrpSpPr>
            <p:cNvPr id="4109" name="Group 4108">
              <a:extLst>
                <a:ext uri="{FF2B5EF4-FFF2-40B4-BE49-F238E27FC236}">
                  <a16:creationId xmlns:a16="http://schemas.microsoft.com/office/drawing/2014/main" id="{104C1F6C-850F-F84E-9836-A1AB40BA750E}"/>
                </a:ext>
              </a:extLst>
            </p:cNvPr>
            <p:cNvGrpSpPr/>
            <p:nvPr/>
          </p:nvGrpSpPr>
          <p:grpSpPr>
            <a:xfrm>
              <a:off x="-1034902" y="2363290"/>
              <a:ext cx="554776" cy="596888"/>
              <a:chOff x="-956914" y="2420803"/>
              <a:chExt cx="460479" cy="495433"/>
            </a:xfrm>
          </p:grpSpPr>
          <p:sp>
            <p:nvSpPr>
              <p:cNvPr id="4120" name="TextBox 4119">
                <a:extLst>
                  <a:ext uri="{FF2B5EF4-FFF2-40B4-BE49-F238E27FC236}">
                    <a16:creationId xmlns:a16="http://schemas.microsoft.com/office/drawing/2014/main" id="{3FCEBDCC-F7C2-C590-9A39-C405AA99F506}"/>
                  </a:ext>
                </a:extLst>
              </p:cNvPr>
              <p:cNvSpPr txBox="1">
                <a:spLocks/>
              </p:cNvSpPr>
              <p:nvPr/>
            </p:nvSpPr>
            <p:spPr>
              <a:xfrm rot="20626961">
                <a:off x="-950035" y="2462636"/>
                <a:ext cx="453600" cy="453600"/>
              </a:xfrm>
              <a:prstGeom prst="rect">
                <a:avLst/>
              </a:prstGeom>
              <a:noFill/>
            </p:spPr>
            <p:txBody>
              <a:bodyPr wrap="square">
                <a:prstTxWarp prst="textArchDown">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300" normalizeH="0" baseline="0" noProof="0">
                  <a:ln w="0"/>
                  <a:solidFill>
                    <a:srgbClr val="EB1700"/>
                  </a:solidFill>
                  <a:effectLst/>
                  <a:uLnTx/>
                  <a:uFillTx/>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300" normalizeH="0" baseline="0" noProof="0">
                    <a:ln w="0"/>
                    <a:solidFill>
                      <a:srgbClr val="EB1700"/>
                    </a:solidFill>
                    <a:effectLst/>
                    <a:uLnTx/>
                    <a:uFillTx/>
                    <a:latin typeface="Arial" panose="020B0604020202020204" pitchFamily="34" charset="0"/>
                    <a:cs typeface="Arial" panose="020B0604020202020204" pitchFamily="34" charset="0"/>
                  </a:rPr>
                  <a:t>EMA &amp; FDA </a:t>
                </a:r>
              </a:p>
            </p:txBody>
          </p:sp>
          <p:sp>
            <p:nvSpPr>
              <p:cNvPr id="4121" name="Rectangle 7">
                <a:extLst>
                  <a:ext uri="{FF2B5EF4-FFF2-40B4-BE49-F238E27FC236}">
                    <a16:creationId xmlns:a16="http://schemas.microsoft.com/office/drawing/2014/main" id="{9148E77D-FA5A-083A-F296-6214A7BBE164}"/>
                  </a:ext>
                </a:extLst>
              </p:cNvPr>
              <p:cNvSpPr>
                <a:spLocks noChangeArrowheads="1"/>
              </p:cNvSpPr>
              <p:nvPr/>
            </p:nvSpPr>
            <p:spPr bwMode="auto">
              <a:xfrm rot="21027550">
                <a:off x="-956914" y="2420803"/>
                <a:ext cx="453385" cy="453385"/>
              </a:xfrm>
              <a:prstGeom prst="rect">
                <a:avLst/>
              </a:prstGeom>
              <a:noFill/>
              <a:ln w="9525" cap="flat">
                <a:noFill/>
                <a:round/>
                <a:headEnd/>
                <a:tailEnd/>
              </a:ln>
              <a:effectLst/>
            </p:spPr>
            <p:txBody>
              <a:bodyPr lIns="0" tIns="0" rIns="0" bIns="0" anchor="t">
                <a:prstTxWarp prst="textArchUp">
                  <a:avLst/>
                </a:prstTxWarp>
                <a:spAutoFit/>
              </a:bodyPr>
              <a:lstStyle>
                <a:lvl1pPr>
                  <a:tabLst>
                    <a:tab pos="723900" algn="l"/>
                    <a:tab pos="1447800" algn="l"/>
                    <a:tab pos="2171700" algn="l"/>
                    <a:tab pos="2895600" algn="l"/>
                  </a:tabLst>
                  <a:defRPr>
                    <a:solidFill>
                      <a:srgbClr val="000000"/>
                    </a:solidFill>
                    <a:latin typeface="Arial" charset="0"/>
                    <a:ea typeface="SimSun" charset="-122"/>
                    <a:cs typeface="SimSun" charset="-122"/>
                  </a:defRPr>
                </a:lvl1pPr>
                <a:lvl2pPr>
                  <a:tabLst>
                    <a:tab pos="723900" algn="l"/>
                    <a:tab pos="1447800" algn="l"/>
                    <a:tab pos="2171700" algn="l"/>
                    <a:tab pos="2895600" algn="l"/>
                  </a:tabLst>
                  <a:defRPr>
                    <a:solidFill>
                      <a:srgbClr val="000000"/>
                    </a:solidFill>
                    <a:latin typeface="Arial" charset="0"/>
                    <a:ea typeface="SimSun" charset="-122"/>
                    <a:cs typeface="SimSun" charset="-122"/>
                  </a:defRPr>
                </a:lvl2pPr>
                <a:lvl3pPr>
                  <a:tabLst>
                    <a:tab pos="723900" algn="l"/>
                    <a:tab pos="1447800" algn="l"/>
                    <a:tab pos="2171700" algn="l"/>
                    <a:tab pos="2895600" algn="l"/>
                  </a:tabLst>
                  <a:defRPr>
                    <a:solidFill>
                      <a:srgbClr val="000000"/>
                    </a:solidFill>
                    <a:latin typeface="Arial" charset="0"/>
                    <a:ea typeface="SimSun" charset="-122"/>
                    <a:cs typeface="SimSun" charset="-122"/>
                  </a:defRPr>
                </a:lvl3pPr>
                <a:lvl4pPr>
                  <a:tabLst>
                    <a:tab pos="723900" algn="l"/>
                    <a:tab pos="1447800" algn="l"/>
                    <a:tab pos="2171700" algn="l"/>
                    <a:tab pos="2895600" algn="l"/>
                  </a:tabLst>
                  <a:defRPr>
                    <a:solidFill>
                      <a:srgbClr val="000000"/>
                    </a:solidFill>
                    <a:latin typeface="Arial" charset="0"/>
                    <a:ea typeface="SimSun" charset="-122"/>
                    <a:cs typeface="SimSun" charset="-122"/>
                  </a:defRPr>
                </a:lvl4pPr>
                <a:lvl5pPr>
                  <a:tabLst>
                    <a:tab pos="723900" algn="l"/>
                    <a:tab pos="1447800" algn="l"/>
                    <a:tab pos="2171700" algn="l"/>
                    <a:tab pos="2895600" algn="l"/>
                  </a:tabLst>
                  <a:defRPr>
                    <a:solidFill>
                      <a:srgbClr val="000000"/>
                    </a:solidFill>
                    <a:latin typeface="Arial" charset="0"/>
                    <a:ea typeface="SimSun" charset="-122"/>
                    <a:cs typeface="SimSun" charset="-122"/>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rgbClr val="000000"/>
                    </a:solidFill>
                    <a:latin typeface="Arial" charset="0"/>
                    <a:ea typeface="SimSun" charset="-122"/>
                    <a:cs typeface="SimSun" charset="-122"/>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rgbClr val="000000"/>
                    </a:solidFill>
                    <a:latin typeface="Arial" charset="0"/>
                    <a:ea typeface="SimSun" charset="-122"/>
                    <a:cs typeface="SimSun" charset="-122"/>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rgbClr val="000000"/>
                    </a:solidFill>
                    <a:latin typeface="Arial" charset="0"/>
                    <a:ea typeface="SimSun" charset="-122"/>
                    <a:cs typeface="SimSun" charset="-122"/>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rgbClr val="000000"/>
                    </a:solidFill>
                    <a:latin typeface="Arial" charset="0"/>
                    <a:ea typeface="SimSun" charset="-122"/>
                    <a:cs typeface="SimSun" charset="-122"/>
                  </a:defRPr>
                </a:lvl9pPr>
              </a:lstStyle>
              <a:p>
                <a:pPr marL="0" marR="0" lvl="0" indent="0" algn="ctr" defTabSz="914400" rtl="0" eaLnBrk="1" fontAlgn="auto" latinLnBrk="0" hangingPunct="1">
                  <a:lnSpc>
                    <a:spcPct val="90000"/>
                  </a:lnSpc>
                  <a:spcBef>
                    <a:spcPts val="0"/>
                  </a:spcBef>
                  <a:spcAft>
                    <a:spcPts val="0"/>
                  </a:spcAft>
                  <a:buClrTx/>
                  <a:buSzTx/>
                  <a:buFontTx/>
                  <a:buNone/>
                  <a:tabLst>
                    <a:tab pos="723900" algn="l"/>
                    <a:tab pos="1447800" algn="l"/>
                    <a:tab pos="2171700" algn="l"/>
                    <a:tab pos="2895600" algn="l"/>
                  </a:tabLst>
                  <a:defRPr/>
                </a:pPr>
                <a:br>
                  <a:rPr kumimoji="0" lang="en-US" altLang="x-none" sz="1100" b="1" i="0" u="none" strike="noStrike" kern="1200" cap="none" spc="300" normalizeH="0" baseline="0" noProof="0">
                    <a:ln>
                      <a:noFill/>
                    </a:ln>
                    <a:solidFill>
                      <a:srgbClr val="EB1700"/>
                    </a:solidFill>
                    <a:effectLst/>
                    <a:uLnTx/>
                    <a:uFillTx/>
                    <a:latin typeface="Arial" panose="020B0604020202020204" pitchFamily="34" charset="0"/>
                    <a:ea typeface="Gotham Light" charset="0"/>
                    <a:cs typeface="Arial" panose="020B0604020202020204" pitchFamily="34" charset="0"/>
                  </a:rPr>
                </a:br>
                <a:r>
                  <a:rPr kumimoji="0" lang="en-US" altLang="x-none" sz="1100" b="1" i="0" u="none" strike="noStrike" kern="1200" cap="none" spc="300" normalizeH="0" baseline="0" noProof="0">
                    <a:ln>
                      <a:noFill/>
                    </a:ln>
                    <a:solidFill>
                      <a:srgbClr val="EB1700"/>
                    </a:solidFill>
                    <a:effectLst/>
                    <a:uLnTx/>
                    <a:uFillTx/>
                    <a:latin typeface="Arial" panose="020B0604020202020204" pitchFamily="34" charset="0"/>
                    <a:ea typeface="Gotham Light" charset="0"/>
                    <a:cs typeface="Arial" panose="020B0604020202020204" pitchFamily="34" charset="0"/>
                  </a:rPr>
                  <a:t> </a:t>
                </a:r>
                <a:r>
                  <a:rPr kumimoji="0" lang="en-US" altLang="x-none" sz="1600" b="1" i="0" u="none" strike="noStrike" kern="1200" cap="none" spc="300" normalizeH="0" baseline="0" noProof="0">
                    <a:ln>
                      <a:noFill/>
                    </a:ln>
                    <a:solidFill>
                      <a:srgbClr val="EB1700"/>
                    </a:solidFill>
                    <a:effectLst/>
                    <a:uLnTx/>
                    <a:uFillTx/>
                    <a:latin typeface="Arial" panose="020B0604020202020204" pitchFamily="34" charset="0"/>
                    <a:ea typeface="Gotham Light" charset="0"/>
                    <a:cs typeface="Arial" panose="020B0604020202020204" pitchFamily="34" charset="0"/>
                  </a:rPr>
                  <a:t>EMA &amp; FDA </a:t>
                </a:r>
                <a:endParaRPr kumimoji="0" lang="en-US" altLang="x-none" sz="1100" b="1" i="0" u="none" strike="noStrike" kern="1200" cap="none" spc="300" normalizeH="0" baseline="0" noProof="0">
                  <a:ln>
                    <a:noFill/>
                  </a:ln>
                  <a:solidFill>
                    <a:srgbClr val="EB1700"/>
                  </a:solidFill>
                  <a:effectLst/>
                  <a:uLnTx/>
                  <a:uFillTx/>
                  <a:latin typeface="Arial" panose="020B0604020202020204" pitchFamily="34" charset="0"/>
                  <a:ea typeface="Gotham Light" charset="0"/>
                  <a:cs typeface="Arial" panose="020B0604020202020204" pitchFamily="34" charset="0"/>
                </a:endParaRPr>
              </a:p>
              <a:p>
                <a:pPr marL="0" marR="0" lvl="0" indent="0" algn="ctr" defTabSz="914400" rtl="0" eaLnBrk="1" fontAlgn="auto" latinLnBrk="0" hangingPunct="1">
                  <a:lnSpc>
                    <a:spcPct val="90000"/>
                  </a:lnSpc>
                  <a:spcBef>
                    <a:spcPts val="0"/>
                  </a:spcBef>
                  <a:spcAft>
                    <a:spcPts val="0"/>
                  </a:spcAft>
                  <a:buClrTx/>
                  <a:buSzTx/>
                  <a:buFontTx/>
                  <a:buNone/>
                  <a:tabLst>
                    <a:tab pos="723900" algn="l"/>
                    <a:tab pos="1447800" algn="l"/>
                    <a:tab pos="2171700" algn="l"/>
                    <a:tab pos="2895600" algn="l"/>
                  </a:tabLst>
                  <a:defRPr/>
                </a:pPr>
                <a:endParaRPr kumimoji="0" lang="en-US" altLang="x-none" sz="1100" b="1" i="0" u="none" strike="noStrike" kern="1200" cap="none" spc="300" normalizeH="0" baseline="0" noProof="0">
                  <a:ln>
                    <a:noFill/>
                  </a:ln>
                  <a:solidFill>
                    <a:srgbClr val="EB1700"/>
                  </a:solidFill>
                  <a:effectLst/>
                  <a:uLnTx/>
                  <a:uFillTx/>
                  <a:latin typeface="Arial" panose="020B0604020202020204" pitchFamily="34" charset="0"/>
                  <a:ea typeface="Gotham Light" charset="0"/>
                  <a:cs typeface="Arial" panose="020B0604020202020204" pitchFamily="34" charset="0"/>
                </a:endParaRPr>
              </a:p>
            </p:txBody>
          </p:sp>
        </p:grpSp>
        <p:sp>
          <p:nvSpPr>
            <p:cNvPr id="4110" name="Rectangle: Rounded Corners 4109">
              <a:extLst>
                <a:ext uri="{FF2B5EF4-FFF2-40B4-BE49-F238E27FC236}">
                  <a16:creationId xmlns:a16="http://schemas.microsoft.com/office/drawing/2014/main" id="{B28BEAF3-8DCF-87BD-DBC3-CEAC1D4F70DD}"/>
                </a:ext>
              </a:extLst>
            </p:cNvPr>
            <p:cNvSpPr/>
            <p:nvPr/>
          </p:nvSpPr>
          <p:spPr>
            <a:xfrm rot="20910539">
              <a:off x="-1333009" y="2522874"/>
              <a:ext cx="1129548" cy="27020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4111" name="TextBox 4110">
              <a:extLst>
                <a:ext uri="{FF2B5EF4-FFF2-40B4-BE49-F238E27FC236}">
                  <a16:creationId xmlns:a16="http://schemas.microsoft.com/office/drawing/2014/main" id="{AA418B7B-D6B8-D1DA-A1DD-6DA5362AC7CB}"/>
                </a:ext>
              </a:extLst>
            </p:cNvPr>
            <p:cNvSpPr txBox="1"/>
            <p:nvPr/>
          </p:nvSpPr>
          <p:spPr>
            <a:xfrm rot="20902113">
              <a:off x="-1408387" y="2515413"/>
              <a:ext cx="1272034" cy="29278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APPROVED</a:t>
              </a:r>
              <a:r>
                <a:rPr kumimoji="0" lang="en-GB" sz="1050" b="1" i="0" u="none" strike="noStrike" kern="1200" cap="none" spc="0" normalizeH="0" baseline="30000" noProof="0">
                  <a:ln>
                    <a:noFill/>
                  </a:ln>
                  <a:solidFill>
                    <a:srgbClr val="FFFFFF"/>
                  </a:solidFill>
                  <a:effectLst/>
                  <a:uLnTx/>
                  <a:uFillTx/>
                  <a:latin typeface="Arial" panose="020B0604020202020204" pitchFamily="34" charset="0"/>
                  <a:cs typeface="Arial" panose="020B0604020202020204" pitchFamily="34" charset="0"/>
                </a:rPr>
                <a:t>5,6</a:t>
              </a:r>
              <a:endParaRPr kumimoji="0" lang="en-GB" sz="105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nvGrpSpPr>
            <p:cNvPr id="4112" name="Group 4111">
              <a:extLst>
                <a:ext uri="{FF2B5EF4-FFF2-40B4-BE49-F238E27FC236}">
                  <a16:creationId xmlns:a16="http://schemas.microsoft.com/office/drawing/2014/main" id="{332AA2FF-6AC0-B2E6-8873-906D26DDCE64}"/>
                </a:ext>
              </a:extLst>
            </p:cNvPr>
            <p:cNvGrpSpPr/>
            <p:nvPr/>
          </p:nvGrpSpPr>
          <p:grpSpPr>
            <a:xfrm rot="20957731">
              <a:off x="-851190" y="2796877"/>
              <a:ext cx="285624" cy="132605"/>
              <a:chOff x="-1108863" y="3698232"/>
              <a:chExt cx="818090" cy="379808"/>
            </a:xfrm>
            <a:solidFill>
              <a:schemeClr val="accent1"/>
            </a:solidFill>
          </p:grpSpPr>
          <p:sp>
            <p:nvSpPr>
              <p:cNvPr id="4117" name="Freeform: Shape 4116">
                <a:extLst>
                  <a:ext uri="{FF2B5EF4-FFF2-40B4-BE49-F238E27FC236}">
                    <a16:creationId xmlns:a16="http://schemas.microsoft.com/office/drawing/2014/main" id="{86C60D35-4141-97FE-764E-25865E5D42E9}"/>
                  </a:ext>
                </a:extLst>
              </p:cNvPr>
              <p:cNvSpPr/>
              <p:nvPr/>
            </p:nvSpPr>
            <p:spPr>
              <a:xfrm>
                <a:off x="-851599" y="3773717"/>
                <a:ext cx="303561" cy="304323"/>
              </a:xfrm>
              <a:custGeom>
                <a:avLst/>
                <a:gdLst>
                  <a:gd name="connsiteX0" fmla="*/ 296561 w 303561"/>
                  <a:gd name="connsiteY0" fmla="*/ 134302 h 304323"/>
                  <a:gd name="connsiteX1" fmla="*/ 302276 w 303561"/>
                  <a:gd name="connsiteY1" fmla="*/ 111443 h 304323"/>
                  <a:gd name="connsiteX2" fmla="*/ 283226 w 303561"/>
                  <a:gd name="connsiteY2" fmla="*/ 97155 h 304323"/>
                  <a:gd name="connsiteX3" fmla="*/ 213693 w 303561"/>
                  <a:gd name="connsiteY3" fmla="*/ 97155 h 304323"/>
                  <a:gd name="connsiteX4" fmla="*/ 193691 w 303561"/>
                  <a:gd name="connsiteY4" fmla="*/ 82868 h 304323"/>
                  <a:gd name="connsiteX5" fmla="*/ 171783 w 303561"/>
                  <a:gd name="connsiteY5" fmla="*/ 14288 h 304323"/>
                  <a:gd name="connsiteX6" fmla="*/ 151781 w 303561"/>
                  <a:gd name="connsiteY6" fmla="*/ 0 h 304323"/>
                  <a:gd name="connsiteX7" fmla="*/ 131778 w 303561"/>
                  <a:gd name="connsiteY7" fmla="*/ 14288 h 304323"/>
                  <a:gd name="connsiteX8" fmla="*/ 109871 w 303561"/>
                  <a:gd name="connsiteY8" fmla="*/ 82868 h 304323"/>
                  <a:gd name="connsiteX9" fmla="*/ 89868 w 303561"/>
                  <a:gd name="connsiteY9" fmla="*/ 97155 h 304323"/>
                  <a:gd name="connsiteX10" fmla="*/ 20336 w 303561"/>
                  <a:gd name="connsiteY10" fmla="*/ 97155 h 304323"/>
                  <a:gd name="connsiteX11" fmla="*/ 1286 w 303561"/>
                  <a:gd name="connsiteY11" fmla="*/ 111443 h 304323"/>
                  <a:gd name="connsiteX12" fmla="*/ 7001 w 303561"/>
                  <a:gd name="connsiteY12" fmla="*/ 134302 h 304323"/>
                  <a:gd name="connsiteX13" fmla="*/ 31766 w 303561"/>
                  <a:gd name="connsiteY13" fmla="*/ 156210 h 304323"/>
                  <a:gd name="connsiteX14" fmla="*/ 63198 w 303561"/>
                  <a:gd name="connsiteY14" fmla="*/ 183833 h 304323"/>
                  <a:gd name="connsiteX15" fmla="*/ 69866 w 303561"/>
                  <a:gd name="connsiteY15" fmla="*/ 194310 h 304323"/>
                  <a:gd name="connsiteX16" fmla="*/ 69866 w 303561"/>
                  <a:gd name="connsiteY16" fmla="*/ 206693 h 304323"/>
                  <a:gd name="connsiteX17" fmla="*/ 47006 w 303561"/>
                  <a:gd name="connsiteY17" fmla="*/ 277178 h 304323"/>
                  <a:gd name="connsiteX18" fmla="*/ 54626 w 303561"/>
                  <a:gd name="connsiteY18" fmla="*/ 300038 h 304323"/>
                  <a:gd name="connsiteX19" fmla="*/ 78438 w 303561"/>
                  <a:gd name="connsiteY19" fmla="*/ 300038 h 304323"/>
                  <a:gd name="connsiteX20" fmla="*/ 139398 w 303561"/>
                  <a:gd name="connsiteY20" fmla="*/ 257175 h 304323"/>
                  <a:gd name="connsiteX21" fmla="*/ 163211 w 303561"/>
                  <a:gd name="connsiteY21" fmla="*/ 257175 h 304323"/>
                  <a:gd name="connsiteX22" fmla="*/ 224171 w 303561"/>
                  <a:gd name="connsiteY22" fmla="*/ 300038 h 304323"/>
                  <a:gd name="connsiteX23" fmla="*/ 248936 w 303561"/>
                  <a:gd name="connsiteY23" fmla="*/ 300038 h 304323"/>
                  <a:gd name="connsiteX24" fmla="*/ 256556 w 303561"/>
                  <a:gd name="connsiteY24" fmla="*/ 276225 h 304323"/>
                  <a:gd name="connsiteX25" fmla="*/ 235601 w 303561"/>
                  <a:gd name="connsiteY25" fmla="*/ 204788 h 304323"/>
                  <a:gd name="connsiteX26" fmla="*/ 242268 w 303561"/>
                  <a:gd name="connsiteY26" fmla="*/ 182880 h 304323"/>
                  <a:gd name="connsiteX27" fmla="*/ 296561 w 303561"/>
                  <a:gd name="connsiteY27" fmla="*/ 134302 h 304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03561" h="304323">
                    <a:moveTo>
                      <a:pt x="296561" y="134302"/>
                    </a:moveTo>
                    <a:cubicBezTo>
                      <a:pt x="303228" y="128588"/>
                      <a:pt x="305133" y="119063"/>
                      <a:pt x="302276" y="111443"/>
                    </a:cubicBezTo>
                    <a:cubicBezTo>
                      <a:pt x="299418" y="102870"/>
                      <a:pt x="291798" y="98107"/>
                      <a:pt x="283226" y="97155"/>
                    </a:cubicBezTo>
                    <a:lnTo>
                      <a:pt x="213693" y="97155"/>
                    </a:lnTo>
                    <a:cubicBezTo>
                      <a:pt x="205121" y="97155"/>
                      <a:pt x="196548" y="91440"/>
                      <a:pt x="193691" y="82868"/>
                    </a:cubicBezTo>
                    <a:lnTo>
                      <a:pt x="171783" y="14288"/>
                    </a:lnTo>
                    <a:cubicBezTo>
                      <a:pt x="168926" y="5715"/>
                      <a:pt x="161306" y="0"/>
                      <a:pt x="151781" y="0"/>
                    </a:cubicBezTo>
                    <a:cubicBezTo>
                      <a:pt x="143208" y="0"/>
                      <a:pt x="134636" y="5715"/>
                      <a:pt x="131778" y="14288"/>
                    </a:cubicBezTo>
                    <a:lnTo>
                      <a:pt x="109871" y="82868"/>
                    </a:lnTo>
                    <a:cubicBezTo>
                      <a:pt x="107013" y="91440"/>
                      <a:pt x="99393" y="97155"/>
                      <a:pt x="89868" y="97155"/>
                    </a:cubicBezTo>
                    <a:lnTo>
                      <a:pt x="20336" y="97155"/>
                    </a:lnTo>
                    <a:cubicBezTo>
                      <a:pt x="11763" y="97155"/>
                      <a:pt x="4143" y="102870"/>
                      <a:pt x="1286" y="111443"/>
                    </a:cubicBezTo>
                    <a:cubicBezTo>
                      <a:pt x="-1572" y="120015"/>
                      <a:pt x="333" y="128588"/>
                      <a:pt x="7001" y="134302"/>
                    </a:cubicBezTo>
                    <a:lnTo>
                      <a:pt x="31766" y="156210"/>
                    </a:lnTo>
                    <a:lnTo>
                      <a:pt x="63198" y="183833"/>
                    </a:lnTo>
                    <a:cubicBezTo>
                      <a:pt x="66056" y="186690"/>
                      <a:pt x="67961" y="190500"/>
                      <a:pt x="69866" y="194310"/>
                    </a:cubicBezTo>
                    <a:cubicBezTo>
                      <a:pt x="70818" y="198120"/>
                      <a:pt x="70818" y="201930"/>
                      <a:pt x="69866" y="206693"/>
                    </a:cubicBezTo>
                    <a:lnTo>
                      <a:pt x="47006" y="277178"/>
                    </a:lnTo>
                    <a:cubicBezTo>
                      <a:pt x="44148" y="285750"/>
                      <a:pt x="47006" y="295275"/>
                      <a:pt x="54626" y="300038"/>
                    </a:cubicBezTo>
                    <a:cubicBezTo>
                      <a:pt x="62246" y="305753"/>
                      <a:pt x="71771" y="305753"/>
                      <a:pt x="78438" y="300038"/>
                    </a:cubicBezTo>
                    <a:lnTo>
                      <a:pt x="139398" y="257175"/>
                    </a:lnTo>
                    <a:cubicBezTo>
                      <a:pt x="146066" y="252413"/>
                      <a:pt x="155591" y="252413"/>
                      <a:pt x="163211" y="257175"/>
                    </a:cubicBezTo>
                    <a:lnTo>
                      <a:pt x="224171" y="300038"/>
                    </a:lnTo>
                    <a:cubicBezTo>
                      <a:pt x="231791" y="305753"/>
                      <a:pt x="241316" y="305753"/>
                      <a:pt x="248936" y="300038"/>
                    </a:cubicBezTo>
                    <a:cubicBezTo>
                      <a:pt x="256556" y="294323"/>
                      <a:pt x="259413" y="284798"/>
                      <a:pt x="256556" y="276225"/>
                    </a:cubicBezTo>
                    <a:lnTo>
                      <a:pt x="235601" y="204788"/>
                    </a:lnTo>
                    <a:cubicBezTo>
                      <a:pt x="233696" y="197168"/>
                      <a:pt x="235601" y="188595"/>
                      <a:pt x="242268" y="182880"/>
                    </a:cubicBezTo>
                    <a:lnTo>
                      <a:pt x="296561" y="134302"/>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4118" name="Freeform: Shape 4117">
                <a:extLst>
                  <a:ext uri="{FF2B5EF4-FFF2-40B4-BE49-F238E27FC236}">
                    <a16:creationId xmlns:a16="http://schemas.microsoft.com/office/drawing/2014/main" id="{91C33DB4-AB25-6B1C-3CCD-4AF45C54252A}"/>
                  </a:ext>
                </a:extLst>
              </p:cNvPr>
              <p:cNvSpPr/>
              <p:nvPr/>
            </p:nvSpPr>
            <p:spPr>
              <a:xfrm>
                <a:off x="-1108863" y="3698232"/>
                <a:ext cx="228155" cy="227647"/>
              </a:xfrm>
              <a:custGeom>
                <a:avLst/>
                <a:gdLst>
                  <a:gd name="connsiteX0" fmla="*/ 222663 w 228155"/>
                  <a:gd name="connsiteY0" fmla="*/ 100965 h 227647"/>
                  <a:gd name="connsiteX1" fmla="*/ 227425 w 228155"/>
                  <a:gd name="connsiteY1" fmla="*/ 83820 h 227647"/>
                  <a:gd name="connsiteX2" fmla="*/ 213138 w 228155"/>
                  <a:gd name="connsiteY2" fmla="*/ 73342 h 227647"/>
                  <a:gd name="connsiteX3" fmla="*/ 160750 w 228155"/>
                  <a:gd name="connsiteY3" fmla="*/ 73342 h 227647"/>
                  <a:gd name="connsiteX4" fmla="*/ 146463 w 228155"/>
                  <a:gd name="connsiteY4" fmla="*/ 62865 h 227647"/>
                  <a:gd name="connsiteX5" fmla="*/ 129317 w 228155"/>
                  <a:gd name="connsiteY5" fmla="*/ 11430 h 227647"/>
                  <a:gd name="connsiteX6" fmla="*/ 114078 w 228155"/>
                  <a:gd name="connsiteY6" fmla="*/ 0 h 227647"/>
                  <a:gd name="connsiteX7" fmla="*/ 98838 w 228155"/>
                  <a:gd name="connsiteY7" fmla="*/ 10477 h 227647"/>
                  <a:gd name="connsiteX8" fmla="*/ 81692 w 228155"/>
                  <a:gd name="connsiteY8" fmla="*/ 61913 h 227647"/>
                  <a:gd name="connsiteX9" fmla="*/ 67405 w 228155"/>
                  <a:gd name="connsiteY9" fmla="*/ 72390 h 227647"/>
                  <a:gd name="connsiteX10" fmla="*/ 15017 w 228155"/>
                  <a:gd name="connsiteY10" fmla="*/ 72390 h 227647"/>
                  <a:gd name="connsiteX11" fmla="*/ 730 w 228155"/>
                  <a:gd name="connsiteY11" fmla="*/ 82867 h 227647"/>
                  <a:gd name="connsiteX12" fmla="*/ 5492 w 228155"/>
                  <a:gd name="connsiteY12" fmla="*/ 100013 h 227647"/>
                  <a:gd name="connsiteX13" fmla="*/ 23590 w 228155"/>
                  <a:gd name="connsiteY13" fmla="*/ 116205 h 227647"/>
                  <a:gd name="connsiteX14" fmla="*/ 46450 w 228155"/>
                  <a:gd name="connsiteY14" fmla="*/ 137160 h 227647"/>
                  <a:gd name="connsiteX15" fmla="*/ 51213 w 228155"/>
                  <a:gd name="connsiteY15" fmla="*/ 144780 h 227647"/>
                  <a:gd name="connsiteX16" fmla="*/ 51213 w 228155"/>
                  <a:gd name="connsiteY16" fmla="*/ 153352 h 227647"/>
                  <a:gd name="connsiteX17" fmla="*/ 35020 w 228155"/>
                  <a:gd name="connsiteY17" fmla="*/ 207645 h 227647"/>
                  <a:gd name="connsiteX18" fmla="*/ 40735 w 228155"/>
                  <a:gd name="connsiteY18" fmla="*/ 224790 h 227647"/>
                  <a:gd name="connsiteX19" fmla="*/ 58833 w 228155"/>
                  <a:gd name="connsiteY19" fmla="*/ 224790 h 227647"/>
                  <a:gd name="connsiteX20" fmla="*/ 104553 w 228155"/>
                  <a:gd name="connsiteY20" fmla="*/ 192405 h 227647"/>
                  <a:gd name="connsiteX21" fmla="*/ 122650 w 228155"/>
                  <a:gd name="connsiteY21" fmla="*/ 192405 h 227647"/>
                  <a:gd name="connsiteX22" fmla="*/ 168370 w 228155"/>
                  <a:gd name="connsiteY22" fmla="*/ 224790 h 227647"/>
                  <a:gd name="connsiteX23" fmla="*/ 186467 w 228155"/>
                  <a:gd name="connsiteY23" fmla="*/ 224790 h 227647"/>
                  <a:gd name="connsiteX24" fmla="*/ 192183 w 228155"/>
                  <a:gd name="connsiteY24" fmla="*/ 207645 h 227647"/>
                  <a:gd name="connsiteX25" fmla="*/ 175990 w 228155"/>
                  <a:gd name="connsiteY25" fmla="*/ 153352 h 227647"/>
                  <a:gd name="connsiteX26" fmla="*/ 180753 w 228155"/>
                  <a:gd name="connsiteY26" fmla="*/ 137160 h 227647"/>
                  <a:gd name="connsiteX27" fmla="*/ 222663 w 228155"/>
                  <a:gd name="connsiteY27" fmla="*/ 100965 h 227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28155" h="227647">
                    <a:moveTo>
                      <a:pt x="222663" y="100965"/>
                    </a:moveTo>
                    <a:cubicBezTo>
                      <a:pt x="227425" y="96202"/>
                      <a:pt x="229330" y="89535"/>
                      <a:pt x="227425" y="83820"/>
                    </a:cubicBezTo>
                    <a:cubicBezTo>
                      <a:pt x="225520" y="78105"/>
                      <a:pt x="218853" y="73342"/>
                      <a:pt x="213138" y="73342"/>
                    </a:cubicBezTo>
                    <a:lnTo>
                      <a:pt x="160750" y="73342"/>
                    </a:lnTo>
                    <a:cubicBezTo>
                      <a:pt x="154083" y="73342"/>
                      <a:pt x="148367" y="68580"/>
                      <a:pt x="146463" y="62865"/>
                    </a:cubicBezTo>
                    <a:lnTo>
                      <a:pt x="129317" y="11430"/>
                    </a:lnTo>
                    <a:cubicBezTo>
                      <a:pt x="126460" y="4763"/>
                      <a:pt x="120745" y="0"/>
                      <a:pt x="114078" y="0"/>
                    </a:cubicBezTo>
                    <a:cubicBezTo>
                      <a:pt x="107410" y="0"/>
                      <a:pt x="101695" y="4763"/>
                      <a:pt x="98838" y="10477"/>
                    </a:cubicBezTo>
                    <a:lnTo>
                      <a:pt x="81692" y="61913"/>
                    </a:lnTo>
                    <a:cubicBezTo>
                      <a:pt x="79788" y="68580"/>
                      <a:pt x="74073" y="72390"/>
                      <a:pt x="67405" y="72390"/>
                    </a:cubicBezTo>
                    <a:lnTo>
                      <a:pt x="15017" y="72390"/>
                    </a:lnTo>
                    <a:cubicBezTo>
                      <a:pt x="8350" y="72390"/>
                      <a:pt x="2635" y="76200"/>
                      <a:pt x="730" y="82867"/>
                    </a:cubicBezTo>
                    <a:cubicBezTo>
                      <a:pt x="-1175" y="88583"/>
                      <a:pt x="730" y="96202"/>
                      <a:pt x="5492" y="100013"/>
                    </a:cubicBezTo>
                    <a:lnTo>
                      <a:pt x="23590" y="116205"/>
                    </a:lnTo>
                    <a:lnTo>
                      <a:pt x="46450" y="137160"/>
                    </a:lnTo>
                    <a:cubicBezTo>
                      <a:pt x="48355" y="139065"/>
                      <a:pt x="50260" y="141923"/>
                      <a:pt x="51213" y="144780"/>
                    </a:cubicBezTo>
                    <a:cubicBezTo>
                      <a:pt x="52165" y="147638"/>
                      <a:pt x="52165" y="150495"/>
                      <a:pt x="51213" y="153352"/>
                    </a:cubicBezTo>
                    <a:lnTo>
                      <a:pt x="35020" y="207645"/>
                    </a:lnTo>
                    <a:cubicBezTo>
                      <a:pt x="33115" y="214313"/>
                      <a:pt x="35020" y="220980"/>
                      <a:pt x="40735" y="224790"/>
                    </a:cubicBezTo>
                    <a:cubicBezTo>
                      <a:pt x="46450" y="228600"/>
                      <a:pt x="53117" y="228600"/>
                      <a:pt x="58833" y="224790"/>
                    </a:cubicBezTo>
                    <a:lnTo>
                      <a:pt x="104553" y="192405"/>
                    </a:lnTo>
                    <a:cubicBezTo>
                      <a:pt x="110267" y="188595"/>
                      <a:pt x="116935" y="188595"/>
                      <a:pt x="122650" y="192405"/>
                    </a:cubicBezTo>
                    <a:lnTo>
                      <a:pt x="168370" y="224790"/>
                    </a:lnTo>
                    <a:cubicBezTo>
                      <a:pt x="174085" y="228600"/>
                      <a:pt x="180753" y="228600"/>
                      <a:pt x="186467" y="224790"/>
                    </a:cubicBezTo>
                    <a:cubicBezTo>
                      <a:pt x="192183" y="220980"/>
                      <a:pt x="194088" y="213360"/>
                      <a:pt x="192183" y="207645"/>
                    </a:cubicBezTo>
                    <a:lnTo>
                      <a:pt x="175990" y="153352"/>
                    </a:lnTo>
                    <a:cubicBezTo>
                      <a:pt x="174085" y="147638"/>
                      <a:pt x="175990" y="140970"/>
                      <a:pt x="180753" y="137160"/>
                    </a:cubicBezTo>
                    <a:lnTo>
                      <a:pt x="222663" y="100965"/>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4119" name="Freeform: Shape 4118">
                <a:extLst>
                  <a:ext uri="{FF2B5EF4-FFF2-40B4-BE49-F238E27FC236}">
                    <a16:creationId xmlns:a16="http://schemas.microsoft.com/office/drawing/2014/main" id="{8E00F0B0-2988-9476-6880-D4714A44C486}"/>
                  </a:ext>
                </a:extLst>
              </p:cNvPr>
              <p:cNvSpPr/>
              <p:nvPr/>
            </p:nvSpPr>
            <p:spPr>
              <a:xfrm>
                <a:off x="-518928" y="3698232"/>
                <a:ext cx="228155" cy="227647"/>
              </a:xfrm>
              <a:custGeom>
                <a:avLst/>
                <a:gdLst>
                  <a:gd name="connsiteX0" fmla="*/ 222663 w 228155"/>
                  <a:gd name="connsiteY0" fmla="*/ 100965 h 227647"/>
                  <a:gd name="connsiteX1" fmla="*/ 227425 w 228155"/>
                  <a:gd name="connsiteY1" fmla="*/ 83820 h 227647"/>
                  <a:gd name="connsiteX2" fmla="*/ 213138 w 228155"/>
                  <a:gd name="connsiteY2" fmla="*/ 73342 h 227647"/>
                  <a:gd name="connsiteX3" fmla="*/ 160750 w 228155"/>
                  <a:gd name="connsiteY3" fmla="*/ 73342 h 227647"/>
                  <a:gd name="connsiteX4" fmla="*/ 146463 w 228155"/>
                  <a:gd name="connsiteY4" fmla="*/ 62865 h 227647"/>
                  <a:gd name="connsiteX5" fmla="*/ 129317 w 228155"/>
                  <a:gd name="connsiteY5" fmla="*/ 11430 h 227647"/>
                  <a:gd name="connsiteX6" fmla="*/ 114078 w 228155"/>
                  <a:gd name="connsiteY6" fmla="*/ 0 h 227647"/>
                  <a:gd name="connsiteX7" fmla="*/ 98838 w 228155"/>
                  <a:gd name="connsiteY7" fmla="*/ 10477 h 227647"/>
                  <a:gd name="connsiteX8" fmla="*/ 81692 w 228155"/>
                  <a:gd name="connsiteY8" fmla="*/ 61913 h 227647"/>
                  <a:gd name="connsiteX9" fmla="*/ 67405 w 228155"/>
                  <a:gd name="connsiteY9" fmla="*/ 72390 h 227647"/>
                  <a:gd name="connsiteX10" fmla="*/ 15017 w 228155"/>
                  <a:gd name="connsiteY10" fmla="*/ 72390 h 227647"/>
                  <a:gd name="connsiteX11" fmla="*/ 730 w 228155"/>
                  <a:gd name="connsiteY11" fmla="*/ 82867 h 227647"/>
                  <a:gd name="connsiteX12" fmla="*/ 5492 w 228155"/>
                  <a:gd name="connsiteY12" fmla="*/ 100013 h 227647"/>
                  <a:gd name="connsiteX13" fmla="*/ 23590 w 228155"/>
                  <a:gd name="connsiteY13" fmla="*/ 116205 h 227647"/>
                  <a:gd name="connsiteX14" fmla="*/ 46450 w 228155"/>
                  <a:gd name="connsiteY14" fmla="*/ 137160 h 227647"/>
                  <a:gd name="connsiteX15" fmla="*/ 51213 w 228155"/>
                  <a:gd name="connsiteY15" fmla="*/ 144780 h 227647"/>
                  <a:gd name="connsiteX16" fmla="*/ 51213 w 228155"/>
                  <a:gd name="connsiteY16" fmla="*/ 153352 h 227647"/>
                  <a:gd name="connsiteX17" fmla="*/ 35020 w 228155"/>
                  <a:gd name="connsiteY17" fmla="*/ 207645 h 227647"/>
                  <a:gd name="connsiteX18" fmla="*/ 40735 w 228155"/>
                  <a:gd name="connsiteY18" fmla="*/ 224790 h 227647"/>
                  <a:gd name="connsiteX19" fmla="*/ 58833 w 228155"/>
                  <a:gd name="connsiteY19" fmla="*/ 224790 h 227647"/>
                  <a:gd name="connsiteX20" fmla="*/ 104553 w 228155"/>
                  <a:gd name="connsiteY20" fmla="*/ 192405 h 227647"/>
                  <a:gd name="connsiteX21" fmla="*/ 122650 w 228155"/>
                  <a:gd name="connsiteY21" fmla="*/ 192405 h 227647"/>
                  <a:gd name="connsiteX22" fmla="*/ 168370 w 228155"/>
                  <a:gd name="connsiteY22" fmla="*/ 224790 h 227647"/>
                  <a:gd name="connsiteX23" fmla="*/ 186467 w 228155"/>
                  <a:gd name="connsiteY23" fmla="*/ 224790 h 227647"/>
                  <a:gd name="connsiteX24" fmla="*/ 192183 w 228155"/>
                  <a:gd name="connsiteY24" fmla="*/ 207645 h 227647"/>
                  <a:gd name="connsiteX25" fmla="*/ 175990 w 228155"/>
                  <a:gd name="connsiteY25" fmla="*/ 153352 h 227647"/>
                  <a:gd name="connsiteX26" fmla="*/ 180753 w 228155"/>
                  <a:gd name="connsiteY26" fmla="*/ 137160 h 227647"/>
                  <a:gd name="connsiteX27" fmla="*/ 222663 w 228155"/>
                  <a:gd name="connsiteY27" fmla="*/ 100965 h 227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28155" h="227647">
                    <a:moveTo>
                      <a:pt x="222663" y="100965"/>
                    </a:moveTo>
                    <a:cubicBezTo>
                      <a:pt x="227425" y="96202"/>
                      <a:pt x="229330" y="89535"/>
                      <a:pt x="227425" y="83820"/>
                    </a:cubicBezTo>
                    <a:cubicBezTo>
                      <a:pt x="225520" y="78105"/>
                      <a:pt x="218853" y="73342"/>
                      <a:pt x="213138" y="73342"/>
                    </a:cubicBezTo>
                    <a:lnTo>
                      <a:pt x="160750" y="73342"/>
                    </a:lnTo>
                    <a:cubicBezTo>
                      <a:pt x="154083" y="73342"/>
                      <a:pt x="148367" y="68580"/>
                      <a:pt x="146463" y="62865"/>
                    </a:cubicBezTo>
                    <a:lnTo>
                      <a:pt x="129317" y="11430"/>
                    </a:lnTo>
                    <a:cubicBezTo>
                      <a:pt x="126460" y="4763"/>
                      <a:pt x="120745" y="0"/>
                      <a:pt x="114078" y="0"/>
                    </a:cubicBezTo>
                    <a:cubicBezTo>
                      <a:pt x="107410" y="0"/>
                      <a:pt x="101695" y="4763"/>
                      <a:pt x="98838" y="10477"/>
                    </a:cubicBezTo>
                    <a:lnTo>
                      <a:pt x="81692" y="61913"/>
                    </a:lnTo>
                    <a:cubicBezTo>
                      <a:pt x="79788" y="68580"/>
                      <a:pt x="74073" y="72390"/>
                      <a:pt x="67405" y="72390"/>
                    </a:cubicBezTo>
                    <a:lnTo>
                      <a:pt x="15017" y="72390"/>
                    </a:lnTo>
                    <a:cubicBezTo>
                      <a:pt x="8350" y="72390"/>
                      <a:pt x="2635" y="76200"/>
                      <a:pt x="730" y="82867"/>
                    </a:cubicBezTo>
                    <a:cubicBezTo>
                      <a:pt x="-1175" y="88583"/>
                      <a:pt x="730" y="96202"/>
                      <a:pt x="5492" y="100013"/>
                    </a:cubicBezTo>
                    <a:lnTo>
                      <a:pt x="23590" y="116205"/>
                    </a:lnTo>
                    <a:lnTo>
                      <a:pt x="46450" y="137160"/>
                    </a:lnTo>
                    <a:cubicBezTo>
                      <a:pt x="48355" y="139065"/>
                      <a:pt x="50260" y="141923"/>
                      <a:pt x="51213" y="144780"/>
                    </a:cubicBezTo>
                    <a:cubicBezTo>
                      <a:pt x="52165" y="147638"/>
                      <a:pt x="52165" y="150495"/>
                      <a:pt x="51213" y="153352"/>
                    </a:cubicBezTo>
                    <a:lnTo>
                      <a:pt x="35020" y="207645"/>
                    </a:lnTo>
                    <a:cubicBezTo>
                      <a:pt x="33115" y="214313"/>
                      <a:pt x="35020" y="220980"/>
                      <a:pt x="40735" y="224790"/>
                    </a:cubicBezTo>
                    <a:cubicBezTo>
                      <a:pt x="46450" y="228600"/>
                      <a:pt x="53117" y="228600"/>
                      <a:pt x="58833" y="224790"/>
                    </a:cubicBezTo>
                    <a:lnTo>
                      <a:pt x="104553" y="192405"/>
                    </a:lnTo>
                    <a:cubicBezTo>
                      <a:pt x="110267" y="188595"/>
                      <a:pt x="116935" y="188595"/>
                      <a:pt x="122650" y="192405"/>
                    </a:cubicBezTo>
                    <a:lnTo>
                      <a:pt x="168370" y="224790"/>
                    </a:lnTo>
                    <a:cubicBezTo>
                      <a:pt x="174085" y="228600"/>
                      <a:pt x="180753" y="228600"/>
                      <a:pt x="186467" y="224790"/>
                    </a:cubicBezTo>
                    <a:cubicBezTo>
                      <a:pt x="192183" y="220980"/>
                      <a:pt x="194088" y="213360"/>
                      <a:pt x="192183" y="207645"/>
                    </a:cubicBezTo>
                    <a:lnTo>
                      <a:pt x="175990" y="153352"/>
                    </a:lnTo>
                    <a:cubicBezTo>
                      <a:pt x="174085" y="147638"/>
                      <a:pt x="175990" y="140970"/>
                      <a:pt x="180753" y="137160"/>
                    </a:cubicBezTo>
                    <a:lnTo>
                      <a:pt x="222663" y="100965"/>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4113" name="Group 4112">
              <a:extLst>
                <a:ext uri="{FF2B5EF4-FFF2-40B4-BE49-F238E27FC236}">
                  <a16:creationId xmlns:a16="http://schemas.microsoft.com/office/drawing/2014/main" id="{B76CF458-A639-96CB-8E36-0E5CCF1E1BF0}"/>
                </a:ext>
              </a:extLst>
            </p:cNvPr>
            <p:cNvGrpSpPr/>
            <p:nvPr/>
          </p:nvGrpSpPr>
          <p:grpSpPr>
            <a:xfrm rot="10073678">
              <a:off x="-943537" y="2366793"/>
              <a:ext cx="285624" cy="132605"/>
              <a:chOff x="-1108863" y="3698232"/>
              <a:chExt cx="818090" cy="379808"/>
            </a:xfrm>
            <a:solidFill>
              <a:schemeClr val="accent1"/>
            </a:solidFill>
          </p:grpSpPr>
          <p:sp>
            <p:nvSpPr>
              <p:cNvPr id="4114" name="Freeform: Shape 4113">
                <a:extLst>
                  <a:ext uri="{FF2B5EF4-FFF2-40B4-BE49-F238E27FC236}">
                    <a16:creationId xmlns:a16="http://schemas.microsoft.com/office/drawing/2014/main" id="{7A85FCD3-920E-CA12-7BF0-CC40DD0682D8}"/>
                  </a:ext>
                </a:extLst>
              </p:cNvPr>
              <p:cNvSpPr/>
              <p:nvPr/>
            </p:nvSpPr>
            <p:spPr>
              <a:xfrm>
                <a:off x="-851599" y="3773717"/>
                <a:ext cx="303561" cy="304323"/>
              </a:xfrm>
              <a:custGeom>
                <a:avLst/>
                <a:gdLst>
                  <a:gd name="connsiteX0" fmla="*/ 296561 w 303561"/>
                  <a:gd name="connsiteY0" fmla="*/ 134302 h 304323"/>
                  <a:gd name="connsiteX1" fmla="*/ 302276 w 303561"/>
                  <a:gd name="connsiteY1" fmla="*/ 111443 h 304323"/>
                  <a:gd name="connsiteX2" fmla="*/ 283226 w 303561"/>
                  <a:gd name="connsiteY2" fmla="*/ 97155 h 304323"/>
                  <a:gd name="connsiteX3" fmla="*/ 213693 w 303561"/>
                  <a:gd name="connsiteY3" fmla="*/ 97155 h 304323"/>
                  <a:gd name="connsiteX4" fmla="*/ 193691 w 303561"/>
                  <a:gd name="connsiteY4" fmla="*/ 82868 h 304323"/>
                  <a:gd name="connsiteX5" fmla="*/ 171783 w 303561"/>
                  <a:gd name="connsiteY5" fmla="*/ 14288 h 304323"/>
                  <a:gd name="connsiteX6" fmla="*/ 151781 w 303561"/>
                  <a:gd name="connsiteY6" fmla="*/ 0 h 304323"/>
                  <a:gd name="connsiteX7" fmla="*/ 131778 w 303561"/>
                  <a:gd name="connsiteY7" fmla="*/ 14288 h 304323"/>
                  <a:gd name="connsiteX8" fmla="*/ 109871 w 303561"/>
                  <a:gd name="connsiteY8" fmla="*/ 82868 h 304323"/>
                  <a:gd name="connsiteX9" fmla="*/ 89868 w 303561"/>
                  <a:gd name="connsiteY9" fmla="*/ 97155 h 304323"/>
                  <a:gd name="connsiteX10" fmla="*/ 20336 w 303561"/>
                  <a:gd name="connsiteY10" fmla="*/ 97155 h 304323"/>
                  <a:gd name="connsiteX11" fmla="*/ 1286 w 303561"/>
                  <a:gd name="connsiteY11" fmla="*/ 111443 h 304323"/>
                  <a:gd name="connsiteX12" fmla="*/ 7001 w 303561"/>
                  <a:gd name="connsiteY12" fmla="*/ 134302 h 304323"/>
                  <a:gd name="connsiteX13" fmla="*/ 31766 w 303561"/>
                  <a:gd name="connsiteY13" fmla="*/ 156210 h 304323"/>
                  <a:gd name="connsiteX14" fmla="*/ 63198 w 303561"/>
                  <a:gd name="connsiteY14" fmla="*/ 183833 h 304323"/>
                  <a:gd name="connsiteX15" fmla="*/ 69866 w 303561"/>
                  <a:gd name="connsiteY15" fmla="*/ 194310 h 304323"/>
                  <a:gd name="connsiteX16" fmla="*/ 69866 w 303561"/>
                  <a:gd name="connsiteY16" fmla="*/ 206693 h 304323"/>
                  <a:gd name="connsiteX17" fmla="*/ 47006 w 303561"/>
                  <a:gd name="connsiteY17" fmla="*/ 277178 h 304323"/>
                  <a:gd name="connsiteX18" fmla="*/ 54626 w 303561"/>
                  <a:gd name="connsiteY18" fmla="*/ 300038 h 304323"/>
                  <a:gd name="connsiteX19" fmla="*/ 78438 w 303561"/>
                  <a:gd name="connsiteY19" fmla="*/ 300038 h 304323"/>
                  <a:gd name="connsiteX20" fmla="*/ 139398 w 303561"/>
                  <a:gd name="connsiteY20" fmla="*/ 257175 h 304323"/>
                  <a:gd name="connsiteX21" fmla="*/ 163211 w 303561"/>
                  <a:gd name="connsiteY21" fmla="*/ 257175 h 304323"/>
                  <a:gd name="connsiteX22" fmla="*/ 224171 w 303561"/>
                  <a:gd name="connsiteY22" fmla="*/ 300038 h 304323"/>
                  <a:gd name="connsiteX23" fmla="*/ 248936 w 303561"/>
                  <a:gd name="connsiteY23" fmla="*/ 300038 h 304323"/>
                  <a:gd name="connsiteX24" fmla="*/ 256556 w 303561"/>
                  <a:gd name="connsiteY24" fmla="*/ 276225 h 304323"/>
                  <a:gd name="connsiteX25" fmla="*/ 235601 w 303561"/>
                  <a:gd name="connsiteY25" fmla="*/ 204788 h 304323"/>
                  <a:gd name="connsiteX26" fmla="*/ 242268 w 303561"/>
                  <a:gd name="connsiteY26" fmla="*/ 182880 h 304323"/>
                  <a:gd name="connsiteX27" fmla="*/ 296561 w 303561"/>
                  <a:gd name="connsiteY27" fmla="*/ 134302 h 304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03561" h="304323">
                    <a:moveTo>
                      <a:pt x="296561" y="134302"/>
                    </a:moveTo>
                    <a:cubicBezTo>
                      <a:pt x="303228" y="128588"/>
                      <a:pt x="305133" y="119063"/>
                      <a:pt x="302276" y="111443"/>
                    </a:cubicBezTo>
                    <a:cubicBezTo>
                      <a:pt x="299418" y="102870"/>
                      <a:pt x="291798" y="98107"/>
                      <a:pt x="283226" y="97155"/>
                    </a:cubicBezTo>
                    <a:lnTo>
                      <a:pt x="213693" y="97155"/>
                    </a:lnTo>
                    <a:cubicBezTo>
                      <a:pt x="205121" y="97155"/>
                      <a:pt x="196548" y="91440"/>
                      <a:pt x="193691" y="82868"/>
                    </a:cubicBezTo>
                    <a:lnTo>
                      <a:pt x="171783" y="14288"/>
                    </a:lnTo>
                    <a:cubicBezTo>
                      <a:pt x="168926" y="5715"/>
                      <a:pt x="161306" y="0"/>
                      <a:pt x="151781" y="0"/>
                    </a:cubicBezTo>
                    <a:cubicBezTo>
                      <a:pt x="143208" y="0"/>
                      <a:pt x="134636" y="5715"/>
                      <a:pt x="131778" y="14288"/>
                    </a:cubicBezTo>
                    <a:lnTo>
                      <a:pt x="109871" y="82868"/>
                    </a:lnTo>
                    <a:cubicBezTo>
                      <a:pt x="107013" y="91440"/>
                      <a:pt x="99393" y="97155"/>
                      <a:pt x="89868" y="97155"/>
                    </a:cubicBezTo>
                    <a:lnTo>
                      <a:pt x="20336" y="97155"/>
                    </a:lnTo>
                    <a:cubicBezTo>
                      <a:pt x="11763" y="97155"/>
                      <a:pt x="4143" y="102870"/>
                      <a:pt x="1286" y="111443"/>
                    </a:cubicBezTo>
                    <a:cubicBezTo>
                      <a:pt x="-1572" y="120015"/>
                      <a:pt x="333" y="128588"/>
                      <a:pt x="7001" y="134302"/>
                    </a:cubicBezTo>
                    <a:lnTo>
                      <a:pt x="31766" y="156210"/>
                    </a:lnTo>
                    <a:lnTo>
                      <a:pt x="63198" y="183833"/>
                    </a:lnTo>
                    <a:cubicBezTo>
                      <a:pt x="66056" y="186690"/>
                      <a:pt x="67961" y="190500"/>
                      <a:pt x="69866" y="194310"/>
                    </a:cubicBezTo>
                    <a:cubicBezTo>
                      <a:pt x="70818" y="198120"/>
                      <a:pt x="70818" y="201930"/>
                      <a:pt x="69866" y="206693"/>
                    </a:cubicBezTo>
                    <a:lnTo>
                      <a:pt x="47006" y="277178"/>
                    </a:lnTo>
                    <a:cubicBezTo>
                      <a:pt x="44148" y="285750"/>
                      <a:pt x="47006" y="295275"/>
                      <a:pt x="54626" y="300038"/>
                    </a:cubicBezTo>
                    <a:cubicBezTo>
                      <a:pt x="62246" y="305753"/>
                      <a:pt x="71771" y="305753"/>
                      <a:pt x="78438" y="300038"/>
                    </a:cubicBezTo>
                    <a:lnTo>
                      <a:pt x="139398" y="257175"/>
                    </a:lnTo>
                    <a:cubicBezTo>
                      <a:pt x="146066" y="252413"/>
                      <a:pt x="155591" y="252413"/>
                      <a:pt x="163211" y="257175"/>
                    </a:cubicBezTo>
                    <a:lnTo>
                      <a:pt x="224171" y="300038"/>
                    </a:lnTo>
                    <a:cubicBezTo>
                      <a:pt x="231791" y="305753"/>
                      <a:pt x="241316" y="305753"/>
                      <a:pt x="248936" y="300038"/>
                    </a:cubicBezTo>
                    <a:cubicBezTo>
                      <a:pt x="256556" y="294323"/>
                      <a:pt x="259413" y="284798"/>
                      <a:pt x="256556" y="276225"/>
                    </a:cubicBezTo>
                    <a:lnTo>
                      <a:pt x="235601" y="204788"/>
                    </a:lnTo>
                    <a:cubicBezTo>
                      <a:pt x="233696" y="197168"/>
                      <a:pt x="235601" y="188595"/>
                      <a:pt x="242268" y="182880"/>
                    </a:cubicBezTo>
                    <a:lnTo>
                      <a:pt x="296561" y="134302"/>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4115" name="Freeform: Shape 4114">
                <a:extLst>
                  <a:ext uri="{FF2B5EF4-FFF2-40B4-BE49-F238E27FC236}">
                    <a16:creationId xmlns:a16="http://schemas.microsoft.com/office/drawing/2014/main" id="{6D26E8E5-2EA0-991F-83B9-9D6D6CFA36A4}"/>
                  </a:ext>
                </a:extLst>
              </p:cNvPr>
              <p:cNvSpPr/>
              <p:nvPr/>
            </p:nvSpPr>
            <p:spPr>
              <a:xfrm>
                <a:off x="-1108863" y="3698232"/>
                <a:ext cx="228155" cy="227647"/>
              </a:xfrm>
              <a:custGeom>
                <a:avLst/>
                <a:gdLst>
                  <a:gd name="connsiteX0" fmla="*/ 222663 w 228155"/>
                  <a:gd name="connsiteY0" fmla="*/ 100965 h 227647"/>
                  <a:gd name="connsiteX1" fmla="*/ 227425 w 228155"/>
                  <a:gd name="connsiteY1" fmla="*/ 83820 h 227647"/>
                  <a:gd name="connsiteX2" fmla="*/ 213138 w 228155"/>
                  <a:gd name="connsiteY2" fmla="*/ 73342 h 227647"/>
                  <a:gd name="connsiteX3" fmla="*/ 160750 w 228155"/>
                  <a:gd name="connsiteY3" fmla="*/ 73342 h 227647"/>
                  <a:gd name="connsiteX4" fmla="*/ 146463 w 228155"/>
                  <a:gd name="connsiteY4" fmla="*/ 62865 h 227647"/>
                  <a:gd name="connsiteX5" fmla="*/ 129317 w 228155"/>
                  <a:gd name="connsiteY5" fmla="*/ 11430 h 227647"/>
                  <a:gd name="connsiteX6" fmla="*/ 114078 w 228155"/>
                  <a:gd name="connsiteY6" fmla="*/ 0 h 227647"/>
                  <a:gd name="connsiteX7" fmla="*/ 98838 w 228155"/>
                  <a:gd name="connsiteY7" fmla="*/ 10477 h 227647"/>
                  <a:gd name="connsiteX8" fmla="*/ 81692 w 228155"/>
                  <a:gd name="connsiteY8" fmla="*/ 61913 h 227647"/>
                  <a:gd name="connsiteX9" fmla="*/ 67405 w 228155"/>
                  <a:gd name="connsiteY9" fmla="*/ 72390 h 227647"/>
                  <a:gd name="connsiteX10" fmla="*/ 15017 w 228155"/>
                  <a:gd name="connsiteY10" fmla="*/ 72390 h 227647"/>
                  <a:gd name="connsiteX11" fmla="*/ 730 w 228155"/>
                  <a:gd name="connsiteY11" fmla="*/ 82867 h 227647"/>
                  <a:gd name="connsiteX12" fmla="*/ 5492 w 228155"/>
                  <a:gd name="connsiteY12" fmla="*/ 100013 h 227647"/>
                  <a:gd name="connsiteX13" fmla="*/ 23590 w 228155"/>
                  <a:gd name="connsiteY13" fmla="*/ 116205 h 227647"/>
                  <a:gd name="connsiteX14" fmla="*/ 46450 w 228155"/>
                  <a:gd name="connsiteY14" fmla="*/ 137160 h 227647"/>
                  <a:gd name="connsiteX15" fmla="*/ 51213 w 228155"/>
                  <a:gd name="connsiteY15" fmla="*/ 144780 h 227647"/>
                  <a:gd name="connsiteX16" fmla="*/ 51213 w 228155"/>
                  <a:gd name="connsiteY16" fmla="*/ 153352 h 227647"/>
                  <a:gd name="connsiteX17" fmla="*/ 35020 w 228155"/>
                  <a:gd name="connsiteY17" fmla="*/ 207645 h 227647"/>
                  <a:gd name="connsiteX18" fmla="*/ 40735 w 228155"/>
                  <a:gd name="connsiteY18" fmla="*/ 224790 h 227647"/>
                  <a:gd name="connsiteX19" fmla="*/ 58833 w 228155"/>
                  <a:gd name="connsiteY19" fmla="*/ 224790 h 227647"/>
                  <a:gd name="connsiteX20" fmla="*/ 104553 w 228155"/>
                  <a:gd name="connsiteY20" fmla="*/ 192405 h 227647"/>
                  <a:gd name="connsiteX21" fmla="*/ 122650 w 228155"/>
                  <a:gd name="connsiteY21" fmla="*/ 192405 h 227647"/>
                  <a:gd name="connsiteX22" fmla="*/ 168370 w 228155"/>
                  <a:gd name="connsiteY22" fmla="*/ 224790 h 227647"/>
                  <a:gd name="connsiteX23" fmla="*/ 186467 w 228155"/>
                  <a:gd name="connsiteY23" fmla="*/ 224790 h 227647"/>
                  <a:gd name="connsiteX24" fmla="*/ 192183 w 228155"/>
                  <a:gd name="connsiteY24" fmla="*/ 207645 h 227647"/>
                  <a:gd name="connsiteX25" fmla="*/ 175990 w 228155"/>
                  <a:gd name="connsiteY25" fmla="*/ 153352 h 227647"/>
                  <a:gd name="connsiteX26" fmla="*/ 180753 w 228155"/>
                  <a:gd name="connsiteY26" fmla="*/ 137160 h 227647"/>
                  <a:gd name="connsiteX27" fmla="*/ 222663 w 228155"/>
                  <a:gd name="connsiteY27" fmla="*/ 100965 h 227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28155" h="227647">
                    <a:moveTo>
                      <a:pt x="222663" y="100965"/>
                    </a:moveTo>
                    <a:cubicBezTo>
                      <a:pt x="227425" y="96202"/>
                      <a:pt x="229330" y="89535"/>
                      <a:pt x="227425" y="83820"/>
                    </a:cubicBezTo>
                    <a:cubicBezTo>
                      <a:pt x="225520" y="78105"/>
                      <a:pt x="218853" y="73342"/>
                      <a:pt x="213138" y="73342"/>
                    </a:cubicBezTo>
                    <a:lnTo>
                      <a:pt x="160750" y="73342"/>
                    </a:lnTo>
                    <a:cubicBezTo>
                      <a:pt x="154083" y="73342"/>
                      <a:pt x="148367" y="68580"/>
                      <a:pt x="146463" y="62865"/>
                    </a:cubicBezTo>
                    <a:lnTo>
                      <a:pt x="129317" y="11430"/>
                    </a:lnTo>
                    <a:cubicBezTo>
                      <a:pt x="126460" y="4763"/>
                      <a:pt x="120745" y="0"/>
                      <a:pt x="114078" y="0"/>
                    </a:cubicBezTo>
                    <a:cubicBezTo>
                      <a:pt x="107410" y="0"/>
                      <a:pt x="101695" y="4763"/>
                      <a:pt x="98838" y="10477"/>
                    </a:cubicBezTo>
                    <a:lnTo>
                      <a:pt x="81692" y="61913"/>
                    </a:lnTo>
                    <a:cubicBezTo>
                      <a:pt x="79788" y="68580"/>
                      <a:pt x="74073" y="72390"/>
                      <a:pt x="67405" y="72390"/>
                    </a:cubicBezTo>
                    <a:lnTo>
                      <a:pt x="15017" y="72390"/>
                    </a:lnTo>
                    <a:cubicBezTo>
                      <a:pt x="8350" y="72390"/>
                      <a:pt x="2635" y="76200"/>
                      <a:pt x="730" y="82867"/>
                    </a:cubicBezTo>
                    <a:cubicBezTo>
                      <a:pt x="-1175" y="88583"/>
                      <a:pt x="730" y="96202"/>
                      <a:pt x="5492" y="100013"/>
                    </a:cubicBezTo>
                    <a:lnTo>
                      <a:pt x="23590" y="116205"/>
                    </a:lnTo>
                    <a:lnTo>
                      <a:pt x="46450" y="137160"/>
                    </a:lnTo>
                    <a:cubicBezTo>
                      <a:pt x="48355" y="139065"/>
                      <a:pt x="50260" y="141923"/>
                      <a:pt x="51213" y="144780"/>
                    </a:cubicBezTo>
                    <a:cubicBezTo>
                      <a:pt x="52165" y="147638"/>
                      <a:pt x="52165" y="150495"/>
                      <a:pt x="51213" y="153352"/>
                    </a:cubicBezTo>
                    <a:lnTo>
                      <a:pt x="35020" y="207645"/>
                    </a:lnTo>
                    <a:cubicBezTo>
                      <a:pt x="33115" y="214313"/>
                      <a:pt x="35020" y="220980"/>
                      <a:pt x="40735" y="224790"/>
                    </a:cubicBezTo>
                    <a:cubicBezTo>
                      <a:pt x="46450" y="228600"/>
                      <a:pt x="53117" y="228600"/>
                      <a:pt x="58833" y="224790"/>
                    </a:cubicBezTo>
                    <a:lnTo>
                      <a:pt x="104553" y="192405"/>
                    </a:lnTo>
                    <a:cubicBezTo>
                      <a:pt x="110267" y="188595"/>
                      <a:pt x="116935" y="188595"/>
                      <a:pt x="122650" y="192405"/>
                    </a:cubicBezTo>
                    <a:lnTo>
                      <a:pt x="168370" y="224790"/>
                    </a:lnTo>
                    <a:cubicBezTo>
                      <a:pt x="174085" y="228600"/>
                      <a:pt x="180753" y="228600"/>
                      <a:pt x="186467" y="224790"/>
                    </a:cubicBezTo>
                    <a:cubicBezTo>
                      <a:pt x="192183" y="220980"/>
                      <a:pt x="194088" y="213360"/>
                      <a:pt x="192183" y="207645"/>
                    </a:cubicBezTo>
                    <a:lnTo>
                      <a:pt x="175990" y="153352"/>
                    </a:lnTo>
                    <a:cubicBezTo>
                      <a:pt x="174085" y="147638"/>
                      <a:pt x="175990" y="140970"/>
                      <a:pt x="180753" y="137160"/>
                    </a:cubicBezTo>
                    <a:lnTo>
                      <a:pt x="222663" y="100965"/>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4116" name="Freeform: Shape 4115">
                <a:extLst>
                  <a:ext uri="{FF2B5EF4-FFF2-40B4-BE49-F238E27FC236}">
                    <a16:creationId xmlns:a16="http://schemas.microsoft.com/office/drawing/2014/main" id="{8A688B63-55DB-224E-2E4E-77C341C33F88}"/>
                  </a:ext>
                </a:extLst>
              </p:cNvPr>
              <p:cNvSpPr/>
              <p:nvPr/>
            </p:nvSpPr>
            <p:spPr>
              <a:xfrm>
                <a:off x="-518928" y="3698232"/>
                <a:ext cx="228155" cy="227647"/>
              </a:xfrm>
              <a:custGeom>
                <a:avLst/>
                <a:gdLst>
                  <a:gd name="connsiteX0" fmla="*/ 222663 w 228155"/>
                  <a:gd name="connsiteY0" fmla="*/ 100965 h 227647"/>
                  <a:gd name="connsiteX1" fmla="*/ 227425 w 228155"/>
                  <a:gd name="connsiteY1" fmla="*/ 83820 h 227647"/>
                  <a:gd name="connsiteX2" fmla="*/ 213138 w 228155"/>
                  <a:gd name="connsiteY2" fmla="*/ 73342 h 227647"/>
                  <a:gd name="connsiteX3" fmla="*/ 160750 w 228155"/>
                  <a:gd name="connsiteY3" fmla="*/ 73342 h 227647"/>
                  <a:gd name="connsiteX4" fmla="*/ 146463 w 228155"/>
                  <a:gd name="connsiteY4" fmla="*/ 62865 h 227647"/>
                  <a:gd name="connsiteX5" fmla="*/ 129317 w 228155"/>
                  <a:gd name="connsiteY5" fmla="*/ 11430 h 227647"/>
                  <a:gd name="connsiteX6" fmla="*/ 114078 w 228155"/>
                  <a:gd name="connsiteY6" fmla="*/ 0 h 227647"/>
                  <a:gd name="connsiteX7" fmla="*/ 98838 w 228155"/>
                  <a:gd name="connsiteY7" fmla="*/ 10477 h 227647"/>
                  <a:gd name="connsiteX8" fmla="*/ 81692 w 228155"/>
                  <a:gd name="connsiteY8" fmla="*/ 61913 h 227647"/>
                  <a:gd name="connsiteX9" fmla="*/ 67405 w 228155"/>
                  <a:gd name="connsiteY9" fmla="*/ 72390 h 227647"/>
                  <a:gd name="connsiteX10" fmla="*/ 15017 w 228155"/>
                  <a:gd name="connsiteY10" fmla="*/ 72390 h 227647"/>
                  <a:gd name="connsiteX11" fmla="*/ 730 w 228155"/>
                  <a:gd name="connsiteY11" fmla="*/ 82867 h 227647"/>
                  <a:gd name="connsiteX12" fmla="*/ 5492 w 228155"/>
                  <a:gd name="connsiteY12" fmla="*/ 100013 h 227647"/>
                  <a:gd name="connsiteX13" fmla="*/ 23590 w 228155"/>
                  <a:gd name="connsiteY13" fmla="*/ 116205 h 227647"/>
                  <a:gd name="connsiteX14" fmla="*/ 46450 w 228155"/>
                  <a:gd name="connsiteY14" fmla="*/ 137160 h 227647"/>
                  <a:gd name="connsiteX15" fmla="*/ 51213 w 228155"/>
                  <a:gd name="connsiteY15" fmla="*/ 144780 h 227647"/>
                  <a:gd name="connsiteX16" fmla="*/ 51213 w 228155"/>
                  <a:gd name="connsiteY16" fmla="*/ 153352 h 227647"/>
                  <a:gd name="connsiteX17" fmla="*/ 35020 w 228155"/>
                  <a:gd name="connsiteY17" fmla="*/ 207645 h 227647"/>
                  <a:gd name="connsiteX18" fmla="*/ 40735 w 228155"/>
                  <a:gd name="connsiteY18" fmla="*/ 224790 h 227647"/>
                  <a:gd name="connsiteX19" fmla="*/ 58833 w 228155"/>
                  <a:gd name="connsiteY19" fmla="*/ 224790 h 227647"/>
                  <a:gd name="connsiteX20" fmla="*/ 104553 w 228155"/>
                  <a:gd name="connsiteY20" fmla="*/ 192405 h 227647"/>
                  <a:gd name="connsiteX21" fmla="*/ 122650 w 228155"/>
                  <a:gd name="connsiteY21" fmla="*/ 192405 h 227647"/>
                  <a:gd name="connsiteX22" fmla="*/ 168370 w 228155"/>
                  <a:gd name="connsiteY22" fmla="*/ 224790 h 227647"/>
                  <a:gd name="connsiteX23" fmla="*/ 186467 w 228155"/>
                  <a:gd name="connsiteY23" fmla="*/ 224790 h 227647"/>
                  <a:gd name="connsiteX24" fmla="*/ 192183 w 228155"/>
                  <a:gd name="connsiteY24" fmla="*/ 207645 h 227647"/>
                  <a:gd name="connsiteX25" fmla="*/ 175990 w 228155"/>
                  <a:gd name="connsiteY25" fmla="*/ 153352 h 227647"/>
                  <a:gd name="connsiteX26" fmla="*/ 180753 w 228155"/>
                  <a:gd name="connsiteY26" fmla="*/ 137160 h 227647"/>
                  <a:gd name="connsiteX27" fmla="*/ 222663 w 228155"/>
                  <a:gd name="connsiteY27" fmla="*/ 100965 h 227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28155" h="227647">
                    <a:moveTo>
                      <a:pt x="222663" y="100965"/>
                    </a:moveTo>
                    <a:cubicBezTo>
                      <a:pt x="227425" y="96202"/>
                      <a:pt x="229330" y="89535"/>
                      <a:pt x="227425" y="83820"/>
                    </a:cubicBezTo>
                    <a:cubicBezTo>
                      <a:pt x="225520" y="78105"/>
                      <a:pt x="218853" y="73342"/>
                      <a:pt x="213138" y="73342"/>
                    </a:cubicBezTo>
                    <a:lnTo>
                      <a:pt x="160750" y="73342"/>
                    </a:lnTo>
                    <a:cubicBezTo>
                      <a:pt x="154083" y="73342"/>
                      <a:pt x="148367" y="68580"/>
                      <a:pt x="146463" y="62865"/>
                    </a:cubicBezTo>
                    <a:lnTo>
                      <a:pt x="129317" y="11430"/>
                    </a:lnTo>
                    <a:cubicBezTo>
                      <a:pt x="126460" y="4763"/>
                      <a:pt x="120745" y="0"/>
                      <a:pt x="114078" y="0"/>
                    </a:cubicBezTo>
                    <a:cubicBezTo>
                      <a:pt x="107410" y="0"/>
                      <a:pt x="101695" y="4763"/>
                      <a:pt x="98838" y="10477"/>
                    </a:cubicBezTo>
                    <a:lnTo>
                      <a:pt x="81692" y="61913"/>
                    </a:lnTo>
                    <a:cubicBezTo>
                      <a:pt x="79788" y="68580"/>
                      <a:pt x="74073" y="72390"/>
                      <a:pt x="67405" y="72390"/>
                    </a:cubicBezTo>
                    <a:lnTo>
                      <a:pt x="15017" y="72390"/>
                    </a:lnTo>
                    <a:cubicBezTo>
                      <a:pt x="8350" y="72390"/>
                      <a:pt x="2635" y="76200"/>
                      <a:pt x="730" y="82867"/>
                    </a:cubicBezTo>
                    <a:cubicBezTo>
                      <a:pt x="-1175" y="88583"/>
                      <a:pt x="730" y="96202"/>
                      <a:pt x="5492" y="100013"/>
                    </a:cubicBezTo>
                    <a:lnTo>
                      <a:pt x="23590" y="116205"/>
                    </a:lnTo>
                    <a:lnTo>
                      <a:pt x="46450" y="137160"/>
                    </a:lnTo>
                    <a:cubicBezTo>
                      <a:pt x="48355" y="139065"/>
                      <a:pt x="50260" y="141923"/>
                      <a:pt x="51213" y="144780"/>
                    </a:cubicBezTo>
                    <a:cubicBezTo>
                      <a:pt x="52165" y="147638"/>
                      <a:pt x="52165" y="150495"/>
                      <a:pt x="51213" y="153352"/>
                    </a:cubicBezTo>
                    <a:lnTo>
                      <a:pt x="35020" y="207645"/>
                    </a:lnTo>
                    <a:cubicBezTo>
                      <a:pt x="33115" y="214313"/>
                      <a:pt x="35020" y="220980"/>
                      <a:pt x="40735" y="224790"/>
                    </a:cubicBezTo>
                    <a:cubicBezTo>
                      <a:pt x="46450" y="228600"/>
                      <a:pt x="53117" y="228600"/>
                      <a:pt x="58833" y="224790"/>
                    </a:cubicBezTo>
                    <a:lnTo>
                      <a:pt x="104553" y="192405"/>
                    </a:lnTo>
                    <a:cubicBezTo>
                      <a:pt x="110267" y="188595"/>
                      <a:pt x="116935" y="188595"/>
                      <a:pt x="122650" y="192405"/>
                    </a:cubicBezTo>
                    <a:lnTo>
                      <a:pt x="168370" y="224790"/>
                    </a:lnTo>
                    <a:cubicBezTo>
                      <a:pt x="174085" y="228600"/>
                      <a:pt x="180753" y="228600"/>
                      <a:pt x="186467" y="224790"/>
                    </a:cubicBezTo>
                    <a:cubicBezTo>
                      <a:pt x="192183" y="220980"/>
                      <a:pt x="194088" y="213360"/>
                      <a:pt x="192183" y="207645"/>
                    </a:cubicBezTo>
                    <a:lnTo>
                      <a:pt x="175990" y="153352"/>
                    </a:lnTo>
                    <a:cubicBezTo>
                      <a:pt x="174085" y="147638"/>
                      <a:pt x="175990" y="140970"/>
                      <a:pt x="180753" y="137160"/>
                    </a:cubicBezTo>
                    <a:lnTo>
                      <a:pt x="222663" y="100965"/>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grpSp>
        <p:nvGrpSpPr>
          <p:cNvPr id="4138" name="Group 4137">
            <a:extLst>
              <a:ext uri="{FF2B5EF4-FFF2-40B4-BE49-F238E27FC236}">
                <a16:creationId xmlns:a16="http://schemas.microsoft.com/office/drawing/2014/main" id="{1AF31556-3305-331C-A01F-39A9D0AD1491}"/>
              </a:ext>
            </a:extLst>
          </p:cNvPr>
          <p:cNvGrpSpPr/>
          <p:nvPr/>
        </p:nvGrpSpPr>
        <p:grpSpPr>
          <a:xfrm>
            <a:off x="5930877" y="4426069"/>
            <a:ext cx="1136592" cy="872725"/>
            <a:chOff x="-1408387" y="2159133"/>
            <a:chExt cx="1272034" cy="976724"/>
          </a:xfrm>
        </p:grpSpPr>
        <p:sp>
          <p:nvSpPr>
            <p:cNvPr id="4139" name="Oval 4138">
              <a:extLst>
                <a:ext uri="{FF2B5EF4-FFF2-40B4-BE49-F238E27FC236}">
                  <a16:creationId xmlns:a16="http://schemas.microsoft.com/office/drawing/2014/main" id="{8F83BA67-8DEE-A4CC-AE77-5E44905F9AB7}"/>
                </a:ext>
              </a:extLst>
            </p:cNvPr>
            <p:cNvSpPr/>
            <p:nvPr/>
          </p:nvSpPr>
          <p:spPr>
            <a:xfrm>
              <a:off x="-1245876" y="2159133"/>
              <a:ext cx="976724" cy="976724"/>
            </a:xfrm>
            <a:prstGeom prst="ellipse">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4140" name="Oval 4139">
              <a:extLst>
                <a:ext uri="{FF2B5EF4-FFF2-40B4-BE49-F238E27FC236}">
                  <a16:creationId xmlns:a16="http://schemas.microsoft.com/office/drawing/2014/main" id="{F6CC1239-8C00-65B3-94AD-8D3E01627245}"/>
                </a:ext>
              </a:extLst>
            </p:cNvPr>
            <p:cNvSpPr/>
            <p:nvPr/>
          </p:nvSpPr>
          <p:spPr>
            <a:xfrm>
              <a:off x="-1081016" y="2321531"/>
              <a:ext cx="647004" cy="647004"/>
            </a:xfrm>
            <a:prstGeom prst="ellipse">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nvGrpSpPr>
            <p:cNvPr id="4141" name="Group 4140">
              <a:extLst>
                <a:ext uri="{FF2B5EF4-FFF2-40B4-BE49-F238E27FC236}">
                  <a16:creationId xmlns:a16="http://schemas.microsoft.com/office/drawing/2014/main" id="{8696BB93-257C-49ED-1FCD-AC82F4E3FA70}"/>
                </a:ext>
              </a:extLst>
            </p:cNvPr>
            <p:cNvGrpSpPr/>
            <p:nvPr/>
          </p:nvGrpSpPr>
          <p:grpSpPr>
            <a:xfrm>
              <a:off x="-1034902" y="2363290"/>
              <a:ext cx="554776" cy="596888"/>
              <a:chOff x="-956914" y="2420803"/>
              <a:chExt cx="460479" cy="495433"/>
            </a:xfrm>
          </p:grpSpPr>
          <p:sp>
            <p:nvSpPr>
              <p:cNvPr id="4152" name="TextBox 4151">
                <a:extLst>
                  <a:ext uri="{FF2B5EF4-FFF2-40B4-BE49-F238E27FC236}">
                    <a16:creationId xmlns:a16="http://schemas.microsoft.com/office/drawing/2014/main" id="{A3562E9E-A265-5ACD-9D61-7A49B9E7D370}"/>
                  </a:ext>
                </a:extLst>
              </p:cNvPr>
              <p:cNvSpPr txBox="1">
                <a:spLocks/>
              </p:cNvSpPr>
              <p:nvPr/>
            </p:nvSpPr>
            <p:spPr>
              <a:xfrm rot="20626961">
                <a:off x="-950035" y="2462636"/>
                <a:ext cx="453600" cy="453600"/>
              </a:xfrm>
              <a:prstGeom prst="rect">
                <a:avLst/>
              </a:prstGeom>
              <a:noFill/>
            </p:spPr>
            <p:txBody>
              <a:bodyPr wrap="square">
                <a:prstTxWarp prst="textArchDown">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300" normalizeH="0" baseline="0" noProof="0">
                  <a:ln w="0"/>
                  <a:solidFill>
                    <a:srgbClr val="EB1700"/>
                  </a:solidFill>
                  <a:effectLst/>
                  <a:uLnTx/>
                  <a:uFillTx/>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300" normalizeH="0" baseline="0" noProof="0">
                    <a:ln w="0"/>
                    <a:solidFill>
                      <a:srgbClr val="EB1700"/>
                    </a:solidFill>
                    <a:effectLst/>
                    <a:uLnTx/>
                    <a:uFillTx/>
                    <a:latin typeface="Arial" panose="020B0604020202020204" pitchFamily="34" charset="0"/>
                    <a:cs typeface="Arial" panose="020B0604020202020204" pitchFamily="34" charset="0"/>
                  </a:rPr>
                  <a:t>EMA &amp; FDA </a:t>
                </a:r>
              </a:p>
            </p:txBody>
          </p:sp>
          <p:sp>
            <p:nvSpPr>
              <p:cNvPr id="4153" name="Rectangle 7">
                <a:extLst>
                  <a:ext uri="{FF2B5EF4-FFF2-40B4-BE49-F238E27FC236}">
                    <a16:creationId xmlns:a16="http://schemas.microsoft.com/office/drawing/2014/main" id="{446C28B2-A6EE-2989-841F-C379DA54002C}"/>
                  </a:ext>
                </a:extLst>
              </p:cNvPr>
              <p:cNvSpPr>
                <a:spLocks noChangeArrowheads="1"/>
              </p:cNvSpPr>
              <p:nvPr/>
            </p:nvSpPr>
            <p:spPr bwMode="auto">
              <a:xfrm rot="21027550">
                <a:off x="-956914" y="2420803"/>
                <a:ext cx="453385" cy="453385"/>
              </a:xfrm>
              <a:prstGeom prst="rect">
                <a:avLst/>
              </a:prstGeom>
              <a:noFill/>
              <a:ln w="9525" cap="flat">
                <a:noFill/>
                <a:round/>
                <a:headEnd/>
                <a:tailEnd/>
              </a:ln>
              <a:effectLst/>
            </p:spPr>
            <p:txBody>
              <a:bodyPr lIns="0" tIns="0" rIns="0" bIns="0" anchor="t">
                <a:prstTxWarp prst="textArchUp">
                  <a:avLst/>
                </a:prstTxWarp>
                <a:spAutoFit/>
              </a:bodyPr>
              <a:lstStyle>
                <a:lvl1pPr>
                  <a:tabLst>
                    <a:tab pos="723900" algn="l"/>
                    <a:tab pos="1447800" algn="l"/>
                    <a:tab pos="2171700" algn="l"/>
                    <a:tab pos="2895600" algn="l"/>
                  </a:tabLst>
                  <a:defRPr>
                    <a:solidFill>
                      <a:srgbClr val="000000"/>
                    </a:solidFill>
                    <a:latin typeface="Arial" charset="0"/>
                    <a:ea typeface="SimSun" charset="-122"/>
                    <a:cs typeface="SimSun" charset="-122"/>
                  </a:defRPr>
                </a:lvl1pPr>
                <a:lvl2pPr>
                  <a:tabLst>
                    <a:tab pos="723900" algn="l"/>
                    <a:tab pos="1447800" algn="l"/>
                    <a:tab pos="2171700" algn="l"/>
                    <a:tab pos="2895600" algn="l"/>
                  </a:tabLst>
                  <a:defRPr>
                    <a:solidFill>
                      <a:srgbClr val="000000"/>
                    </a:solidFill>
                    <a:latin typeface="Arial" charset="0"/>
                    <a:ea typeface="SimSun" charset="-122"/>
                    <a:cs typeface="SimSun" charset="-122"/>
                  </a:defRPr>
                </a:lvl2pPr>
                <a:lvl3pPr>
                  <a:tabLst>
                    <a:tab pos="723900" algn="l"/>
                    <a:tab pos="1447800" algn="l"/>
                    <a:tab pos="2171700" algn="l"/>
                    <a:tab pos="2895600" algn="l"/>
                  </a:tabLst>
                  <a:defRPr>
                    <a:solidFill>
                      <a:srgbClr val="000000"/>
                    </a:solidFill>
                    <a:latin typeface="Arial" charset="0"/>
                    <a:ea typeface="SimSun" charset="-122"/>
                    <a:cs typeface="SimSun" charset="-122"/>
                  </a:defRPr>
                </a:lvl3pPr>
                <a:lvl4pPr>
                  <a:tabLst>
                    <a:tab pos="723900" algn="l"/>
                    <a:tab pos="1447800" algn="l"/>
                    <a:tab pos="2171700" algn="l"/>
                    <a:tab pos="2895600" algn="l"/>
                  </a:tabLst>
                  <a:defRPr>
                    <a:solidFill>
                      <a:srgbClr val="000000"/>
                    </a:solidFill>
                    <a:latin typeface="Arial" charset="0"/>
                    <a:ea typeface="SimSun" charset="-122"/>
                    <a:cs typeface="SimSun" charset="-122"/>
                  </a:defRPr>
                </a:lvl4pPr>
                <a:lvl5pPr>
                  <a:tabLst>
                    <a:tab pos="723900" algn="l"/>
                    <a:tab pos="1447800" algn="l"/>
                    <a:tab pos="2171700" algn="l"/>
                    <a:tab pos="2895600" algn="l"/>
                  </a:tabLst>
                  <a:defRPr>
                    <a:solidFill>
                      <a:srgbClr val="000000"/>
                    </a:solidFill>
                    <a:latin typeface="Arial" charset="0"/>
                    <a:ea typeface="SimSun" charset="-122"/>
                    <a:cs typeface="SimSun" charset="-122"/>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rgbClr val="000000"/>
                    </a:solidFill>
                    <a:latin typeface="Arial" charset="0"/>
                    <a:ea typeface="SimSun" charset="-122"/>
                    <a:cs typeface="SimSun" charset="-122"/>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rgbClr val="000000"/>
                    </a:solidFill>
                    <a:latin typeface="Arial" charset="0"/>
                    <a:ea typeface="SimSun" charset="-122"/>
                    <a:cs typeface="SimSun" charset="-122"/>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rgbClr val="000000"/>
                    </a:solidFill>
                    <a:latin typeface="Arial" charset="0"/>
                    <a:ea typeface="SimSun" charset="-122"/>
                    <a:cs typeface="SimSun" charset="-122"/>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rgbClr val="000000"/>
                    </a:solidFill>
                    <a:latin typeface="Arial" charset="0"/>
                    <a:ea typeface="SimSun" charset="-122"/>
                    <a:cs typeface="SimSun" charset="-122"/>
                  </a:defRPr>
                </a:lvl9pPr>
              </a:lstStyle>
              <a:p>
                <a:pPr marL="0" marR="0" lvl="0" indent="0" algn="ctr" defTabSz="914400" rtl="0" eaLnBrk="1" fontAlgn="auto" latinLnBrk="0" hangingPunct="1">
                  <a:lnSpc>
                    <a:spcPct val="90000"/>
                  </a:lnSpc>
                  <a:spcBef>
                    <a:spcPts val="0"/>
                  </a:spcBef>
                  <a:spcAft>
                    <a:spcPts val="0"/>
                  </a:spcAft>
                  <a:buClrTx/>
                  <a:buSzTx/>
                  <a:buFontTx/>
                  <a:buNone/>
                  <a:tabLst>
                    <a:tab pos="723900" algn="l"/>
                    <a:tab pos="1447800" algn="l"/>
                    <a:tab pos="2171700" algn="l"/>
                    <a:tab pos="2895600" algn="l"/>
                  </a:tabLst>
                  <a:defRPr/>
                </a:pPr>
                <a:br>
                  <a:rPr kumimoji="0" lang="en-US" altLang="x-none" sz="1100" b="1" i="0" u="none" strike="noStrike" kern="1200" cap="none" spc="300" normalizeH="0" baseline="0" noProof="0">
                    <a:ln>
                      <a:noFill/>
                    </a:ln>
                    <a:solidFill>
                      <a:srgbClr val="EB1700"/>
                    </a:solidFill>
                    <a:effectLst/>
                    <a:uLnTx/>
                    <a:uFillTx/>
                    <a:latin typeface="Arial" panose="020B0604020202020204" pitchFamily="34" charset="0"/>
                    <a:ea typeface="Gotham Light" charset="0"/>
                    <a:cs typeface="Arial" panose="020B0604020202020204" pitchFamily="34" charset="0"/>
                  </a:rPr>
                </a:br>
                <a:r>
                  <a:rPr kumimoji="0" lang="en-US" altLang="x-none" sz="1100" b="1" i="0" u="none" strike="noStrike" kern="1200" cap="none" spc="300" normalizeH="0" baseline="0" noProof="0">
                    <a:ln>
                      <a:noFill/>
                    </a:ln>
                    <a:solidFill>
                      <a:srgbClr val="EB1700"/>
                    </a:solidFill>
                    <a:effectLst/>
                    <a:uLnTx/>
                    <a:uFillTx/>
                    <a:latin typeface="Arial" panose="020B0604020202020204" pitchFamily="34" charset="0"/>
                    <a:ea typeface="Gotham Light" charset="0"/>
                    <a:cs typeface="Arial" panose="020B0604020202020204" pitchFamily="34" charset="0"/>
                  </a:rPr>
                  <a:t> </a:t>
                </a:r>
                <a:r>
                  <a:rPr kumimoji="0" lang="en-US" altLang="x-none" sz="1600" b="1" i="0" u="none" strike="noStrike" kern="1200" cap="none" spc="300" normalizeH="0" baseline="0" noProof="0">
                    <a:ln>
                      <a:noFill/>
                    </a:ln>
                    <a:solidFill>
                      <a:srgbClr val="EB1700"/>
                    </a:solidFill>
                    <a:effectLst/>
                    <a:uLnTx/>
                    <a:uFillTx/>
                    <a:latin typeface="Arial" panose="020B0604020202020204" pitchFamily="34" charset="0"/>
                    <a:ea typeface="Gotham Light" charset="0"/>
                    <a:cs typeface="Arial" panose="020B0604020202020204" pitchFamily="34" charset="0"/>
                  </a:rPr>
                  <a:t>EMA &amp; FDA </a:t>
                </a:r>
                <a:endParaRPr kumimoji="0" lang="en-US" altLang="x-none" sz="1100" b="1" i="0" u="none" strike="noStrike" kern="1200" cap="none" spc="300" normalizeH="0" baseline="0" noProof="0">
                  <a:ln>
                    <a:noFill/>
                  </a:ln>
                  <a:solidFill>
                    <a:srgbClr val="EB1700"/>
                  </a:solidFill>
                  <a:effectLst/>
                  <a:uLnTx/>
                  <a:uFillTx/>
                  <a:latin typeface="Arial" panose="020B0604020202020204" pitchFamily="34" charset="0"/>
                  <a:ea typeface="Gotham Light" charset="0"/>
                  <a:cs typeface="Arial" panose="020B0604020202020204" pitchFamily="34" charset="0"/>
                </a:endParaRPr>
              </a:p>
              <a:p>
                <a:pPr marL="0" marR="0" lvl="0" indent="0" algn="ctr" defTabSz="914400" rtl="0" eaLnBrk="1" fontAlgn="auto" latinLnBrk="0" hangingPunct="1">
                  <a:lnSpc>
                    <a:spcPct val="90000"/>
                  </a:lnSpc>
                  <a:spcBef>
                    <a:spcPts val="0"/>
                  </a:spcBef>
                  <a:spcAft>
                    <a:spcPts val="0"/>
                  </a:spcAft>
                  <a:buClrTx/>
                  <a:buSzTx/>
                  <a:buFontTx/>
                  <a:buNone/>
                  <a:tabLst>
                    <a:tab pos="723900" algn="l"/>
                    <a:tab pos="1447800" algn="l"/>
                    <a:tab pos="2171700" algn="l"/>
                    <a:tab pos="2895600" algn="l"/>
                  </a:tabLst>
                  <a:defRPr/>
                </a:pPr>
                <a:endParaRPr kumimoji="0" lang="en-US" altLang="x-none" sz="1100" b="1" i="0" u="none" strike="noStrike" kern="1200" cap="none" spc="300" normalizeH="0" baseline="0" noProof="0">
                  <a:ln>
                    <a:noFill/>
                  </a:ln>
                  <a:solidFill>
                    <a:srgbClr val="EB1700"/>
                  </a:solidFill>
                  <a:effectLst/>
                  <a:uLnTx/>
                  <a:uFillTx/>
                  <a:latin typeface="Arial" panose="020B0604020202020204" pitchFamily="34" charset="0"/>
                  <a:ea typeface="Gotham Light" charset="0"/>
                  <a:cs typeface="Arial" panose="020B0604020202020204" pitchFamily="34" charset="0"/>
                </a:endParaRPr>
              </a:p>
            </p:txBody>
          </p:sp>
        </p:grpSp>
        <p:sp>
          <p:nvSpPr>
            <p:cNvPr id="4142" name="Rectangle: Rounded Corners 4141">
              <a:extLst>
                <a:ext uri="{FF2B5EF4-FFF2-40B4-BE49-F238E27FC236}">
                  <a16:creationId xmlns:a16="http://schemas.microsoft.com/office/drawing/2014/main" id="{D05F4AD9-A4EF-50F4-4306-DB8FC41EDAE1}"/>
                </a:ext>
              </a:extLst>
            </p:cNvPr>
            <p:cNvSpPr/>
            <p:nvPr/>
          </p:nvSpPr>
          <p:spPr>
            <a:xfrm rot="20910539">
              <a:off x="-1333009" y="2522874"/>
              <a:ext cx="1129548" cy="27020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4143" name="TextBox 4142">
              <a:extLst>
                <a:ext uri="{FF2B5EF4-FFF2-40B4-BE49-F238E27FC236}">
                  <a16:creationId xmlns:a16="http://schemas.microsoft.com/office/drawing/2014/main" id="{907F4717-82A5-7032-7E4D-668FC6F7D211}"/>
                </a:ext>
              </a:extLst>
            </p:cNvPr>
            <p:cNvSpPr txBox="1"/>
            <p:nvPr/>
          </p:nvSpPr>
          <p:spPr>
            <a:xfrm rot="20902113">
              <a:off x="-1408387" y="2515413"/>
              <a:ext cx="1272034" cy="29278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APPROVED</a:t>
              </a:r>
              <a:r>
                <a:rPr kumimoji="0" lang="en-GB" sz="1050" b="1" i="0" u="none" strike="noStrike" kern="1200" cap="none" spc="0" normalizeH="0" baseline="30000" noProof="0">
                  <a:ln>
                    <a:noFill/>
                  </a:ln>
                  <a:solidFill>
                    <a:srgbClr val="FFFFFF"/>
                  </a:solidFill>
                  <a:effectLst/>
                  <a:uLnTx/>
                  <a:uFillTx/>
                  <a:latin typeface="Arial" panose="020B0604020202020204" pitchFamily="34" charset="0"/>
                  <a:cs typeface="Arial" panose="020B0604020202020204" pitchFamily="34" charset="0"/>
                </a:rPr>
                <a:t>8,9</a:t>
              </a:r>
              <a:endParaRPr kumimoji="0" lang="en-GB" sz="105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nvGrpSpPr>
            <p:cNvPr id="4144" name="Group 4143">
              <a:extLst>
                <a:ext uri="{FF2B5EF4-FFF2-40B4-BE49-F238E27FC236}">
                  <a16:creationId xmlns:a16="http://schemas.microsoft.com/office/drawing/2014/main" id="{82B91EF8-6E6D-0109-9C2F-74D67067A2F5}"/>
                </a:ext>
              </a:extLst>
            </p:cNvPr>
            <p:cNvGrpSpPr/>
            <p:nvPr/>
          </p:nvGrpSpPr>
          <p:grpSpPr>
            <a:xfrm rot="20957731">
              <a:off x="-851190" y="2796877"/>
              <a:ext cx="285624" cy="132605"/>
              <a:chOff x="-1108863" y="3698232"/>
              <a:chExt cx="818090" cy="379808"/>
            </a:xfrm>
            <a:solidFill>
              <a:schemeClr val="accent1"/>
            </a:solidFill>
          </p:grpSpPr>
          <p:sp>
            <p:nvSpPr>
              <p:cNvPr id="4149" name="Freeform: Shape 4148">
                <a:extLst>
                  <a:ext uri="{FF2B5EF4-FFF2-40B4-BE49-F238E27FC236}">
                    <a16:creationId xmlns:a16="http://schemas.microsoft.com/office/drawing/2014/main" id="{57C1E7DD-E284-C86C-1F0F-1A8D4AFED020}"/>
                  </a:ext>
                </a:extLst>
              </p:cNvPr>
              <p:cNvSpPr/>
              <p:nvPr/>
            </p:nvSpPr>
            <p:spPr>
              <a:xfrm>
                <a:off x="-851599" y="3773717"/>
                <a:ext cx="303561" cy="304323"/>
              </a:xfrm>
              <a:custGeom>
                <a:avLst/>
                <a:gdLst>
                  <a:gd name="connsiteX0" fmla="*/ 296561 w 303561"/>
                  <a:gd name="connsiteY0" fmla="*/ 134302 h 304323"/>
                  <a:gd name="connsiteX1" fmla="*/ 302276 w 303561"/>
                  <a:gd name="connsiteY1" fmla="*/ 111443 h 304323"/>
                  <a:gd name="connsiteX2" fmla="*/ 283226 w 303561"/>
                  <a:gd name="connsiteY2" fmla="*/ 97155 h 304323"/>
                  <a:gd name="connsiteX3" fmla="*/ 213693 w 303561"/>
                  <a:gd name="connsiteY3" fmla="*/ 97155 h 304323"/>
                  <a:gd name="connsiteX4" fmla="*/ 193691 w 303561"/>
                  <a:gd name="connsiteY4" fmla="*/ 82868 h 304323"/>
                  <a:gd name="connsiteX5" fmla="*/ 171783 w 303561"/>
                  <a:gd name="connsiteY5" fmla="*/ 14288 h 304323"/>
                  <a:gd name="connsiteX6" fmla="*/ 151781 w 303561"/>
                  <a:gd name="connsiteY6" fmla="*/ 0 h 304323"/>
                  <a:gd name="connsiteX7" fmla="*/ 131778 w 303561"/>
                  <a:gd name="connsiteY7" fmla="*/ 14288 h 304323"/>
                  <a:gd name="connsiteX8" fmla="*/ 109871 w 303561"/>
                  <a:gd name="connsiteY8" fmla="*/ 82868 h 304323"/>
                  <a:gd name="connsiteX9" fmla="*/ 89868 w 303561"/>
                  <a:gd name="connsiteY9" fmla="*/ 97155 h 304323"/>
                  <a:gd name="connsiteX10" fmla="*/ 20336 w 303561"/>
                  <a:gd name="connsiteY10" fmla="*/ 97155 h 304323"/>
                  <a:gd name="connsiteX11" fmla="*/ 1286 w 303561"/>
                  <a:gd name="connsiteY11" fmla="*/ 111443 h 304323"/>
                  <a:gd name="connsiteX12" fmla="*/ 7001 w 303561"/>
                  <a:gd name="connsiteY12" fmla="*/ 134302 h 304323"/>
                  <a:gd name="connsiteX13" fmla="*/ 31766 w 303561"/>
                  <a:gd name="connsiteY13" fmla="*/ 156210 h 304323"/>
                  <a:gd name="connsiteX14" fmla="*/ 63198 w 303561"/>
                  <a:gd name="connsiteY14" fmla="*/ 183833 h 304323"/>
                  <a:gd name="connsiteX15" fmla="*/ 69866 w 303561"/>
                  <a:gd name="connsiteY15" fmla="*/ 194310 h 304323"/>
                  <a:gd name="connsiteX16" fmla="*/ 69866 w 303561"/>
                  <a:gd name="connsiteY16" fmla="*/ 206693 h 304323"/>
                  <a:gd name="connsiteX17" fmla="*/ 47006 w 303561"/>
                  <a:gd name="connsiteY17" fmla="*/ 277178 h 304323"/>
                  <a:gd name="connsiteX18" fmla="*/ 54626 w 303561"/>
                  <a:gd name="connsiteY18" fmla="*/ 300038 h 304323"/>
                  <a:gd name="connsiteX19" fmla="*/ 78438 w 303561"/>
                  <a:gd name="connsiteY19" fmla="*/ 300038 h 304323"/>
                  <a:gd name="connsiteX20" fmla="*/ 139398 w 303561"/>
                  <a:gd name="connsiteY20" fmla="*/ 257175 h 304323"/>
                  <a:gd name="connsiteX21" fmla="*/ 163211 w 303561"/>
                  <a:gd name="connsiteY21" fmla="*/ 257175 h 304323"/>
                  <a:gd name="connsiteX22" fmla="*/ 224171 w 303561"/>
                  <a:gd name="connsiteY22" fmla="*/ 300038 h 304323"/>
                  <a:gd name="connsiteX23" fmla="*/ 248936 w 303561"/>
                  <a:gd name="connsiteY23" fmla="*/ 300038 h 304323"/>
                  <a:gd name="connsiteX24" fmla="*/ 256556 w 303561"/>
                  <a:gd name="connsiteY24" fmla="*/ 276225 h 304323"/>
                  <a:gd name="connsiteX25" fmla="*/ 235601 w 303561"/>
                  <a:gd name="connsiteY25" fmla="*/ 204788 h 304323"/>
                  <a:gd name="connsiteX26" fmla="*/ 242268 w 303561"/>
                  <a:gd name="connsiteY26" fmla="*/ 182880 h 304323"/>
                  <a:gd name="connsiteX27" fmla="*/ 296561 w 303561"/>
                  <a:gd name="connsiteY27" fmla="*/ 134302 h 304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03561" h="304323">
                    <a:moveTo>
                      <a:pt x="296561" y="134302"/>
                    </a:moveTo>
                    <a:cubicBezTo>
                      <a:pt x="303228" y="128588"/>
                      <a:pt x="305133" y="119063"/>
                      <a:pt x="302276" y="111443"/>
                    </a:cubicBezTo>
                    <a:cubicBezTo>
                      <a:pt x="299418" y="102870"/>
                      <a:pt x="291798" y="98107"/>
                      <a:pt x="283226" y="97155"/>
                    </a:cubicBezTo>
                    <a:lnTo>
                      <a:pt x="213693" y="97155"/>
                    </a:lnTo>
                    <a:cubicBezTo>
                      <a:pt x="205121" y="97155"/>
                      <a:pt x="196548" y="91440"/>
                      <a:pt x="193691" y="82868"/>
                    </a:cubicBezTo>
                    <a:lnTo>
                      <a:pt x="171783" y="14288"/>
                    </a:lnTo>
                    <a:cubicBezTo>
                      <a:pt x="168926" y="5715"/>
                      <a:pt x="161306" y="0"/>
                      <a:pt x="151781" y="0"/>
                    </a:cubicBezTo>
                    <a:cubicBezTo>
                      <a:pt x="143208" y="0"/>
                      <a:pt x="134636" y="5715"/>
                      <a:pt x="131778" y="14288"/>
                    </a:cubicBezTo>
                    <a:lnTo>
                      <a:pt x="109871" y="82868"/>
                    </a:lnTo>
                    <a:cubicBezTo>
                      <a:pt x="107013" y="91440"/>
                      <a:pt x="99393" y="97155"/>
                      <a:pt x="89868" y="97155"/>
                    </a:cubicBezTo>
                    <a:lnTo>
                      <a:pt x="20336" y="97155"/>
                    </a:lnTo>
                    <a:cubicBezTo>
                      <a:pt x="11763" y="97155"/>
                      <a:pt x="4143" y="102870"/>
                      <a:pt x="1286" y="111443"/>
                    </a:cubicBezTo>
                    <a:cubicBezTo>
                      <a:pt x="-1572" y="120015"/>
                      <a:pt x="333" y="128588"/>
                      <a:pt x="7001" y="134302"/>
                    </a:cubicBezTo>
                    <a:lnTo>
                      <a:pt x="31766" y="156210"/>
                    </a:lnTo>
                    <a:lnTo>
                      <a:pt x="63198" y="183833"/>
                    </a:lnTo>
                    <a:cubicBezTo>
                      <a:pt x="66056" y="186690"/>
                      <a:pt x="67961" y="190500"/>
                      <a:pt x="69866" y="194310"/>
                    </a:cubicBezTo>
                    <a:cubicBezTo>
                      <a:pt x="70818" y="198120"/>
                      <a:pt x="70818" y="201930"/>
                      <a:pt x="69866" y="206693"/>
                    </a:cubicBezTo>
                    <a:lnTo>
                      <a:pt x="47006" y="277178"/>
                    </a:lnTo>
                    <a:cubicBezTo>
                      <a:pt x="44148" y="285750"/>
                      <a:pt x="47006" y="295275"/>
                      <a:pt x="54626" y="300038"/>
                    </a:cubicBezTo>
                    <a:cubicBezTo>
                      <a:pt x="62246" y="305753"/>
                      <a:pt x="71771" y="305753"/>
                      <a:pt x="78438" y="300038"/>
                    </a:cubicBezTo>
                    <a:lnTo>
                      <a:pt x="139398" y="257175"/>
                    </a:lnTo>
                    <a:cubicBezTo>
                      <a:pt x="146066" y="252413"/>
                      <a:pt x="155591" y="252413"/>
                      <a:pt x="163211" y="257175"/>
                    </a:cubicBezTo>
                    <a:lnTo>
                      <a:pt x="224171" y="300038"/>
                    </a:lnTo>
                    <a:cubicBezTo>
                      <a:pt x="231791" y="305753"/>
                      <a:pt x="241316" y="305753"/>
                      <a:pt x="248936" y="300038"/>
                    </a:cubicBezTo>
                    <a:cubicBezTo>
                      <a:pt x="256556" y="294323"/>
                      <a:pt x="259413" y="284798"/>
                      <a:pt x="256556" y="276225"/>
                    </a:cubicBezTo>
                    <a:lnTo>
                      <a:pt x="235601" y="204788"/>
                    </a:lnTo>
                    <a:cubicBezTo>
                      <a:pt x="233696" y="197168"/>
                      <a:pt x="235601" y="188595"/>
                      <a:pt x="242268" y="182880"/>
                    </a:cubicBezTo>
                    <a:lnTo>
                      <a:pt x="296561" y="134302"/>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4150" name="Freeform: Shape 4149">
                <a:extLst>
                  <a:ext uri="{FF2B5EF4-FFF2-40B4-BE49-F238E27FC236}">
                    <a16:creationId xmlns:a16="http://schemas.microsoft.com/office/drawing/2014/main" id="{FB710500-0299-F360-F942-0BF53E1A7FF4}"/>
                  </a:ext>
                </a:extLst>
              </p:cNvPr>
              <p:cNvSpPr/>
              <p:nvPr/>
            </p:nvSpPr>
            <p:spPr>
              <a:xfrm>
                <a:off x="-1108863" y="3698232"/>
                <a:ext cx="228155" cy="227647"/>
              </a:xfrm>
              <a:custGeom>
                <a:avLst/>
                <a:gdLst>
                  <a:gd name="connsiteX0" fmla="*/ 222663 w 228155"/>
                  <a:gd name="connsiteY0" fmla="*/ 100965 h 227647"/>
                  <a:gd name="connsiteX1" fmla="*/ 227425 w 228155"/>
                  <a:gd name="connsiteY1" fmla="*/ 83820 h 227647"/>
                  <a:gd name="connsiteX2" fmla="*/ 213138 w 228155"/>
                  <a:gd name="connsiteY2" fmla="*/ 73342 h 227647"/>
                  <a:gd name="connsiteX3" fmla="*/ 160750 w 228155"/>
                  <a:gd name="connsiteY3" fmla="*/ 73342 h 227647"/>
                  <a:gd name="connsiteX4" fmla="*/ 146463 w 228155"/>
                  <a:gd name="connsiteY4" fmla="*/ 62865 h 227647"/>
                  <a:gd name="connsiteX5" fmla="*/ 129317 w 228155"/>
                  <a:gd name="connsiteY5" fmla="*/ 11430 h 227647"/>
                  <a:gd name="connsiteX6" fmla="*/ 114078 w 228155"/>
                  <a:gd name="connsiteY6" fmla="*/ 0 h 227647"/>
                  <a:gd name="connsiteX7" fmla="*/ 98838 w 228155"/>
                  <a:gd name="connsiteY7" fmla="*/ 10477 h 227647"/>
                  <a:gd name="connsiteX8" fmla="*/ 81692 w 228155"/>
                  <a:gd name="connsiteY8" fmla="*/ 61913 h 227647"/>
                  <a:gd name="connsiteX9" fmla="*/ 67405 w 228155"/>
                  <a:gd name="connsiteY9" fmla="*/ 72390 h 227647"/>
                  <a:gd name="connsiteX10" fmla="*/ 15017 w 228155"/>
                  <a:gd name="connsiteY10" fmla="*/ 72390 h 227647"/>
                  <a:gd name="connsiteX11" fmla="*/ 730 w 228155"/>
                  <a:gd name="connsiteY11" fmla="*/ 82867 h 227647"/>
                  <a:gd name="connsiteX12" fmla="*/ 5492 w 228155"/>
                  <a:gd name="connsiteY12" fmla="*/ 100013 h 227647"/>
                  <a:gd name="connsiteX13" fmla="*/ 23590 w 228155"/>
                  <a:gd name="connsiteY13" fmla="*/ 116205 h 227647"/>
                  <a:gd name="connsiteX14" fmla="*/ 46450 w 228155"/>
                  <a:gd name="connsiteY14" fmla="*/ 137160 h 227647"/>
                  <a:gd name="connsiteX15" fmla="*/ 51213 w 228155"/>
                  <a:gd name="connsiteY15" fmla="*/ 144780 h 227647"/>
                  <a:gd name="connsiteX16" fmla="*/ 51213 w 228155"/>
                  <a:gd name="connsiteY16" fmla="*/ 153352 h 227647"/>
                  <a:gd name="connsiteX17" fmla="*/ 35020 w 228155"/>
                  <a:gd name="connsiteY17" fmla="*/ 207645 h 227647"/>
                  <a:gd name="connsiteX18" fmla="*/ 40735 w 228155"/>
                  <a:gd name="connsiteY18" fmla="*/ 224790 h 227647"/>
                  <a:gd name="connsiteX19" fmla="*/ 58833 w 228155"/>
                  <a:gd name="connsiteY19" fmla="*/ 224790 h 227647"/>
                  <a:gd name="connsiteX20" fmla="*/ 104553 w 228155"/>
                  <a:gd name="connsiteY20" fmla="*/ 192405 h 227647"/>
                  <a:gd name="connsiteX21" fmla="*/ 122650 w 228155"/>
                  <a:gd name="connsiteY21" fmla="*/ 192405 h 227647"/>
                  <a:gd name="connsiteX22" fmla="*/ 168370 w 228155"/>
                  <a:gd name="connsiteY22" fmla="*/ 224790 h 227647"/>
                  <a:gd name="connsiteX23" fmla="*/ 186467 w 228155"/>
                  <a:gd name="connsiteY23" fmla="*/ 224790 h 227647"/>
                  <a:gd name="connsiteX24" fmla="*/ 192183 w 228155"/>
                  <a:gd name="connsiteY24" fmla="*/ 207645 h 227647"/>
                  <a:gd name="connsiteX25" fmla="*/ 175990 w 228155"/>
                  <a:gd name="connsiteY25" fmla="*/ 153352 h 227647"/>
                  <a:gd name="connsiteX26" fmla="*/ 180753 w 228155"/>
                  <a:gd name="connsiteY26" fmla="*/ 137160 h 227647"/>
                  <a:gd name="connsiteX27" fmla="*/ 222663 w 228155"/>
                  <a:gd name="connsiteY27" fmla="*/ 100965 h 227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28155" h="227647">
                    <a:moveTo>
                      <a:pt x="222663" y="100965"/>
                    </a:moveTo>
                    <a:cubicBezTo>
                      <a:pt x="227425" y="96202"/>
                      <a:pt x="229330" y="89535"/>
                      <a:pt x="227425" y="83820"/>
                    </a:cubicBezTo>
                    <a:cubicBezTo>
                      <a:pt x="225520" y="78105"/>
                      <a:pt x="218853" y="73342"/>
                      <a:pt x="213138" y="73342"/>
                    </a:cubicBezTo>
                    <a:lnTo>
                      <a:pt x="160750" y="73342"/>
                    </a:lnTo>
                    <a:cubicBezTo>
                      <a:pt x="154083" y="73342"/>
                      <a:pt x="148367" y="68580"/>
                      <a:pt x="146463" y="62865"/>
                    </a:cubicBezTo>
                    <a:lnTo>
                      <a:pt x="129317" y="11430"/>
                    </a:lnTo>
                    <a:cubicBezTo>
                      <a:pt x="126460" y="4763"/>
                      <a:pt x="120745" y="0"/>
                      <a:pt x="114078" y="0"/>
                    </a:cubicBezTo>
                    <a:cubicBezTo>
                      <a:pt x="107410" y="0"/>
                      <a:pt x="101695" y="4763"/>
                      <a:pt x="98838" y="10477"/>
                    </a:cubicBezTo>
                    <a:lnTo>
                      <a:pt x="81692" y="61913"/>
                    </a:lnTo>
                    <a:cubicBezTo>
                      <a:pt x="79788" y="68580"/>
                      <a:pt x="74073" y="72390"/>
                      <a:pt x="67405" y="72390"/>
                    </a:cubicBezTo>
                    <a:lnTo>
                      <a:pt x="15017" y="72390"/>
                    </a:lnTo>
                    <a:cubicBezTo>
                      <a:pt x="8350" y="72390"/>
                      <a:pt x="2635" y="76200"/>
                      <a:pt x="730" y="82867"/>
                    </a:cubicBezTo>
                    <a:cubicBezTo>
                      <a:pt x="-1175" y="88583"/>
                      <a:pt x="730" y="96202"/>
                      <a:pt x="5492" y="100013"/>
                    </a:cubicBezTo>
                    <a:lnTo>
                      <a:pt x="23590" y="116205"/>
                    </a:lnTo>
                    <a:lnTo>
                      <a:pt x="46450" y="137160"/>
                    </a:lnTo>
                    <a:cubicBezTo>
                      <a:pt x="48355" y="139065"/>
                      <a:pt x="50260" y="141923"/>
                      <a:pt x="51213" y="144780"/>
                    </a:cubicBezTo>
                    <a:cubicBezTo>
                      <a:pt x="52165" y="147638"/>
                      <a:pt x="52165" y="150495"/>
                      <a:pt x="51213" y="153352"/>
                    </a:cubicBezTo>
                    <a:lnTo>
                      <a:pt x="35020" y="207645"/>
                    </a:lnTo>
                    <a:cubicBezTo>
                      <a:pt x="33115" y="214313"/>
                      <a:pt x="35020" y="220980"/>
                      <a:pt x="40735" y="224790"/>
                    </a:cubicBezTo>
                    <a:cubicBezTo>
                      <a:pt x="46450" y="228600"/>
                      <a:pt x="53117" y="228600"/>
                      <a:pt x="58833" y="224790"/>
                    </a:cubicBezTo>
                    <a:lnTo>
                      <a:pt x="104553" y="192405"/>
                    </a:lnTo>
                    <a:cubicBezTo>
                      <a:pt x="110267" y="188595"/>
                      <a:pt x="116935" y="188595"/>
                      <a:pt x="122650" y="192405"/>
                    </a:cubicBezTo>
                    <a:lnTo>
                      <a:pt x="168370" y="224790"/>
                    </a:lnTo>
                    <a:cubicBezTo>
                      <a:pt x="174085" y="228600"/>
                      <a:pt x="180753" y="228600"/>
                      <a:pt x="186467" y="224790"/>
                    </a:cubicBezTo>
                    <a:cubicBezTo>
                      <a:pt x="192183" y="220980"/>
                      <a:pt x="194088" y="213360"/>
                      <a:pt x="192183" y="207645"/>
                    </a:cubicBezTo>
                    <a:lnTo>
                      <a:pt x="175990" y="153352"/>
                    </a:lnTo>
                    <a:cubicBezTo>
                      <a:pt x="174085" y="147638"/>
                      <a:pt x="175990" y="140970"/>
                      <a:pt x="180753" y="137160"/>
                    </a:cubicBezTo>
                    <a:lnTo>
                      <a:pt x="222663" y="100965"/>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4151" name="Freeform: Shape 4150">
                <a:extLst>
                  <a:ext uri="{FF2B5EF4-FFF2-40B4-BE49-F238E27FC236}">
                    <a16:creationId xmlns:a16="http://schemas.microsoft.com/office/drawing/2014/main" id="{D5C2441F-1D27-59C9-4D7B-086F061BE087}"/>
                  </a:ext>
                </a:extLst>
              </p:cNvPr>
              <p:cNvSpPr/>
              <p:nvPr/>
            </p:nvSpPr>
            <p:spPr>
              <a:xfrm>
                <a:off x="-518928" y="3698232"/>
                <a:ext cx="228155" cy="227647"/>
              </a:xfrm>
              <a:custGeom>
                <a:avLst/>
                <a:gdLst>
                  <a:gd name="connsiteX0" fmla="*/ 222663 w 228155"/>
                  <a:gd name="connsiteY0" fmla="*/ 100965 h 227647"/>
                  <a:gd name="connsiteX1" fmla="*/ 227425 w 228155"/>
                  <a:gd name="connsiteY1" fmla="*/ 83820 h 227647"/>
                  <a:gd name="connsiteX2" fmla="*/ 213138 w 228155"/>
                  <a:gd name="connsiteY2" fmla="*/ 73342 h 227647"/>
                  <a:gd name="connsiteX3" fmla="*/ 160750 w 228155"/>
                  <a:gd name="connsiteY3" fmla="*/ 73342 h 227647"/>
                  <a:gd name="connsiteX4" fmla="*/ 146463 w 228155"/>
                  <a:gd name="connsiteY4" fmla="*/ 62865 h 227647"/>
                  <a:gd name="connsiteX5" fmla="*/ 129317 w 228155"/>
                  <a:gd name="connsiteY5" fmla="*/ 11430 h 227647"/>
                  <a:gd name="connsiteX6" fmla="*/ 114078 w 228155"/>
                  <a:gd name="connsiteY6" fmla="*/ 0 h 227647"/>
                  <a:gd name="connsiteX7" fmla="*/ 98838 w 228155"/>
                  <a:gd name="connsiteY7" fmla="*/ 10477 h 227647"/>
                  <a:gd name="connsiteX8" fmla="*/ 81692 w 228155"/>
                  <a:gd name="connsiteY8" fmla="*/ 61913 h 227647"/>
                  <a:gd name="connsiteX9" fmla="*/ 67405 w 228155"/>
                  <a:gd name="connsiteY9" fmla="*/ 72390 h 227647"/>
                  <a:gd name="connsiteX10" fmla="*/ 15017 w 228155"/>
                  <a:gd name="connsiteY10" fmla="*/ 72390 h 227647"/>
                  <a:gd name="connsiteX11" fmla="*/ 730 w 228155"/>
                  <a:gd name="connsiteY11" fmla="*/ 82867 h 227647"/>
                  <a:gd name="connsiteX12" fmla="*/ 5492 w 228155"/>
                  <a:gd name="connsiteY12" fmla="*/ 100013 h 227647"/>
                  <a:gd name="connsiteX13" fmla="*/ 23590 w 228155"/>
                  <a:gd name="connsiteY13" fmla="*/ 116205 h 227647"/>
                  <a:gd name="connsiteX14" fmla="*/ 46450 w 228155"/>
                  <a:gd name="connsiteY14" fmla="*/ 137160 h 227647"/>
                  <a:gd name="connsiteX15" fmla="*/ 51213 w 228155"/>
                  <a:gd name="connsiteY15" fmla="*/ 144780 h 227647"/>
                  <a:gd name="connsiteX16" fmla="*/ 51213 w 228155"/>
                  <a:gd name="connsiteY16" fmla="*/ 153352 h 227647"/>
                  <a:gd name="connsiteX17" fmla="*/ 35020 w 228155"/>
                  <a:gd name="connsiteY17" fmla="*/ 207645 h 227647"/>
                  <a:gd name="connsiteX18" fmla="*/ 40735 w 228155"/>
                  <a:gd name="connsiteY18" fmla="*/ 224790 h 227647"/>
                  <a:gd name="connsiteX19" fmla="*/ 58833 w 228155"/>
                  <a:gd name="connsiteY19" fmla="*/ 224790 h 227647"/>
                  <a:gd name="connsiteX20" fmla="*/ 104553 w 228155"/>
                  <a:gd name="connsiteY20" fmla="*/ 192405 h 227647"/>
                  <a:gd name="connsiteX21" fmla="*/ 122650 w 228155"/>
                  <a:gd name="connsiteY21" fmla="*/ 192405 h 227647"/>
                  <a:gd name="connsiteX22" fmla="*/ 168370 w 228155"/>
                  <a:gd name="connsiteY22" fmla="*/ 224790 h 227647"/>
                  <a:gd name="connsiteX23" fmla="*/ 186467 w 228155"/>
                  <a:gd name="connsiteY23" fmla="*/ 224790 h 227647"/>
                  <a:gd name="connsiteX24" fmla="*/ 192183 w 228155"/>
                  <a:gd name="connsiteY24" fmla="*/ 207645 h 227647"/>
                  <a:gd name="connsiteX25" fmla="*/ 175990 w 228155"/>
                  <a:gd name="connsiteY25" fmla="*/ 153352 h 227647"/>
                  <a:gd name="connsiteX26" fmla="*/ 180753 w 228155"/>
                  <a:gd name="connsiteY26" fmla="*/ 137160 h 227647"/>
                  <a:gd name="connsiteX27" fmla="*/ 222663 w 228155"/>
                  <a:gd name="connsiteY27" fmla="*/ 100965 h 227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28155" h="227647">
                    <a:moveTo>
                      <a:pt x="222663" y="100965"/>
                    </a:moveTo>
                    <a:cubicBezTo>
                      <a:pt x="227425" y="96202"/>
                      <a:pt x="229330" y="89535"/>
                      <a:pt x="227425" y="83820"/>
                    </a:cubicBezTo>
                    <a:cubicBezTo>
                      <a:pt x="225520" y="78105"/>
                      <a:pt x="218853" y="73342"/>
                      <a:pt x="213138" y="73342"/>
                    </a:cubicBezTo>
                    <a:lnTo>
                      <a:pt x="160750" y="73342"/>
                    </a:lnTo>
                    <a:cubicBezTo>
                      <a:pt x="154083" y="73342"/>
                      <a:pt x="148367" y="68580"/>
                      <a:pt x="146463" y="62865"/>
                    </a:cubicBezTo>
                    <a:lnTo>
                      <a:pt x="129317" y="11430"/>
                    </a:lnTo>
                    <a:cubicBezTo>
                      <a:pt x="126460" y="4763"/>
                      <a:pt x="120745" y="0"/>
                      <a:pt x="114078" y="0"/>
                    </a:cubicBezTo>
                    <a:cubicBezTo>
                      <a:pt x="107410" y="0"/>
                      <a:pt x="101695" y="4763"/>
                      <a:pt x="98838" y="10477"/>
                    </a:cubicBezTo>
                    <a:lnTo>
                      <a:pt x="81692" y="61913"/>
                    </a:lnTo>
                    <a:cubicBezTo>
                      <a:pt x="79788" y="68580"/>
                      <a:pt x="74073" y="72390"/>
                      <a:pt x="67405" y="72390"/>
                    </a:cubicBezTo>
                    <a:lnTo>
                      <a:pt x="15017" y="72390"/>
                    </a:lnTo>
                    <a:cubicBezTo>
                      <a:pt x="8350" y="72390"/>
                      <a:pt x="2635" y="76200"/>
                      <a:pt x="730" y="82867"/>
                    </a:cubicBezTo>
                    <a:cubicBezTo>
                      <a:pt x="-1175" y="88583"/>
                      <a:pt x="730" y="96202"/>
                      <a:pt x="5492" y="100013"/>
                    </a:cubicBezTo>
                    <a:lnTo>
                      <a:pt x="23590" y="116205"/>
                    </a:lnTo>
                    <a:lnTo>
                      <a:pt x="46450" y="137160"/>
                    </a:lnTo>
                    <a:cubicBezTo>
                      <a:pt x="48355" y="139065"/>
                      <a:pt x="50260" y="141923"/>
                      <a:pt x="51213" y="144780"/>
                    </a:cubicBezTo>
                    <a:cubicBezTo>
                      <a:pt x="52165" y="147638"/>
                      <a:pt x="52165" y="150495"/>
                      <a:pt x="51213" y="153352"/>
                    </a:cubicBezTo>
                    <a:lnTo>
                      <a:pt x="35020" y="207645"/>
                    </a:lnTo>
                    <a:cubicBezTo>
                      <a:pt x="33115" y="214313"/>
                      <a:pt x="35020" y="220980"/>
                      <a:pt x="40735" y="224790"/>
                    </a:cubicBezTo>
                    <a:cubicBezTo>
                      <a:pt x="46450" y="228600"/>
                      <a:pt x="53117" y="228600"/>
                      <a:pt x="58833" y="224790"/>
                    </a:cubicBezTo>
                    <a:lnTo>
                      <a:pt x="104553" y="192405"/>
                    </a:lnTo>
                    <a:cubicBezTo>
                      <a:pt x="110267" y="188595"/>
                      <a:pt x="116935" y="188595"/>
                      <a:pt x="122650" y="192405"/>
                    </a:cubicBezTo>
                    <a:lnTo>
                      <a:pt x="168370" y="224790"/>
                    </a:lnTo>
                    <a:cubicBezTo>
                      <a:pt x="174085" y="228600"/>
                      <a:pt x="180753" y="228600"/>
                      <a:pt x="186467" y="224790"/>
                    </a:cubicBezTo>
                    <a:cubicBezTo>
                      <a:pt x="192183" y="220980"/>
                      <a:pt x="194088" y="213360"/>
                      <a:pt x="192183" y="207645"/>
                    </a:cubicBezTo>
                    <a:lnTo>
                      <a:pt x="175990" y="153352"/>
                    </a:lnTo>
                    <a:cubicBezTo>
                      <a:pt x="174085" y="147638"/>
                      <a:pt x="175990" y="140970"/>
                      <a:pt x="180753" y="137160"/>
                    </a:cubicBezTo>
                    <a:lnTo>
                      <a:pt x="222663" y="100965"/>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4145" name="Group 4144">
              <a:extLst>
                <a:ext uri="{FF2B5EF4-FFF2-40B4-BE49-F238E27FC236}">
                  <a16:creationId xmlns:a16="http://schemas.microsoft.com/office/drawing/2014/main" id="{47C7354E-3B98-0D33-DF3C-9DBA4CF5B086}"/>
                </a:ext>
              </a:extLst>
            </p:cNvPr>
            <p:cNvGrpSpPr/>
            <p:nvPr/>
          </p:nvGrpSpPr>
          <p:grpSpPr>
            <a:xfrm rot="10073678">
              <a:off x="-943537" y="2366793"/>
              <a:ext cx="285624" cy="132605"/>
              <a:chOff x="-1108863" y="3698232"/>
              <a:chExt cx="818090" cy="379808"/>
            </a:xfrm>
            <a:solidFill>
              <a:schemeClr val="accent1"/>
            </a:solidFill>
          </p:grpSpPr>
          <p:sp>
            <p:nvSpPr>
              <p:cNvPr id="4146" name="Freeform: Shape 4145">
                <a:extLst>
                  <a:ext uri="{FF2B5EF4-FFF2-40B4-BE49-F238E27FC236}">
                    <a16:creationId xmlns:a16="http://schemas.microsoft.com/office/drawing/2014/main" id="{818C3542-5916-4B6A-29AA-C6B7F0732E4A}"/>
                  </a:ext>
                </a:extLst>
              </p:cNvPr>
              <p:cNvSpPr/>
              <p:nvPr/>
            </p:nvSpPr>
            <p:spPr>
              <a:xfrm>
                <a:off x="-851599" y="3773717"/>
                <a:ext cx="303561" cy="304323"/>
              </a:xfrm>
              <a:custGeom>
                <a:avLst/>
                <a:gdLst>
                  <a:gd name="connsiteX0" fmla="*/ 296561 w 303561"/>
                  <a:gd name="connsiteY0" fmla="*/ 134302 h 304323"/>
                  <a:gd name="connsiteX1" fmla="*/ 302276 w 303561"/>
                  <a:gd name="connsiteY1" fmla="*/ 111443 h 304323"/>
                  <a:gd name="connsiteX2" fmla="*/ 283226 w 303561"/>
                  <a:gd name="connsiteY2" fmla="*/ 97155 h 304323"/>
                  <a:gd name="connsiteX3" fmla="*/ 213693 w 303561"/>
                  <a:gd name="connsiteY3" fmla="*/ 97155 h 304323"/>
                  <a:gd name="connsiteX4" fmla="*/ 193691 w 303561"/>
                  <a:gd name="connsiteY4" fmla="*/ 82868 h 304323"/>
                  <a:gd name="connsiteX5" fmla="*/ 171783 w 303561"/>
                  <a:gd name="connsiteY5" fmla="*/ 14288 h 304323"/>
                  <a:gd name="connsiteX6" fmla="*/ 151781 w 303561"/>
                  <a:gd name="connsiteY6" fmla="*/ 0 h 304323"/>
                  <a:gd name="connsiteX7" fmla="*/ 131778 w 303561"/>
                  <a:gd name="connsiteY7" fmla="*/ 14288 h 304323"/>
                  <a:gd name="connsiteX8" fmla="*/ 109871 w 303561"/>
                  <a:gd name="connsiteY8" fmla="*/ 82868 h 304323"/>
                  <a:gd name="connsiteX9" fmla="*/ 89868 w 303561"/>
                  <a:gd name="connsiteY9" fmla="*/ 97155 h 304323"/>
                  <a:gd name="connsiteX10" fmla="*/ 20336 w 303561"/>
                  <a:gd name="connsiteY10" fmla="*/ 97155 h 304323"/>
                  <a:gd name="connsiteX11" fmla="*/ 1286 w 303561"/>
                  <a:gd name="connsiteY11" fmla="*/ 111443 h 304323"/>
                  <a:gd name="connsiteX12" fmla="*/ 7001 w 303561"/>
                  <a:gd name="connsiteY12" fmla="*/ 134302 h 304323"/>
                  <a:gd name="connsiteX13" fmla="*/ 31766 w 303561"/>
                  <a:gd name="connsiteY13" fmla="*/ 156210 h 304323"/>
                  <a:gd name="connsiteX14" fmla="*/ 63198 w 303561"/>
                  <a:gd name="connsiteY14" fmla="*/ 183833 h 304323"/>
                  <a:gd name="connsiteX15" fmla="*/ 69866 w 303561"/>
                  <a:gd name="connsiteY15" fmla="*/ 194310 h 304323"/>
                  <a:gd name="connsiteX16" fmla="*/ 69866 w 303561"/>
                  <a:gd name="connsiteY16" fmla="*/ 206693 h 304323"/>
                  <a:gd name="connsiteX17" fmla="*/ 47006 w 303561"/>
                  <a:gd name="connsiteY17" fmla="*/ 277178 h 304323"/>
                  <a:gd name="connsiteX18" fmla="*/ 54626 w 303561"/>
                  <a:gd name="connsiteY18" fmla="*/ 300038 h 304323"/>
                  <a:gd name="connsiteX19" fmla="*/ 78438 w 303561"/>
                  <a:gd name="connsiteY19" fmla="*/ 300038 h 304323"/>
                  <a:gd name="connsiteX20" fmla="*/ 139398 w 303561"/>
                  <a:gd name="connsiteY20" fmla="*/ 257175 h 304323"/>
                  <a:gd name="connsiteX21" fmla="*/ 163211 w 303561"/>
                  <a:gd name="connsiteY21" fmla="*/ 257175 h 304323"/>
                  <a:gd name="connsiteX22" fmla="*/ 224171 w 303561"/>
                  <a:gd name="connsiteY22" fmla="*/ 300038 h 304323"/>
                  <a:gd name="connsiteX23" fmla="*/ 248936 w 303561"/>
                  <a:gd name="connsiteY23" fmla="*/ 300038 h 304323"/>
                  <a:gd name="connsiteX24" fmla="*/ 256556 w 303561"/>
                  <a:gd name="connsiteY24" fmla="*/ 276225 h 304323"/>
                  <a:gd name="connsiteX25" fmla="*/ 235601 w 303561"/>
                  <a:gd name="connsiteY25" fmla="*/ 204788 h 304323"/>
                  <a:gd name="connsiteX26" fmla="*/ 242268 w 303561"/>
                  <a:gd name="connsiteY26" fmla="*/ 182880 h 304323"/>
                  <a:gd name="connsiteX27" fmla="*/ 296561 w 303561"/>
                  <a:gd name="connsiteY27" fmla="*/ 134302 h 304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03561" h="304323">
                    <a:moveTo>
                      <a:pt x="296561" y="134302"/>
                    </a:moveTo>
                    <a:cubicBezTo>
                      <a:pt x="303228" y="128588"/>
                      <a:pt x="305133" y="119063"/>
                      <a:pt x="302276" y="111443"/>
                    </a:cubicBezTo>
                    <a:cubicBezTo>
                      <a:pt x="299418" y="102870"/>
                      <a:pt x="291798" y="98107"/>
                      <a:pt x="283226" y="97155"/>
                    </a:cubicBezTo>
                    <a:lnTo>
                      <a:pt x="213693" y="97155"/>
                    </a:lnTo>
                    <a:cubicBezTo>
                      <a:pt x="205121" y="97155"/>
                      <a:pt x="196548" y="91440"/>
                      <a:pt x="193691" y="82868"/>
                    </a:cubicBezTo>
                    <a:lnTo>
                      <a:pt x="171783" y="14288"/>
                    </a:lnTo>
                    <a:cubicBezTo>
                      <a:pt x="168926" y="5715"/>
                      <a:pt x="161306" y="0"/>
                      <a:pt x="151781" y="0"/>
                    </a:cubicBezTo>
                    <a:cubicBezTo>
                      <a:pt x="143208" y="0"/>
                      <a:pt x="134636" y="5715"/>
                      <a:pt x="131778" y="14288"/>
                    </a:cubicBezTo>
                    <a:lnTo>
                      <a:pt x="109871" y="82868"/>
                    </a:lnTo>
                    <a:cubicBezTo>
                      <a:pt x="107013" y="91440"/>
                      <a:pt x="99393" y="97155"/>
                      <a:pt x="89868" y="97155"/>
                    </a:cubicBezTo>
                    <a:lnTo>
                      <a:pt x="20336" y="97155"/>
                    </a:lnTo>
                    <a:cubicBezTo>
                      <a:pt x="11763" y="97155"/>
                      <a:pt x="4143" y="102870"/>
                      <a:pt x="1286" y="111443"/>
                    </a:cubicBezTo>
                    <a:cubicBezTo>
                      <a:pt x="-1572" y="120015"/>
                      <a:pt x="333" y="128588"/>
                      <a:pt x="7001" y="134302"/>
                    </a:cubicBezTo>
                    <a:lnTo>
                      <a:pt x="31766" y="156210"/>
                    </a:lnTo>
                    <a:lnTo>
                      <a:pt x="63198" y="183833"/>
                    </a:lnTo>
                    <a:cubicBezTo>
                      <a:pt x="66056" y="186690"/>
                      <a:pt x="67961" y="190500"/>
                      <a:pt x="69866" y="194310"/>
                    </a:cubicBezTo>
                    <a:cubicBezTo>
                      <a:pt x="70818" y="198120"/>
                      <a:pt x="70818" y="201930"/>
                      <a:pt x="69866" y="206693"/>
                    </a:cubicBezTo>
                    <a:lnTo>
                      <a:pt x="47006" y="277178"/>
                    </a:lnTo>
                    <a:cubicBezTo>
                      <a:pt x="44148" y="285750"/>
                      <a:pt x="47006" y="295275"/>
                      <a:pt x="54626" y="300038"/>
                    </a:cubicBezTo>
                    <a:cubicBezTo>
                      <a:pt x="62246" y="305753"/>
                      <a:pt x="71771" y="305753"/>
                      <a:pt x="78438" y="300038"/>
                    </a:cubicBezTo>
                    <a:lnTo>
                      <a:pt x="139398" y="257175"/>
                    </a:lnTo>
                    <a:cubicBezTo>
                      <a:pt x="146066" y="252413"/>
                      <a:pt x="155591" y="252413"/>
                      <a:pt x="163211" y="257175"/>
                    </a:cubicBezTo>
                    <a:lnTo>
                      <a:pt x="224171" y="300038"/>
                    </a:lnTo>
                    <a:cubicBezTo>
                      <a:pt x="231791" y="305753"/>
                      <a:pt x="241316" y="305753"/>
                      <a:pt x="248936" y="300038"/>
                    </a:cubicBezTo>
                    <a:cubicBezTo>
                      <a:pt x="256556" y="294323"/>
                      <a:pt x="259413" y="284798"/>
                      <a:pt x="256556" y="276225"/>
                    </a:cubicBezTo>
                    <a:lnTo>
                      <a:pt x="235601" y="204788"/>
                    </a:lnTo>
                    <a:cubicBezTo>
                      <a:pt x="233696" y="197168"/>
                      <a:pt x="235601" y="188595"/>
                      <a:pt x="242268" y="182880"/>
                    </a:cubicBezTo>
                    <a:lnTo>
                      <a:pt x="296561" y="134302"/>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4147" name="Freeform: Shape 4146">
                <a:extLst>
                  <a:ext uri="{FF2B5EF4-FFF2-40B4-BE49-F238E27FC236}">
                    <a16:creationId xmlns:a16="http://schemas.microsoft.com/office/drawing/2014/main" id="{FDD5A8B8-5573-91A1-A2D6-47D892AFCA92}"/>
                  </a:ext>
                </a:extLst>
              </p:cNvPr>
              <p:cNvSpPr/>
              <p:nvPr/>
            </p:nvSpPr>
            <p:spPr>
              <a:xfrm>
                <a:off x="-1108863" y="3698232"/>
                <a:ext cx="228155" cy="227647"/>
              </a:xfrm>
              <a:custGeom>
                <a:avLst/>
                <a:gdLst>
                  <a:gd name="connsiteX0" fmla="*/ 222663 w 228155"/>
                  <a:gd name="connsiteY0" fmla="*/ 100965 h 227647"/>
                  <a:gd name="connsiteX1" fmla="*/ 227425 w 228155"/>
                  <a:gd name="connsiteY1" fmla="*/ 83820 h 227647"/>
                  <a:gd name="connsiteX2" fmla="*/ 213138 w 228155"/>
                  <a:gd name="connsiteY2" fmla="*/ 73342 h 227647"/>
                  <a:gd name="connsiteX3" fmla="*/ 160750 w 228155"/>
                  <a:gd name="connsiteY3" fmla="*/ 73342 h 227647"/>
                  <a:gd name="connsiteX4" fmla="*/ 146463 w 228155"/>
                  <a:gd name="connsiteY4" fmla="*/ 62865 h 227647"/>
                  <a:gd name="connsiteX5" fmla="*/ 129317 w 228155"/>
                  <a:gd name="connsiteY5" fmla="*/ 11430 h 227647"/>
                  <a:gd name="connsiteX6" fmla="*/ 114078 w 228155"/>
                  <a:gd name="connsiteY6" fmla="*/ 0 h 227647"/>
                  <a:gd name="connsiteX7" fmla="*/ 98838 w 228155"/>
                  <a:gd name="connsiteY7" fmla="*/ 10477 h 227647"/>
                  <a:gd name="connsiteX8" fmla="*/ 81692 w 228155"/>
                  <a:gd name="connsiteY8" fmla="*/ 61913 h 227647"/>
                  <a:gd name="connsiteX9" fmla="*/ 67405 w 228155"/>
                  <a:gd name="connsiteY9" fmla="*/ 72390 h 227647"/>
                  <a:gd name="connsiteX10" fmla="*/ 15017 w 228155"/>
                  <a:gd name="connsiteY10" fmla="*/ 72390 h 227647"/>
                  <a:gd name="connsiteX11" fmla="*/ 730 w 228155"/>
                  <a:gd name="connsiteY11" fmla="*/ 82867 h 227647"/>
                  <a:gd name="connsiteX12" fmla="*/ 5492 w 228155"/>
                  <a:gd name="connsiteY12" fmla="*/ 100013 h 227647"/>
                  <a:gd name="connsiteX13" fmla="*/ 23590 w 228155"/>
                  <a:gd name="connsiteY13" fmla="*/ 116205 h 227647"/>
                  <a:gd name="connsiteX14" fmla="*/ 46450 w 228155"/>
                  <a:gd name="connsiteY14" fmla="*/ 137160 h 227647"/>
                  <a:gd name="connsiteX15" fmla="*/ 51213 w 228155"/>
                  <a:gd name="connsiteY15" fmla="*/ 144780 h 227647"/>
                  <a:gd name="connsiteX16" fmla="*/ 51213 w 228155"/>
                  <a:gd name="connsiteY16" fmla="*/ 153352 h 227647"/>
                  <a:gd name="connsiteX17" fmla="*/ 35020 w 228155"/>
                  <a:gd name="connsiteY17" fmla="*/ 207645 h 227647"/>
                  <a:gd name="connsiteX18" fmla="*/ 40735 w 228155"/>
                  <a:gd name="connsiteY18" fmla="*/ 224790 h 227647"/>
                  <a:gd name="connsiteX19" fmla="*/ 58833 w 228155"/>
                  <a:gd name="connsiteY19" fmla="*/ 224790 h 227647"/>
                  <a:gd name="connsiteX20" fmla="*/ 104553 w 228155"/>
                  <a:gd name="connsiteY20" fmla="*/ 192405 h 227647"/>
                  <a:gd name="connsiteX21" fmla="*/ 122650 w 228155"/>
                  <a:gd name="connsiteY21" fmla="*/ 192405 h 227647"/>
                  <a:gd name="connsiteX22" fmla="*/ 168370 w 228155"/>
                  <a:gd name="connsiteY22" fmla="*/ 224790 h 227647"/>
                  <a:gd name="connsiteX23" fmla="*/ 186467 w 228155"/>
                  <a:gd name="connsiteY23" fmla="*/ 224790 h 227647"/>
                  <a:gd name="connsiteX24" fmla="*/ 192183 w 228155"/>
                  <a:gd name="connsiteY24" fmla="*/ 207645 h 227647"/>
                  <a:gd name="connsiteX25" fmla="*/ 175990 w 228155"/>
                  <a:gd name="connsiteY25" fmla="*/ 153352 h 227647"/>
                  <a:gd name="connsiteX26" fmla="*/ 180753 w 228155"/>
                  <a:gd name="connsiteY26" fmla="*/ 137160 h 227647"/>
                  <a:gd name="connsiteX27" fmla="*/ 222663 w 228155"/>
                  <a:gd name="connsiteY27" fmla="*/ 100965 h 227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28155" h="227647">
                    <a:moveTo>
                      <a:pt x="222663" y="100965"/>
                    </a:moveTo>
                    <a:cubicBezTo>
                      <a:pt x="227425" y="96202"/>
                      <a:pt x="229330" y="89535"/>
                      <a:pt x="227425" y="83820"/>
                    </a:cubicBezTo>
                    <a:cubicBezTo>
                      <a:pt x="225520" y="78105"/>
                      <a:pt x="218853" y="73342"/>
                      <a:pt x="213138" y="73342"/>
                    </a:cubicBezTo>
                    <a:lnTo>
                      <a:pt x="160750" y="73342"/>
                    </a:lnTo>
                    <a:cubicBezTo>
                      <a:pt x="154083" y="73342"/>
                      <a:pt x="148367" y="68580"/>
                      <a:pt x="146463" y="62865"/>
                    </a:cubicBezTo>
                    <a:lnTo>
                      <a:pt x="129317" y="11430"/>
                    </a:lnTo>
                    <a:cubicBezTo>
                      <a:pt x="126460" y="4763"/>
                      <a:pt x="120745" y="0"/>
                      <a:pt x="114078" y="0"/>
                    </a:cubicBezTo>
                    <a:cubicBezTo>
                      <a:pt x="107410" y="0"/>
                      <a:pt x="101695" y="4763"/>
                      <a:pt x="98838" y="10477"/>
                    </a:cubicBezTo>
                    <a:lnTo>
                      <a:pt x="81692" y="61913"/>
                    </a:lnTo>
                    <a:cubicBezTo>
                      <a:pt x="79788" y="68580"/>
                      <a:pt x="74073" y="72390"/>
                      <a:pt x="67405" y="72390"/>
                    </a:cubicBezTo>
                    <a:lnTo>
                      <a:pt x="15017" y="72390"/>
                    </a:lnTo>
                    <a:cubicBezTo>
                      <a:pt x="8350" y="72390"/>
                      <a:pt x="2635" y="76200"/>
                      <a:pt x="730" y="82867"/>
                    </a:cubicBezTo>
                    <a:cubicBezTo>
                      <a:pt x="-1175" y="88583"/>
                      <a:pt x="730" y="96202"/>
                      <a:pt x="5492" y="100013"/>
                    </a:cubicBezTo>
                    <a:lnTo>
                      <a:pt x="23590" y="116205"/>
                    </a:lnTo>
                    <a:lnTo>
                      <a:pt x="46450" y="137160"/>
                    </a:lnTo>
                    <a:cubicBezTo>
                      <a:pt x="48355" y="139065"/>
                      <a:pt x="50260" y="141923"/>
                      <a:pt x="51213" y="144780"/>
                    </a:cubicBezTo>
                    <a:cubicBezTo>
                      <a:pt x="52165" y="147638"/>
                      <a:pt x="52165" y="150495"/>
                      <a:pt x="51213" y="153352"/>
                    </a:cubicBezTo>
                    <a:lnTo>
                      <a:pt x="35020" y="207645"/>
                    </a:lnTo>
                    <a:cubicBezTo>
                      <a:pt x="33115" y="214313"/>
                      <a:pt x="35020" y="220980"/>
                      <a:pt x="40735" y="224790"/>
                    </a:cubicBezTo>
                    <a:cubicBezTo>
                      <a:pt x="46450" y="228600"/>
                      <a:pt x="53117" y="228600"/>
                      <a:pt x="58833" y="224790"/>
                    </a:cubicBezTo>
                    <a:lnTo>
                      <a:pt x="104553" y="192405"/>
                    </a:lnTo>
                    <a:cubicBezTo>
                      <a:pt x="110267" y="188595"/>
                      <a:pt x="116935" y="188595"/>
                      <a:pt x="122650" y="192405"/>
                    </a:cubicBezTo>
                    <a:lnTo>
                      <a:pt x="168370" y="224790"/>
                    </a:lnTo>
                    <a:cubicBezTo>
                      <a:pt x="174085" y="228600"/>
                      <a:pt x="180753" y="228600"/>
                      <a:pt x="186467" y="224790"/>
                    </a:cubicBezTo>
                    <a:cubicBezTo>
                      <a:pt x="192183" y="220980"/>
                      <a:pt x="194088" y="213360"/>
                      <a:pt x="192183" y="207645"/>
                    </a:cubicBezTo>
                    <a:lnTo>
                      <a:pt x="175990" y="153352"/>
                    </a:lnTo>
                    <a:cubicBezTo>
                      <a:pt x="174085" y="147638"/>
                      <a:pt x="175990" y="140970"/>
                      <a:pt x="180753" y="137160"/>
                    </a:cubicBezTo>
                    <a:lnTo>
                      <a:pt x="222663" y="100965"/>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4148" name="Freeform: Shape 4147">
                <a:extLst>
                  <a:ext uri="{FF2B5EF4-FFF2-40B4-BE49-F238E27FC236}">
                    <a16:creationId xmlns:a16="http://schemas.microsoft.com/office/drawing/2014/main" id="{0067DBA7-5673-FC1D-ED26-1505D4D19CDB}"/>
                  </a:ext>
                </a:extLst>
              </p:cNvPr>
              <p:cNvSpPr/>
              <p:nvPr/>
            </p:nvSpPr>
            <p:spPr>
              <a:xfrm>
                <a:off x="-518928" y="3698232"/>
                <a:ext cx="228155" cy="227647"/>
              </a:xfrm>
              <a:custGeom>
                <a:avLst/>
                <a:gdLst>
                  <a:gd name="connsiteX0" fmla="*/ 222663 w 228155"/>
                  <a:gd name="connsiteY0" fmla="*/ 100965 h 227647"/>
                  <a:gd name="connsiteX1" fmla="*/ 227425 w 228155"/>
                  <a:gd name="connsiteY1" fmla="*/ 83820 h 227647"/>
                  <a:gd name="connsiteX2" fmla="*/ 213138 w 228155"/>
                  <a:gd name="connsiteY2" fmla="*/ 73342 h 227647"/>
                  <a:gd name="connsiteX3" fmla="*/ 160750 w 228155"/>
                  <a:gd name="connsiteY3" fmla="*/ 73342 h 227647"/>
                  <a:gd name="connsiteX4" fmla="*/ 146463 w 228155"/>
                  <a:gd name="connsiteY4" fmla="*/ 62865 h 227647"/>
                  <a:gd name="connsiteX5" fmla="*/ 129317 w 228155"/>
                  <a:gd name="connsiteY5" fmla="*/ 11430 h 227647"/>
                  <a:gd name="connsiteX6" fmla="*/ 114078 w 228155"/>
                  <a:gd name="connsiteY6" fmla="*/ 0 h 227647"/>
                  <a:gd name="connsiteX7" fmla="*/ 98838 w 228155"/>
                  <a:gd name="connsiteY7" fmla="*/ 10477 h 227647"/>
                  <a:gd name="connsiteX8" fmla="*/ 81692 w 228155"/>
                  <a:gd name="connsiteY8" fmla="*/ 61913 h 227647"/>
                  <a:gd name="connsiteX9" fmla="*/ 67405 w 228155"/>
                  <a:gd name="connsiteY9" fmla="*/ 72390 h 227647"/>
                  <a:gd name="connsiteX10" fmla="*/ 15017 w 228155"/>
                  <a:gd name="connsiteY10" fmla="*/ 72390 h 227647"/>
                  <a:gd name="connsiteX11" fmla="*/ 730 w 228155"/>
                  <a:gd name="connsiteY11" fmla="*/ 82867 h 227647"/>
                  <a:gd name="connsiteX12" fmla="*/ 5492 w 228155"/>
                  <a:gd name="connsiteY12" fmla="*/ 100013 h 227647"/>
                  <a:gd name="connsiteX13" fmla="*/ 23590 w 228155"/>
                  <a:gd name="connsiteY13" fmla="*/ 116205 h 227647"/>
                  <a:gd name="connsiteX14" fmla="*/ 46450 w 228155"/>
                  <a:gd name="connsiteY14" fmla="*/ 137160 h 227647"/>
                  <a:gd name="connsiteX15" fmla="*/ 51213 w 228155"/>
                  <a:gd name="connsiteY15" fmla="*/ 144780 h 227647"/>
                  <a:gd name="connsiteX16" fmla="*/ 51213 w 228155"/>
                  <a:gd name="connsiteY16" fmla="*/ 153352 h 227647"/>
                  <a:gd name="connsiteX17" fmla="*/ 35020 w 228155"/>
                  <a:gd name="connsiteY17" fmla="*/ 207645 h 227647"/>
                  <a:gd name="connsiteX18" fmla="*/ 40735 w 228155"/>
                  <a:gd name="connsiteY18" fmla="*/ 224790 h 227647"/>
                  <a:gd name="connsiteX19" fmla="*/ 58833 w 228155"/>
                  <a:gd name="connsiteY19" fmla="*/ 224790 h 227647"/>
                  <a:gd name="connsiteX20" fmla="*/ 104553 w 228155"/>
                  <a:gd name="connsiteY20" fmla="*/ 192405 h 227647"/>
                  <a:gd name="connsiteX21" fmla="*/ 122650 w 228155"/>
                  <a:gd name="connsiteY21" fmla="*/ 192405 h 227647"/>
                  <a:gd name="connsiteX22" fmla="*/ 168370 w 228155"/>
                  <a:gd name="connsiteY22" fmla="*/ 224790 h 227647"/>
                  <a:gd name="connsiteX23" fmla="*/ 186467 w 228155"/>
                  <a:gd name="connsiteY23" fmla="*/ 224790 h 227647"/>
                  <a:gd name="connsiteX24" fmla="*/ 192183 w 228155"/>
                  <a:gd name="connsiteY24" fmla="*/ 207645 h 227647"/>
                  <a:gd name="connsiteX25" fmla="*/ 175990 w 228155"/>
                  <a:gd name="connsiteY25" fmla="*/ 153352 h 227647"/>
                  <a:gd name="connsiteX26" fmla="*/ 180753 w 228155"/>
                  <a:gd name="connsiteY26" fmla="*/ 137160 h 227647"/>
                  <a:gd name="connsiteX27" fmla="*/ 222663 w 228155"/>
                  <a:gd name="connsiteY27" fmla="*/ 100965 h 227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28155" h="227647">
                    <a:moveTo>
                      <a:pt x="222663" y="100965"/>
                    </a:moveTo>
                    <a:cubicBezTo>
                      <a:pt x="227425" y="96202"/>
                      <a:pt x="229330" y="89535"/>
                      <a:pt x="227425" y="83820"/>
                    </a:cubicBezTo>
                    <a:cubicBezTo>
                      <a:pt x="225520" y="78105"/>
                      <a:pt x="218853" y="73342"/>
                      <a:pt x="213138" y="73342"/>
                    </a:cubicBezTo>
                    <a:lnTo>
                      <a:pt x="160750" y="73342"/>
                    </a:lnTo>
                    <a:cubicBezTo>
                      <a:pt x="154083" y="73342"/>
                      <a:pt x="148367" y="68580"/>
                      <a:pt x="146463" y="62865"/>
                    </a:cubicBezTo>
                    <a:lnTo>
                      <a:pt x="129317" y="11430"/>
                    </a:lnTo>
                    <a:cubicBezTo>
                      <a:pt x="126460" y="4763"/>
                      <a:pt x="120745" y="0"/>
                      <a:pt x="114078" y="0"/>
                    </a:cubicBezTo>
                    <a:cubicBezTo>
                      <a:pt x="107410" y="0"/>
                      <a:pt x="101695" y="4763"/>
                      <a:pt x="98838" y="10477"/>
                    </a:cubicBezTo>
                    <a:lnTo>
                      <a:pt x="81692" y="61913"/>
                    </a:lnTo>
                    <a:cubicBezTo>
                      <a:pt x="79788" y="68580"/>
                      <a:pt x="74073" y="72390"/>
                      <a:pt x="67405" y="72390"/>
                    </a:cubicBezTo>
                    <a:lnTo>
                      <a:pt x="15017" y="72390"/>
                    </a:lnTo>
                    <a:cubicBezTo>
                      <a:pt x="8350" y="72390"/>
                      <a:pt x="2635" y="76200"/>
                      <a:pt x="730" y="82867"/>
                    </a:cubicBezTo>
                    <a:cubicBezTo>
                      <a:pt x="-1175" y="88583"/>
                      <a:pt x="730" y="96202"/>
                      <a:pt x="5492" y="100013"/>
                    </a:cubicBezTo>
                    <a:lnTo>
                      <a:pt x="23590" y="116205"/>
                    </a:lnTo>
                    <a:lnTo>
                      <a:pt x="46450" y="137160"/>
                    </a:lnTo>
                    <a:cubicBezTo>
                      <a:pt x="48355" y="139065"/>
                      <a:pt x="50260" y="141923"/>
                      <a:pt x="51213" y="144780"/>
                    </a:cubicBezTo>
                    <a:cubicBezTo>
                      <a:pt x="52165" y="147638"/>
                      <a:pt x="52165" y="150495"/>
                      <a:pt x="51213" y="153352"/>
                    </a:cubicBezTo>
                    <a:lnTo>
                      <a:pt x="35020" y="207645"/>
                    </a:lnTo>
                    <a:cubicBezTo>
                      <a:pt x="33115" y="214313"/>
                      <a:pt x="35020" y="220980"/>
                      <a:pt x="40735" y="224790"/>
                    </a:cubicBezTo>
                    <a:cubicBezTo>
                      <a:pt x="46450" y="228600"/>
                      <a:pt x="53117" y="228600"/>
                      <a:pt x="58833" y="224790"/>
                    </a:cubicBezTo>
                    <a:lnTo>
                      <a:pt x="104553" y="192405"/>
                    </a:lnTo>
                    <a:cubicBezTo>
                      <a:pt x="110267" y="188595"/>
                      <a:pt x="116935" y="188595"/>
                      <a:pt x="122650" y="192405"/>
                    </a:cubicBezTo>
                    <a:lnTo>
                      <a:pt x="168370" y="224790"/>
                    </a:lnTo>
                    <a:cubicBezTo>
                      <a:pt x="174085" y="228600"/>
                      <a:pt x="180753" y="228600"/>
                      <a:pt x="186467" y="224790"/>
                    </a:cubicBezTo>
                    <a:cubicBezTo>
                      <a:pt x="192183" y="220980"/>
                      <a:pt x="194088" y="213360"/>
                      <a:pt x="192183" y="207645"/>
                    </a:cubicBezTo>
                    <a:lnTo>
                      <a:pt x="175990" y="153352"/>
                    </a:lnTo>
                    <a:cubicBezTo>
                      <a:pt x="174085" y="147638"/>
                      <a:pt x="175990" y="140970"/>
                      <a:pt x="180753" y="137160"/>
                    </a:cubicBezTo>
                    <a:lnTo>
                      <a:pt x="222663" y="100965"/>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spTree>
    <p:extLst>
      <p:ext uri="{BB962C8B-B14F-4D97-AF65-F5344CB8AC3E}">
        <p14:creationId xmlns:p14="http://schemas.microsoft.com/office/powerpoint/2010/main" val="9969874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a:t>FLAURA: Phase 3 Trial of First-Line Osimertinib vs Erlotinib or Gefitinib in </a:t>
            </a:r>
            <a:r>
              <a:rPr lang="en-US" i="1"/>
              <a:t>EGFR</a:t>
            </a:r>
            <a:r>
              <a:rPr lang="en-US"/>
              <a:t>-Mutated </a:t>
            </a:r>
            <a:r>
              <a:rPr lang="en-US" err="1"/>
              <a:t>mNSCLC</a:t>
            </a:r>
            <a:endParaRPr lang="en-US" baseline="30000"/>
          </a:p>
        </p:txBody>
      </p:sp>
      <p:sp>
        <p:nvSpPr>
          <p:cNvPr id="25" name="Content Placeholder 24">
            <a:extLst>
              <a:ext uri="{FF2B5EF4-FFF2-40B4-BE49-F238E27FC236}">
                <a16:creationId xmlns:a16="http://schemas.microsoft.com/office/drawing/2014/main" id="{ED97EDCE-D807-D46D-28C4-3A74C74825A0}"/>
              </a:ext>
            </a:extLst>
          </p:cNvPr>
          <p:cNvSpPr>
            <a:spLocks noGrp="1"/>
          </p:cNvSpPr>
          <p:nvPr>
            <p:ph sz="half" idx="1"/>
          </p:nvPr>
        </p:nvSpPr>
        <p:spPr>
          <a:xfrm>
            <a:off x="6400758" y="1444726"/>
            <a:ext cx="5181600" cy="4228812"/>
          </a:xfrm>
        </p:spPr>
        <p:txBody>
          <a:bodyPr>
            <a:normAutofit/>
          </a:bodyPr>
          <a:lstStyle/>
          <a:p>
            <a:pPr>
              <a:spcAft>
                <a:spcPts val="600"/>
              </a:spcAft>
            </a:pPr>
            <a:r>
              <a:rPr lang="en-US" sz="1800"/>
              <a:t>Median PFS: 18.9 months</a:t>
            </a:r>
          </a:p>
          <a:p>
            <a:pPr>
              <a:spcAft>
                <a:spcPts val="600"/>
              </a:spcAft>
            </a:pPr>
            <a:r>
              <a:rPr lang="en-US" sz="1800"/>
              <a:t>Improved intracranial penetration vs 1G TKIs</a:t>
            </a:r>
          </a:p>
          <a:p>
            <a:pPr>
              <a:spcAft>
                <a:spcPts val="600"/>
              </a:spcAft>
            </a:pPr>
            <a:r>
              <a:rPr lang="en-US" sz="1800"/>
              <a:t>Select AEs: rash, diarrhea, paronychia (low grade), QTc prolongation, and ILD (rare)</a:t>
            </a:r>
          </a:p>
          <a:p>
            <a:endParaRPr lang="en-US" sz="1600"/>
          </a:p>
        </p:txBody>
      </p:sp>
      <p:sp>
        <p:nvSpPr>
          <p:cNvPr id="6" name="Footer Placeholder 5"/>
          <p:cNvSpPr>
            <a:spLocks noGrp="1"/>
          </p:cNvSpPr>
          <p:nvPr>
            <p:ph type="ftr" sz="quarter" idx="10"/>
          </p:nvPr>
        </p:nvSpPr>
        <p:spPr/>
        <p:txBody>
          <a:bodyPr/>
          <a:lstStyle/>
          <a:p>
            <a:pPr defTabSz="1219170">
              <a:defRPr/>
            </a:pPr>
            <a:r>
              <a:rPr lang="en-US" sz="900">
                <a:solidFill>
                  <a:srgbClr val="000000"/>
                </a:solidFill>
                <a:sym typeface="Arial"/>
              </a:rPr>
              <a:t>1G, first-generation; AEs, adverse events; CR, complete response; </a:t>
            </a:r>
            <a:r>
              <a:rPr lang="en-US" sz="900" i="1">
                <a:solidFill>
                  <a:srgbClr val="000000"/>
                </a:solidFill>
                <a:ea typeface="Lato"/>
              </a:rPr>
              <a:t>EGFR</a:t>
            </a:r>
            <a:r>
              <a:rPr lang="en-US" sz="900">
                <a:solidFill>
                  <a:srgbClr val="000000"/>
                </a:solidFill>
                <a:ea typeface="Lato"/>
              </a:rPr>
              <a:t>, epidermal growth factor receptor; </a:t>
            </a:r>
            <a:r>
              <a:rPr lang="en-US" sz="900">
                <a:solidFill>
                  <a:srgbClr val="000000"/>
                </a:solidFill>
                <a:sym typeface="Arial"/>
              </a:rPr>
              <a:t>HR, hazard ratio; ILD, interstitial lung disease; </a:t>
            </a:r>
            <a:r>
              <a:rPr lang="en-US" sz="900" err="1">
                <a:solidFill>
                  <a:srgbClr val="000000"/>
                </a:solidFill>
                <a:sym typeface="Arial"/>
              </a:rPr>
              <a:t>mNSCLC</a:t>
            </a:r>
            <a:r>
              <a:rPr lang="en-US" sz="900">
                <a:solidFill>
                  <a:srgbClr val="000000"/>
                </a:solidFill>
                <a:sym typeface="Arial"/>
              </a:rPr>
              <a:t>, metastatic non-small cell lung cancer; </a:t>
            </a:r>
            <a:r>
              <a:rPr lang="en-US" sz="900" err="1">
                <a:solidFill>
                  <a:srgbClr val="000000"/>
                </a:solidFill>
                <a:sym typeface="Arial"/>
              </a:rPr>
              <a:t>mo</a:t>
            </a:r>
            <a:r>
              <a:rPr lang="en-US" sz="900">
                <a:solidFill>
                  <a:srgbClr val="000000"/>
                </a:solidFill>
                <a:sym typeface="Arial"/>
              </a:rPr>
              <a:t>, month; </a:t>
            </a:r>
            <a:r>
              <a:rPr lang="en-US" sz="900" err="1">
                <a:solidFill>
                  <a:srgbClr val="000000"/>
                </a:solidFill>
                <a:sym typeface="Arial"/>
              </a:rPr>
              <a:t>mOS</a:t>
            </a:r>
            <a:r>
              <a:rPr lang="en-US" sz="900">
                <a:solidFill>
                  <a:srgbClr val="000000"/>
                </a:solidFill>
                <a:sym typeface="Arial"/>
              </a:rPr>
              <a:t>, median overall survival; </a:t>
            </a:r>
            <a:r>
              <a:rPr lang="en-US" sz="900" err="1">
                <a:solidFill>
                  <a:srgbClr val="000000"/>
                </a:solidFill>
                <a:sym typeface="Arial"/>
              </a:rPr>
              <a:t>mPFS</a:t>
            </a:r>
            <a:r>
              <a:rPr lang="en-US" sz="900">
                <a:solidFill>
                  <a:srgbClr val="000000"/>
                </a:solidFill>
                <a:sym typeface="Arial"/>
              </a:rPr>
              <a:t>, median progression-free survival; NE, not evaluable; OS, overall survival; PD, progressive disease; PR, partial response; SD, stable disease; TKI, tyrosine kinase inhibitor.</a:t>
            </a:r>
          </a:p>
          <a:p>
            <a:pPr defTabSz="1219170">
              <a:defRPr/>
            </a:pPr>
            <a:r>
              <a:rPr lang="en-US" sz="900">
                <a:solidFill>
                  <a:srgbClr val="000000"/>
                </a:solidFill>
                <a:sym typeface="Arial"/>
              </a:rPr>
              <a:t>Soria JC, et al. </a:t>
            </a:r>
            <a:r>
              <a:rPr lang="en-US" sz="900" i="1">
                <a:solidFill>
                  <a:srgbClr val="000000"/>
                </a:solidFill>
                <a:sym typeface="Arial"/>
              </a:rPr>
              <a:t>N Engl J Med. </a:t>
            </a:r>
            <a:r>
              <a:rPr lang="en-US" sz="900">
                <a:solidFill>
                  <a:srgbClr val="000000"/>
                </a:solidFill>
                <a:sym typeface="Arial"/>
              </a:rPr>
              <a:t>2018;378(2):113-125. Ramalingam SS, et al. </a:t>
            </a:r>
            <a:r>
              <a:rPr lang="en-US" sz="900" i="1">
                <a:solidFill>
                  <a:srgbClr val="000000"/>
                </a:solidFill>
                <a:sym typeface="Arial"/>
              </a:rPr>
              <a:t>N Engl J Med</a:t>
            </a:r>
            <a:r>
              <a:rPr lang="en-US" sz="900">
                <a:solidFill>
                  <a:srgbClr val="000000"/>
                </a:solidFill>
                <a:sym typeface="Arial"/>
              </a:rPr>
              <a:t>. 2020;382(1):41-50.</a:t>
            </a:r>
          </a:p>
        </p:txBody>
      </p:sp>
      <p:pic>
        <p:nvPicPr>
          <p:cNvPr id="8"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770617" y="3115426"/>
            <a:ext cx="6383364" cy="28918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917320" y="3524116"/>
            <a:ext cx="1057155" cy="379656"/>
          </a:xfrm>
          <a:prstGeom prst="rect">
            <a:avLst/>
          </a:prstGeom>
          <a:solidFill>
            <a:schemeClr val="bg1"/>
          </a:solidFill>
        </p:spPr>
        <p:txBody>
          <a:bodyPr wrap="square" rtlCol="0">
            <a:spAutoFit/>
          </a:bodyPr>
          <a:lstStyle/>
          <a:p>
            <a:pPr defTabSz="1219170">
              <a:buClr>
                <a:srgbClr val="000000"/>
              </a:buClr>
              <a:defRPr/>
            </a:pPr>
            <a:endParaRPr lang="en-US" sz="1867" kern="0">
              <a:solidFill>
                <a:srgbClr val="000000"/>
              </a:solidFill>
              <a:latin typeface="Arial"/>
              <a:cs typeface="Arial"/>
              <a:sym typeface="Arial"/>
            </a:endParaRPr>
          </a:p>
        </p:txBody>
      </p:sp>
      <p:sp>
        <p:nvSpPr>
          <p:cNvPr id="12" name="TextBox 11"/>
          <p:cNvSpPr txBox="1"/>
          <p:nvPr/>
        </p:nvSpPr>
        <p:spPr>
          <a:xfrm>
            <a:off x="0" y="3767956"/>
            <a:ext cx="975360" cy="215444"/>
          </a:xfrm>
          <a:prstGeom prst="rect">
            <a:avLst/>
          </a:prstGeom>
          <a:solidFill>
            <a:schemeClr val="bg1"/>
          </a:solidFill>
        </p:spPr>
        <p:txBody>
          <a:bodyPr wrap="square" rtlCol="0">
            <a:spAutoFit/>
          </a:bodyPr>
          <a:lstStyle/>
          <a:p>
            <a:pPr algn="r" defTabSz="1219170">
              <a:buClr>
                <a:srgbClr val="000000"/>
              </a:buClr>
              <a:defRPr/>
            </a:pPr>
            <a:endParaRPr lang="en-US" sz="800" kern="0">
              <a:solidFill>
                <a:srgbClr val="000000"/>
              </a:solidFill>
              <a:latin typeface="Arial"/>
              <a:cs typeface="Arial"/>
              <a:sym typeface="Arial"/>
            </a:endParaRPr>
          </a:p>
        </p:txBody>
      </p:sp>
      <p:sp>
        <p:nvSpPr>
          <p:cNvPr id="15" name="TextBox 14"/>
          <p:cNvSpPr txBox="1"/>
          <p:nvPr/>
        </p:nvSpPr>
        <p:spPr>
          <a:xfrm>
            <a:off x="8273676" y="2890599"/>
            <a:ext cx="1885265" cy="338554"/>
          </a:xfrm>
          <a:prstGeom prst="rect">
            <a:avLst/>
          </a:prstGeom>
          <a:noFill/>
        </p:spPr>
        <p:txBody>
          <a:bodyPr wrap="square" rtlCol="0">
            <a:spAutoFit/>
          </a:bodyPr>
          <a:lstStyle/>
          <a:p>
            <a:pPr algn="ctr" defTabSz="1219170">
              <a:buClr>
                <a:srgbClr val="000000"/>
              </a:buClr>
              <a:defRPr/>
            </a:pPr>
            <a:r>
              <a:rPr lang="en-US" sz="1600" b="1" kern="0">
                <a:solidFill>
                  <a:srgbClr val="000000"/>
                </a:solidFill>
                <a:latin typeface="Arial"/>
                <a:cs typeface="Arial"/>
                <a:sym typeface="Arial"/>
              </a:rPr>
              <a:t>OS</a:t>
            </a:r>
          </a:p>
        </p:txBody>
      </p:sp>
      <p:sp>
        <p:nvSpPr>
          <p:cNvPr id="16" name="TextBox 15"/>
          <p:cNvSpPr txBox="1"/>
          <p:nvPr/>
        </p:nvSpPr>
        <p:spPr>
          <a:xfrm>
            <a:off x="5713137" y="5460080"/>
            <a:ext cx="1211939" cy="707886"/>
          </a:xfrm>
          <a:prstGeom prst="rect">
            <a:avLst/>
          </a:prstGeom>
          <a:solidFill>
            <a:schemeClr val="bg1"/>
          </a:solidFill>
        </p:spPr>
        <p:txBody>
          <a:bodyPr wrap="square" lIns="48000" rIns="48000" rtlCol="0">
            <a:spAutoFit/>
          </a:bodyPr>
          <a:lstStyle/>
          <a:p>
            <a:pPr algn="r" defTabSz="1219170">
              <a:lnSpc>
                <a:spcPct val="150000"/>
              </a:lnSpc>
              <a:buClr>
                <a:srgbClr val="000000"/>
              </a:buClr>
              <a:defRPr/>
            </a:pPr>
            <a:r>
              <a:rPr lang="en-US" sz="800" b="1" kern="0">
                <a:solidFill>
                  <a:srgbClr val="000000"/>
                </a:solidFill>
                <a:latin typeface="Arial"/>
                <a:cs typeface="Arial"/>
                <a:sym typeface="Arial"/>
              </a:rPr>
              <a:t>No. at Risk</a:t>
            </a:r>
          </a:p>
          <a:p>
            <a:pPr algn="r" defTabSz="1219170">
              <a:lnSpc>
                <a:spcPct val="150000"/>
              </a:lnSpc>
              <a:buClr>
                <a:srgbClr val="000000"/>
              </a:buClr>
              <a:defRPr/>
            </a:pPr>
            <a:r>
              <a:rPr lang="en-US" sz="800" kern="0">
                <a:solidFill>
                  <a:srgbClr val="000000"/>
                </a:solidFill>
                <a:latin typeface="Arial"/>
                <a:cs typeface="Arial"/>
                <a:sym typeface="Arial"/>
              </a:rPr>
              <a:t>Osimertinib</a:t>
            </a:r>
          </a:p>
          <a:p>
            <a:pPr algn="r" defTabSz="1219170">
              <a:buClr>
                <a:srgbClr val="000000"/>
              </a:buClr>
              <a:defRPr/>
            </a:pPr>
            <a:r>
              <a:rPr lang="en-US" sz="800" kern="0">
                <a:solidFill>
                  <a:srgbClr val="000000"/>
                </a:solidFill>
                <a:latin typeface="Arial"/>
                <a:cs typeface="Arial"/>
                <a:sym typeface="Arial"/>
              </a:rPr>
              <a:t>Comparator </a:t>
            </a:r>
            <a:br>
              <a:rPr lang="en-US" sz="800" kern="0">
                <a:solidFill>
                  <a:srgbClr val="000000"/>
                </a:solidFill>
                <a:latin typeface="Arial"/>
                <a:cs typeface="Arial"/>
                <a:sym typeface="Arial"/>
              </a:rPr>
            </a:br>
            <a:r>
              <a:rPr lang="en-US" sz="800" kern="0">
                <a:solidFill>
                  <a:srgbClr val="000000"/>
                </a:solidFill>
                <a:latin typeface="Arial"/>
                <a:cs typeface="Arial"/>
                <a:sym typeface="Arial"/>
              </a:rPr>
              <a:t>EGFR TKI</a:t>
            </a:r>
          </a:p>
        </p:txBody>
      </p:sp>
      <p:sp>
        <p:nvSpPr>
          <p:cNvPr id="18" name="TextBox 17"/>
          <p:cNvSpPr txBox="1"/>
          <p:nvPr/>
        </p:nvSpPr>
        <p:spPr>
          <a:xfrm>
            <a:off x="9240161" y="3158463"/>
            <a:ext cx="2864060" cy="732328"/>
          </a:xfrm>
          <a:prstGeom prst="rect">
            <a:avLst/>
          </a:prstGeom>
          <a:solidFill>
            <a:schemeClr val="bg1"/>
          </a:solidFill>
        </p:spPr>
        <p:txBody>
          <a:bodyPr wrap="square" rtlCol="0">
            <a:noAutofit/>
          </a:bodyPr>
          <a:lstStyle/>
          <a:p>
            <a:pPr defTabSz="1219170">
              <a:buClr>
                <a:srgbClr val="000000"/>
              </a:buClr>
              <a:defRPr/>
            </a:pPr>
            <a:endParaRPr lang="en-US" sz="1867" kern="0">
              <a:solidFill>
                <a:srgbClr val="000000"/>
              </a:solidFill>
              <a:latin typeface="Arial"/>
              <a:cs typeface="Arial"/>
              <a:sym typeface="Arial"/>
            </a:endParaRPr>
          </a:p>
        </p:txBody>
      </p:sp>
      <p:sp>
        <p:nvSpPr>
          <p:cNvPr id="19" name="TextBox 18"/>
          <p:cNvSpPr txBox="1"/>
          <p:nvPr/>
        </p:nvSpPr>
        <p:spPr>
          <a:xfrm>
            <a:off x="9449574" y="3236051"/>
            <a:ext cx="2704407" cy="379656"/>
          </a:xfrm>
          <a:prstGeom prst="rect">
            <a:avLst/>
          </a:prstGeom>
          <a:solidFill>
            <a:schemeClr val="bg1"/>
          </a:solidFill>
        </p:spPr>
        <p:txBody>
          <a:bodyPr wrap="square" rtlCol="0">
            <a:spAutoFit/>
          </a:bodyPr>
          <a:lstStyle/>
          <a:p>
            <a:pPr defTabSz="1219170">
              <a:buClr>
                <a:srgbClr val="000000"/>
              </a:buClr>
              <a:defRPr/>
            </a:pPr>
            <a:endParaRPr lang="en-US" sz="1867" kern="0">
              <a:solidFill>
                <a:srgbClr val="000000"/>
              </a:solidFill>
              <a:latin typeface="Arial"/>
              <a:cs typeface="Arial"/>
              <a:sym typeface="Arial"/>
            </a:endParaRPr>
          </a:p>
        </p:txBody>
      </p:sp>
      <p:sp>
        <p:nvSpPr>
          <p:cNvPr id="20" name="TextBox 19"/>
          <p:cNvSpPr txBox="1"/>
          <p:nvPr/>
        </p:nvSpPr>
        <p:spPr>
          <a:xfrm>
            <a:off x="9105981" y="3236051"/>
            <a:ext cx="3048001" cy="379656"/>
          </a:xfrm>
          <a:prstGeom prst="rect">
            <a:avLst/>
          </a:prstGeom>
          <a:solidFill>
            <a:schemeClr val="bg1"/>
          </a:solidFill>
        </p:spPr>
        <p:txBody>
          <a:bodyPr wrap="square" rtlCol="0">
            <a:spAutoFit/>
          </a:bodyPr>
          <a:lstStyle/>
          <a:p>
            <a:pPr defTabSz="1219170">
              <a:buClr>
                <a:srgbClr val="000000"/>
              </a:buClr>
              <a:defRPr/>
            </a:pPr>
            <a:endParaRPr lang="en-US" sz="1867" kern="0">
              <a:solidFill>
                <a:srgbClr val="000000"/>
              </a:solidFill>
              <a:latin typeface="Arial"/>
              <a:cs typeface="Arial"/>
              <a:sym typeface="Arial"/>
            </a:endParaRPr>
          </a:p>
        </p:txBody>
      </p:sp>
      <p:graphicFrame>
        <p:nvGraphicFramePr>
          <p:cNvPr id="17" name="Table 16"/>
          <p:cNvGraphicFramePr>
            <a:graphicFrameLocks noGrp="1"/>
          </p:cNvGraphicFramePr>
          <p:nvPr>
            <p:extLst>
              <p:ext uri="{D42A27DB-BD31-4B8C-83A1-F6EECF244321}">
                <p14:modId xmlns:p14="http://schemas.microsoft.com/office/powerpoint/2010/main" val="384251707"/>
              </p:ext>
            </p:extLst>
          </p:nvPr>
        </p:nvGraphicFramePr>
        <p:xfrm>
          <a:off x="9589906" y="3240615"/>
          <a:ext cx="2312900" cy="750183"/>
        </p:xfrm>
        <a:graphic>
          <a:graphicData uri="http://schemas.openxmlformats.org/drawingml/2006/table">
            <a:tbl>
              <a:tblPr firstRow="1" bandRow="1"/>
              <a:tblGrid>
                <a:gridCol w="1336367">
                  <a:extLst>
                    <a:ext uri="{9D8B030D-6E8A-4147-A177-3AD203B41FA5}">
                      <a16:colId xmlns:a16="http://schemas.microsoft.com/office/drawing/2014/main" val="20000"/>
                    </a:ext>
                  </a:extLst>
                </a:gridCol>
                <a:gridCol w="976533">
                  <a:extLst>
                    <a:ext uri="{9D8B030D-6E8A-4147-A177-3AD203B41FA5}">
                      <a16:colId xmlns:a16="http://schemas.microsoft.com/office/drawing/2014/main" val="20001"/>
                    </a:ext>
                  </a:extLst>
                </a:gridCol>
              </a:tblGrid>
              <a:tr h="369703">
                <a:tc>
                  <a:txBody>
                    <a:bodyPr/>
                    <a:lstStyle/>
                    <a:p>
                      <a:pPr algn="l"/>
                      <a:endParaRPr lang="en-CA" sz="900">
                        <a:solidFill>
                          <a:schemeClr val="tx1"/>
                        </a:solidFill>
                      </a:endParaRPr>
                    </a:p>
                  </a:txBody>
                  <a:tcPr marL="48000" marR="48000" marT="24000" marB="24000" anchor="ctr">
                    <a:lnL w="12700" cmpd="sng">
                      <a:noFill/>
                      <a:prstDash val="solid"/>
                    </a:lnL>
                    <a:lnR w="12700" cmpd="sng">
                      <a:noFill/>
                      <a:prstDash val="solid"/>
                    </a:lnR>
                    <a:lnT w="25400" cap="flat" cmpd="sng">
                      <a:noFill/>
                      <a:prstDash val="solid"/>
                      <a:round/>
                      <a:headEnd type="none" w="sm" len="sm"/>
                      <a:tailEnd type="none" w="sm" len="sm"/>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CA" sz="900">
                          <a:solidFill>
                            <a:schemeClr val="tx1"/>
                          </a:solidFill>
                        </a:rPr>
                        <a:t>mOS, mo</a:t>
                      </a:r>
                      <a:br>
                        <a:rPr lang="en-CA" sz="900">
                          <a:solidFill>
                            <a:schemeClr val="tx1"/>
                          </a:solidFill>
                        </a:rPr>
                      </a:br>
                      <a:r>
                        <a:rPr lang="en-CA" sz="900">
                          <a:solidFill>
                            <a:schemeClr val="tx1"/>
                          </a:solidFill>
                        </a:rPr>
                        <a:t>(95%</a:t>
                      </a:r>
                      <a:r>
                        <a:rPr lang="en-CA" sz="900" baseline="0">
                          <a:solidFill>
                            <a:schemeClr val="tx1"/>
                          </a:solidFill>
                        </a:rPr>
                        <a:t> CI)</a:t>
                      </a:r>
                      <a:endParaRPr lang="en-CA" sz="900">
                        <a:solidFill>
                          <a:schemeClr val="tx1"/>
                        </a:solidFill>
                      </a:endParaRPr>
                    </a:p>
                  </a:txBody>
                  <a:tcPr marL="48000" marR="48000" marT="24000" marB="24000" anchor="ctr">
                    <a:lnL w="12700" cmpd="sng">
                      <a:noFill/>
                      <a:prstDash val="solid"/>
                    </a:lnL>
                    <a:lnR w="12700" cmpd="sng">
                      <a:noFill/>
                      <a:prstDash val="solid"/>
                    </a:lnR>
                    <a:lnT w="25400" cap="flat" cmpd="sng">
                      <a:noFill/>
                      <a:prstDash val="solid"/>
                      <a:round/>
                      <a:headEnd type="none" w="sm" len="sm"/>
                      <a:tailEnd type="none" w="sm" len="sm"/>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190240">
                <a:tc>
                  <a:txBody>
                    <a:bodyPr/>
                    <a:lstStyle/>
                    <a:p>
                      <a:pPr algn="l"/>
                      <a:r>
                        <a:rPr lang="en-CA" sz="900">
                          <a:solidFill>
                            <a:schemeClr val="tx1"/>
                          </a:solidFill>
                        </a:rPr>
                        <a:t>Osimertinib</a:t>
                      </a:r>
                    </a:p>
                  </a:txBody>
                  <a:tcPr marL="48000" marR="48000" marT="24000" marB="24000" anchor="ctr">
                    <a:lnL w="12700" cmpd="sng">
                      <a:noFill/>
                      <a:prstDash val="solid"/>
                    </a:lnL>
                    <a:lnR w="12700" cmpd="sng">
                      <a:noFill/>
                      <a:prstDash val="solid"/>
                    </a:lnR>
                    <a:lnT w="12700" cap="flat" cmpd="sng" algn="ctr">
                      <a:solidFill>
                        <a:schemeClr val="tx1"/>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noFill/>
                  </a:tcPr>
                </a:tc>
                <a:tc>
                  <a:txBody>
                    <a:bodyPr/>
                    <a:lstStyle/>
                    <a:p>
                      <a:pPr algn="ctr"/>
                      <a:r>
                        <a:rPr lang="en-CA" sz="900">
                          <a:solidFill>
                            <a:schemeClr val="tx1"/>
                          </a:solidFill>
                        </a:rPr>
                        <a:t>38.6 (34.5-41.8)</a:t>
                      </a:r>
                    </a:p>
                  </a:txBody>
                  <a:tcPr marL="48000" marR="48000" marT="24000" marB="24000" anchor="ctr">
                    <a:lnL w="12700" cmpd="sng">
                      <a:noFill/>
                      <a:prstDash val="solid"/>
                    </a:lnL>
                    <a:lnR w="12700" cmpd="sng">
                      <a:noFill/>
                      <a:prstDash val="solid"/>
                    </a:lnR>
                    <a:lnT w="12700" cap="flat" cmpd="sng" algn="ctr">
                      <a:solidFill>
                        <a:schemeClr val="tx1"/>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190240">
                <a:tc>
                  <a:txBody>
                    <a:bodyPr/>
                    <a:lstStyle/>
                    <a:p>
                      <a:pPr algn="l"/>
                      <a:r>
                        <a:rPr lang="en-CA" sz="900">
                          <a:solidFill>
                            <a:schemeClr val="tx1"/>
                          </a:solidFill>
                        </a:rPr>
                        <a:t>Comparator EGFR TKI</a:t>
                      </a:r>
                    </a:p>
                  </a:txBody>
                  <a:tcPr marL="48000" marR="48000" marT="24000" marB="24000" anchor="ctr">
                    <a:lnL w="12700" cmpd="sng">
                      <a:noFill/>
                      <a:prstDash val="solid"/>
                    </a:lnL>
                    <a:lnR w="12700" cmpd="sng">
                      <a:noFill/>
                      <a:prstDash val="solid"/>
                    </a:lnR>
                    <a:lnT w="12700" cmpd="sng">
                      <a:noFill/>
                      <a:prstDash val="solid"/>
                    </a:lnT>
                    <a:lnB w="25400"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p>
                      <a:pPr algn="ctr"/>
                      <a:r>
                        <a:rPr lang="en-CA" sz="900">
                          <a:solidFill>
                            <a:schemeClr val="tx1"/>
                          </a:solidFill>
                        </a:rPr>
                        <a:t>31.8 (26.6-36.0)</a:t>
                      </a:r>
                    </a:p>
                  </a:txBody>
                  <a:tcPr marL="48000" marR="48000" marT="24000" marB="24000" anchor="ctr">
                    <a:lnL w="12700" cmpd="sng">
                      <a:noFill/>
                      <a:prstDash val="solid"/>
                    </a:lnL>
                    <a:lnR w="12700" cmpd="sng">
                      <a:noFill/>
                      <a:prstDash val="solid"/>
                    </a:lnR>
                    <a:lnT w="12700" cmpd="sng">
                      <a:noFill/>
                      <a:prstDash val="solid"/>
                    </a:lnT>
                    <a:lnB w="25400" cap="flat" cmpd="sng">
                      <a:noFill/>
                      <a:prstDash val="solid"/>
                      <a:round/>
                      <a:headEnd type="none" w="sm" len="sm"/>
                      <a:tailEnd type="none" w="sm" len="sm"/>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bl>
          </a:graphicData>
        </a:graphic>
      </p:graphicFrame>
      <p:sp>
        <p:nvSpPr>
          <p:cNvPr id="24" name="Rectangle 23"/>
          <p:cNvSpPr/>
          <p:nvPr/>
        </p:nvSpPr>
        <p:spPr>
          <a:xfrm>
            <a:off x="223646" y="1535859"/>
            <a:ext cx="6177112" cy="379656"/>
          </a:xfrm>
          <a:prstGeom prst="rect">
            <a:avLst/>
          </a:prstGeom>
        </p:spPr>
        <p:txBody>
          <a:bodyPr wrap="square">
            <a:spAutoFit/>
          </a:bodyPr>
          <a:lstStyle/>
          <a:p>
            <a:pPr algn="ctr" defTabSz="1219170">
              <a:spcAft>
                <a:spcPts val="800"/>
              </a:spcAft>
              <a:defRPr/>
            </a:pPr>
            <a:r>
              <a:rPr lang="en-US" sz="1867" b="1">
                <a:solidFill>
                  <a:srgbClr val="000000"/>
                </a:solidFill>
                <a:latin typeface="Arial"/>
                <a:cs typeface="Arial"/>
                <a:sym typeface="Arial"/>
              </a:rPr>
              <a:t>Best Change From Baseline in Target Lesions</a:t>
            </a:r>
          </a:p>
        </p:txBody>
      </p:sp>
      <p:pic>
        <p:nvPicPr>
          <p:cNvPr id="23" name="Picture 22">
            <a:extLst>
              <a:ext uri="{FF2B5EF4-FFF2-40B4-BE49-F238E27FC236}">
                <a16:creationId xmlns:a16="http://schemas.microsoft.com/office/drawing/2014/main" id="{FDB4B180-52A3-2D40-8502-293293D1A689}"/>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82820" y="2024864"/>
            <a:ext cx="5160802" cy="3920224"/>
          </a:xfrm>
          <a:prstGeom prst="rect">
            <a:avLst/>
          </a:prstGeom>
        </p:spPr>
      </p:pic>
      <p:sp>
        <p:nvSpPr>
          <p:cNvPr id="7" name="Rectangle 6"/>
          <p:cNvSpPr/>
          <p:nvPr/>
        </p:nvSpPr>
        <p:spPr>
          <a:xfrm>
            <a:off x="2199193" y="3769731"/>
            <a:ext cx="2173993" cy="338554"/>
          </a:xfrm>
          <a:prstGeom prst="rect">
            <a:avLst/>
          </a:prstGeom>
        </p:spPr>
        <p:txBody>
          <a:bodyPr wrap="none">
            <a:spAutoFit/>
          </a:bodyPr>
          <a:lstStyle/>
          <a:p>
            <a:pPr defTabSz="1219170">
              <a:defRPr/>
            </a:pPr>
            <a:r>
              <a:rPr lang="en-US" sz="1600" b="1">
                <a:solidFill>
                  <a:srgbClr val="000000"/>
                </a:solidFill>
                <a:latin typeface="Arial"/>
                <a:cs typeface="Arial"/>
                <a:sym typeface="Arial"/>
              </a:rPr>
              <a:t>Gefitinib or Erlotinib</a:t>
            </a:r>
          </a:p>
        </p:txBody>
      </p:sp>
      <p:cxnSp>
        <p:nvCxnSpPr>
          <p:cNvPr id="22" name="Straight Connector 21">
            <a:extLst>
              <a:ext uri="{FF2B5EF4-FFF2-40B4-BE49-F238E27FC236}">
                <a16:creationId xmlns:a16="http://schemas.microsoft.com/office/drawing/2014/main" id="{1AD452D3-4D66-0746-9B27-4230E1A643A0}"/>
              </a:ext>
            </a:extLst>
          </p:cNvPr>
          <p:cNvCxnSpPr>
            <a:cxnSpLocks/>
          </p:cNvCxnSpPr>
          <p:nvPr/>
        </p:nvCxnSpPr>
        <p:spPr>
          <a:xfrm flipV="1">
            <a:off x="6108834" y="1822082"/>
            <a:ext cx="0" cy="4346185"/>
          </a:xfrm>
          <a:prstGeom prst="line">
            <a:avLst/>
          </a:prstGeom>
          <a:ln w="6350" cmpd="sng">
            <a:solidFill>
              <a:srgbClr val="3C3C3C">
                <a:alpha val="30000"/>
              </a:srgbClr>
            </a:solidFill>
            <a:prstDash val="solid"/>
          </a:ln>
        </p:spPr>
        <p:style>
          <a:lnRef idx="2">
            <a:schemeClr val="accent1"/>
          </a:lnRef>
          <a:fillRef idx="0">
            <a:schemeClr val="accent1"/>
          </a:fillRef>
          <a:effectRef idx="1">
            <a:schemeClr val="accent1"/>
          </a:effectRef>
          <a:fontRef idx="minor">
            <a:schemeClr val="tx1"/>
          </a:fontRef>
        </p:style>
      </p:cxnSp>
      <p:sp>
        <p:nvSpPr>
          <p:cNvPr id="5" name="Rectangle 4">
            <a:extLst>
              <a:ext uri="{FF2B5EF4-FFF2-40B4-BE49-F238E27FC236}">
                <a16:creationId xmlns:a16="http://schemas.microsoft.com/office/drawing/2014/main" id="{F9C9F357-9A93-7A4E-CB8E-D235A00DF7AC}"/>
              </a:ext>
            </a:extLst>
          </p:cNvPr>
          <p:cNvSpPr/>
          <p:nvPr/>
        </p:nvSpPr>
        <p:spPr>
          <a:xfrm>
            <a:off x="2776417" y="1855587"/>
            <a:ext cx="1327607" cy="338554"/>
          </a:xfrm>
          <a:prstGeom prst="rect">
            <a:avLst/>
          </a:prstGeom>
        </p:spPr>
        <p:txBody>
          <a:bodyPr wrap="none">
            <a:spAutoFit/>
          </a:bodyPr>
          <a:lstStyle/>
          <a:p>
            <a:pPr algn="ctr" defTabSz="1219170">
              <a:defRPr/>
            </a:pPr>
            <a:r>
              <a:rPr lang="en-US" sz="1600" b="1">
                <a:solidFill>
                  <a:srgbClr val="000000"/>
                </a:solidFill>
                <a:latin typeface="Arial"/>
                <a:cs typeface="Arial"/>
                <a:sym typeface="Arial"/>
              </a:rPr>
              <a:t>Osimertinib</a:t>
            </a:r>
          </a:p>
        </p:txBody>
      </p:sp>
    </p:spTree>
    <p:extLst>
      <p:ext uri="{BB962C8B-B14F-4D97-AF65-F5344CB8AC3E}">
        <p14:creationId xmlns:p14="http://schemas.microsoft.com/office/powerpoint/2010/main" val="7345618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25">
            <a:extLst>
              <a:ext uri="{FF2B5EF4-FFF2-40B4-BE49-F238E27FC236}">
                <a16:creationId xmlns:a16="http://schemas.microsoft.com/office/drawing/2014/main" id="{85D7AE67-62B8-8D45-5363-96E7635DB888}"/>
              </a:ext>
            </a:extLst>
          </p:cNvPr>
          <p:cNvSpPr>
            <a:spLocks noGrp="1"/>
          </p:cNvSpPr>
          <p:nvPr>
            <p:ph type="title"/>
          </p:nvPr>
        </p:nvSpPr>
        <p:spPr/>
        <p:txBody>
          <a:bodyPr/>
          <a:lstStyle/>
          <a:p>
            <a:r>
              <a:rPr lang="en-GB"/>
              <a:t>FLAURA2: Study Design</a:t>
            </a:r>
            <a:endParaRPr lang="en-GB" baseline="30000"/>
          </a:p>
        </p:txBody>
      </p:sp>
      <p:sp>
        <p:nvSpPr>
          <p:cNvPr id="21" name="Rectangle 20">
            <a:extLst>
              <a:ext uri="{FF2B5EF4-FFF2-40B4-BE49-F238E27FC236}">
                <a16:creationId xmlns:a16="http://schemas.microsoft.com/office/drawing/2014/main" id="{3B4CC02D-95EF-0A55-C9E7-2AC363674C6C}"/>
              </a:ext>
            </a:extLst>
          </p:cNvPr>
          <p:cNvSpPr/>
          <p:nvPr/>
        </p:nvSpPr>
        <p:spPr>
          <a:xfrm>
            <a:off x="2853036" y="3746047"/>
            <a:ext cx="3385839" cy="1613696"/>
          </a:xfrm>
          <a:prstGeom prst="rect">
            <a:avLst/>
          </a:prstGeom>
          <a:solidFill>
            <a:srgbClr val="F6F5F4"/>
          </a:solidFill>
          <a:ln w="19050" cap="rnd">
            <a:noFill/>
            <a:round/>
          </a:ln>
          <a:effectLst/>
        </p:spPr>
        <p:style>
          <a:lnRef idx="2">
            <a:schemeClr val="accent1">
              <a:shade val="50000"/>
            </a:schemeClr>
          </a:lnRef>
          <a:fillRef idx="1">
            <a:schemeClr val="accent1"/>
          </a:fillRef>
          <a:effectRef idx="0">
            <a:schemeClr val="accent1"/>
          </a:effectRef>
          <a:fontRef idx="minor">
            <a:schemeClr val="lt1"/>
          </a:fontRef>
        </p:style>
        <p:txBody>
          <a:bodyPr wrap="square" lIns="144000" tIns="72000" rIns="144000" bIns="72000" rtlCol="0" anchor="ctr">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1200" b="1" i="0" u="none" strike="noStrike" kern="1200" cap="none" spc="0" normalizeH="0" baseline="0" noProof="0">
                <a:ln>
                  <a:noFill/>
                </a:ln>
                <a:solidFill>
                  <a:srgbClr val="EB1700"/>
                </a:solidFill>
                <a:effectLst/>
                <a:uLnTx/>
                <a:uFillTx/>
                <a:latin typeface="Arial" panose="020B0604020202020204" pitchFamily="34" charset="0"/>
                <a:cs typeface="Arial" panose="020B0604020202020204" pitchFamily="34" charset="0"/>
              </a:rPr>
              <a:t>Primary endpoint</a:t>
            </a: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12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PFS by INV assessment per RECIST v1.1</a:t>
            </a:r>
            <a:r>
              <a:rPr kumimoji="0" lang="en-GB" sz="1200" b="0" i="0" u="none" strike="noStrike" kern="1200" cap="none" spc="0" normalizeH="0" baseline="30000" noProof="0">
                <a:ln>
                  <a:noFill/>
                </a:ln>
                <a:solidFill>
                  <a:srgbClr val="000000"/>
                </a:solidFill>
                <a:effectLst/>
                <a:uLnTx/>
                <a:uFillTx/>
                <a:latin typeface="Arial" panose="020B0604020202020204" pitchFamily="34" charset="0"/>
                <a:cs typeface="Arial" panose="020B0604020202020204" pitchFamily="34" charset="0"/>
              </a:rPr>
              <a:t>§||</a:t>
            </a:r>
          </a:p>
          <a:p>
            <a:pPr marL="182563" marR="0" lvl="1" indent="-1825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Sensitivity analysis: PFS by BICR assessment per RECIST v1.1</a:t>
            </a:r>
          </a:p>
          <a:p>
            <a:pPr marL="0" marR="0" lvl="0" indent="0" algn="l" defTabSz="914400" rtl="0" eaLnBrk="1" fontAlgn="auto" latinLnBrk="0" hangingPunct="1">
              <a:lnSpc>
                <a:spcPct val="100000"/>
              </a:lnSpc>
              <a:spcBef>
                <a:spcPts val="600"/>
              </a:spcBef>
              <a:spcAft>
                <a:spcPts val="0"/>
              </a:spcAft>
              <a:buClr>
                <a:srgbClr val="000000"/>
              </a:buClr>
              <a:buSzTx/>
              <a:buFontTx/>
              <a:buNone/>
              <a:tabLst/>
              <a:defRPr/>
            </a:pPr>
            <a:r>
              <a:rPr kumimoji="0" lang="en-GB" sz="1200" b="1" i="0" u="none" strike="noStrike" kern="1200" cap="none" spc="0" normalizeH="0" baseline="0" noProof="0">
                <a:ln>
                  <a:noFill/>
                </a:ln>
                <a:solidFill>
                  <a:srgbClr val="EB1700"/>
                </a:solidFill>
                <a:effectLst/>
                <a:uLnTx/>
                <a:uFillTx/>
                <a:latin typeface="Arial" panose="020B0604020202020204" pitchFamily="34" charset="0"/>
                <a:cs typeface="Arial" panose="020B0604020202020204" pitchFamily="34" charset="0"/>
              </a:rPr>
              <a:t>Secondary endpoints</a:t>
            </a: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12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OS, ORR, </a:t>
            </a:r>
            <a:r>
              <a:rPr kumimoji="0" lang="en-GB" sz="1200" b="0" i="0" u="none" strike="noStrike" kern="1200" cap="none" spc="0" normalizeH="0" baseline="0" noProof="0" err="1">
                <a:ln>
                  <a:noFill/>
                </a:ln>
                <a:solidFill>
                  <a:srgbClr val="000000"/>
                </a:solidFill>
                <a:effectLst/>
                <a:uLnTx/>
                <a:uFillTx/>
                <a:latin typeface="Arial" panose="020B0604020202020204" pitchFamily="34" charset="0"/>
                <a:cs typeface="Arial" panose="020B0604020202020204" pitchFamily="34" charset="0"/>
              </a:rPr>
              <a:t>DoR</a:t>
            </a:r>
            <a:r>
              <a:rPr kumimoji="0" lang="en-GB" sz="12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 DCR, </a:t>
            </a:r>
            <a:r>
              <a:rPr kumimoji="0" lang="en-GB" sz="1200" b="0" i="0" u="none" strike="noStrike" kern="1200" cap="none" spc="0" normalizeH="0" baseline="0" noProof="0" err="1">
                <a:ln>
                  <a:noFill/>
                </a:ln>
                <a:solidFill>
                  <a:srgbClr val="000000"/>
                </a:solidFill>
                <a:effectLst/>
                <a:uLnTx/>
                <a:uFillTx/>
                <a:latin typeface="Arial" panose="020B0604020202020204" pitchFamily="34" charset="0"/>
                <a:cs typeface="Arial" panose="020B0604020202020204" pitchFamily="34" charset="0"/>
              </a:rPr>
              <a:t>HRQoL</a:t>
            </a:r>
            <a:r>
              <a:rPr kumimoji="0" lang="en-GB" sz="12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 safety (AEs by CTCAE v5.0), and PFS2</a:t>
            </a:r>
            <a:r>
              <a:rPr kumimoji="0" lang="en-GB" sz="1200" b="0" i="0" u="none" strike="noStrike" kern="1200" cap="none" spc="0" normalizeH="0" baseline="30000" noProof="0">
                <a:ln>
                  <a:noFill/>
                </a:ln>
                <a:solidFill>
                  <a:srgbClr val="000000"/>
                </a:solidFill>
                <a:effectLst/>
                <a:uLnTx/>
                <a:uFillTx/>
                <a:latin typeface="Arial" panose="020B0604020202020204" pitchFamily="34" charset="0"/>
                <a:cs typeface="Arial" panose="020B0604020202020204" pitchFamily="34" charset="0"/>
              </a:rPr>
              <a:t>§</a:t>
            </a:r>
          </a:p>
        </p:txBody>
      </p:sp>
      <p:cxnSp>
        <p:nvCxnSpPr>
          <p:cNvPr id="54" name="Straight Connector 53">
            <a:extLst>
              <a:ext uri="{FF2B5EF4-FFF2-40B4-BE49-F238E27FC236}">
                <a16:creationId xmlns:a16="http://schemas.microsoft.com/office/drawing/2014/main" id="{F696433E-7DFE-7E40-F78E-F443346E3FCE}"/>
              </a:ext>
            </a:extLst>
          </p:cNvPr>
          <p:cNvCxnSpPr>
            <a:cxnSpLocks/>
          </p:cNvCxnSpPr>
          <p:nvPr/>
        </p:nvCxnSpPr>
        <p:spPr>
          <a:xfrm flipH="1">
            <a:off x="2371725" y="2964476"/>
            <a:ext cx="2718758" cy="0"/>
          </a:xfrm>
          <a:prstGeom prst="line">
            <a:avLst/>
          </a:prstGeom>
          <a:ln w="19050">
            <a:solidFill>
              <a:schemeClr val="bg2"/>
            </a:solidFill>
            <a:tailEnd type="none" w="lg" len="med"/>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181E135E-E793-A67C-719F-FCCC796F1F60}"/>
              </a:ext>
            </a:extLst>
          </p:cNvPr>
          <p:cNvCxnSpPr>
            <a:cxnSpLocks/>
          </p:cNvCxnSpPr>
          <p:nvPr/>
        </p:nvCxnSpPr>
        <p:spPr>
          <a:xfrm flipH="1">
            <a:off x="10026848" y="3187412"/>
            <a:ext cx="1022224" cy="10409"/>
          </a:xfrm>
          <a:prstGeom prst="line">
            <a:avLst/>
          </a:prstGeom>
          <a:ln w="19050">
            <a:solidFill>
              <a:schemeClr val="bg2"/>
            </a:solidFill>
            <a:tailEnd type="none" w="lg" len="med"/>
          </a:ln>
        </p:spPr>
        <p:style>
          <a:lnRef idx="1">
            <a:schemeClr val="accent1"/>
          </a:lnRef>
          <a:fillRef idx="0">
            <a:schemeClr val="accent1"/>
          </a:fillRef>
          <a:effectRef idx="0">
            <a:schemeClr val="accent1"/>
          </a:effectRef>
          <a:fontRef idx="minor">
            <a:schemeClr val="tx1"/>
          </a:fontRef>
        </p:style>
      </p:cxnSp>
      <p:cxnSp>
        <p:nvCxnSpPr>
          <p:cNvPr id="68" name="Straight Arrow Connector 67">
            <a:extLst>
              <a:ext uri="{FF2B5EF4-FFF2-40B4-BE49-F238E27FC236}">
                <a16:creationId xmlns:a16="http://schemas.microsoft.com/office/drawing/2014/main" id="{03B00F50-3724-8FF9-9570-75258C5C1C30}"/>
              </a:ext>
            </a:extLst>
          </p:cNvPr>
          <p:cNvCxnSpPr>
            <a:cxnSpLocks/>
          </p:cNvCxnSpPr>
          <p:nvPr/>
        </p:nvCxnSpPr>
        <p:spPr>
          <a:xfrm flipV="1">
            <a:off x="9777968" y="2979497"/>
            <a:ext cx="2149999" cy="229"/>
          </a:xfrm>
          <a:prstGeom prst="straightConnector1">
            <a:avLst/>
          </a:prstGeom>
          <a:ln w="19050">
            <a:solidFill>
              <a:schemeClr val="bg2"/>
            </a:solidFill>
            <a:tailEnd type="triangle"/>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C8CEE604-C279-77C1-9EF5-4AA98EB6CEC3}"/>
              </a:ext>
            </a:extLst>
          </p:cNvPr>
          <p:cNvSpPr/>
          <p:nvPr/>
        </p:nvSpPr>
        <p:spPr>
          <a:xfrm>
            <a:off x="9934726" y="1685020"/>
            <a:ext cx="1815228" cy="2299920"/>
          </a:xfrm>
          <a:prstGeom prst="rect">
            <a:avLst/>
          </a:prstGeom>
          <a:solidFill>
            <a:srgbClr val="F6F5F4"/>
          </a:solidFill>
          <a:ln w="19050" cap="rnd">
            <a:noFill/>
            <a:round/>
          </a:ln>
          <a:effectLst/>
        </p:spPr>
        <p:style>
          <a:lnRef idx="2">
            <a:schemeClr val="accent1">
              <a:shade val="50000"/>
            </a:schemeClr>
          </a:lnRef>
          <a:fillRef idx="1">
            <a:schemeClr val="accent1"/>
          </a:fillRef>
          <a:effectRef idx="0">
            <a:schemeClr val="accent1"/>
          </a:effectRef>
          <a:fontRef idx="minor">
            <a:schemeClr val="lt1"/>
          </a:fontRef>
        </p:style>
        <p:txBody>
          <a:bodyPr wrap="square" lIns="144000" tIns="72000" rIns="144000" bIns="72000" rtlCol="0" anchor="ctr">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1400" b="1" i="0" u="none" strike="noStrike" kern="1200" cap="none" spc="0" normalizeH="0" baseline="0" noProof="0">
                <a:ln>
                  <a:noFill/>
                </a:ln>
                <a:solidFill>
                  <a:srgbClr val="EB1700"/>
                </a:solidFill>
                <a:effectLst/>
                <a:uLnTx/>
                <a:uFillTx/>
                <a:latin typeface="Arial" panose="020B0604020202020204" pitchFamily="34" charset="0"/>
                <a:cs typeface="Arial" panose="020B0604020202020204" pitchFamily="34" charset="0"/>
              </a:rPr>
              <a:t>Follow-up</a:t>
            </a:r>
          </a:p>
          <a:p>
            <a:pPr marL="0" marR="0" lvl="0" indent="0" algn="l" defTabSz="914400" rtl="0" eaLnBrk="1" fontAlgn="auto" latinLnBrk="0" hangingPunct="1">
              <a:lnSpc>
                <a:spcPct val="100000"/>
              </a:lnSpc>
              <a:spcBef>
                <a:spcPts val="600"/>
              </a:spcBef>
              <a:spcAft>
                <a:spcPts val="0"/>
              </a:spcAft>
              <a:buClr>
                <a:srgbClr val="000000"/>
              </a:buClr>
              <a:buSzTx/>
              <a:buFontTx/>
              <a:buNone/>
              <a:tabLst/>
              <a:defRPr/>
            </a:pPr>
            <a:r>
              <a:rPr kumimoji="0" lang="en-GB" sz="12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RECIST v1.1 assessment at 6 </a:t>
            </a:r>
            <a:br>
              <a:rPr kumimoji="0" lang="en-GB" sz="12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br>
            <a:r>
              <a:rPr kumimoji="0" lang="en-GB" sz="12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and 12 weeks, then every 12 weeks until RECIST v1.1 </a:t>
            </a:r>
            <a:r>
              <a:rPr kumimoji="0" lang="en-GB" sz="1200" b="0" i="0" u="none" strike="noStrike" kern="1200" cap="none" spc="-20" normalizeH="0" baseline="0" noProof="0">
                <a:ln>
                  <a:noFill/>
                </a:ln>
                <a:solidFill>
                  <a:srgbClr val="000000"/>
                </a:solidFill>
                <a:effectLst/>
                <a:uLnTx/>
                <a:uFillTx/>
                <a:latin typeface="Arial" panose="020B0604020202020204" pitchFamily="34" charset="0"/>
                <a:cs typeface="Arial" panose="020B0604020202020204" pitchFamily="34" charset="0"/>
              </a:rPr>
              <a:t>defined radiological </a:t>
            </a:r>
            <a:r>
              <a:rPr kumimoji="0" lang="en-GB" sz="12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PD or other withdrawal criteria were met</a:t>
            </a:r>
          </a:p>
        </p:txBody>
      </p:sp>
      <p:sp>
        <p:nvSpPr>
          <p:cNvPr id="20" name="Rectangle 19">
            <a:extLst>
              <a:ext uri="{FF2B5EF4-FFF2-40B4-BE49-F238E27FC236}">
                <a16:creationId xmlns:a16="http://schemas.microsoft.com/office/drawing/2014/main" id="{729F97D7-E349-710A-59F0-49269547575E}"/>
              </a:ext>
            </a:extLst>
          </p:cNvPr>
          <p:cNvSpPr/>
          <p:nvPr/>
        </p:nvSpPr>
        <p:spPr>
          <a:xfrm>
            <a:off x="2853036" y="1733834"/>
            <a:ext cx="1975576" cy="1792011"/>
          </a:xfrm>
          <a:prstGeom prst="rect">
            <a:avLst/>
          </a:prstGeom>
          <a:solidFill>
            <a:srgbClr val="F6F5F4"/>
          </a:solidFill>
          <a:ln w="19050" cap="rnd">
            <a:noFill/>
            <a:round/>
          </a:ln>
          <a:effectLst/>
        </p:spPr>
        <p:style>
          <a:lnRef idx="2">
            <a:schemeClr val="accent1">
              <a:shade val="50000"/>
            </a:schemeClr>
          </a:lnRef>
          <a:fillRef idx="1">
            <a:schemeClr val="accent1"/>
          </a:fillRef>
          <a:effectRef idx="0">
            <a:schemeClr val="accent1"/>
          </a:effectRef>
          <a:fontRef idx="minor">
            <a:schemeClr val="lt1"/>
          </a:fontRef>
        </p:style>
        <p:txBody>
          <a:bodyPr lIns="144000" tIns="72000" rIns="144000" bIns="72000" rtlCol="0" anchor="ctr">
            <a:no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1400" b="1" i="0" u="none" strike="noStrike" kern="1200" cap="none" spc="0" normalizeH="0" baseline="0" noProof="0">
                <a:ln>
                  <a:noFill/>
                </a:ln>
                <a:solidFill>
                  <a:srgbClr val="EB1700"/>
                </a:solidFill>
                <a:effectLst/>
                <a:uLnTx/>
                <a:uFillTx/>
                <a:latin typeface="Arial" panose="020B0604020202020204" pitchFamily="34" charset="0"/>
                <a:cs typeface="Arial" panose="020B0604020202020204" pitchFamily="34" charset="0"/>
              </a:rPr>
              <a:t>Stratification by</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1300" b="1" i="0" u="none" strike="noStrike" kern="1200" cap="none" spc="0" normalizeH="0" baseline="0" noProof="0">
                <a:ln>
                  <a:noFill/>
                </a:ln>
                <a:solidFill>
                  <a:srgbClr val="EB1700"/>
                </a:solidFill>
                <a:effectLst/>
                <a:uLnTx/>
                <a:uFillTx/>
                <a:latin typeface="Arial" panose="020B0604020202020204" pitchFamily="34" charset="0"/>
                <a:cs typeface="Arial" panose="020B0604020202020204" pitchFamily="34" charset="0"/>
              </a:rPr>
              <a:t>Race</a:t>
            </a:r>
            <a:r>
              <a:rPr kumimoji="0" lang="en-GB" sz="13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 (Chinese Asian/</a:t>
            </a:r>
            <a:r>
              <a:rPr kumimoji="0" lang="en-GB" sz="1300" b="0" i="0" u="none" strike="noStrike" kern="1200" cap="none" spc="0" normalizeH="0" baseline="0" noProof="0" err="1">
                <a:ln>
                  <a:noFill/>
                </a:ln>
                <a:solidFill>
                  <a:srgbClr val="000000"/>
                </a:solidFill>
                <a:effectLst/>
                <a:uLnTx/>
                <a:uFillTx/>
                <a:latin typeface="Arial" panose="020B0604020202020204" pitchFamily="34" charset="0"/>
                <a:cs typeface="Arial" panose="020B0604020202020204" pitchFamily="34" charset="0"/>
              </a:rPr>
              <a:t>non-Chinese</a:t>
            </a:r>
            <a:r>
              <a:rPr kumimoji="0" lang="en-GB" sz="13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 Asian/non-Asian)</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1300" b="1" i="1" u="none" strike="noStrike" kern="1200" cap="none" spc="0" normalizeH="0" baseline="0" noProof="0">
                <a:ln>
                  <a:noFill/>
                </a:ln>
                <a:solidFill>
                  <a:srgbClr val="EB1700"/>
                </a:solidFill>
                <a:effectLst/>
                <a:uLnTx/>
                <a:uFillTx/>
                <a:latin typeface="Arial" panose="020B0604020202020204" pitchFamily="34" charset="0"/>
                <a:cs typeface="Arial" panose="020B0604020202020204" pitchFamily="34" charset="0"/>
              </a:rPr>
              <a:t>EGFR </a:t>
            </a:r>
            <a:r>
              <a:rPr kumimoji="0" lang="en-GB" sz="1300" b="1" i="0" u="none" strike="noStrike" kern="1200" cap="none" spc="0" normalizeH="0" baseline="0" noProof="0">
                <a:ln>
                  <a:noFill/>
                </a:ln>
                <a:solidFill>
                  <a:srgbClr val="EB1700"/>
                </a:solidFill>
                <a:effectLst/>
                <a:uLnTx/>
                <a:uFillTx/>
                <a:latin typeface="Arial" panose="020B0604020202020204" pitchFamily="34" charset="0"/>
                <a:cs typeface="Arial" panose="020B0604020202020204" pitchFamily="34" charset="0"/>
              </a:rPr>
              <a:t>mutation</a:t>
            </a:r>
            <a:r>
              <a:rPr kumimoji="0" lang="en-GB" sz="1300" b="0" i="0" u="none" strike="noStrike" kern="1200" cap="none" spc="0" normalizeH="0" baseline="0" noProof="0">
                <a:ln>
                  <a:noFill/>
                </a:ln>
                <a:solidFill>
                  <a:srgbClr val="EB1700"/>
                </a:solidFill>
                <a:effectLst/>
                <a:uLnTx/>
                <a:uFillTx/>
                <a:latin typeface="Arial" panose="020B0604020202020204" pitchFamily="34" charset="0"/>
                <a:cs typeface="Arial" panose="020B0604020202020204" pitchFamily="34" charset="0"/>
              </a:rPr>
              <a:t> </a:t>
            </a:r>
            <a:r>
              <a:rPr kumimoji="0" lang="en-GB" sz="13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(local/central test)</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1300" b="1" i="0" u="none" strike="noStrike" kern="1200" cap="none" spc="0" normalizeH="0" baseline="0" noProof="0">
                <a:ln>
                  <a:noFill/>
                </a:ln>
                <a:solidFill>
                  <a:srgbClr val="EB1700"/>
                </a:solidFill>
                <a:effectLst/>
                <a:uLnTx/>
                <a:uFillTx/>
                <a:latin typeface="Arial" panose="020B0604020202020204" pitchFamily="34" charset="0"/>
                <a:cs typeface="Arial" panose="020B0604020202020204" pitchFamily="34" charset="0"/>
              </a:rPr>
              <a:t>WHO PS </a:t>
            </a:r>
            <a:r>
              <a:rPr kumimoji="0" lang="en-GB" sz="13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(0/1)</a:t>
            </a:r>
          </a:p>
        </p:txBody>
      </p:sp>
      <p:sp>
        <p:nvSpPr>
          <p:cNvPr id="14" name="Rectangle 13">
            <a:extLst>
              <a:ext uri="{FF2B5EF4-FFF2-40B4-BE49-F238E27FC236}">
                <a16:creationId xmlns:a16="http://schemas.microsoft.com/office/drawing/2014/main" id="{2A3FCD09-EBC6-A719-114E-F2E87EA96B1E}"/>
              </a:ext>
            </a:extLst>
          </p:cNvPr>
          <p:cNvSpPr/>
          <p:nvPr/>
        </p:nvSpPr>
        <p:spPr>
          <a:xfrm>
            <a:off x="447488" y="1733834"/>
            <a:ext cx="2143678" cy="3686305"/>
          </a:xfrm>
          <a:prstGeom prst="rect">
            <a:avLst/>
          </a:prstGeom>
          <a:solidFill>
            <a:srgbClr val="F6F5F4"/>
          </a:solidFill>
          <a:ln w="19050" cap="rnd">
            <a:noFill/>
            <a:round/>
          </a:ln>
          <a:effectLst/>
        </p:spPr>
        <p:style>
          <a:lnRef idx="2">
            <a:schemeClr val="accent1">
              <a:shade val="50000"/>
            </a:schemeClr>
          </a:lnRef>
          <a:fillRef idx="1">
            <a:schemeClr val="accent1"/>
          </a:fillRef>
          <a:effectRef idx="0">
            <a:schemeClr val="accent1"/>
          </a:effectRef>
          <a:fontRef idx="minor">
            <a:schemeClr val="lt1"/>
          </a:fontRef>
        </p:style>
        <p:txBody>
          <a:bodyPr wrap="square" lIns="144000" tIns="72000" rIns="36000" bIns="72000" rtlCol="0" anchor="ctr">
            <a:noAutofit/>
          </a:bodyPr>
          <a:lstStyle/>
          <a:p>
            <a:pPr marL="0" marR="0" lvl="0" indent="0" algn="l" defTabSz="914400" rtl="0" eaLnBrk="1" fontAlgn="auto" latinLnBrk="0" hangingPunct="1">
              <a:lnSpc>
                <a:spcPct val="100000"/>
              </a:lnSpc>
              <a:spcBef>
                <a:spcPts val="0"/>
              </a:spcBef>
              <a:spcAft>
                <a:spcPts val="300"/>
              </a:spcAft>
              <a:buClr>
                <a:srgbClr val="000000"/>
              </a:buClr>
              <a:buSzTx/>
              <a:buFontTx/>
              <a:buNone/>
              <a:tabLst/>
              <a:defRPr/>
            </a:pPr>
            <a:r>
              <a:rPr kumimoji="0" lang="en-GB" sz="1400" b="1" i="0" u="none" strike="noStrike" kern="1200" cap="none" spc="0" normalizeH="0" baseline="0" noProof="0">
                <a:ln>
                  <a:noFill/>
                </a:ln>
                <a:solidFill>
                  <a:srgbClr val="EB1700"/>
                </a:solidFill>
                <a:effectLst/>
                <a:uLnTx/>
                <a:uFillTx/>
                <a:latin typeface="Arial" panose="020B0604020202020204" pitchFamily="34" charset="0"/>
                <a:cs typeface="Arial" panose="020B0604020202020204" pitchFamily="34" charset="0"/>
              </a:rPr>
              <a:t>Key inclusion criteria</a:t>
            </a:r>
          </a:p>
          <a:p>
            <a:pPr marL="177800" marR="0" lvl="0" indent="-177800" algn="l" defTabSz="914400" rtl="0" eaLnBrk="1" fontAlgn="auto" latinLnBrk="0" hangingPunct="1">
              <a:lnSpc>
                <a:spcPct val="100000"/>
              </a:lnSpc>
              <a:spcBef>
                <a:spcPts val="0"/>
              </a:spcBef>
              <a:spcAft>
                <a:spcPts val="300"/>
              </a:spcAft>
              <a:buClr>
                <a:srgbClr val="000000"/>
              </a:buClr>
              <a:buSzTx/>
              <a:buFont typeface="Arial" panose="020B0604020202020204" pitchFamily="34" charset="0"/>
              <a:buChar char="•"/>
              <a:tabLst/>
              <a:defRPr/>
            </a:pPr>
            <a:r>
              <a:rPr kumimoji="0" lang="en-GB" sz="12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Aged ≥18 years</a:t>
            </a:r>
            <a:br>
              <a:rPr kumimoji="0" lang="en-GB" sz="12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br>
            <a:r>
              <a:rPr kumimoji="0" lang="en-GB" sz="12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(Japan: ≥20 years)</a:t>
            </a:r>
          </a:p>
          <a:p>
            <a:pPr marL="177800" marR="0" lvl="0" indent="-177800" algn="l" defTabSz="914400" rtl="0" eaLnBrk="1" fontAlgn="auto" latinLnBrk="0" hangingPunct="1">
              <a:lnSpc>
                <a:spcPct val="100000"/>
              </a:lnSpc>
              <a:spcBef>
                <a:spcPts val="0"/>
              </a:spcBef>
              <a:spcAft>
                <a:spcPts val="300"/>
              </a:spcAft>
              <a:buClr>
                <a:srgbClr val="000000"/>
              </a:buClr>
              <a:buSzTx/>
              <a:buFont typeface="Arial" panose="020B0604020202020204" pitchFamily="34" charset="0"/>
              <a:buChar char="•"/>
              <a:tabLst/>
              <a:defRPr/>
            </a:pPr>
            <a:r>
              <a:rPr kumimoji="0" lang="en-GB" sz="12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Pathologically confirmed </a:t>
            </a:r>
            <a:br>
              <a:rPr kumimoji="0" lang="en-GB" sz="12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br>
            <a:r>
              <a:rPr kumimoji="0" lang="en-GB" sz="1200" b="0" i="0" u="none" strike="noStrike" kern="1200" cap="none" spc="0" normalizeH="0" baseline="0" noProof="0" err="1">
                <a:ln>
                  <a:noFill/>
                </a:ln>
                <a:solidFill>
                  <a:srgbClr val="000000"/>
                </a:solidFill>
                <a:effectLst/>
                <a:uLnTx/>
                <a:uFillTx/>
                <a:latin typeface="Arial" panose="020B0604020202020204" pitchFamily="34" charset="0"/>
                <a:cs typeface="Arial" panose="020B0604020202020204" pitchFamily="34" charset="0"/>
              </a:rPr>
              <a:t>nonsquamous</a:t>
            </a:r>
            <a:r>
              <a:rPr kumimoji="0" lang="en-GB" sz="12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 NSCLC</a:t>
            </a:r>
          </a:p>
          <a:p>
            <a:pPr marL="177800" marR="0" lvl="0" indent="-177800" algn="l" defTabSz="914400" rtl="0" eaLnBrk="1" fontAlgn="auto" latinLnBrk="0" hangingPunct="1">
              <a:lnSpc>
                <a:spcPct val="100000"/>
              </a:lnSpc>
              <a:spcBef>
                <a:spcPts val="0"/>
              </a:spcBef>
              <a:spcAft>
                <a:spcPts val="300"/>
              </a:spcAft>
              <a:buClr>
                <a:srgbClr val="000000"/>
              </a:buClr>
              <a:buSzTx/>
              <a:buFont typeface="Arial" panose="020B0604020202020204" pitchFamily="34" charset="0"/>
              <a:buChar char="•"/>
              <a:tabLst/>
              <a:defRPr/>
            </a:pPr>
            <a:r>
              <a:rPr kumimoji="0" lang="en-GB" sz="1200" b="0" i="1"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EGFR</a:t>
            </a:r>
            <a:r>
              <a:rPr kumimoji="0" lang="en-GB" sz="12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 exon19del/L858R (local/central test)</a:t>
            </a:r>
          </a:p>
          <a:p>
            <a:pPr marL="177800" marR="0" lvl="0" indent="-177800" algn="l" defTabSz="914400" rtl="0" eaLnBrk="1" fontAlgn="auto" latinLnBrk="0" hangingPunct="1">
              <a:lnSpc>
                <a:spcPct val="100000"/>
              </a:lnSpc>
              <a:spcBef>
                <a:spcPts val="0"/>
              </a:spcBef>
              <a:spcAft>
                <a:spcPts val="300"/>
              </a:spcAft>
              <a:buClr>
                <a:srgbClr val="000000"/>
              </a:buClr>
              <a:buSzTx/>
              <a:buFont typeface="Arial" panose="020B0604020202020204" pitchFamily="34" charset="0"/>
              <a:buChar char="•"/>
              <a:tabLst/>
              <a:defRPr/>
            </a:pPr>
            <a:r>
              <a:rPr kumimoji="0" lang="en-GB" sz="12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WHO PS 0 or 1</a:t>
            </a:r>
          </a:p>
          <a:p>
            <a:pPr marL="177800" marR="0" lvl="0" indent="-177800" algn="l" defTabSz="914400" rtl="0" eaLnBrk="1" fontAlgn="auto" latinLnBrk="0" hangingPunct="1">
              <a:lnSpc>
                <a:spcPct val="100000"/>
              </a:lnSpc>
              <a:spcBef>
                <a:spcPts val="0"/>
              </a:spcBef>
              <a:spcAft>
                <a:spcPts val="300"/>
              </a:spcAft>
              <a:buClr>
                <a:srgbClr val="000000"/>
              </a:buClr>
              <a:buSzTx/>
              <a:buFont typeface="Arial" panose="020B0604020202020204" pitchFamily="34" charset="0"/>
              <a:buChar char="•"/>
              <a:tabLst/>
              <a:defRPr/>
            </a:pPr>
            <a:r>
              <a:rPr kumimoji="0" lang="en-GB" sz="12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No prior systemic therapy for advanced NSCLC</a:t>
            </a:r>
          </a:p>
          <a:p>
            <a:pPr marL="177800" marR="0" lvl="0" indent="-177800" algn="l" defTabSz="914400" rtl="0" eaLnBrk="1" fontAlgn="auto" latinLnBrk="0" hangingPunct="1">
              <a:lnSpc>
                <a:spcPct val="100000"/>
              </a:lnSpc>
              <a:spcBef>
                <a:spcPts val="0"/>
              </a:spcBef>
              <a:spcAft>
                <a:spcPts val="300"/>
              </a:spcAft>
              <a:buClr>
                <a:srgbClr val="000000"/>
              </a:buClr>
              <a:buSzTx/>
              <a:buFont typeface="Arial" panose="020B0604020202020204" pitchFamily="34" charset="0"/>
              <a:buChar char="•"/>
              <a:tabLst/>
              <a:defRPr/>
            </a:pPr>
            <a:r>
              <a:rPr kumimoji="0" lang="en-GB" sz="12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Stable CNS metastases </a:t>
            </a:r>
            <a:br>
              <a:rPr kumimoji="0" lang="en-GB" sz="12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br>
            <a:r>
              <a:rPr kumimoji="0" lang="en-GB" sz="12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were allowed</a:t>
            </a:r>
            <a:r>
              <a:rPr kumimoji="0" lang="en-GB" sz="1200" b="0" i="0" u="none" strike="noStrike" kern="1200" cap="none" spc="0" normalizeH="0" baseline="30000" noProof="0">
                <a:ln>
                  <a:noFill/>
                </a:ln>
                <a:solidFill>
                  <a:srgbClr val="000000"/>
                </a:solidFill>
                <a:effectLst/>
                <a:uLnTx/>
                <a:uFillTx/>
                <a:latin typeface="Arial" panose="020B0604020202020204" pitchFamily="34" charset="0"/>
                <a:cs typeface="Arial" panose="020B0604020202020204" pitchFamily="34" charset="0"/>
              </a:rPr>
              <a:t>†</a:t>
            </a:r>
          </a:p>
          <a:p>
            <a:pPr marL="177800" marR="0" lvl="0" indent="-177800" algn="l" defTabSz="914400" rtl="0" eaLnBrk="1" fontAlgn="auto" latinLnBrk="0" hangingPunct="1">
              <a:lnSpc>
                <a:spcPct val="100000"/>
              </a:lnSpc>
              <a:spcBef>
                <a:spcPts val="0"/>
              </a:spcBef>
              <a:spcAft>
                <a:spcPts val="300"/>
              </a:spcAft>
              <a:buClr>
                <a:srgbClr val="000000"/>
              </a:buClr>
              <a:buSzTx/>
              <a:buFont typeface="Arial" panose="020B0604020202020204" pitchFamily="34" charset="0"/>
              <a:buChar char="•"/>
              <a:tabLst/>
              <a:defRPr/>
            </a:pPr>
            <a:r>
              <a:rPr kumimoji="0" lang="en-GB" sz="12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Brain scans at baseline (MRI/CT)</a:t>
            </a:r>
          </a:p>
        </p:txBody>
      </p:sp>
      <p:sp>
        <p:nvSpPr>
          <p:cNvPr id="25" name="Rectangle 24">
            <a:extLst>
              <a:ext uri="{FF2B5EF4-FFF2-40B4-BE49-F238E27FC236}">
                <a16:creationId xmlns:a16="http://schemas.microsoft.com/office/drawing/2014/main" id="{24375DFA-C175-8BCC-1B99-C8115051957B}"/>
              </a:ext>
            </a:extLst>
          </p:cNvPr>
          <p:cNvSpPr/>
          <p:nvPr/>
        </p:nvSpPr>
        <p:spPr>
          <a:xfrm>
            <a:off x="5098293" y="2450744"/>
            <a:ext cx="4671380" cy="1438009"/>
          </a:xfrm>
          <a:prstGeom prst="rect">
            <a:avLst/>
          </a:prstGeom>
          <a:no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Johnson Text"/>
              <a:ea typeface="+mn-ea"/>
              <a:cs typeface="+mn-cs"/>
            </a:endParaRPr>
          </a:p>
        </p:txBody>
      </p:sp>
      <p:sp>
        <p:nvSpPr>
          <p:cNvPr id="18" name="Rectangle 17">
            <a:extLst>
              <a:ext uri="{FF2B5EF4-FFF2-40B4-BE49-F238E27FC236}">
                <a16:creationId xmlns:a16="http://schemas.microsoft.com/office/drawing/2014/main" id="{21B47B7F-6F31-F666-42AE-C791A62FFEA0}"/>
              </a:ext>
            </a:extLst>
          </p:cNvPr>
          <p:cNvSpPr/>
          <p:nvPr/>
        </p:nvSpPr>
        <p:spPr>
          <a:xfrm>
            <a:off x="5206530" y="3341878"/>
            <a:ext cx="4437210" cy="367933"/>
          </a:xfrm>
          <a:prstGeom prst="rect">
            <a:avLst/>
          </a:prstGeom>
          <a:solidFill>
            <a:schemeClr val="accent2"/>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Osimertinib 80 mg (QD)  </a:t>
            </a:r>
          </a:p>
        </p:txBody>
      </p:sp>
      <p:sp>
        <p:nvSpPr>
          <p:cNvPr id="17" name="Rectangle 16">
            <a:extLst>
              <a:ext uri="{FF2B5EF4-FFF2-40B4-BE49-F238E27FC236}">
                <a16:creationId xmlns:a16="http://schemas.microsoft.com/office/drawing/2014/main" id="{8D571BDE-40FB-8DDB-13AF-94D6767D40F4}"/>
              </a:ext>
            </a:extLst>
          </p:cNvPr>
          <p:cNvSpPr/>
          <p:nvPr/>
        </p:nvSpPr>
        <p:spPr>
          <a:xfrm>
            <a:off x="5206530" y="1690688"/>
            <a:ext cx="2199312" cy="1467576"/>
          </a:xfrm>
          <a:prstGeom prst="rect">
            <a:avLst/>
          </a:prstGeom>
          <a:solidFill>
            <a:schemeClr val="accent4"/>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Osimertinib 80 mg (QD) + pemetrexed 500 mg/m</a:t>
            </a:r>
            <a:r>
              <a:rPr kumimoji="0" lang="en-GB" sz="1400" b="0" i="0" u="none" strike="noStrike" kern="1200" cap="none" spc="0" normalizeH="0" baseline="30000" noProof="0">
                <a:ln>
                  <a:noFill/>
                </a:ln>
                <a:solidFill>
                  <a:srgbClr val="FFFFFF"/>
                </a:solidFill>
                <a:effectLst/>
                <a:uLnTx/>
                <a:uFillTx/>
                <a:latin typeface="Arial" panose="020B0604020202020204" pitchFamily="34" charset="0"/>
                <a:cs typeface="Arial" panose="020B0604020202020204" pitchFamily="34" charset="0"/>
              </a:rPr>
              <a:t>2</a:t>
            </a:r>
            <a:r>
              <a:rPr kumimoji="0" lang="en-GB" sz="1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 + carboplatin AUC5 </a:t>
            </a:r>
            <a:r>
              <a:rPr kumimoji="0" lang="en-GB" sz="1400" b="0" i="0" u="sng"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or</a:t>
            </a:r>
            <a:r>
              <a:rPr kumimoji="0" lang="en-GB" sz="1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 cisplatin 75 mg/m</a:t>
            </a:r>
            <a:r>
              <a:rPr kumimoji="0" lang="en-GB" sz="1400" b="0" i="0" u="none" strike="noStrike" kern="1200" cap="none" spc="0" normalizeH="0" baseline="30000" noProof="0">
                <a:ln>
                  <a:noFill/>
                </a:ln>
                <a:solidFill>
                  <a:srgbClr val="FFFFFF"/>
                </a:solidFill>
                <a:effectLst/>
                <a:uLnTx/>
                <a:uFillTx/>
                <a:latin typeface="Arial" panose="020B0604020202020204" pitchFamily="34" charset="0"/>
                <a:cs typeface="Arial" panose="020B0604020202020204" pitchFamily="34" charset="0"/>
              </a:rPr>
              <a:t>2</a:t>
            </a:r>
            <a:r>
              <a:rPr kumimoji="0" lang="en-GB" sz="1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 (Q3W for 4 cycles for platinum-based treatments)</a:t>
            </a:r>
          </a:p>
        </p:txBody>
      </p:sp>
      <p:sp>
        <p:nvSpPr>
          <p:cNvPr id="19" name="Rectangle 18">
            <a:extLst>
              <a:ext uri="{FF2B5EF4-FFF2-40B4-BE49-F238E27FC236}">
                <a16:creationId xmlns:a16="http://schemas.microsoft.com/office/drawing/2014/main" id="{0F8FE833-8F81-75AB-5AB1-2C459E2AF305}"/>
              </a:ext>
            </a:extLst>
          </p:cNvPr>
          <p:cNvSpPr/>
          <p:nvPr/>
        </p:nvSpPr>
        <p:spPr>
          <a:xfrm>
            <a:off x="7482189" y="1690688"/>
            <a:ext cx="2199312" cy="1467576"/>
          </a:xfrm>
          <a:prstGeom prst="rect">
            <a:avLst/>
          </a:prstGeom>
          <a:solidFill>
            <a:schemeClr val="accent4"/>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Maintenance osimertinib 80 mg (QD) + pemetrexed (Q3W)</a:t>
            </a:r>
            <a:r>
              <a:rPr kumimoji="0" lang="en-GB" sz="1400" b="0" i="0" u="none" strike="noStrike" kern="1200" cap="none" spc="0" normalizeH="0" baseline="30000" noProof="0">
                <a:ln>
                  <a:noFill/>
                </a:ln>
                <a:solidFill>
                  <a:srgbClr val="FFFFFF"/>
                </a:solidFill>
                <a:effectLst/>
                <a:uLnTx/>
                <a:uFillTx/>
                <a:latin typeface="Arial" panose="020B0604020202020204" pitchFamily="34" charset="0"/>
                <a:cs typeface="Arial" panose="020B0604020202020204" pitchFamily="34" charset="0"/>
              </a:rPr>
              <a:t>‡</a:t>
            </a:r>
          </a:p>
        </p:txBody>
      </p:sp>
      <p:sp>
        <p:nvSpPr>
          <p:cNvPr id="11" name="Rectangle 10">
            <a:extLst>
              <a:ext uri="{FF2B5EF4-FFF2-40B4-BE49-F238E27FC236}">
                <a16:creationId xmlns:a16="http://schemas.microsoft.com/office/drawing/2014/main" id="{D826B4ED-8C35-2CF3-08E8-AC1B62A5E0C4}"/>
              </a:ext>
            </a:extLst>
          </p:cNvPr>
          <p:cNvSpPr/>
          <p:nvPr/>
        </p:nvSpPr>
        <p:spPr>
          <a:xfrm>
            <a:off x="447488" y="1262323"/>
            <a:ext cx="11292941" cy="325873"/>
          </a:xfrm>
          <a:prstGeom prst="rect">
            <a:avLst/>
          </a:prstGeom>
          <a:solidFill>
            <a:srgbClr val="F6F5F4"/>
          </a:solidFill>
          <a:ln w="19050" cap="rnd">
            <a:noFill/>
            <a:round/>
          </a:ln>
          <a:effectLst/>
        </p:spPr>
        <p:style>
          <a:lnRef idx="2">
            <a:schemeClr val="accent1">
              <a:shade val="50000"/>
            </a:schemeClr>
          </a:lnRef>
          <a:fillRef idx="1">
            <a:schemeClr val="accent1"/>
          </a:fillRef>
          <a:effectRef idx="0">
            <a:schemeClr val="accent1"/>
          </a:effectRef>
          <a:fontRef idx="minor">
            <a:schemeClr val="lt1"/>
          </a:fontRef>
        </p:style>
        <p:txBody>
          <a:bodyPr wrap="square" lIns="900000" tIns="72000" rIns="144000" bIns="7200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Phase 3 study of </a:t>
            </a:r>
            <a:r>
              <a:rPr lang="en-GB" sz="1600" b="1">
                <a:solidFill>
                  <a:srgbClr val="000000"/>
                </a:solidFill>
                <a:latin typeface="Arial" panose="020B0604020202020204" pitchFamily="34" charset="0"/>
                <a:cs typeface="Arial" panose="020B0604020202020204" pitchFamily="34" charset="0"/>
              </a:rPr>
              <a:t>o</a:t>
            </a:r>
            <a:r>
              <a:rPr kumimoji="0" lang="en-GB" sz="1600" b="1" i="0" u="none" strike="noStrike" kern="1200" cap="none" spc="0" normalizeH="0" baseline="0" noProof="0" err="1">
                <a:ln>
                  <a:noFill/>
                </a:ln>
                <a:solidFill>
                  <a:srgbClr val="000000"/>
                </a:solidFill>
                <a:effectLst/>
                <a:uLnTx/>
                <a:uFillTx/>
                <a:latin typeface="Arial" panose="020B0604020202020204" pitchFamily="34" charset="0"/>
                <a:cs typeface="Arial" panose="020B0604020202020204" pitchFamily="34" charset="0"/>
              </a:rPr>
              <a:t>simertinib</a:t>
            </a:r>
            <a:r>
              <a:rPr kumimoji="0" lang="en-GB" sz="16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 + </a:t>
            </a:r>
            <a:r>
              <a:rPr kumimoji="0" lang="en-GB" sz="1600" b="1" i="0" u="none" strike="noStrike" kern="1200" cap="none" spc="0" normalizeH="0" baseline="0" noProof="0" err="1">
                <a:ln>
                  <a:noFill/>
                </a:ln>
                <a:solidFill>
                  <a:srgbClr val="000000"/>
                </a:solidFill>
                <a:effectLst/>
                <a:uLnTx/>
                <a:uFillTx/>
                <a:latin typeface="Arial" panose="020B0604020202020204" pitchFamily="34" charset="0"/>
                <a:cs typeface="Arial" panose="020B0604020202020204" pitchFamily="34" charset="0"/>
              </a:rPr>
              <a:t>ChT</a:t>
            </a:r>
            <a:r>
              <a:rPr kumimoji="0" lang="en-GB" sz="16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 vs osimertinib as 1L treatment for </a:t>
            </a:r>
            <a:r>
              <a:rPr kumimoji="0" lang="en-GB" sz="1600" b="1" i="1"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EGFR</a:t>
            </a:r>
            <a:r>
              <a:rPr kumimoji="0" lang="en-GB" sz="16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-mutant advanced NSCLC</a:t>
            </a:r>
            <a:r>
              <a:rPr kumimoji="0" lang="en-GB" sz="1600" b="1" i="0" u="none" strike="noStrike" kern="1200" cap="none" spc="0" normalizeH="0" baseline="30000" noProof="0">
                <a:ln>
                  <a:noFill/>
                </a:ln>
                <a:solidFill>
                  <a:srgbClr val="000000"/>
                </a:solidFill>
                <a:effectLst/>
                <a:uLnTx/>
                <a:uFillTx/>
                <a:latin typeface="Arial" panose="020B0604020202020204" pitchFamily="34" charset="0"/>
                <a:cs typeface="Arial" panose="020B0604020202020204" pitchFamily="34" charset="0"/>
              </a:rPr>
              <a:t>*</a:t>
            </a:r>
          </a:p>
        </p:txBody>
      </p:sp>
      <p:sp>
        <p:nvSpPr>
          <p:cNvPr id="3" name="Rectangle 2">
            <a:extLst>
              <a:ext uri="{FF2B5EF4-FFF2-40B4-BE49-F238E27FC236}">
                <a16:creationId xmlns:a16="http://schemas.microsoft.com/office/drawing/2014/main" id="{D69758D7-F27E-4CF8-DFDE-D32DAAE8A340}"/>
              </a:ext>
            </a:extLst>
          </p:cNvPr>
          <p:cNvSpPr/>
          <p:nvPr/>
        </p:nvSpPr>
        <p:spPr>
          <a:xfrm>
            <a:off x="6381750" y="3747874"/>
            <a:ext cx="5376995" cy="1613695"/>
          </a:xfrm>
          <a:prstGeom prst="rect">
            <a:avLst/>
          </a:prstGeom>
          <a:solidFill>
            <a:srgbClr val="F6F5F4"/>
          </a:solidFill>
          <a:ln w="19050" cap="rnd">
            <a:noFill/>
            <a:round/>
          </a:ln>
          <a:effectLst/>
        </p:spPr>
        <p:style>
          <a:lnRef idx="2">
            <a:schemeClr val="accent1">
              <a:shade val="50000"/>
            </a:schemeClr>
          </a:lnRef>
          <a:fillRef idx="1">
            <a:schemeClr val="accent1"/>
          </a:fillRef>
          <a:effectRef idx="0">
            <a:schemeClr val="accent1"/>
          </a:effectRef>
          <a:fontRef idx="minor">
            <a:schemeClr val="lt1"/>
          </a:fontRef>
        </p:style>
        <p:txBody>
          <a:bodyPr wrap="square" lIns="182880" tIns="72000" rIns="144000" bIns="72000" rtlCol="0" anchor="ctr">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1050" b="1" i="0" u="none" strike="noStrike" kern="1200" cap="none" spc="0" normalizeH="0" baseline="0" noProof="0">
                <a:ln>
                  <a:noFill/>
                </a:ln>
                <a:solidFill>
                  <a:srgbClr val="EB1700"/>
                </a:solidFill>
                <a:effectLst/>
                <a:uLnTx/>
                <a:uFillTx/>
                <a:latin typeface="Arial" panose="020B0604020202020204" pitchFamily="34" charset="0"/>
                <a:cs typeface="Arial" panose="020B0604020202020204" pitchFamily="34" charset="0"/>
              </a:rPr>
              <a:t>Among patients </a:t>
            </a:r>
            <a:r>
              <a:rPr kumimoji="0" lang="en-GB" sz="1050" b="1" i="0" u="sng" strike="noStrike" kern="1200" cap="none" spc="0" normalizeH="0" baseline="0" noProof="0">
                <a:ln>
                  <a:noFill/>
                </a:ln>
                <a:solidFill>
                  <a:srgbClr val="EB1700"/>
                </a:solidFill>
                <a:effectLst/>
                <a:uLnTx/>
                <a:uFillTx/>
                <a:latin typeface="Arial" panose="020B0604020202020204" pitchFamily="34" charset="0"/>
                <a:cs typeface="Arial" panose="020B0604020202020204" pitchFamily="34" charset="0"/>
              </a:rPr>
              <a:t>with</a:t>
            </a:r>
            <a:r>
              <a:rPr kumimoji="0" lang="en-GB" sz="1050" b="1" i="0" u="none" strike="noStrike" kern="1200" cap="none" spc="0" normalizeH="0" baseline="0" noProof="0">
                <a:ln>
                  <a:noFill/>
                </a:ln>
                <a:solidFill>
                  <a:srgbClr val="EB1700"/>
                </a:solidFill>
                <a:effectLst/>
                <a:uLnTx/>
                <a:uFillTx/>
                <a:latin typeface="Arial" panose="020B0604020202020204" pitchFamily="34" charset="0"/>
                <a:cs typeface="Arial" panose="020B0604020202020204" pitchFamily="34" charset="0"/>
              </a:rPr>
              <a:t> brain metastases or a history of brain </a:t>
            </a:r>
            <a:br>
              <a:rPr kumimoji="0" lang="en-GB" sz="1050" b="1" i="0" u="none" strike="noStrike" kern="1200" cap="none" spc="0" normalizeH="0" baseline="0" noProof="0">
                <a:ln>
                  <a:noFill/>
                </a:ln>
                <a:solidFill>
                  <a:srgbClr val="EB1700"/>
                </a:solidFill>
                <a:effectLst/>
                <a:uLnTx/>
                <a:uFillTx/>
                <a:latin typeface="Arial" panose="020B0604020202020204" pitchFamily="34" charset="0"/>
                <a:cs typeface="Arial" panose="020B0604020202020204" pitchFamily="34" charset="0"/>
              </a:rPr>
            </a:br>
            <a:r>
              <a:rPr kumimoji="0" lang="en-GB" sz="1050" b="1" i="0" u="none" strike="noStrike" kern="1200" cap="none" spc="0" normalizeH="0" baseline="0" noProof="0">
                <a:ln>
                  <a:noFill/>
                </a:ln>
                <a:solidFill>
                  <a:srgbClr val="EB1700"/>
                </a:solidFill>
                <a:effectLst/>
                <a:uLnTx/>
                <a:uFillTx/>
                <a:latin typeface="Arial" panose="020B0604020202020204" pitchFamily="34" charset="0"/>
                <a:cs typeface="Arial" panose="020B0604020202020204" pitchFamily="34" charset="0"/>
              </a:rPr>
              <a:t>metastases at baseline:</a:t>
            </a:r>
          </a:p>
          <a:p>
            <a:pPr marL="171450" marR="0" lvl="0" indent="-1714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105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Brain MRI/CT at baseline and at 6 and 12 weeks, then every 12 weeks until RECIST v1.1 defined PD</a:t>
            </a: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1050" b="1" i="0" u="none" strike="noStrike" kern="1200" cap="none" spc="0" normalizeH="0" baseline="0" noProof="0">
                <a:ln>
                  <a:noFill/>
                </a:ln>
                <a:solidFill>
                  <a:srgbClr val="EB1700"/>
                </a:solidFill>
                <a:effectLst/>
                <a:uLnTx/>
                <a:uFillTx/>
                <a:latin typeface="Arial" panose="020B0604020202020204" pitchFamily="34" charset="0"/>
                <a:cs typeface="Arial" panose="020B0604020202020204" pitchFamily="34" charset="0"/>
              </a:rPr>
              <a:t>Among patients </a:t>
            </a:r>
            <a:r>
              <a:rPr kumimoji="0" lang="en-GB" sz="1050" b="1" i="0" u="sng" strike="noStrike" kern="1200" cap="none" spc="0" normalizeH="0" baseline="0" noProof="0">
                <a:ln>
                  <a:noFill/>
                </a:ln>
                <a:solidFill>
                  <a:srgbClr val="EB1700"/>
                </a:solidFill>
                <a:effectLst/>
                <a:uLnTx/>
                <a:uFillTx/>
                <a:latin typeface="Arial" panose="020B0604020202020204" pitchFamily="34" charset="0"/>
                <a:cs typeface="Arial" panose="020B0604020202020204" pitchFamily="34" charset="0"/>
              </a:rPr>
              <a:t>without</a:t>
            </a:r>
            <a:r>
              <a:rPr kumimoji="0" lang="en-GB" sz="1050" b="1" i="0" u="none" strike="noStrike" kern="1200" cap="none" spc="0" normalizeH="0" baseline="0" noProof="0">
                <a:ln>
                  <a:noFill/>
                </a:ln>
                <a:solidFill>
                  <a:srgbClr val="EB1700"/>
                </a:solidFill>
                <a:effectLst/>
                <a:uLnTx/>
                <a:uFillTx/>
                <a:latin typeface="Arial" panose="020B0604020202020204" pitchFamily="34" charset="0"/>
                <a:cs typeface="Arial" panose="020B0604020202020204" pitchFamily="34" charset="0"/>
              </a:rPr>
              <a:t> brain metastases or a history of brain metastases at baseline:</a:t>
            </a:r>
          </a:p>
          <a:p>
            <a:pPr marL="171450" marR="0" lvl="0" indent="-1714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105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Brain MRI/CT at baseline and then only performed when there is a suspected CNS progression and at the point of RECIST v1.1 defined extracranial progression</a:t>
            </a:r>
          </a:p>
        </p:txBody>
      </p:sp>
      <p:sp>
        <p:nvSpPr>
          <p:cNvPr id="2" name="Footer Placeholder 1">
            <a:extLst>
              <a:ext uri="{FF2B5EF4-FFF2-40B4-BE49-F238E27FC236}">
                <a16:creationId xmlns:a16="http://schemas.microsoft.com/office/drawing/2014/main" id="{4D6A7F07-4A2A-B366-4079-12DF77E36128}"/>
              </a:ext>
            </a:extLst>
          </p:cNvPr>
          <p:cNvSpPr>
            <a:spLocks noGrp="1"/>
          </p:cNvSpPr>
          <p:nvPr>
            <p:ph type="ftr" sz="quarter" idx="10"/>
          </p:nvPr>
        </p:nvSpPr>
        <p:spPr/>
        <p:txBody>
          <a:bodyPr anchor="b"/>
          <a:lstStyle/>
          <a:p>
            <a:r>
              <a:rPr lang="en-GB" sz="900"/>
              <a:t>*Data cutoff: 3 April 2023; </a:t>
            </a:r>
            <a:r>
              <a:rPr lang="en-GB" sz="900" baseline="30000"/>
              <a:t>†</a:t>
            </a:r>
            <a:r>
              <a:rPr lang="en-GB" sz="900"/>
              <a:t>Not requiring steroids for at least 2 weeks; </a:t>
            </a:r>
            <a:r>
              <a:rPr lang="en-GB" sz="900" baseline="30000"/>
              <a:t>‡</a:t>
            </a:r>
            <a:r>
              <a:rPr lang="en-GB" sz="900"/>
              <a:t>Pemetrexed maintenance continued until a discontinuation criterion was met; </a:t>
            </a:r>
            <a:r>
              <a:rPr lang="en-GB" sz="900" baseline="30000"/>
              <a:t>§</a:t>
            </a:r>
            <a:r>
              <a:rPr lang="en-GB" sz="900"/>
              <a:t>Efficacy analyses in the full analysis set, defined as all patients randomized to study treatment regardless of the treatment actually received, and safety analyses in the safety analysis set, defined as all randomized patients who received ≥1 dose of study treatment – 1 patient who was randomized to osimertinib + platinum-pemetrexed received only osimertinib and was therefore included in the osimertinib monotherapy safety analysis set; </a:t>
            </a:r>
            <a:r>
              <a:rPr lang="en-GB" sz="900" baseline="30000">
                <a:cs typeface="Calibri" panose="020F0502020204030204" pitchFamily="34" charset="0"/>
              </a:rPr>
              <a:t>||</a:t>
            </a:r>
            <a:r>
              <a:rPr lang="en-GB" sz="900"/>
              <a:t>The study provided 90% power to demonstrate a statistically significant difference in PFS assuming a HR of 0.68 at 5% 2-sided significance level.</a:t>
            </a:r>
            <a:br>
              <a:rPr lang="en-GB" sz="900"/>
            </a:br>
            <a:r>
              <a:rPr lang="en-GB" sz="900"/>
              <a:t>1L, first-line; AE, adverse event; AUC, area under the curve; BICR, blinded independent central review; </a:t>
            </a:r>
            <a:r>
              <a:rPr lang="en-GB" sz="900" err="1"/>
              <a:t>ChT</a:t>
            </a:r>
            <a:r>
              <a:rPr lang="en-GB" sz="900"/>
              <a:t>, chemotherapy; CNS, central nervous system; CT, computed tomography; CTCAE, Common Terminology Criteria for AEs; exon19del, exon 19 deletion; DCR, disease control rate; </a:t>
            </a:r>
            <a:r>
              <a:rPr lang="en-GB" sz="900" err="1"/>
              <a:t>DoR</a:t>
            </a:r>
            <a:r>
              <a:rPr lang="en-GB" sz="900"/>
              <a:t>, duration of response; HR, hazard ratio; </a:t>
            </a:r>
            <a:r>
              <a:rPr lang="en-US" sz="900" i="1">
                <a:solidFill>
                  <a:srgbClr val="000000"/>
                </a:solidFill>
                <a:ea typeface="Lato"/>
              </a:rPr>
              <a:t>EGFR</a:t>
            </a:r>
            <a:r>
              <a:rPr lang="en-US" sz="900">
                <a:solidFill>
                  <a:srgbClr val="000000"/>
                </a:solidFill>
                <a:ea typeface="Lato"/>
              </a:rPr>
              <a:t>, epidermal growth factor receptor; </a:t>
            </a:r>
            <a:r>
              <a:rPr lang="en-GB" sz="900" err="1"/>
              <a:t>HRQoL</a:t>
            </a:r>
            <a:r>
              <a:rPr lang="en-GB" sz="900"/>
              <a:t>, health-related quality of life; INV, investigator; MRI, magnetic resonance imaging; </a:t>
            </a:r>
            <a:r>
              <a:rPr lang="en-US" sz="900">
                <a:solidFill>
                  <a:srgbClr val="000000"/>
                </a:solidFill>
                <a:sym typeface="Arial"/>
              </a:rPr>
              <a:t>NSCLC, non-small cell lung cancer; </a:t>
            </a:r>
            <a:r>
              <a:rPr lang="en-GB" sz="900"/>
              <a:t>ORR, overall response rate; OS, overall survival; PD, progressive disease; PFS, progression-free survival; PFS2, PFS after first subsequent therapy; Q3W, every 3 weeks; QD, once daily; R, randomization; RECIST, Response Evaluation Criteria in Solid </a:t>
            </a:r>
            <a:r>
              <a:rPr lang="en-GB" sz="900" err="1"/>
              <a:t>Tumors</a:t>
            </a:r>
            <a:r>
              <a:rPr lang="en-GB" sz="900"/>
              <a:t>; WHO PS, World Health Organization performance status.</a:t>
            </a:r>
          </a:p>
          <a:p>
            <a:r>
              <a:rPr lang="da-DK" sz="900"/>
              <a:t>Planchard D, et al. </a:t>
            </a:r>
            <a:r>
              <a:rPr lang="da-DK" sz="900" i="1"/>
              <a:t>N Engl J Med</a:t>
            </a:r>
            <a:r>
              <a:rPr lang="da-DK" sz="900"/>
              <a:t>. 2023;389(21):1935-1948. </a:t>
            </a:r>
            <a:r>
              <a:rPr lang="en-GB" sz="900" err="1"/>
              <a:t>Jänne</a:t>
            </a:r>
            <a:r>
              <a:rPr lang="en-GB" sz="900"/>
              <a:t> PA, et al. WCLC 2023. Abstract PL03.13.</a:t>
            </a:r>
          </a:p>
        </p:txBody>
      </p:sp>
      <p:sp>
        <p:nvSpPr>
          <p:cNvPr id="22" name="TextBox 21">
            <a:extLst>
              <a:ext uri="{FF2B5EF4-FFF2-40B4-BE49-F238E27FC236}">
                <a16:creationId xmlns:a16="http://schemas.microsoft.com/office/drawing/2014/main" id="{FFF715A5-910E-EFD4-093C-FAA085768DF6}"/>
              </a:ext>
            </a:extLst>
          </p:cNvPr>
          <p:cNvSpPr txBox="1"/>
          <p:nvPr/>
        </p:nvSpPr>
        <p:spPr>
          <a:xfrm>
            <a:off x="6678837" y="3121562"/>
            <a:ext cx="1653590" cy="306467"/>
          </a:xfrm>
          <a:prstGeom prst="roundRect">
            <a:avLst/>
          </a:prstGeom>
          <a:solidFill>
            <a:schemeClr val="bg1"/>
          </a:solidFill>
          <a:ln>
            <a:solidFill>
              <a:schemeClr val="bg2"/>
            </a:solidFill>
          </a:ln>
          <a:effectLst/>
        </p:spPr>
        <p:txBody>
          <a:bodyPr vert="horz" wrap="none" lIns="91440" tIns="45720" rIns="91440" bIns="45720" rtlCol="0" anchor="b">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1:1 R </a:t>
            </a:r>
            <a:r>
              <a:rPr kumimoji="0" lang="en-GB" sz="12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(N=557)</a:t>
            </a:r>
          </a:p>
        </p:txBody>
      </p:sp>
    </p:spTree>
    <p:extLst>
      <p:ext uri="{BB962C8B-B14F-4D97-AF65-F5344CB8AC3E}">
        <p14:creationId xmlns:p14="http://schemas.microsoft.com/office/powerpoint/2010/main" val="24625695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F7DC17-E0FB-58D0-15D3-BC70E302219D}"/>
              </a:ext>
            </a:extLst>
          </p:cNvPr>
          <p:cNvSpPr>
            <a:spLocks noGrp="1"/>
          </p:cNvSpPr>
          <p:nvPr>
            <p:ph type="title"/>
          </p:nvPr>
        </p:nvSpPr>
        <p:spPr/>
        <p:txBody>
          <a:bodyPr/>
          <a:lstStyle/>
          <a:p>
            <a:r>
              <a:rPr lang="en-US"/>
              <a:t>FLAURA2: PFS (Primary Endpoint)</a:t>
            </a:r>
            <a:endParaRPr lang="en-US" baseline="30000"/>
          </a:p>
        </p:txBody>
      </p:sp>
      <p:sp>
        <p:nvSpPr>
          <p:cNvPr id="5" name="Content Placeholder 4">
            <a:extLst>
              <a:ext uri="{FF2B5EF4-FFF2-40B4-BE49-F238E27FC236}">
                <a16:creationId xmlns:a16="http://schemas.microsoft.com/office/drawing/2014/main" id="{60650BD1-16BD-7521-868B-2DCD5CDB6906}"/>
              </a:ext>
            </a:extLst>
          </p:cNvPr>
          <p:cNvSpPr>
            <a:spLocks noGrp="1"/>
          </p:cNvSpPr>
          <p:nvPr>
            <p:ph idx="1"/>
          </p:nvPr>
        </p:nvSpPr>
        <p:spPr>
          <a:xfrm>
            <a:off x="7735618" y="1814681"/>
            <a:ext cx="3840037" cy="4058340"/>
          </a:xfrm>
        </p:spPr>
        <p:txBody>
          <a:bodyPr>
            <a:normAutofit fontScale="85000" lnSpcReduction="10000"/>
          </a:bodyPr>
          <a:lstStyle/>
          <a:p>
            <a:pPr marL="380990" indent="-380990" defTabSz="914377">
              <a:spcAft>
                <a:spcPts val="800"/>
              </a:spcAft>
            </a:pPr>
            <a:r>
              <a:rPr lang="en-US">
                <a:solidFill>
                  <a:srgbClr val="000000"/>
                </a:solidFill>
                <a:latin typeface="Arial" panose="020B0604020202020204"/>
              </a:rPr>
              <a:t>Clinically meaningful PFS benefit observed across predefined subgroups, including patients with CNS metastases and </a:t>
            </a:r>
            <a:r>
              <a:rPr lang="en-US" i="1">
                <a:solidFill>
                  <a:srgbClr val="000000"/>
                </a:solidFill>
                <a:latin typeface="Arial" panose="020B0604020202020204"/>
              </a:rPr>
              <a:t>EGFR</a:t>
            </a:r>
            <a:r>
              <a:rPr lang="en-US">
                <a:solidFill>
                  <a:srgbClr val="000000"/>
                </a:solidFill>
                <a:latin typeface="Arial" panose="020B0604020202020204"/>
              </a:rPr>
              <a:t> L858R mutation</a:t>
            </a:r>
          </a:p>
          <a:p>
            <a:pPr marL="380990" indent="-380990" defTabSz="914377">
              <a:spcAft>
                <a:spcPts val="800"/>
              </a:spcAft>
            </a:pPr>
            <a:r>
              <a:rPr lang="en-US">
                <a:solidFill>
                  <a:srgbClr val="000000"/>
                </a:solidFill>
                <a:latin typeface="Arial" panose="020B0604020202020204"/>
              </a:rPr>
              <a:t>Median OS (2nd interim analysis): NR vs 36.7 </a:t>
            </a:r>
            <a:r>
              <a:rPr lang="en-US" err="1">
                <a:solidFill>
                  <a:srgbClr val="000000"/>
                </a:solidFill>
                <a:latin typeface="Arial" panose="020B0604020202020204"/>
              </a:rPr>
              <a:t>mo</a:t>
            </a:r>
            <a:r>
              <a:rPr lang="en-US">
                <a:solidFill>
                  <a:srgbClr val="000000"/>
                </a:solidFill>
                <a:latin typeface="Arial" panose="020B0604020202020204"/>
              </a:rPr>
              <a:t>, HR, 0.75 (95% CI, 0.57-0.97;</a:t>
            </a:r>
            <a:r>
              <a:rPr lang="en-US" i="1">
                <a:solidFill>
                  <a:srgbClr val="000000"/>
                </a:solidFill>
                <a:latin typeface="Arial" panose="020B0604020202020204"/>
              </a:rPr>
              <a:t> P </a:t>
            </a:r>
            <a:r>
              <a:rPr lang="en-US">
                <a:solidFill>
                  <a:srgbClr val="000000"/>
                </a:solidFill>
                <a:latin typeface="Arial" panose="020B0604020202020204"/>
              </a:rPr>
              <a:t>= 0.0280)</a:t>
            </a:r>
          </a:p>
        </p:txBody>
      </p:sp>
      <p:sp>
        <p:nvSpPr>
          <p:cNvPr id="2708" name="Rectangle 2707">
            <a:extLst>
              <a:ext uri="{FF2B5EF4-FFF2-40B4-BE49-F238E27FC236}">
                <a16:creationId xmlns:a16="http://schemas.microsoft.com/office/drawing/2014/main" id="{7A2C2867-FC54-73CD-4F6F-E31456DBE271}"/>
              </a:ext>
            </a:extLst>
          </p:cNvPr>
          <p:cNvSpPr/>
          <p:nvPr/>
        </p:nvSpPr>
        <p:spPr>
          <a:xfrm>
            <a:off x="605942" y="1527394"/>
            <a:ext cx="3356047" cy="32611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867" b="1" i="0" u="none" strike="noStrike" kern="0" cap="none" spc="0" normalizeH="0" baseline="0" noProof="0">
                <a:ln>
                  <a:noFill/>
                </a:ln>
                <a:solidFill>
                  <a:srgbClr val="007DC3"/>
                </a:solidFill>
                <a:effectLst/>
                <a:uLnTx/>
                <a:uFillTx/>
                <a:latin typeface="Arial"/>
                <a:ea typeface="+mn-ea"/>
                <a:cs typeface="+mn-cs"/>
                <a:sym typeface="Arial"/>
              </a:rPr>
              <a:t>PFS by Investigator Assessment</a:t>
            </a:r>
          </a:p>
        </p:txBody>
      </p:sp>
      <p:sp>
        <p:nvSpPr>
          <p:cNvPr id="7" name="Footer Placeholder 6">
            <a:extLst>
              <a:ext uri="{FF2B5EF4-FFF2-40B4-BE49-F238E27FC236}">
                <a16:creationId xmlns:a16="http://schemas.microsoft.com/office/drawing/2014/main" id="{0A02799F-D3AD-6F01-B31A-C0A2E1B6A783}"/>
              </a:ext>
            </a:extLst>
          </p:cNvPr>
          <p:cNvSpPr>
            <a:spLocks noGrp="1"/>
          </p:cNvSpPr>
          <p:nvPr>
            <p:ph type="ftr" sz="quarter" idx="10"/>
          </p:nvPr>
        </p:nvSpPr>
        <p:spPr>
          <a:xfrm>
            <a:off x="1416735" y="6054437"/>
            <a:ext cx="8817511" cy="803564"/>
          </a:xfrm>
        </p:spPr>
        <p:txBody>
          <a:bodyPr/>
          <a:lstStyle/>
          <a:p>
            <a:pPr lvl="0">
              <a:defRPr/>
            </a:pPr>
            <a:r>
              <a:rPr kumimoji="0" lang="en-US" sz="900" b="0" i="0"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rPr>
              <a:t>Data cutoff: April 3, 2023. </a:t>
            </a:r>
            <a:br>
              <a:rPr kumimoji="0" lang="en-US" sz="900" b="0" i="0"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rPr>
            </a:br>
            <a:r>
              <a:rPr kumimoji="0" lang="en-US" sz="900" b="0" i="0"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rPr>
              <a:t>AEs, adverse events; CNS, central nervous system; </a:t>
            </a:r>
            <a:r>
              <a:rPr lang="en-US" sz="900" i="1">
                <a:solidFill>
                  <a:srgbClr val="000000"/>
                </a:solidFill>
                <a:ea typeface="Lato"/>
              </a:rPr>
              <a:t>EGFR</a:t>
            </a:r>
            <a:r>
              <a:rPr lang="en-US" sz="900">
                <a:solidFill>
                  <a:srgbClr val="000000"/>
                </a:solidFill>
                <a:ea typeface="Lato"/>
              </a:rPr>
              <a:t>, epidermal growth factor receptor; </a:t>
            </a:r>
            <a:r>
              <a:rPr kumimoji="0" lang="en-US" sz="900" b="0" i="0"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rPr>
              <a:t>HR, hazard ratio; </a:t>
            </a:r>
            <a:r>
              <a:rPr kumimoji="0" lang="en-US" sz="900" b="0" i="0" u="none" strike="noStrike" kern="1200" cap="none" spc="0" normalizeH="0" baseline="0" noProof="0" err="1">
                <a:ln>
                  <a:noFill/>
                </a:ln>
                <a:solidFill>
                  <a:srgbClr val="3A3A3A"/>
                </a:solidFill>
                <a:effectLst/>
                <a:uLnTx/>
                <a:uFillTx/>
                <a:latin typeface="Arial" panose="020B0604020202020204" pitchFamily="34" charset="0"/>
                <a:ea typeface="+mn-ea"/>
                <a:cs typeface="Arial" panose="020B0604020202020204" pitchFamily="34" charset="0"/>
              </a:rPr>
              <a:t>mOS</a:t>
            </a:r>
            <a:r>
              <a:rPr kumimoji="0" lang="en-US" sz="900" b="0" i="0"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rPr>
              <a:t>, median overall survival; NC, not calculable; NR, not reached; PFS, progression-free survival. 
1Jänne P, et al. WCLC 2023. Abstract PL03.13. Planchard D, et al. ESMO 2023. Abstract LBA68. Planchard D, et al</a:t>
            </a:r>
            <a:r>
              <a:rPr kumimoji="0" lang="en-US" sz="900" b="0" i="1"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rPr>
              <a:t>. N Engl J Med. </a:t>
            </a:r>
            <a:r>
              <a:rPr kumimoji="0" lang="en-US" sz="900" b="0" i="0"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rPr>
              <a:t>2023;389(21):1935-1948. Valdiviezo Lama, NI. ELCC 2024. Abstract 4O. </a:t>
            </a:r>
          </a:p>
        </p:txBody>
      </p:sp>
      <p:graphicFrame>
        <p:nvGraphicFramePr>
          <p:cNvPr id="3" name="Chart 2">
            <a:extLst>
              <a:ext uri="{FF2B5EF4-FFF2-40B4-BE49-F238E27FC236}">
                <a16:creationId xmlns:a16="http://schemas.microsoft.com/office/drawing/2014/main" id="{4157CD90-2ACC-CDE6-E11C-88971CA2CE07}"/>
              </a:ext>
            </a:extLst>
          </p:cNvPr>
          <p:cNvGraphicFramePr/>
          <p:nvPr/>
        </p:nvGraphicFramePr>
        <p:xfrm>
          <a:off x="953802" y="2269353"/>
          <a:ext cx="5588000" cy="2286873"/>
        </p:xfrm>
        <a:graphic>
          <a:graphicData uri="http://schemas.openxmlformats.org/drawingml/2006/chart">
            <c:chart xmlns:c="http://schemas.openxmlformats.org/drawingml/2006/chart" xmlns:r="http://schemas.openxmlformats.org/officeDocument/2006/relationships" r:id="rId3"/>
          </a:graphicData>
        </a:graphic>
      </p:graphicFrame>
      <p:sp>
        <p:nvSpPr>
          <p:cNvPr id="4" name="Rectangle 3">
            <a:extLst>
              <a:ext uri="{FF2B5EF4-FFF2-40B4-BE49-F238E27FC236}">
                <a16:creationId xmlns:a16="http://schemas.microsoft.com/office/drawing/2014/main" id="{ABB81473-3000-5DE4-947B-DC0119873BC5}"/>
              </a:ext>
            </a:extLst>
          </p:cNvPr>
          <p:cNvSpPr/>
          <p:nvPr/>
        </p:nvSpPr>
        <p:spPr>
          <a:xfrm>
            <a:off x="2939302" y="2567917"/>
            <a:ext cx="413207" cy="214993"/>
          </a:xfrm>
          <a:prstGeom prst="rect">
            <a:avLst/>
          </a:prstGeom>
          <a:noFill/>
          <a:ln w="12700" cap="flat" cmpd="sng" algn="ctr">
            <a:noFill/>
            <a:prstDash val="solid"/>
            <a:miter lim="800000"/>
          </a:ln>
          <a:effectLst/>
        </p:spPr>
        <p:txBody>
          <a:bodyPr lIns="0" tIns="0" rIns="0" bIns="0"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400" b="0" i="0" u="none" strike="noStrike" kern="0" cap="none" spc="0" normalizeH="0" baseline="0" noProof="0">
                <a:ln>
                  <a:noFill/>
                </a:ln>
                <a:solidFill>
                  <a:srgbClr val="09345A"/>
                </a:solidFill>
                <a:effectLst/>
                <a:uLnTx/>
                <a:uFillTx/>
                <a:latin typeface="Arial"/>
                <a:ea typeface="+mn-ea"/>
                <a:cs typeface="+mn-cs"/>
                <a:sym typeface="Arial"/>
              </a:rPr>
              <a:t>80%</a:t>
            </a:r>
          </a:p>
        </p:txBody>
      </p:sp>
      <p:grpSp>
        <p:nvGrpSpPr>
          <p:cNvPr id="6" name="Group 5">
            <a:extLst>
              <a:ext uri="{FF2B5EF4-FFF2-40B4-BE49-F238E27FC236}">
                <a16:creationId xmlns:a16="http://schemas.microsoft.com/office/drawing/2014/main" id="{AF38D6B0-CA5F-FEE9-5B07-8496BB442F01}"/>
              </a:ext>
            </a:extLst>
          </p:cNvPr>
          <p:cNvGrpSpPr/>
          <p:nvPr/>
        </p:nvGrpSpPr>
        <p:grpSpPr>
          <a:xfrm>
            <a:off x="1165579" y="2305663"/>
            <a:ext cx="4799600" cy="1923421"/>
            <a:chOff x="621091" y="2583334"/>
            <a:chExt cx="3599700" cy="1442566"/>
          </a:xfrm>
        </p:grpSpPr>
        <p:sp>
          <p:nvSpPr>
            <p:cNvPr id="8" name="Freeform 2766">
              <a:extLst>
                <a:ext uri="{FF2B5EF4-FFF2-40B4-BE49-F238E27FC236}">
                  <a16:creationId xmlns:a16="http://schemas.microsoft.com/office/drawing/2014/main" id="{B6A5A014-91F7-66AD-CB57-C0B35B2A76A9}"/>
                </a:ext>
              </a:extLst>
            </p:cNvPr>
            <p:cNvSpPr/>
            <p:nvPr/>
          </p:nvSpPr>
          <p:spPr>
            <a:xfrm>
              <a:off x="746125" y="2698750"/>
              <a:ext cx="3409950" cy="1327150"/>
            </a:xfrm>
            <a:custGeom>
              <a:avLst/>
              <a:gdLst>
                <a:gd name="connsiteX0" fmla="*/ 3409950 w 3409950"/>
                <a:gd name="connsiteY0" fmla="*/ 1327150 h 1327150"/>
                <a:gd name="connsiteX1" fmla="*/ 3409950 w 3409950"/>
                <a:gd name="connsiteY1" fmla="*/ 850900 h 1327150"/>
                <a:gd name="connsiteX2" fmla="*/ 3130550 w 3409950"/>
                <a:gd name="connsiteY2" fmla="*/ 850900 h 1327150"/>
                <a:gd name="connsiteX3" fmla="*/ 3130550 w 3409950"/>
                <a:gd name="connsiteY3" fmla="*/ 755650 h 1327150"/>
                <a:gd name="connsiteX4" fmla="*/ 2851150 w 3409950"/>
                <a:gd name="connsiteY4" fmla="*/ 755650 h 1327150"/>
                <a:gd name="connsiteX5" fmla="*/ 2803525 w 3409950"/>
                <a:gd name="connsiteY5" fmla="*/ 673100 h 1327150"/>
                <a:gd name="connsiteX6" fmla="*/ 2663825 w 3409950"/>
                <a:gd name="connsiteY6" fmla="*/ 673100 h 1327150"/>
                <a:gd name="connsiteX7" fmla="*/ 2663825 w 3409950"/>
                <a:gd name="connsiteY7" fmla="*/ 660400 h 1327150"/>
                <a:gd name="connsiteX8" fmla="*/ 2609850 w 3409950"/>
                <a:gd name="connsiteY8" fmla="*/ 660400 h 1327150"/>
                <a:gd name="connsiteX9" fmla="*/ 2609850 w 3409950"/>
                <a:gd name="connsiteY9" fmla="*/ 660400 h 1327150"/>
                <a:gd name="connsiteX10" fmla="*/ 2609850 w 3409950"/>
                <a:gd name="connsiteY10" fmla="*/ 647700 h 1327150"/>
                <a:gd name="connsiteX11" fmla="*/ 2552700 w 3409950"/>
                <a:gd name="connsiteY11" fmla="*/ 647700 h 1327150"/>
                <a:gd name="connsiteX12" fmla="*/ 2527300 w 3409950"/>
                <a:gd name="connsiteY12" fmla="*/ 587375 h 1327150"/>
                <a:gd name="connsiteX13" fmla="*/ 2524125 w 3409950"/>
                <a:gd name="connsiteY13" fmla="*/ 561975 h 1327150"/>
                <a:gd name="connsiteX14" fmla="*/ 2438400 w 3409950"/>
                <a:gd name="connsiteY14" fmla="*/ 561975 h 1327150"/>
                <a:gd name="connsiteX15" fmla="*/ 2438400 w 3409950"/>
                <a:gd name="connsiteY15" fmla="*/ 555625 h 1327150"/>
                <a:gd name="connsiteX16" fmla="*/ 2273300 w 3409950"/>
                <a:gd name="connsiteY16" fmla="*/ 555625 h 1327150"/>
                <a:gd name="connsiteX17" fmla="*/ 2238375 w 3409950"/>
                <a:gd name="connsiteY17" fmla="*/ 482600 h 1327150"/>
                <a:gd name="connsiteX18" fmla="*/ 2155825 w 3409950"/>
                <a:gd name="connsiteY18" fmla="*/ 482600 h 1327150"/>
                <a:gd name="connsiteX19" fmla="*/ 2155825 w 3409950"/>
                <a:gd name="connsiteY19" fmla="*/ 466725 h 1327150"/>
                <a:gd name="connsiteX20" fmla="*/ 2006600 w 3409950"/>
                <a:gd name="connsiteY20" fmla="*/ 466725 h 1327150"/>
                <a:gd name="connsiteX21" fmla="*/ 1958975 w 3409950"/>
                <a:gd name="connsiteY21" fmla="*/ 396875 h 1327150"/>
                <a:gd name="connsiteX22" fmla="*/ 1866900 w 3409950"/>
                <a:gd name="connsiteY22" fmla="*/ 396875 h 1327150"/>
                <a:gd name="connsiteX23" fmla="*/ 1866900 w 3409950"/>
                <a:gd name="connsiteY23" fmla="*/ 381000 h 1327150"/>
                <a:gd name="connsiteX24" fmla="*/ 1708150 w 3409950"/>
                <a:gd name="connsiteY24" fmla="*/ 381000 h 1327150"/>
                <a:gd name="connsiteX25" fmla="*/ 1708150 w 3409950"/>
                <a:gd name="connsiteY25" fmla="*/ 355600 h 1327150"/>
                <a:gd name="connsiteX26" fmla="*/ 1581150 w 3409950"/>
                <a:gd name="connsiteY26" fmla="*/ 355600 h 1327150"/>
                <a:gd name="connsiteX27" fmla="*/ 1543050 w 3409950"/>
                <a:gd name="connsiteY27" fmla="*/ 336550 h 1327150"/>
                <a:gd name="connsiteX28" fmla="*/ 1450975 w 3409950"/>
                <a:gd name="connsiteY28" fmla="*/ 336550 h 1327150"/>
                <a:gd name="connsiteX29" fmla="*/ 1304925 w 3409950"/>
                <a:gd name="connsiteY29" fmla="*/ 260350 h 1327150"/>
                <a:gd name="connsiteX30" fmla="*/ 1193800 w 3409950"/>
                <a:gd name="connsiteY30" fmla="*/ 260350 h 1327150"/>
                <a:gd name="connsiteX31" fmla="*/ 1114425 w 3409950"/>
                <a:gd name="connsiteY31" fmla="*/ 193675 h 1327150"/>
                <a:gd name="connsiteX32" fmla="*/ 869950 w 3409950"/>
                <a:gd name="connsiteY32" fmla="*/ 184150 h 1327150"/>
                <a:gd name="connsiteX33" fmla="*/ 838200 w 3409950"/>
                <a:gd name="connsiteY33" fmla="*/ 136525 h 1327150"/>
                <a:gd name="connsiteX34" fmla="*/ 736600 w 3409950"/>
                <a:gd name="connsiteY34" fmla="*/ 136525 h 1327150"/>
                <a:gd name="connsiteX35" fmla="*/ 736600 w 3409950"/>
                <a:gd name="connsiteY35" fmla="*/ 127000 h 1327150"/>
                <a:gd name="connsiteX36" fmla="*/ 647700 w 3409950"/>
                <a:gd name="connsiteY36" fmla="*/ 127000 h 1327150"/>
                <a:gd name="connsiteX37" fmla="*/ 536575 w 3409950"/>
                <a:gd name="connsiteY37" fmla="*/ 82550 h 1327150"/>
                <a:gd name="connsiteX38" fmla="*/ 514350 w 3409950"/>
                <a:gd name="connsiteY38" fmla="*/ 82550 h 1327150"/>
                <a:gd name="connsiteX39" fmla="*/ 514350 w 3409950"/>
                <a:gd name="connsiteY39" fmla="*/ 69850 h 1327150"/>
                <a:gd name="connsiteX40" fmla="*/ 444500 w 3409950"/>
                <a:gd name="connsiteY40" fmla="*/ 69850 h 1327150"/>
                <a:gd name="connsiteX41" fmla="*/ 444500 w 3409950"/>
                <a:gd name="connsiteY41" fmla="*/ 69850 h 1327150"/>
                <a:gd name="connsiteX42" fmla="*/ 320675 w 3409950"/>
                <a:gd name="connsiteY42" fmla="*/ 69850 h 1327150"/>
                <a:gd name="connsiteX43" fmla="*/ 320675 w 3409950"/>
                <a:gd name="connsiteY43" fmla="*/ 60325 h 1327150"/>
                <a:gd name="connsiteX44" fmla="*/ 282575 w 3409950"/>
                <a:gd name="connsiteY44" fmla="*/ 60325 h 1327150"/>
                <a:gd name="connsiteX45" fmla="*/ 282575 w 3409950"/>
                <a:gd name="connsiteY45" fmla="*/ 50800 h 1327150"/>
                <a:gd name="connsiteX46" fmla="*/ 212725 w 3409950"/>
                <a:gd name="connsiteY46" fmla="*/ 50800 h 1327150"/>
                <a:gd name="connsiteX47" fmla="*/ 212725 w 3409950"/>
                <a:gd name="connsiteY47" fmla="*/ 34925 h 1327150"/>
                <a:gd name="connsiteX48" fmla="*/ 130175 w 3409950"/>
                <a:gd name="connsiteY48" fmla="*/ 34925 h 1327150"/>
                <a:gd name="connsiteX49" fmla="*/ 95250 w 3409950"/>
                <a:gd name="connsiteY49" fmla="*/ 22225 h 1327150"/>
                <a:gd name="connsiteX50" fmla="*/ 85725 w 3409950"/>
                <a:gd name="connsiteY50" fmla="*/ 3175 h 1327150"/>
                <a:gd name="connsiteX51" fmla="*/ 0 w 3409950"/>
                <a:gd name="connsiteY51" fmla="*/ 0 h 132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409950" h="1327150">
                  <a:moveTo>
                    <a:pt x="3409950" y="1327150"/>
                  </a:moveTo>
                  <a:lnTo>
                    <a:pt x="3409950" y="850900"/>
                  </a:lnTo>
                  <a:lnTo>
                    <a:pt x="3130550" y="850900"/>
                  </a:lnTo>
                  <a:lnTo>
                    <a:pt x="3130550" y="755650"/>
                  </a:lnTo>
                  <a:lnTo>
                    <a:pt x="2851150" y="755650"/>
                  </a:lnTo>
                  <a:lnTo>
                    <a:pt x="2803525" y="673100"/>
                  </a:lnTo>
                  <a:lnTo>
                    <a:pt x="2663825" y="673100"/>
                  </a:lnTo>
                  <a:lnTo>
                    <a:pt x="2663825" y="660400"/>
                  </a:lnTo>
                  <a:lnTo>
                    <a:pt x="2609850" y="660400"/>
                  </a:lnTo>
                  <a:lnTo>
                    <a:pt x="2609850" y="660400"/>
                  </a:lnTo>
                  <a:lnTo>
                    <a:pt x="2609850" y="647700"/>
                  </a:lnTo>
                  <a:lnTo>
                    <a:pt x="2552700" y="647700"/>
                  </a:lnTo>
                  <a:lnTo>
                    <a:pt x="2527300" y="587375"/>
                  </a:lnTo>
                  <a:lnTo>
                    <a:pt x="2524125" y="561975"/>
                  </a:lnTo>
                  <a:lnTo>
                    <a:pt x="2438400" y="561975"/>
                  </a:lnTo>
                  <a:lnTo>
                    <a:pt x="2438400" y="555625"/>
                  </a:lnTo>
                  <a:lnTo>
                    <a:pt x="2273300" y="555625"/>
                  </a:lnTo>
                  <a:lnTo>
                    <a:pt x="2238375" y="482600"/>
                  </a:lnTo>
                  <a:lnTo>
                    <a:pt x="2155825" y="482600"/>
                  </a:lnTo>
                  <a:lnTo>
                    <a:pt x="2155825" y="466725"/>
                  </a:lnTo>
                  <a:lnTo>
                    <a:pt x="2006600" y="466725"/>
                  </a:lnTo>
                  <a:lnTo>
                    <a:pt x="1958975" y="396875"/>
                  </a:lnTo>
                  <a:lnTo>
                    <a:pt x="1866900" y="396875"/>
                  </a:lnTo>
                  <a:lnTo>
                    <a:pt x="1866900" y="381000"/>
                  </a:lnTo>
                  <a:lnTo>
                    <a:pt x="1708150" y="381000"/>
                  </a:lnTo>
                  <a:lnTo>
                    <a:pt x="1708150" y="355600"/>
                  </a:lnTo>
                  <a:lnTo>
                    <a:pt x="1581150" y="355600"/>
                  </a:lnTo>
                  <a:lnTo>
                    <a:pt x="1543050" y="336550"/>
                  </a:lnTo>
                  <a:lnTo>
                    <a:pt x="1450975" y="336550"/>
                  </a:lnTo>
                  <a:lnTo>
                    <a:pt x="1304925" y="260350"/>
                  </a:lnTo>
                  <a:lnTo>
                    <a:pt x="1193800" y="260350"/>
                  </a:lnTo>
                  <a:lnTo>
                    <a:pt x="1114425" y="193675"/>
                  </a:lnTo>
                  <a:lnTo>
                    <a:pt x="869950" y="184150"/>
                  </a:lnTo>
                  <a:lnTo>
                    <a:pt x="838200" y="136525"/>
                  </a:lnTo>
                  <a:lnTo>
                    <a:pt x="736600" y="136525"/>
                  </a:lnTo>
                  <a:lnTo>
                    <a:pt x="736600" y="127000"/>
                  </a:lnTo>
                  <a:lnTo>
                    <a:pt x="647700" y="127000"/>
                  </a:lnTo>
                  <a:lnTo>
                    <a:pt x="536575" y="82550"/>
                  </a:lnTo>
                  <a:lnTo>
                    <a:pt x="514350" y="82550"/>
                  </a:lnTo>
                  <a:lnTo>
                    <a:pt x="514350" y="69850"/>
                  </a:lnTo>
                  <a:lnTo>
                    <a:pt x="444500" y="69850"/>
                  </a:lnTo>
                  <a:lnTo>
                    <a:pt x="444500" y="69850"/>
                  </a:lnTo>
                  <a:lnTo>
                    <a:pt x="320675" y="69850"/>
                  </a:lnTo>
                  <a:lnTo>
                    <a:pt x="320675" y="60325"/>
                  </a:lnTo>
                  <a:lnTo>
                    <a:pt x="282575" y="60325"/>
                  </a:lnTo>
                  <a:lnTo>
                    <a:pt x="282575" y="50800"/>
                  </a:lnTo>
                  <a:lnTo>
                    <a:pt x="212725" y="50800"/>
                  </a:lnTo>
                  <a:lnTo>
                    <a:pt x="212725" y="34925"/>
                  </a:lnTo>
                  <a:lnTo>
                    <a:pt x="130175" y="34925"/>
                  </a:lnTo>
                  <a:lnTo>
                    <a:pt x="95250" y="22225"/>
                  </a:lnTo>
                  <a:lnTo>
                    <a:pt x="85725" y="3175"/>
                  </a:lnTo>
                  <a:lnTo>
                    <a:pt x="0" y="0"/>
                  </a:lnTo>
                </a:path>
              </a:pathLst>
            </a:custGeom>
            <a:noFill/>
            <a:ln w="19050" cap="flat" cmpd="sng" algn="ctr">
              <a:solidFill>
                <a:srgbClr val="093359"/>
              </a:solidFill>
              <a:prstDash val="solid"/>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333" b="0" i="0" u="none" strike="noStrike" kern="0" cap="none" spc="0" normalizeH="0" baseline="0" noProof="0">
                <a:ln>
                  <a:noFill/>
                </a:ln>
                <a:solidFill>
                  <a:prstClr val="white"/>
                </a:solidFill>
                <a:effectLst/>
                <a:uLnTx/>
                <a:uFillTx/>
                <a:latin typeface="Arial"/>
                <a:ea typeface="+mn-ea"/>
                <a:cs typeface="+mn-cs"/>
                <a:sym typeface="Arial"/>
              </a:endParaRPr>
            </a:p>
          </p:txBody>
        </p:sp>
        <p:grpSp>
          <p:nvGrpSpPr>
            <p:cNvPr id="9" name="Group 8">
              <a:extLst>
                <a:ext uri="{FF2B5EF4-FFF2-40B4-BE49-F238E27FC236}">
                  <a16:creationId xmlns:a16="http://schemas.microsoft.com/office/drawing/2014/main" id="{5FC6DAE3-8D84-180D-B78A-9A1A82C6A6FF}"/>
                </a:ext>
              </a:extLst>
            </p:cNvPr>
            <p:cNvGrpSpPr/>
            <p:nvPr/>
          </p:nvGrpSpPr>
          <p:grpSpPr>
            <a:xfrm>
              <a:off x="621091" y="2583334"/>
              <a:ext cx="3599700" cy="1071870"/>
              <a:chOff x="621091" y="2583334"/>
              <a:chExt cx="3599700" cy="1071870"/>
            </a:xfrm>
          </p:grpSpPr>
          <p:sp>
            <p:nvSpPr>
              <p:cNvPr id="10" name="TextBox 9">
                <a:extLst>
                  <a:ext uri="{FF2B5EF4-FFF2-40B4-BE49-F238E27FC236}">
                    <a16:creationId xmlns:a16="http://schemas.microsoft.com/office/drawing/2014/main" id="{F9431EF6-ED4C-48DF-8A29-23FE72038F12}"/>
                  </a:ext>
                </a:extLst>
              </p:cNvPr>
              <p:cNvSpPr txBox="1"/>
              <p:nvPr/>
            </p:nvSpPr>
            <p:spPr>
              <a:xfrm>
                <a:off x="4007752" y="3432113"/>
                <a:ext cx="213039" cy="223091"/>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09345A"/>
                    </a:solidFill>
                    <a:effectLst/>
                    <a:uLnTx/>
                    <a:uFillTx/>
                    <a:latin typeface="Arial"/>
                    <a:ea typeface="+mn-ea"/>
                    <a:cs typeface="Arial"/>
                    <a:sym typeface="Arial"/>
                  </a:rPr>
                  <a:t>+</a:t>
                </a:r>
              </a:p>
            </p:txBody>
          </p:sp>
          <p:sp>
            <p:nvSpPr>
              <p:cNvPr id="11" name="TextBox 10">
                <a:extLst>
                  <a:ext uri="{FF2B5EF4-FFF2-40B4-BE49-F238E27FC236}">
                    <a16:creationId xmlns:a16="http://schemas.microsoft.com/office/drawing/2014/main" id="{18B1B6BF-72F1-0B21-01C2-A41F73E93233}"/>
                  </a:ext>
                </a:extLst>
              </p:cNvPr>
              <p:cNvSpPr txBox="1"/>
              <p:nvPr/>
            </p:nvSpPr>
            <p:spPr>
              <a:xfrm>
                <a:off x="3630318" y="3336589"/>
                <a:ext cx="213039" cy="223091"/>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09345A"/>
                    </a:solidFill>
                    <a:effectLst/>
                    <a:uLnTx/>
                    <a:uFillTx/>
                    <a:latin typeface="Arial"/>
                    <a:ea typeface="+mn-ea"/>
                    <a:cs typeface="Arial"/>
                    <a:sym typeface="Arial"/>
                  </a:rPr>
                  <a:t>+</a:t>
                </a:r>
              </a:p>
            </p:txBody>
          </p:sp>
          <p:sp>
            <p:nvSpPr>
              <p:cNvPr id="12" name="TextBox 11">
                <a:extLst>
                  <a:ext uri="{FF2B5EF4-FFF2-40B4-BE49-F238E27FC236}">
                    <a16:creationId xmlns:a16="http://schemas.microsoft.com/office/drawing/2014/main" id="{3DDAF097-7141-A494-DB56-5E467E9E3C32}"/>
                  </a:ext>
                </a:extLst>
              </p:cNvPr>
              <p:cNvSpPr txBox="1"/>
              <p:nvPr/>
            </p:nvSpPr>
            <p:spPr>
              <a:xfrm>
                <a:off x="3699804" y="3336796"/>
                <a:ext cx="213039" cy="223091"/>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09345A"/>
                    </a:solidFill>
                    <a:effectLst/>
                    <a:uLnTx/>
                    <a:uFillTx/>
                    <a:latin typeface="Arial"/>
                    <a:ea typeface="+mn-ea"/>
                    <a:cs typeface="Arial"/>
                    <a:sym typeface="Arial"/>
                  </a:rPr>
                  <a:t>+</a:t>
                </a:r>
              </a:p>
            </p:txBody>
          </p:sp>
          <p:sp>
            <p:nvSpPr>
              <p:cNvPr id="13" name="TextBox 12">
                <a:extLst>
                  <a:ext uri="{FF2B5EF4-FFF2-40B4-BE49-F238E27FC236}">
                    <a16:creationId xmlns:a16="http://schemas.microsoft.com/office/drawing/2014/main" id="{73BEE695-71CF-635A-7010-5BC94917004B}"/>
                  </a:ext>
                </a:extLst>
              </p:cNvPr>
              <p:cNvSpPr txBox="1"/>
              <p:nvPr/>
            </p:nvSpPr>
            <p:spPr>
              <a:xfrm>
                <a:off x="3719152" y="3336528"/>
                <a:ext cx="213039" cy="223091"/>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09345A"/>
                    </a:solidFill>
                    <a:effectLst/>
                    <a:uLnTx/>
                    <a:uFillTx/>
                    <a:latin typeface="Arial"/>
                    <a:ea typeface="+mn-ea"/>
                    <a:cs typeface="Arial"/>
                    <a:sym typeface="Arial"/>
                  </a:rPr>
                  <a:t>+</a:t>
                </a:r>
              </a:p>
            </p:txBody>
          </p:sp>
          <p:sp>
            <p:nvSpPr>
              <p:cNvPr id="14" name="TextBox 13">
                <a:extLst>
                  <a:ext uri="{FF2B5EF4-FFF2-40B4-BE49-F238E27FC236}">
                    <a16:creationId xmlns:a16="http://schemas.microsoft.com/office/drawing/2014/main" id="{3C93E075-DE0F-CB86-B715-0206D3B6AF28}"/>
                  </a:ext>
                </a:extLst>
              </p:cNvPr>
              <p:cNvSpPr txBox="1"/>
              <p:nvPr/>
            </p:nvSpPr>
            <p:spPr>
              <a:xfrm>
                <a:off x="3729211" y="3337263"/>
                <a:ext cx="213039" cy="223091"/>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09345A"/>
                    </a:solidFill>
                    <a:effectLst/>
                    <a:uLnTx/>
                    <a:uFillTx/>
                    <a:latin typeface="Arial"/>
                    <a:ea typeface="+mn-ea"/>
                    <a:cs typeface="Arial"/>
                    <a:sym typeface="Arial"/>
                  </a:rPr>
                  <a:t>+</a:t>
                </a:r>
              </a:p>
            </p:txBody>
          </p:sp>
          <p:sp>
            <p:nvSpPr>
              <p:cNvPr id="15" name="TextBox 14">
                <a:extLst>
                  <a:ext uri="{FF2B5EF4-FFF2-40B4-BE49-F238E27FC236}">
                    <a16:creationId xmlns:a16="http://schemas.microsoft.com/office/drawing/2014/main" id="{E8DD35AF-B232-167B-40D2-40F102D45FEE}"/>
                  </a:ext>
                </a:extLst>
              </p:cNvPr>
              <p:cNvSpPr txBox="1"/>
              <p:nvPr/>
            </p:nvSpPr>
            <p:spPr>
              <a:xfrm>
                <a:off x="3481026" y="3343663"/>
                <a:ext cx="213039" cy="223091"/>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09345A"/>
                    </a:solidFill>
                    <a:effectLst/>
                    <a:uLnTx/>
                    <a:uFillTx/>
                    <a:latin typeface="Arial"/>
                    <a:ea typeface="+mn-ea"/>
                    <a:cs typeface="Arial"/>
                    <a:sym typeface="Arial"/>
                  </a:rPr>
                  <a:t>+</a:t>
                </a:r>
              </a:p>
            </p:txBody>
          </p:sp>
          <p:sp>
            <p:nvSpPr>
              <p:cNvPr id="16" name="TextBox 15">
                <a:extLst>
                  <a:ext uri="{FF2B5EF4-FFF2-40B4-BE49-F238E27FC236}">
                    <a16:creationId xmlns:a16="http://schemas.microsoft.com/office/drawing/2014/main" id="{5FF95BD2-D515-A4E2-345F-CAFCE5C8EB4C}"/>
                  </a:ext>
                </a:extLst>
              </p:cNvPr>
              <p:cNvSpPr txBox="1"/>
              <p:nvPr/>
            </p:nvSpPr>
            <p:spPr>
              <a:xfrm>
                <a:off x="3471621" y="3331380"/>
                <a:ext cx="213039" cy="223091"/>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09345A"/>
                    </a:solidFill>
                    <a:effectLst/>
                    <a:uLnTx/>
                    <a:uFillTx/>
                    <a:latin typeface="Arial"/>
                    <a:ea typeface="+mn-ea"/>
                    <a:cs typeface="Arial"/>
                    <a:sym typeface="Arial"/>
                  </a:rPr>
                  <a:t>+</a:t>
                </a:r>
              </a:p>
            </p:txBody>
          </p:sp>
          <p:sp>
            <p:nvSpPr>
              <p:cNvPr id="17" name="TextBox 16">
                <a:extLst>
                  <a:ext uri="{FF2B5EF4-FFF2-40B4-BE49-F238E27FC236}">
                    <a16:creationId xmlns:a16="http://schemas.microsoft.com/office/drawing/2014/main" id="{7B2BF209-5CA9-67F5-E34A-E7F8065AF795}"/>
                  </a:ext>
                </a:extLst>
              </p:cNvPr>
              <p:cNvSpPr txBox="1"/>
              <p:nvPr/>
            </p:nvSpPr>
            <p:spPr>
              <a:xfrm>
                <a:off x="3458811" y="3310724"/>
                <a:ext cx="213039" cy="223091"/>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09345A"/>
                    </a:solidFill>
                    <a:effectLst/>
                    <a:uLnTx/>
                    <a:uFillTx/>
                    <a:latin typeface="Arial"/>
                    <a:ea typeface="+mn-ea"/>
                    <a:cs typeface="Arial"/>
                    <a:sym typeface="Arial"/>
                  </a:rPr>
                  <a:t>+</a:t>
                </a:r>
              </a:p>
            </p:txBody>
          </p:sp>
          <p:sp>
            <p:nvSpPr>
              <p:cNvPr id="18" name="TextBox 17">
                <a:extLst>
                  <a:ext uri="{FF2B5EF4-FFF2-40B4-BE49-F238E27FC236}">
                    <a16:creationId xmlns:a16="http://schemas.microsoft.com/office/drawing/2014/main" id="{B41D845B-C24E-B05E-886E-FF4E35D5DD1D}"/>
                  </a:ext>
                </a:extLst>
              </p:cNvPr>
              <p:cNvSpPr txBox="1"/>
              <p:nvPr/>
            </p:nvSpPr>
            <p:spPr>
              <a:xfrm>
                <a:off x="3446806" y="3295564"/>
                <a:ext cx="213039" cy="223091"/>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09345A"/>
                    </a:solidFill>
                    <a:effectLst/>
                    <a:uLnTx/>
                    <a:uFillTx/>
                    <a:latin typeface="Arial"/>
                    <a:ea typeface="+mn-ea"/>
                    <a:cs typeface="Arial"/>
                    <a:sym typeface="Arial"/>
                  </a:rPr>
                  <a:t>+</a:t>
                </a:r>
              </a:p>
            </p:txBody>
          </p:sp>
          <p:sp>
            <p:nvSpPr>
              <p:cNvPr id="19" name="TextBox 18">
                <a:extLst>
                  <a:ext uri="{FF2B5EF4-FFF2-40B4-BE49-F238E27FC236}">
                    <a16:creationId xmlns:a16="http://schemas.microsoft.com/office/drawing/2014/main" id="{C8287EF2-6700-2D26-F59B-84DB987AAEE6}"/>
                  </a:ext>
                </a:extLst>
              </p:cNvPr>
              <p:cNvSpPr txBox="1"/>
              <p:nvPr/>
            </p:nvSpPr>
            <p:spPr>
              <a:xfrm>
                <a:off x="3445208" y="3279256"/>
                <a:ext cx="213039" cy="223091"/>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09345A"/>
                    </a:solidFill>
                    <a:effectLst/>
                    <a:uLnTx/>
                    <a:uFillTx/>
                    <a:latin typeface="Arial"/>
                    <a:ea typeface="+mn-ea"/>
                    <a:cs typeface="Arial"/>
                    <a:sym typeface="Arial"/>
                  </a:rPr>
                  <a:t>+</a:t>
                </a:r>
              </a:p>
            </p:txBody>
          </p:sp>
          <p:sp>
            <p:nvSpPr>
              <p:cNvPr id="20" name="TextBox 19">
                <a:extLst>
                  <a:ext uri="{FF2B5EF4-FFF2-40B4-BE49-F238E27FC236}">
                    <a16:creationId xmlns:a16="http://schemas.microsoft.com/office/drawing/2014/main" id="{0A707CCF-FAA9-C170-5AC6-8C96D93DDF35}"/>
                  </a:ext>
                </a:extLst>
              </p:cNvPr>
              <p:cNvSpPr txBox="1"/>
              <p:nvPr/>
            </p:nvSpPr>
            <p:spPr>
              <a:xfrm>
                <a:off x="3423810" y="3257351"/>
                <a:ext cx="213039" cy="223091"/>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09345A"/>
                    </a:solidFill>
                    <a:effectLst/>
                    <a:uLnTx/>
                    <a:uFillTx/>
                    <a:latin typeface="Arial"/>
                    <a:ea typeface="+mn-ea"/>
                    <a:cs typeface="Arial"/>
                    <a:sym typeface="Arial"/>
                  </a:rPr>
                  <a:t>+</a:t>
                </a:r>
              </a:p>
            </p:txBody>
          </p:sp>
          <p:sp>
            <p:nvSpPr>
              <p:cNvPr id="21" name="TextBox 20">
                <a:extLst>
                  <a:ext uri="{FF2B5EF4-FFF2-40B4-BE49-F238E27FC236}">
                    <a16:creationId xmlns:a16="http://schemas.microsoft.com/office/drawing/2014/main" id="{1AD1B52E-8976-5392-1360-1446EC54EB50}"/>
                  </a:ext>
                </a:extLst>
              </p:cNvPr>
              <p:cNvSpPr txBox="1"/>
              <p:nvPr/>
            </p:nvSpPr>
            <p:spPr>
              <a:xfrm>
                <a:off x="3213939" y="3231198"/>
                <a:ext cx="213039" cy="223091"/>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09345A"/>
                    </a:solidFill>
                    <a:effectLst/>
                    <a:uLnTx/>
                    <a:uFillTx/>
                    <a:latin typeface="Arial"/>
                    <a:ea typeface="+mn-ea"/>
                    <a:cs typeface="Arial"/>
                    <a:sym typeface="Arial"/>
                  </a:rPr>
                  <a:t>+</a:t>
                </a:r>
              </a:p>
            </p:txBody>
          </p:sp>
          <p:sp>
            <p:nvSpPr>
              <p:cNvPr id="22" name="TextBox 21">
                <a:extLst>
                  <a:ext uri="{FF2B5EF4-FFF2-40B4-BE49-F238E27FC236}">
                    <a16:creationId xmlns:a16="http://schemas.microsoft.com/office/drawing/2014/main" id="{2AB70E2F-D696-5E16-4779-99CBAF2EAD0A}"/>
                  </a:ext>
                </a:extLst>
              </p:cNvPr>
              <p:cNvSpPr txBox="1"/>
              <p:nvPr/>
            </p:nvSpPr>
            <p:spPr>
              <a:xfrm>
                <a:off x="3198674" y="3227578"/>
                <a:ext cx="213039" cy="223091"/>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09345A"/>
                    </a:solidFill>
                    <a:effectLst/>
                    <a:uLnTx/>
                    <a:uFillTx/>
                    <a:latin typeface="Arial"/>
                    <a:ea typeface="+mn-ea"/>
                    <a:cs typeface="Arial"/>
                    <a:sym typeface="Arial"/>
                  </a:rPr>
                  <a:t>+</a:t>
                </a:r>
              </a:p>
            </p:txBody>
          </p:sp>
          <p:sp>
            <p:nvSpPr>
              <p:cNvPr id="23" name="TextBox 22">
                <a:extLst>
                  <a:ext uri="{FF2B5EF4-FFF2-40B4-BE49-F238E27FC236}">
                    <a16:creationId xmlns:a16="http://schemas.microsoft.com/office/drawing/2014/main" id="{5A22B7B6-6022-8749-EE03-C379E8A6E7CF}"/>
                  </a:ext>
                </a:extLst>
              </p:cNvPr>
              <p:cNvSpPr txBox="1"/>
              <p:nvPr/>
            </p:nvSpPr>
            <p:spPr>
              <a:xfrm>
                <a:off x="3186567" y="3225541"/>
                <a:ext cx="213039" cy="223091"/>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09345A"/>
                    </a:solidFill>
                    <a:effectLst/>
                    <a:uLnTx/>
                    <a:uFillTx/>
                    <a:latin typeface="Arial"/>
                    <a:ea typeface="+mn-ea"/>
                    <a:cs typeface="Arial"/>
                    <a:sym typeface="Arial"/>
                  </a:rPr>
                  <a:t>+</a:t>
                </a:r>
              </a:p>
            </p:txBody>
          </p:sp>
          <p:sp>
            <p:nvSpPr>
              <p:cNvPr id="24" name="TextBox 23">
                <a:extLst>
                  <a:ext uri="{FF2B5EF4-FFF2-40B4-BE49-F238E27FC236}">
                    <a16:creationId xmlns:a16="http://schemas.microsoft.com/office/drawing/2014/main" id="{CD636838-4413-3772-1C91-46F4950419D2}"/>
                  </a:ext>
                </a:extLst>
              </p:cNvPr>
              <p:cNvSpPr txBox="1"/>
              <p:nvPr/>
            </p:nvSpPr>
            <p:spPr>
              <a:xfrm>
                <a:off x="3171044" y="3223367"/>
                <a:ext cx="213039" cy="223091"/>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09345A"/>
                    </a:solidFill>
                    <a:effectLst/>
                    <a:uLnTx/>
                    <a:uFillTx/>
                    <a:latin typeface="Arial"/>
                    <a:ea typeface="+mn-ea"/>
                    <a:cs typeface="Arial"/>
                    <a:sym typeface="Arial"/>
                  </a:rPr>
                  <a:t>+</a:t>
                </a:r>
              </a:p>
            </p:txBody>
          </p:sp>
          <p:sp>
            <p:nvSpPr>
              <p:cNvPr id="25" name="TextBox 24">
                <a:extLst>
                  <a:ext uri="{FF2B5EF4-FFF2-40B4-BE49-F238E27FC236}">
                    <a16:creationId xmlns:a16="http://schemas.microsoft.com/office/drawing/2014/main" id="{71032BEB-1545-C075-FD02-66148A713DA0}"/>
                  </a:ext>
                </a:extLst>
              </p:cNvPr>
              <p:cNvSpPr txBox="1"/>
              <p:nvPr/>
            </p:nvSpPr>
            <p:spPr>
              <a:xfrm>
                <a:off x="3167472" y="3209336"/>
                <a:ext cx="213039" cy="223091"/>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09345A"/>
                    </a:solidFill>
                    <a:effectLst/>
                    <a:uLnTx/>
                    <a:uFillTx/>
                    <a:latin typeface="Arial"/>
                    <a:ea typeface="+mn-ea"/>
                    <a:cs typeface="Arial"/>
                    <a:sym typeface="Arial"/>
                  </a:rPr>
                  <a:t>+</a:t>
                </a:r>
              </a:p>
            </p:txBody>
          </p:sp>
          <p:sp>
            <p:nvSpPr>
              <p:cNvPr id="26" name="TextBox 25">
                <a:extLst>
                  <a:ext uri="{FF2B5EF4-FFF2-40B4-BE49-F238E27FC236}">
                    <a16:creationId xmlns:a16="http://schemas.microsoft.com/office/drawing/2014/main" id="{104936E2-72F1-B6FF-9037-CC5E2F71EB67}"/>
                  </a:ext>
                </a:extLst>
              </p:cNvPr>
              <p:cNvSpPr txBox="1"/>
              <p:nvPr/>
            </p:nvSpPr>
            <p:spPr>
              <a:xfrm>
                <a:off x="3163936" y="3198405"/>
                <a:ext cx="213039" cy="223091"/>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09345A"/>
                    </a:solidFill>
                    <a:effectLst/>
                    <a:uLnTx/>
                    <a:uFillTx/>
                    <a:latin typeface="Arial"/>
                    <a:ea typeface="+mn-ea"/>
                    <a:cs typeface="Arial"/>
                    <a:sym typeface="Arial"/>
                  </a:rPr>
                  <a:t>+</a:t>
                </a:r>
              </a:p>
            </p:txBody>
          </p:sp>
          <p:sp>
            <p:nvSpPr>
              <p:cNvPr id="27" name="TextBox 26">
                <a:extLst>
                  <a:ext uri="{FF2B5EF4-FFF2-40B4-BE49-F238E27FC236}">
                    <a16:creationId xmlns:a16="http://schemas.microsoft.com/office/drawing/2014/main" id="{375DD385-B143-84C1-C4F7-0F65FBC08DFB}"/>
                  </a:ext>
                </a:extLst>
              </p:cNvPr>
              <p:cNvSpPr txBox="1"/>
              <p:nvPr/>
            </p:nvSpPr>
            <p:spPr>
              <a:xfrm>
                <a:off x="3154217" y="3183572"/>
                <a:ext cx="213039" cy="223091"/>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09345A"/>
                    </a:solidFill>
                    <a:effectLst/>
                    <a:uLnTx/>
                    <a:uFillTx/>
                    <a:latin typeface="Arial"/>
                    <a:ea typeface="+mn-ea"/>
                    <a:cs typeface="Arial"/>
                    <a:sym typeface="Arial"/>
                  </a:rPr>
                  <a:t>+</a:t>
                </a:r>
              </a:p>
            </p:txBody>
          </p:sp>
          <p:sp>
            <p:nvSpPr>
              <p:cNvPr id="28" name="TextBox 27">
                <a:extLst>
                  <a:ext uri="{FF2B5EF4-FFF2-40B4-BE49-F238E27FC236}">
                    <a16:creationId xmlns:a16="http://schemas.microsoft.com/office/drawing/2014/main" id="{9530A3D0-27CA-BC14-DF72-5596760BE47E}"/>
                  </a:ext>
                </a:extLst>
              </p:cNvPr>
              <p:cNvSpPr txBox="1"/>
              <p:nvPr/>
            </p:nvSpPr>
            <p:spPr>
              <a:xfrm>
                <a:off x="2992889" y="3139180"/>
                <a:ext cx="213039" cy="223091"/>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09345A"/>
                    </a:solidFill>
                    <a:effectLst/>
                    <a:uLnTx/>
                    <a:uFillTx/>
                    <a:latin typeface="Arial"/>
                    <a:ea typeface="+mn-ea"/>
                    <a:cs typeface="Arial"/>
                    <a:sym typeface="Arial"/>
                  </a:rPr>
                  <a:t>+</a:t>
                </a:r>
              </a:p>
            </p:txBody>
          </p:sp>
          <p:sp>
            <p:nvSpPr>
              <p:cNvPr id="29" name="TextBox 28">
                <a:extLst>
                  <a:ext uri="{FF2B5EF4-FFF2-40B4-BE49-F238E27FC236}">
                    <a16:creationId xmlns:a16="http://schemas.microsoft.com/office/drawing/2014/main" id="{298EEE20-A6BC-72F9-F858-CC74F55919C2}"/>
                  </a:ext>
                </a:extLst>
              </p:cNvPr>
              <p:cNvSpPr txBox="1"/>
              <p:nvPr/>
            </p:nvSpPr>
            <p:spPr>
              <a:xfrm>
                <a:off x="2966509" y="3141641"/>
                <a:ext cx="213039" cy="223091"/>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09345A"/>
                    </a:solidFill>
                    <a:effectLst/>
                    <a:uLnTx/>
                    <a:uFillTx/>
                    <a:latin typeface="Arial"/>
                    <a:ea typeface="+mn-ea"/>
                    <a:cs typeface="Arial"/>
                    <a:sym typeface="Arial"/>
                  </a:rPr>
                  <a:t>+</a:t>
                </a:r>
              </a:p>
            </p:txBody>
          </p:sp>
          <p:sp>
            <p:nvSpPr>
              <p:cNvPr id="30" name="TextBox 29">
                <a:extLst>
                  <a:ext uri="{FF2B5EF4-FFF2-40B4-BE49-F238E27FC236}">
                    <a16:creationId xmlns:a16="http://schemas.microsoft.com/office/drawing/2014/main" id="{C208EA4A-DF85-2859-AA5D-04F6057CD082}"/>
                  </a:ext>
                </a:extLst>
              </p:cNvPr>
              <p:cNvSpPr txBox="1"/>
              <p:nvPr/>
            </p:nvSpPr>
            <p:spPr>
              <a:xfrm>
                <a:off x="2952227" y="3142355"/>
                <a:ext cx="213039" cy="223091"/>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09345A"/>
                    </a:solidFill>
                    <a:effectLst/>
                    <a:uLnTx/>
                    <a:uFillTx/>
                    <a:latin typeface="Arial"/>
                    <a:ea typeface="+mn-ea"/>
                    <a:cs typeface="Arial"/>
                    <a:sym typeface="Arial"/>
                  </a:rPr>
                  <a:t>+</a:t>
                </a:r>
              </a:p>
            </p:txBody>
          </p:sp>
          <p:sp>
            <p:nvSpPr>
              <p:cNvPr id="31" name="TextBox 30">
                <a:extLst>
                  <a:ext uri="{FF2B5EF4-FFF2-40B4-BE49-F238E27FC236}">
                    <a16:creationId xmlns:a16="http://schemas.microsoft.com/office/drawing/2014/main" id="{C8BCBAC5-87EC-C8D8-02DE-F209590B3860}"/>
                  </a:ext>
                </a:extLst>
              </p:cNvPr>
              <p:cNvSpPr txBox="1"/>
              <p:nvPr/>
            </p:nvSpPr>
            <p:spPr>
              <a:xfrm>
                <a:off x="2909264" y="3139158"/>
                <a:ext cx="213039" cy="223091"/>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09345A"/>
                    </a:solidFill>
                    <a:effectLst/>
                    <a:uLnTx/>
                    <a:uFillTx/>
                    <a:latin typeface="Arial"/>
                    <a:ea typeface="+mn-ea"/>
                    <a:cs typeface="Arial"/>
                    <a:sym typeface="Arial"/>
                  </a:rPr>
                  <a:t>+</a:t>
                </a:r>
              </a:p>
            </p:txBody>
          </p:sp>
          <p:sp>
            <p:nvSpPr>
              <p:cNvPr id="32" name="TextBox 31">
                <a:extLst>
                  <a:ext uri="{FF2B5EF4-FFF2-40B4-BE49-F238E27FC236}">
                    <a16:creationId xmlns:a16="http://schemas.microsoft.com/office/drawing/2014/main" id="{7E06ACB1-58CE-ABCB-0C31-E92D794049FE}"/>
                  </a:ext>
                </a:extLst>
              </p:cNvPr>
              <p:cNvSpPr txBox="1"/>
              <p:nvPr/>
            </p:nvSpPr>
            <p:spPr>
              <a:xfrm>
                <a:off x="2896508" y="3139158"/>
                <a:ext cx="213039" cy="223091"/>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09345A"/>
                    </a:solidFill>
                    <a:effectLst/>
                    <a:uLnTx/>
                    <a:uFillTx/>
                    <a:latin typeface="Arial"/>
                    <a:ea typeface="+mn-ea"/>
                    <a:cs typeface="Arial"/>
                    <a:sym typeface="Arial"/>
                  </a:rPr>
                  <a:t>+</a:t>
                </a:r>
              </a:p>
            </p:txBody>
          </p:sp>
          <p:sp>
            <p:nvSpPr>
              <p:cNvPr id="33" name="TextBox 32">
                <a:extLst>
                  <a:ext uri="{FF2B5EF4-FFF2-40B4-BE49-F238E27FC236}">
                    <a16:creationId xmlns:a16="http://schemas.microsoft.com/office/drawing/2014/main" id="{41AE5FD8-F244-03F3-9064-CD72E23BB293}"/>
                  </a:ext>
                </a:extLst>
              </p:cNvPr>
              <p:cNvSpPr txBox="1"/>
              <p:nvPr/>
            </p:nvSpPr>
            <p:spPr>
              <a:xfrm>
                <a:off x="2891855" y="3124606"/>
                <a:ext cx="213039" cy="223091"/>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09345A"/>
                    </a:solidFill>
                    <a:effectLst/>
                    <a:uLnTx/>
                    <a:uFillTx/>
                    <a:latin typeface="Arial"/>
                    <a:ea typeface="+mn-ea"/>
                    <a:cs typeface="Arial"/>
                    <a:sym typeface="Arial"/>
                  </a:rPr>
                  <a:t>+</a:t>
                </a:r>
              </a:p>
            </p:txBody>
          </p:sp>
          <p:sp>
            <p:nvSpPr>
              <p:cNvPr id="34" name="TextBox 33">
                <a:extLst>
                  <a:ext uri="{FF2B5EF4-FFF2-40B4-BE49-F238E27FC236}">
                    <a16:creationId xmlns:a16="http://schemas.microsoft.com/office/drawing/2014/main" id="{E2D7936E-3860-588A-3E1A-773E54FA9EC4}"/>
                  </a:ext>
                </a:extLst>
              </p:cNvPr>
              <p:cNvSpPr txBox="1"/>
              <p:nvPr/>
            </p:nvSpPr>
            <p:spPr>
              <a:xfrm>
                <a:off x="2881668" y="3111068"/>
                <a:ext cx="213039" cy="223091"/>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09345A"/>
                    </a:solidFill>
                    <a:effectLst/>
                    <a:uLnTx/>
                    <a:uFillTx/>
                    <a:latin typeface="Arial"/>
                    <a:ea typeface="+mn-ea"/>
                    <a:cs typeface="Arial"/>
                    <a:sym typeface="Arial"/>
                  </a:rPr>
                  <a:t>+</a:t>
                </a:r>
              </a:p>
            </p:txBody>
          </p:sp>
          <p:sp>
            <p:nvSpPr>
              <p:cNvPr id="35" name="TextBox 34">
                <a:extLst>
                  <a:ext uri="{FF2B5EF4-FFF2-40B4-BE49-F238E27FC236}">
                    <a16:creationId xmlns:a16="http://schemas.microsoft.com/office/drawing/2014/main" id="{AE85BF61-60CF-933D-2602-BF5290EEDB3A}"/>
                  </a:ext>
                </a:extLst>
              </p:cNvPr>
              <p:cNvSpPr txBox="1"/>
              <p:nvPr/>
            </p:nvSpPr>
            <p:spPr>
              <a:xfrm>
                <a:off x="2874366" y="3088730"/>
                <a:ext cx="213039" cy="223091"/>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09345A"/>
                    </a:solidFill>
                    <a:effectLst/>
                    <a:uLnTx/>
                    <a:uFillTx/>
                    <a:latin typeface="Arial"/>
                    <a:ea typeface="+mn-ea"/>
                    <a:cs typeface="Arial"/>
                    <a:sym typeface="Arial"/>
                  </a:rPr>
                  <a:t>+</a:t>
                </a:r>
              </a:p>
            </p:txBody>
          </p:sp>
          <p:sp>
            <p:nvSpPr>
              <p:cNvPr id="36" name="TextBox 35">
                <a:extLst>
                  <a:ext uri="{FF2B5EF4-FFF2-40B4-BE49-F238E27FC236}">
                    <a16:creationId xmlns:a16="http://schemas.microsoft.com/office/drawing/2014/main" id="{BD1D9595-C9B2-BDA7-4B92-483FA852FAB4}"/>
                  </a:ext>
                </a:extLst>
              </p:cNvPr>
              <p:cNvSpPr txBox="1"/>
              <p:nvPr/>
            </p:nvSpPr>
            <p:spPr>
              <a:xfrm>
                <a:off x="2824186" y="3063890"/>
                <a:ext cx="213039" cy="223091"/>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09345A"/>
                    </a:solidFill>
                    <a:effectLst/>
                    <a:uLnTx/>
                    <a:uFillTx/>
                    <a:latin typeface="Arial"/>
                    <a:ea typeface="+mn-ea"/>
                    <a:cs typeface="Arial"/>
                    <a:sym typeface="Arial"/>
                  </a:rPr>
                  <a:t>+</a:t>
                </a:r>
              </a:p>
            </p:txBody>
          </p:sp>
          <p:sp>
            <p:nvSpPr>
              <p:cNvPr id="37" name="TextBox 36">
                <a:extLst>
                  <a:ext uri="{FF2B5EF4-FFF2-40B4-BE49-F238E27FC236}">
                    <a16:creationId xmlns:a16="http://schemas.microsoft.com/office/drawing/2014/main" id="{28A0BBB0-B752-9375-07BD-E59E66EBD6B0}"/>
                  </a:ext>
                </a:extLst>
              </p:cNvPr>
              <p:cNvSpPr txBox="1"/>
              <p:nvPr/>
            </p:nvSpPr>
            <p:spPr>
              <a:xfrm>
                <a:off x="2646028" y="3047706"/>
                <a:ext cx="213039" cy="223091"/>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09345A"/>
                    </a:solidFill>
                    <a:effectLst/>
                    <a:uLnTx/>
                    <a:uFillTx/>
                    <a:latin typeface="Arial"/>
                    <a:ea typeface="+mn-ea"/>
                    <a:cs typeface="Arial"/>
                    <a:sym typeface="Arial"/>
                  </a:rPr>
                  <a:t>+</a:t>
                </a:r>
              </a:p>
            </p:txBody>
          </p:sp>
          <p:sp>
            <p:nvSpPr>
              <p:cNvPr id="38" name="TextBox 37">
                <a:extLst>
                  <a:ext uri="{FF2B5EF4-FFF2-40B4-BE49-F238E27FC236}">
                    <a16:creationId xmlns:a16="http://schemas.microsoft.com/office/drawing/2014/main" id="{E34D776B-352E-E609-8172-C8F6D0CF5488}"/>
                  </a:ext>
                </a:extLst>
              </p:cNvPr>
              <p:cNvSpPr txBox="1"/>
              <p:nvPr/>
            </p:nvSpPr>
            <p:spPr>
              <a:xfrm>
                <a:off x="2633283" y="3046916"/>
                <a:ext cx="213039" cy="223091"/>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09345A"/>
                    </a:solidFill>
                    <a:effectLst/>
                    <a:uLnTx/>
                    <a:uFillTx/>
                    <a:latin typeface="Arial"/>
                    <a:ea typeface="+mn-ea"/>
                    <a:cs typeface="Arial"/>
                    <a:sym typeface="Arial"/>
                  </a:rPr>
                  <a:t>+</a:t>
                </a:r>
              </a:p>
            </p:txBody>
          </p:sp>
          <p:sp>
            <p:nvSpPr>
              <p:cNvPr id="39" name="TextBox 38">
                <a:extLst>
                  <a:ext uri="{FF2B5EF4-FFF2-40B4-BE49-F238E27FC236}">
                    <a16:creationId xmlns:a16="http://schemas.microsoft.com/office/drawing/2014/main" id="{22D9B022-FCC2-C48B-B782-C1621CE274A3}"/>
                  </a:ext>
                </a:extLst>
              </p:cNvPr>
              <p:cNvSpPr txBox="1"/>
              <p:nvPr/>
            </p:nvSpPr>
            <p:spPr>
              <a:xfrm>
                <a:off x="2617270" y="3032616"/>
                <a:ext cx="213039" cy="223091"/>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09345A"/>
                    </a:solidFill>
                    <a:effectLst/>
                    <a:uLnTx/>
                    <a:uFillTx/>
                    <a:latin typeface="Arial"/>
                    <a:ea typeface="+mn-ea"/>
                    <a:cs typeface="Arial"/>
                    <a:sym typeface="Arial"/>
                  </a:rPr>
                  <a:t>+</a:t>
                </a:r>
              </a:p>
            </p:txBody>
          </p:sp>
          <p:sp>
            <p:nvSpPr>
              <p:cNvPr id="40" name="TextBox 39">
                <a:extLst>
                  <a:ext uri="{FF2B5EF4-FFF2-40B4-BE49-F238E27FC236}">
                    <a16:creationId xmlns:a16="http://schemas.microsoft.com/office/drawing/2014/main" id="{6D9DE455-F8A7-C336-B629-A6A59723ED80}"/>
                  </a:ext>
                </a:extLst>
              </p:cNvPr>
              <p:cNvSpPr txBox="1"/>
              <p:nvPr/>
            </p:nvSpPr>
            <p:spPr>
              <a:xfrm>
                <a:off x="2610848" y="3019006"/>
                <a:ext cx="213039" cy="223091"/>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09345A"/>
                    </a:solidFill>
                    <a:effectLst/>
                    <a:uLnTx/>
                    <a:uFillTx/>
                    <a:latin typeface="Arial"/>
                    <a:ea typeface="+mn-ea"/>
                    <a:cs typeface="Arial"/>
                    <a:sym typeface="Arial"/>
                  </a:rPr>
                  <a:t>+</a:t>
                </a:r>
              </a:p>
            </p:txBody>
          </p:sp>
          <p:sp>
            <p:nvSpPr>
              <p:cNvPr id="41" name="TextBox 40">
                <a:extLst>
                  <a:ext uri="{FF2B5EF4-FFF2-40B4-BE49-F238E27FC236}">
                    <a16:creationId xmlns:a16="http://schemas.microsoft.com/office/drawing/2014/main" id="{325573BB-8587-4003-2FCA-583DA85029AF}"/>
                  </a:ext>
                </a:extLst>
              </p:cNvPr>
              <p:cNvSpPr txBox="1"/>
              <p:nvPr/>
            </p:nvSpPr>
            <p:spPr>
              <a:xfrm>
                <a:off x="2604458" y="3015660"/>
                <a:ext cx="213039" cy="223091"/>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09345A"/>
                    </a:solidFill>
                    <a:effectLst/>
                    <a:uLnTx/>
                    <a:uFillTx/>
                    <a:latin typeface="Arial"/>
                    <a:ea typeface="+mn-ea"/>
                    <a:cs typeface="Arial"/>
                    <a:sym typeface="Arial"/>
                  </a:rPr>
                  <a:t>+</a:t>
                </a:r>
              </a:p>
            </p:txBody>
          </p:sp>
          <p:sp>
            <p:nvSpPr>
              <p:cNvPr id="42" name="TextBox 41">
                <a:extLst>
                  <a:ext uri="{FF2B5EF4-FFF2-40B4-BE49-F238E27FC236}">
                    <a16:creationId xmlns:a16="http://schemas.microsoft.com/office/drawing/2014/main" id="{360D0A0B-EF7C-43A4-7013-2BF12BDC872F}"/>
                  </a:ext>
                </a:extLst>
              </p:cNvPr>
              <p:cNvSpPr txBox="1"/>
              <p:nvPr/>
            </p:nvSpPr>
            <p:spPr>
              <a:xfrm>
                <a:off x="2601851" y="3002050"/>
                <a:ext cx="213039" cy="223091"/>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09345A"/>
                    </a:solidFill>
                    <a:effectLst/>
                    <a:uLnTx/>
                    <a:uFillTx/>
                    <a:latin typeface="Arial"/>
                    <a:ea typeface="+mn-ea"/>
                    <a:cs typeface="Arial"/>
                    <a:sym typeface="Arial"/>
                  </a:rPr>
                  <a:t>+</a:t>
                </a:r>
              </a:p>
            </p:txBody>
          </p:sp>
          <p:sp>
            <p:nvSpPr>
              <p:cNvPr id="43" name="TextBox 42">
                <a:extLst>
                  <a:ext uri="{FF2B5EF4-FFF2-40B4-BE49-F238E27FC236}">
                    <a16:creationId xmlns:a16="http://schemas.microsoft.com/office/drawing/2014/main" id="{428DD419-BFFE-0299-20F5-D401B61AC378}"/>
                  </a:ext>
                </a:extLst>
              </p:cNvPr>
              <p:cNvSpPr txBox="1"/>
              <p:nvPr/>
            </p:nvSpPr>
            <p:spPr>
              <a:xfrm>
                <a:off x="2578191" y="2978166"/>
                <a:ext cx="213039" cy="223091"/>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09345A"/>
                    </a:solidFill>
                    <a:effectLst/>
                    <a:uLnTx/>
                    <a:uFillTx/>
                    <a:latin typeface="Arial"/>
                    <a:ea typeface="+mn-ea"/>
                    <a:cs typeface="Arial"/>
                    <a:sym typeface="Arial"/>
                  </a:rPr>
                  <a:t>+</a:t>
                </a:r>
              </a:p>
            </p:txBody>
          </p:sp>
          <p:sp>
            <p:nvSpPr>
              <p:cNvPr id="44" name="TextBox 43">
                <a:extLst>
                  <a:ext uri="{FF2B5EF4-FFF2-40B4-BE49-F238E27FC236}">
                    <a16:creationId xmlns:a16="http://schemas.microsoft.com/office/drawing/2014/main" id="{81AC31C2-6781-C8CC-A9D3-5DFA5F330CE7}"/>
                  </a:ext>
                </a:extLst>
              </p:cNvPr>
              <p:cNvSpPr txBox="1"/>
              <p:nvPr/>
            </p:nvSpPr>
            <p:spPr>
              <a:xfrm>
                <a:off x="2338112" y="2962531"/>
                <a:ext cx="213039" cy="223091"/>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09345A"/>
                    </a:solidFill>
                    <a:effectLst/>
                    <a:uLnTx/>
                    <a:uFillTx/>
                    <a:latin typeface="Arial"/>
                    <a:ea typeface="+mn-ea"/>
                    <a:cs typeface="Arial"/>
                    <a:sym typeface="Arial"/>
                  </a:rPr>
                  <a:t>+</a:t>
                </a:r>
              </a:p>
            </p:txBody>
          </p:sp>
          <p:sp>
            <p:nvSpPr>
              <p:cNvPr id="45" name="TextBox 44">
                <a:extLst>
                  <a:ext uri="{FF2B5EF4-FFF2-40B4-BE49-F238E27FC236}">
                    <a16:creationId xmlns:a16="http://schemas.microsoft.com/office/drawing/2014/main" id="{6B3B1157-8242-4636-6AE3-67E17B960674}"/>
                  </a:ext>
                </a:extLst>
              </p:cNvPr>
              <p:cNvSpPr txBox="1"/>
              <p:nvPr/>
            </p:nvSpPr>
            <p:spPr>
              <a:xfrm>
                <a:off x="2315446" y="2936026"/>
                <a:ext cx="213039" cy="223091"/>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09345A"/>
                    </a:solidFill>
                    <a:effectLst/>
                    <a:uLnTx/>
                    <a:uFillTx/>
                    <a:latin typeface="Arial"/>
                    <a:ea typeface="+mn-ea"/>
                    <a:cs typeface="Arial"/>
                    <a:sym typeface="Arial"/>
                  </a:rPr>
                  <a:t>+</a:t>
                </a:r>
              </a:p>
            </p:txBody>
          </p:sp>
          <p:sp>
            <p:nvSpPr>
              <p:cNvPr id="46" name="TextBox 45">
                <a:extLst>
                  <a:ext uri="{FF2B5EF4-FFF2-40B4-BE49-F238E27FC236}">
                    <a16:creationId xmlns:a16="http://schemas.microsoft.com/office/drawing/2014/main" id="{C88A4DF0-0AB2-D445-23CD-856BAAA8D9CB}"/>
                  </a:ext>
                </a:extLst>
              </p:cNvPr>
              <p:cNvSpPr txBox="1"/>
              <p:nvPr/>
            </p:nvSpPr>
            <p:spPr>
              <a:xfrm>
                <a:off x="2300128" y="2933537"/>
                <a:ext cx="213039" cy="223091"/>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09345A"/>
                    </a:solidFill>
                    <a:effectLst/>
                    <a:uLnTx/>
                    <a:uFillTx/>
                    <a:latin typeface="Arial"/>
                    <a:ea typeface="+mn-ea"/>
                    <a:cs typeface="Arial"/>
                    <a:sym typeface="Arial"/>
                  </a:rPr>
                  <a:t>+</a:t>
                </a:r>
              </a:p>
            </p:txBody>
          </p:sp>
          <p:sp>
            <p:nvSpPr>
              <p:cNvPr id="47" name="TextBox 46">
                <a:extLst>
                  <a:ext uri="{FF2B5EF4-FFF2-40B4-BE49-F238E27FC236}">
                    <a16:creationId xmlns:a16="http://schemas.microsoft.com/office/drawing/2014/main" id="{217CAC37-B332-F236-A864-F8504BDBFE16}"/>
                  </a:ext>
                </a:extLst>
              </p:cNvPr>
              <p:cNvSpPr txBox="1"/>
              <p:nvPr/>
            </p:nvSpPr>
            <p:spPr>
              <a:xfrm>
                <a:off x="2264025" y="2937007"/>
                <a:ext cx="213039" cy="223091"/>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09345A"/>
                    </a:solidFill>
                    <a:effectLst/>
                    <a:uLnTx/>
                    <a:uFillTx/>
                    <a:latin typeface="Arial"/>
                    <a:ea typeface="+mn-ea"/>
                    <a:cs typeface="Arial"/>
                    <a:sym typeface="Arial"/>
                  </a:rPr>
                  <a:t>+</a:t>
                </a:r>
              </a:p>
            </p:txBody>
          </p:sp>
          <p:sp>
            <p:nvSpPr>
              <p:cNvPr id="48" name="TextBox 47">
                <a:extLst>
                  <a:ext uri="{FF2B5EF4-FFF2-40B4-BE49-F238E27FC236}">
                    <a16:creationId xmlns:a16="http://schemas.microsoft.com/office/drawing/2014/main" id="{F312FAA6-62A6-561A-BEF1-345A9469C3E5}"/>
                  </a:ext>
                </a:extLst>
              </p:cNvPr>
              <p:cNvSpPr txBox="1"/>
              <p:nvPr/>
            </p:nvSpPr>
            <p:spPr>
              <a:xfrm>
                <a:off x="2160070" y="2921281"/>
                <a:ext cx="213039" cy="223091"/>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09345A"/>
                    </a:solidFill>
                    <a:effectLst/>
                    <a:uLnTx/>
                    <a:uFillTx/>
                    <a:latin typeface="Arial"/>
                    <a:ea typeface="+mn-ea"/>
                    <a:cs typeface="Arial"/>
                    <a:sym typeface="Arial"/>
                  </a:rPr>
                  <a:t>+</a:t>
                </a:r>
              </a:p>
            </p:txBody>
          </p:sp>
          <p:sp>
            <p:nvSpPr>
              <p:cNvPr id="49" name="TextBox 48">
                <a:extLst>
                  <a:ext uri="{FF2B5EF4-FFF2-40B4-BE49-F238E27FC236}">
                    <a16:creationId xmlns:a16="http://schemas.microsoft.com/office/drawing/2014/main" id="{1AD525AB-8F00-8663-4996-AC61B2654174}"/>
                  </a:ext>
                </a:extLst>
              </p:cNvPr>
              <p:cNvSpPr txBox="1"/>
              <p:nvPr/>
            </p:nvSpPr>
            <p:spPr>
              <a:xfrm>
                <a:off x="2078111" y="2921278"/>
                <a:ext cx="213039" cy="223091"/>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09345A"/>
                    </a:solidFill>
                    <a:effectLst/>
                    <a:uLnTx/>
                    <a:uFillTx/>
                    <a:latin typeface="Arial"/>
                    <a:ea typeface="+mn-ea"/>
                    <a:cs typeface="Arial"/>
                    <a:sym typeface="Arial"/>
                  </a:rPr>
                  <a:t>+</a:t>
                </a:r>
              </a:p>
            </p:txBody>
          </p:sp>
          <p:sp>
            <p:nvSpPr>
              <p:cNvPr id="50" name="TextBox 49">
                <a:extLst>
                  <a:ext uri="{FF2B5EF4-FFF2-40B4-BE49-F238E27FC236}">
                    <a16:creationId xmlns:a16="http://schemas.microsoft.com/office/drawing/2014/main" id="{C82AFC7F-1843-43B8-1F6E-21F53F36B2E7}"/>
                  </a:ext>
                </a:extLst>
              </p:cNvPr>
              <p:cNvSpPr txBox="1"/>
              <p:nvPr/>
            </p:nvSpPr>
            <p:spPr>
              <a:xfrm>
                <a:off x="2048631" y="2910831"/>
                <a:ext cx="213039" cy="223091"/>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09345A"/>
                    </a:solidFill>
                    <a:effectLst/>
                    <a:uLnTx/>
                    <a:uFillTx/>
                    <a:latin typeface="Arial"/>
                    <a:ea typeface="+mn-ea"/>
                    <a:cs typeface="Arial"/>
                    <a:sym typeface="Arial"/>
                  </a:rPr>
                  <a:t>+</a:t>
                </a:r>
              </a:p>
            </p:txBody>
          </p:sp>
          <p:sp>
            <p:nvSpPr>
              <p:cNvPr id="51" name="TextBox 50">
                <a:extLst>
                  <a:ext uri="{FF2B5EF4-FFF2-40B4-BE49-F238E27FC236}">
                    <a16:creationId xmlns:a16="http://schemas.microsoft.com/office/drawing/2014/main" id="{967CC4A9-524E-8890-13CA-BC8614F2C2B4}"/>
                  </a:ext>
                </a:extLst>
              </p:cNvPr>
              <p:cNvSpPr txBox="1"/>
              <p:nvPr/>
            </p:nvSpPr>
            <p:spPr>
              <a:xfrm>
                <a:off x="2023020" y="2892587"/>
                <a:ext cx="213039" cy="223091"/>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09345A"/>
                    </a:solidFill>
                    <a:effectLst/>
                    <a:uLnTx/>
                    <a:uFillTx/>
                    <a:latin typeface="Arial"/>
                    <a:ea typeface="+mn-ea"/>
                    <a:cs typeface="Arial"/>
                    <a:sym typeface="Arial"/>
                  </a:rPr>
                  <a:t>+</a:t>
                </a:r>
              </a:p>
            </p:txBody>
          </p:sp>
          <p:sp>
            <p:nvSpPr>
              <p:cNvPr id="52" name="TextBox 51">
                <a:extLst>
                  <a:ext uri="{FF2B5EF4-FFF2-40B4-BE49-F238E27FC236}">
                    <a16:creationId xmlns:a16="http://schemas.microsoft.com/office/drawing/2014/main" id="{AC1807E9-097F-6FFA-9379-F1600F749C9A}"/>
                  </a:ext>
                </a:extLst>
              </p:cNvPr>
              <p:cNvSpPr txBox="1"/>
              <p:nvPr/>
            </p:nvSpPr>
            <p:spPr>
              <a:xfrm>
                <a:off x="1767933" y="2803716"/>
                <a:ext cx="213039" cy="223091"/>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09345A"/>
                    </a:solidFill>
                    <a:effectLst/>
                    <a:uLnTx/>
                    <a:uFillTx/>
                    <a:latin typeface="Arial"/>
                    <a:ea typeface="+mn-ea"/>
                    <a:cs typeface="Arial"/>
                    <a:sym typeface="Arial"/>
                  </a:rPr>
                  <a:t>+</a:t>
                </a:r>
              </a:p>
            </p:txBody>
          </p:sp>
          <p:sp>
            <p:nvSpPr>
              <p:cNvPr id="53" name="TextBox 52">
                <a:extLst>
                  <a:ext uri="{FF2B5EF4-FFF2-40B4-BE49-F238E27FC236}">
                    <a16:creationId xmlns:a16="http://schemas.microsoft.com/office/drawing/2014/main" id="{9AE0D8BB-3245-96EC-07FA-21619351D5A5}"/>
                  </a:ext>
                </a:extLst>
              </p:cNvPr>
              <p:cNvSpPr txBox="1"/>
              <p:nvPr/>
            </p:nvSpPr>
            <p:spPr>
              <a:xfrm>
                <a:off x="1759877" y="2791501"/>
                <a:ext cx="213039" cy="223091"/>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09345A"/>
                    </a:solidFill>
                    <a:effectLst/>
                    <a:uLnTx/>
                    <a:uFillTx/>
                    <a:latin typeface="Arial"/>
                    <a:ea typeface="+mn-ea"/>
                    <a:cs typeface="Arial"/>
                    <a:sym typeface="Arial"/>
                  </a:rPr>
                  <a:t>+</a:t>
                </a:r>
              </a:p>
            </p:txBody>
          </p:sp>
          <p:sp>
            <p:nvSpPr>
              <p:cNvPr id="54" name="TextBox 53">
                <a:extLst>
                  <a:ext uri="{FF2B5EF4-FFF2-40B4-BE49-F238E27FC236}">
                    <a16:creationId xmlns:a16="http://schemas.microsoft.com/office/drawing/2014/main" id="{CCBE8E51-77BE-2C71-4E9B-C2DDC51798E9}"/>
                  </a:ext>
                </a:extLst>
              </p:cNvPr>
              <p:cNvSpPr txBox="1"/>
              <p:nvPr/>
            </p:nvSpPr>
            <p:spPr>
              <a:xfrm>
                <a:off x="1498089" y="2770922"/>
                <a:ext cx="213039" cy="223091"/>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09345A"/>
                    </a:solidFill>
                    <a:effectLst/>
                    <a:uLnTx/>
                    <a:uFillTx/>
                    <a:latin typeface="Arial"/>
                    <a:ea typeface="+mn-ea"/>
                    <a:cs typeface="Arial"/>
                    <a:sym typeface="Arial"/>
                  </a:rPr>
                  <a:t>+</a:t>
                </a:r>
              </a:p>
            </p:txBody>
          </p:sp>
          <p:sp>
            <p:nvSpPr>
              <p:cNvPr id="55" name="TextBox 54">
                <a:extLst>
                  <a:ext uri="{FF2B5EF4-FFF2-40B4-BE49-F238E27FC236}">
                    <a16:creationId xmlns:a16="http://schemas.microsoft.com/office/drawing/2014/main" id="{611C0685-7B4E-ECAB-DA74-70C8F46A12D6}"/>
                  </a:ext>
                </a:extLst>
              </p:cNvPr>
              <p:cNvSpPr txBox="1"/>
              <p:nvPr/>
            </p:nvSpPr>
            <p:spPr>
              <a:xfrm>
                <a:off x="1242478" y="2700779"/>
                <a:ext cx="213039" cy="223091"/>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09345A"/>
                    </a:solidFill>
                    <a:effectLst/>
                    <a:uLnTx/>
                    <a:uFillTx/>
                    <a:latin typeface="Arial"/>
                    <a:ea typeface="+mn-ea"/>
                    <a:cs typeface="Arial"/>
                    <a:sym typeface="Arial"/>
                  </a:rPr>
                  <a:t>+</a:t>
                </a:r>
              </a:p>
            </p:txBody>
          </p:sp>
          <p:sp>
            <p:nvSpPr>
              <p:cNvPr id="56" name="TextBox 55">
                <a:extLst>
                  <a:ext uri="{FF2B5EF4-FFF2-40B4-BE49-F238E27FC236}">
                    <a16:creationId xmlns:a16="http://schemas.microsoft.com/office/drawing/2014/main" id="{265BCE2B-7390-69DA-9982-0D95021AFACE}"/>
                  </a:ext>
                </a:extLst>
              </p:cNvPr>
              <p:cNvSpPr txBox="1"/>
              <p:nvPr/>
            </p:nvSpPr>
            <p:spPr>
              <a:xfrm>
                <a:off x="1191526" y="2685307"/>
                <a:ext cx="213039" cy="223091"/>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09345A"/>
                    </a:solidFill>
                    <a:effectLst/>
                    <a:uLnTx/>
                    <a:uFillTx/>
                    <a:latin typeface="Arial"/>
                    <a:ea typeface="+mn-ea"/>
                    <a:cs typeface="Arial"/>
                    <a:sym typeface="Arial"/>
                  </a:rPr>
                  <a:t>+</a:t>
                </a:r>
              </a:p>
            </p:txBody>
          </p:sp>
          <p:sp>
            <p:nvSpPr>
              <p:cNvPr id="57" name="TextBox 56">
                <a:extLst>
                  <a:ext uri="{FF2B5EF4-FFF2-40B4-BE49-F238E27FC236}">
                    <a16:creationId xmlns:a16="http://schemas.microsoft.com/office/drawing/2014/main" id="{08D5C4A6-DFF8-2BF7-76F8-4442FC1A8D5E}"/>
                  </a:ext>
                </a:extLst>
              </p:cNvPr>
              <p:cNvSpPr txBox="1"/>
              <p:nvPr/>
            </p:nvSpPr>
            <p:spPr>
              <a:xfrm>
                <a:off x="905265" y="2633722"/>
                <a:ext cx="213039" cy="223091"/>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09345A"/>
                    </a:solidFill>
                    <a:effectLst/>
                    <a:uLnTx/>
                    <a:uFillTx/>
                    <a:latin typeface="Arial"/>
                    <a:ea typeface="+mn-ea"/>
                    <a:cs typeface="Arial"/>
                    <a:sym typeface="Arial"/>
                  </a:rPr>
                  <a:t>+</a:t>
                </a:r>
              </a:p>
            </p:txBody>
          </p:sp>
          <p:sp>
            <p:nvSpPr>
              <p:cNvPr id="58" name="TextBox 57">
                <a:extLst>
                  <a:ext uri="{FF2B5EF4-FFF2-40B4-BE49-F238E27FC236}">
                    <a16:creationId xmlns:a16="http://schemas.microsoft.com/office/drawing/2014/main" id="{F5A73DD7-8F34-0741-6BB5-454A2215532D}"/>
                  </a:ext>
                </a:extLst>
              </p:cNvPr>
              <p:cNvSpPr txBox="1"/>
              <p:nvPr/>
            </p:nvSpPr>
            <p:spPr>
              <a:xfrm>
                <a:off x="769230" y="2619642"/>
                <a:ext cx="213039" cy="223091"/>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09345A"/>
                    </a:solidFill>
                    <a:effectLst/>
                    <a:uLnTx/>
                    <a:uFillTx/>
                    <a:latin typeface="Arial"/>
                    <a:ea typeface="+mn-ea"/>
                    <a:cs typeface="Arial"/>
                    <a:sym typeface="Arial"/>
                  </a:rPr>
                  <a:t>+</a:t>
                </a:r>
              </a:p>
            </p:txBody>
          </p:sp>
          <p:sp>
            <p:nvSpPr>
              <p:cNvPr id="59" name="TextBox 58">
                <a:extLst>
                  <a:ext uri="{FF2B5EF4-FFF2-40B4-BE49-F238E27FC236}">
                    <a16:creationId xmlns:a16="http://schemas.microsoft.com/office/drawing/2014/main" id="{D50AA0A6-3E09-9137-9708-BE3206B21676}"/>
                  </a:ext>
                </a:extLst>
              </p:cNvPr>
              <p:cNvSpPr txBox="1"/>
              <p:nvPr/>
            </p:nvSpPr>
            <p:spPr>
              <a:xfrm>
                <a:off x="621091" y="2583334"/>
                <a:ext cx="213039" cy="223091"/>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333" b="0" i="0" u="none" strike="noStrike" kern="0" cap="none" spc="0" normalizeH="0" baseline="0" noProof="0">
                    <a:ln>
                      <a:noFill/>
                    </a:ln>
                    <a:solidFill>
                      <a:srgbClr val="09345A"/>
                    </a:solidFill>
                    <a:effectLst/>
                    <a:uLnTx/>
                    <a:uFillTx/>
                    <a:latin typeface="Arial"/>
                    <a:ea typeface="+mn-ea"/>
                    <a:cs typeface="Arial"/>
                    <a:sym typeface="Arial"/>
                  </a:rPr>
                  <a:t>+</a:t>
                </a:r>
              </a:p>
            </p:txBody>
          </p:sp>
        </p:grpSp>
      </p:grpSp>
      <p:graphicFrame>
        <p:nvGraphicFramePr>
          <p:cNvPr id="60" name="Table 59">
            <a:extLst>
              <a:ext uri="{FF2B5EF4-FFF2-40B4-BE49-F238E27FC236}">
                <a16:creationId xmlns:a16="http://schemas.microsoft.com/office/drawing/2014/main" id="{7C6AF5F8-69EA-2185-6B4C-C01CBB4FC31C}"/>
              </a:ext>
            </a:extLst>
          </p:cNvPr>
          <p:cNvGraphicFramePr>
            <a:graphicFrameLocks noGrp="1"/>
          </p:cNvGraphicFramePr>
          <p:nvPr/>
        </p:nvGraphicFramePr>
        <p:xfrm>
          <a:off x="3638300" y="1428064"/>
          <a:ext cx="3520916" cy="1253775"/>
        </p:xfrm>
        <a:graphic>
          <a:graphicData uri="http://schemas.openxmlformats.org/drawingml/2006/table">
            <a:tbl>
              <a:tblPr firstRow="1" bandRow="1"/>
              <a:tblGrid>
                <a:gridCol w="1905628">
                  <a:extLst>
                    <a:ext uri="{9D8B030D-6E8A-4147-A177-3AD203B41FA5}">
                      <a16:colId xmlns:a16="http://schemas.microsoft.com/office/drawing/2014/main" val="421408234"/>
                    </a:ext>
                  </a:extLst>
                </a:gridCol>
                <a:gridCol w="1615288">
                  <a:extLst>
                    <a:ext uri="{9D8B030D-6E8A-4147-A177-3AD203B41FA5}">
                      <a16:colId xmlns:a16="http://schemas.microsoft.com/office/drawing/2014/main" val="1717106827"/>
                    </a:ext>
                  </a:extLst>
                </a:gridCol>
              </a:tblGrid>
              <a:tr h="397059">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a:endParaRPr lang="en-US" sz="1200">
                        <a:solidFill>
                          <a:schemeClr val="tx1"/>
                        </a:solidFill>
                      </a:endParaRPr>
                    </a:p>
                  </a:txBody>
                  <a:tcPr marL="33600" marR="31299" marT="15649" marB="15649" anchor="ctr">
                    <a:lnL w="9525" cap="flat" cmpd="sng">
                      <a:noFill/>
                      <a:prstDash val="solid"/>
                      <a:round/>
                      <a:headEnd type="none" w="sm" len="sm"/>
                      <a:tailEnd type="none" w="sm" len="sm"/>
                    </a:lnL>
                    <a:lnR w="9525" cap="flat" cmpd="sng">
                      <a:noFill/>
                      <a:prstDash val="solid"/>
                      <a:round/>
                      <a:headEnd type="none" w="sm" len="sm"/>
                      <a:tailEnd type="none" w="sm" len="sm"/>
                    </a:lnR>
                    <a:lnT w="25400" cap="flat" cmpd="sng">
                      <a:noFill/>
                      <a:prstDash val="solid"/>
                      <a:round/>
                      <a:headEnd type="none" w="sm" len="sm"/>
                      <a:tailEnd type="none" w="sm" len="sm"/>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a:r>
                        <a:rPr lang="en-US" sz="1200">
                          <a:solidFill>
                            <a:schemeClr val="tx1"/>
                          </a:solidFill>
                        </a:rPr>
                        <a:t>Median PFS, </a:t>
                      </a:r>
                      <a:r>
                        <a:rPr lang="en-US" sz="1200" err="1">
                          <a:solidFill>
                            <a:schemeClr val="tx1"/>
                          </a:solidFill>
                        </a:rPr>
                        <a:t>mo</a:t>
                      </a:r>
                      <a:r>
                        <a:rPr lang="en-US" sz="1200">
                          <a:solidFill>
                            <a:schemeClr val="tx1"/>
                          </a:solidFill>
                        </a:rPr>
                        <a:t> </a:t>
                      </a:r>
                    </a:p>
                    <a:p>
                      <a:pPr algn="ctr"/>
                      <a:r>
                        <a:rPr lang="en-US" sz="1200">
                          <a:solidFill>
                            <a:schemeClr val="tx1"/>
                          </a:solidFill>
                        </a:rPr>
                        <a:t>(95% CI)</a:t>
                      </a:r>
                    </a:p>
                  </a:txBody>
                  <a:tcPr marL="33600" marR="31299" marT="15649" marB="15649" anchor="ctr">
                    <a:lnL w="9525" cap="flat" cmpd="sng">
                      <a:noFill/>
                      <a:prstDash val="solid"/>
                      <a:round/>
                      <a:headEnd type="none" w="sm" len="sm"/>
                      <a:tailEnd type="none" w="sm" len="sm"/>
                    </a:lnL>
                    <a:lnR w="9525" cap="flat" cmpd="sng">
                      <a:noFill/>
                      <a:prstDash val="solid"/>
                      <a:round/>
                      <a:headEnd type="none" w="sm" len="sm"/>
                      <a:tailEnd type="none" w="sm" len="sm"/>
                    </a:lnR>
                    <a:lnT w="25400" cap="flat" cmpd="sng">
                      <a:noFill/>
                      <a:prstDash val="solid"/>
                      <a:round/>
                      <a:headEnd type="none" w="sm" len="sm"/>
                      <a:tailEnd type="none" w="sm" len="sm"/>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33616279"/>
                  </a:ext>
                </a:extLst>
              </a:tr>
              <a:tr h="214179">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r>
                        <a:rPr lang="en-US" sz="1200">
                          <a:solidFill>
                            <a:schemeClr val="tx1"/>
                          </a:solidFill>
                        </a:rPr>
                        <a:t>Osimertinib + chemo</a:t>
                      </a:r>
                    </a:p>
                  </a:txBody>
                  <a:tcPr marL="33600" marR="31299" marT="15649" marB="15649" anchor="ctr">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rgbClr val="000000"/>
                      </a:solidFill>
                      <a:prstDash val="solid"/>
                      <a:round/>
                      <a:headEnd type="none" w="med" len="med"/>
                      <a:tailEnd type="none" w="med" len="med"/>
                    </a:lnT>
                    <a:lnB w="9525"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a:r>
                        <a:rPr lang="en-US" sz="1200">
                          <a:solidFill>
                            <a:schemeClr val="tx1"/>
                          </a:solidFill>
                        </a:rPr>
                        <a:t>25.5 (24.7-NC)</a:t>
                      </a:r>
                    </a:p>
                  </a:txBody>
                  <a:tcPr marL="33600" marR="31299" marT="15649" marB="15649" anchor="ctr">
                    <a:lnL w="9525" cap="flat" cmpd="sng">
                      <a:noFill/>
                      <a:prstDash val="solid"/>
                      <a:round/>
                      <a:headEnd type="none" w="sm" len="sm"/>
                      <a:tailEnd type="none" w="sm" len="sm"/>
                    </a:lnL>
                    <a:lnR w="9525" cap="flat" cmpd="sng">
                      <a:noFill/>
                      <a:prstDash val="solid"/>
                      <a:round/>
                      <a:headEnd type="none" w="sm" len="sm"/>
                      <a:tailEnd type="none" w="sm" len="sm"/>
                    </a:lnR>
                    <a:lnT w="12700" cap="flat" cmpd="sng" algn="ctr">
                      <a:solidFill>
                        <a:srgbClr val="000000"/>
                      </a:solidFill>
                      <a:prstDash val="solid"/>
                      <a:round/>
                      <a:headEnd type="none" w="med" len="med"/>
                      <a:tailEnd type="none" w="med" len="med"/>
                    </a:lnT>
                    <a:lnB w="9525" cap="flat" cmpd="sng">
                      <a:noFill/>
                      <a:prstDash val="solid"/>
                      <a:round/>
                      <a:headEnd type="none" w="sm" len="sm"/>
                      <a:tailEnd type="none" w="sm" len="sm"/>
                    </a:lnB>
                    <a:lnTlToBr w="12700" cmpd="sng">
                      <a:noFill/>
                      <a:prstDash val="solid"/>
                    </a:lnTlToBr>
                    <a:lnBlToTr w="12700" cmpd="sng">
                      <a:noFill/>
                      <a:prstDash val="solid"/>
                    </a:lnBlToTr>
                    <a:noFill/>
                  </a:tcPr>
                </a:tc>
                <a:extLst>
                  <a:ext uri="{0D108BD9-81ED-4DB2-BD59-A6C34878D82A}">
                    <a16:rowId xmlns:a16="http://schemas.microsoft.com/office/drawing/2014/main" val="2049005679"/>
                  </a:ext>
                </a:extLst>
              </a:tr>
              <a:tr h="214179">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r>
                        <a:rPr lang="en-US" sz="1200">
                          <a:solidFill>
                            <a:schemeClr val="tx1"/>
                          </a:solidFill>
                        </a:rPr>
                        <a:t>Osimertinib</a:t>
                      </a:r>
                    </a:p>
                  </a:txBody>
                  <a:tcPr marL="33600" marR="31299" marT="15649" marB="15649"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a:r>
                        <a:rPr lang="en-US" sz="1200">
                          <a:solidFill>
                            <a:schemeClr val="tx1"/>
                          </a:solidFill>
                        </a:rPr>
                        <a:t>16.7 (14.1-21.3)</a:t>
                      </a:r>
                    </a:p>
                  </a:txBody>
                  <a:tcPr marL="33600" marR="31299" marT="15649" marB="15649"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noFill/>
                  </a:tcPr>
                </a:tc>
                <a:extLst>
                  <a:ext uri="{0D108BD9-81ED-4DB2-BD59-A6C34878D82A}">
                    <a16:rowId xmlns:a16="http://schemas.microsoft.com/office/drawing/2014/main" val="1618034664"/>
                  </a:ext>
                </a:extLst>
              </a:tr>
              <a:tr h="214179">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r>
                        <a:rPr lang="en-US" sz="1200">
                          <a:solidFill>
                            <a:schemeClr val="tx1"/>
                          </a:solidFill>
                        </a:rPr>
                        <a:t>HR (95% CI)</a:t>
                      </a:r>
                    </a:p>
                  </a:txBody>
                  <a:tcPr marL="33600" marR="31299" marT="15649" marB="15649"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a:r>
                        <a:rPr lang="en-US" sz="1200">
                          <a:solidFill>
                            <a:schemeClr val="tx1"/>
                          </a:solidFill>
                        </a:rPr>
                        <a:t>0.62 (0.49-0.79)</a:t>
                      </a:r>
                    </a:p>
                  </a:txBody>
                  <a:tcPr marL="33600" marR="31299" marT="15649" marB="15649"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noFill/>
                  </a:tcPr>
                </a:tc>
                <a:extLst>
                  <a:ext uri="{0D108BD9-81ED-4DB2-BD59-A6C34878D82A}">
                    <a16:rowId xmlns:a16="http://schemas.microsoft.com/office/drawing/2014/main" val="3822973610"/>
                  </a:ext>
                </a:extLst>
              </a:tr>
              <a:tr h="214179">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r>
                        <a:rPr lang="en-US" sz="1200" i="1">
                          <a:solidFill>
                            <a:schemeClr val="tx1"/>
                          </a:solidFill>
                        </a:rPr>
                        <a:t>P</a:t>
                      </a:r>
                    </a:p>
                  </a:txBody>
                  <a:tcPr marL="33600" marR="31299" marT="15649" marB="15649"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25400"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a:r>
                        <a:rPr lang="en-US" sz="1200">
                          <a:solidFill>
                            <a:schemeClr val="tx1"/>
                          </a:solidFill>
                        </a:rPr>
                        <a:t>&lt;.0001</a:t>
                      </a:r>
                    </a:p>
                  </a:txBody>
                  <a:tcPr marL="33600" marR="31299" marT="15649" marB="15649"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25400" cap="flat" cmpd="sng">
                      <a:noFill/>
                      <a:prstDash val="solid"/>
                      <a:round/>
                      <a:headEnd type="none" w="sm" len="sm"/>
                      <a:tailEnd type="none" w="sm" len="sm"/>
                    </a:lnB>
                    <a:lnTlToBr w="12700" cmpd="sng">
                      <a:noFill/>
                      <a:prstDash val="solid"/>
                    </a:lnTlToBr>
                    <a:lnBlToTr w="12700" cmpd="sng">
                      <a:noFill/>
                      <a:prstDash val="solid"/>
                    </a:lnBlToTr>
                    <a:noFill/>
                  </a:tcPr>
                </a:tc>
                <a:extLst>
                  <a:ext uri="{0D108BD9-81ED-4DB2-BD59-A6C34878D82A}">
                    <a16:rowId xmlns:a16="http://schemas.microsoft.com/office/drawing/2014/main" val="918081780"/>
                  </a:ext>
                </a:extLst>
              </a:tr>
            </a:tbl>
          </a:graphicData>
        </a:graphic>
      </p:graphicFrame>
      <p:graphicFrame>
        <p:nvGraphicFramePr>
          <p:cNvPr id="61" name="Table 60">
            <a:extLst>
              <a:ext uri="{FF2B5EF4-FFF2-40B4-BE49-F238E27FC236}">
                <a16:creationId xmlns:a16="http://schemas.microsoft.com/office/drawing/2014/main" id="{69850975-E6FA-416E-EC50-BB317B39104B}"/>
              </a:ext>
            </a:extLst>
          </p:cNvPr>
          <p:cNvGraphicFramePr>
            <a:graphicFrameLocks noGrp="1"/>
          </p:cNvGraphicFramePr>
          <p:nvPr/>
        </p:nvGraphicFramePr>
        <p:xfrm>
          <a:off x="511161" y="4928573"/>
          <a:ext cx="6030640" cy="780224"/>
        </p:xfrm>
        <a:graphic>
          <a:graphicData uri="http://schemas.openxmlformats.org/drawingml/2006/table">
            <a:tbl>
              <a:tblPr firstRow="1" bandRow="1"/>
              <a:tblGrid>
                <a:gridCol w="791493">
                  <a:extLst>
                    <a:ext uri="{9D8B030D-6E8A-4147-A177-3AD203B41FA5}">
                      <a16:colId xmlns:a16="http://schemas.microsoft.com/office/drawing/2014/main" val="2991061893"/>
                    </a:ext>
                  </a:extLst>
                </a:gridCol>
                <a:gridCol w="267631">
                  <a:extLst>
                    <a:ext uri="{9D8B030D-6E8A-4147-A177-3AD203B41FA5}">
                      <a16:colId xmlns:a16="http://schemas.microsoft.com/office/drawing/2014/main" val="79572244"/>
                    </a:ext>
                  </a:extLst>
                </a:gridCol>
                <a:gridCol w="416552">
                  <a:extLst>
                    <a:ext uri="{9D8B030D-6E8A-4147-A177-3AD203B41FA5}">
                      <a16:colId xmlns:a16="http://schemas.microsoft.com/office/drawing/2014/main" val="4130345801"/>
                    </a:ext>
                  </a:extLst>
                </a:gridCol>
                <a:gridCol w="416552">
                  <a:extLst>
                    <a:ext uri="{9D8B030D-6E8A-4147-A177-3AD203B41FA5}">
                      <a16:colId xmlns:a16="http://schemas.microsoft.com/office/drawing/2014/main" val="4251490348"/>
                    </a:ext>
                  </a:extLst>
                </a:gridCol>
                <a:gridCol w="416552">
                  <a:extLst>
                    <a:ext uri="{9D8B030D-6E8A-4147-A177-3AD203B41FA5}">
                      <a16:colId xmlns:a16="http://schemas.microsoft.com/office/drawing/2014/main" val="953842149"/>
                    </a:ext>
                  </a:extLst>
                </a:gridCol>
                <a:gridCol w="416552">
                  <a:extLst>
                    <a:ext uri="{9D8B030D-6E8A-4147-A177-3AD203B41FA5}">
                      <a16:colId xmlns:a16="http://schemas.microsoft.com/office/drawing/2014/main" val="838775363"/>
                    </a:ext>
                  </a:extLst>
                </a:gridCol>
                <a:gridCol w="416552">
                  <a:extLst>
                    <a:ext uri="{9D8B030D-6E8A-4147-A177-3AD203B41FA5}">
                      <a16:colId xmlns:a16="http://schemas.microsoft.com/office/drawing/2014/main" val="690242779"/>
                    </a:ext>
                  </a:extLst>
                </a:gridCol>
                <a:gridCol w="416552">
                  <a:extLst>
                    <a:ext uri="{9D8B030D-6E8A-4147-A177-3AD203B41FA5}">
                      <a16:colId xmlns:a16="http://schemas.microsoft.com/office/drawing/2014/main" val="2650430664"/>
                    </a:ext>
                  </a:extLst>
                </a:gridCol>
                <a:gridCol w="416552">
                  <a:extLst>
                    <a:ext uri="{9D8B030D-6E8A-4147-A177-3AD203B41FA5}">
                      <a16:colId xmlns:a16="http://schemas.microsoft.com/office/drawing/2014/main" val="318322314"/>
                    </a:ext>
                  </a:extLst>
                </a:gridCol>
                <a:gridCol w="416552">
                  <a:extLst>
                    <a:ext uri="{9D8B030D-6E8A-4147-A177-3AD203B41FA5}">
                      <a16:colId xmlns:a16="http://schemas.microsoft.com/office/drawing/2014/main" val="110422178"/>
                    </a:ext>
                  </a:extLst>
                </a:gridCol>
                <a:gridCol w="416552">
                  <a:extLst>
                    <a:ext uri="{9D8B030D-6E8A-4147-A177-3AD203B41FA5}">
                      <a16:colId xmlns:a16="http://schemas.microsoft.com/office/drawing/2014/main" val="539071037"/>
                    </a:ext>
                  </a:extLst>
                </a:gridCol>
                <a:gridCol w="416552">
                  <a:extLst>
                    <a:ext uri="{9D8B030D-6E8A-4147-A177-3AD203B41FA5}">
                      <a16:colId xmlns:a16="http://schemas.microsoft.com/office/drawing/2014/main" val="3583240788"/>
                    </a:ext>
                  </a:extLst>
                </a:gridCol>
                <a:gridCol w="416552">
                  <a:extLst>
                    <a:ext uri="{9D8B030D-6E8A-4147-A177-3AD203B41FA5}">
                      <a16:colId xmlns:a16="http://schemas.microsoft.com/office/drawing/2014/main" val="1593151060"/>
                    </a:ext>
                  </a:extLst>
                </a:gridCol>
                <a:gridCol w="389444">
                  <a:extLst>
                    <a:ext uri="{9D8B030D-6E8A-4147-A177-3AD203B41FA5}">
                      <a16:colId xmlns:a16="http://schemas.microsoft.com/office/drawing/2014/main" val="1782050015"/>
                    </a:ext>
                  </a:extLst>
                </a:gridCol>
              </a:tblGrid>
              <a:tr h="195056">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r>
                        <a:rPr lang="en-US" sz="1200" b="1">
                          <a:solidFill>
                            <a:schemeClr val="tx1"/>
                          </a:solidFill>
                        </a:rPr>
                        <a:t>No. at Risk</a:t>
                      </a:r>
                    </a:p>
                  </a:txBody>
                  <a:tcPr marL="0" marR="0" marT="0" marB="0" anchor="ctr">
                    <a:lnL w="9525" cap="flat" cmpd="sng">
                      <a:noFill/>
                      <a:prstDash val="solid"/>
                      <a:round/>
                      <a:headEnd type="none" w="sm" len="sm"/>
                      <a:tailEnd type="none" w="sm" len="sm"/>
                    </a:lnL>
                    <a:lnR w="9525" cap="flat" cmpd="sng">
                      <a:noFill/>
                      <a:prstDash val="solid"/>
                      <a:round/>
                      <a:headEnd type="none" w="sm" len="sm"/>
                      <a:tailEnd type="none" w="sm" len="sm"/>
                    </a:lnR>
                    <a:lnT w="25400" cap="flat" cmpd="sng">
                      <a:noFill/>
                      <a:prstDash val="solid"/>
                      <a:round/>
                      <a:headEnd type="none" w="sm" len="sm"/>
                      <a:tailEnd type="none" w="sm" len="sm"/>
                    </a:lnT>
                    <a:lnB w="25400"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a:endParaRPr lang="en-US" sz="1200">
                        <a:solidFill>
                          <a:schemeClr val="tx1"/>
                        </a:solidFill>
                      </a:endParaRPr>
                    </a:p>
                  </a:txBody>
                  <a:tcPr marL="0" marR="0" marT="0" marB="0" anchor="ctr">
                    <a:lnL w="9525" cap="flat" cmpd="sng">
                      <a:noFill/>
                      <a:prstDash val="solid"/>
                      <a:round/>
                      <a:headEnd type="none" w="sm" len="sm"/>
                      <a:tailEnd type="none" w="sm" len="sm"/>
                    </a:lnL>
                    <a:lnR w="9525" cap="flat" cmpd="sng">
                      <a:noFill/>
                      <a:prstDash val="solid"/>
                      <a:round/>
                      <a:headEnd type="none" w="sm" len="sm"/>
                      <a:tailEnd type="none" w="sm" len="sm"/>
                    </a:lnR>
                    <a:lnT w="25400" cap="flat" cmpd="sng">
                      <a:noFill/>
                      <a:prstDash val="solid"/>
                      <a:round/>
                      <a:headEnd type="none" w="sm" len="sm"/>
                      <a:tailEnd type="none" w="sm" len="sm"/>
                    </a:lnT>
                    <a:lnB w="25400"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a:endParaRPr lang="en-US" sz="1200">
                        <a:solidFill>
                          <a:schemeClr val="tx1"/>
                        </a:solidFill>
                      </a:endParaRPr>
                    </a:p>
                  </a:txBody>
                  <a:tcPr marL="0" marR="0" marT="0" marB="0" anchor="ctr">
                    <a:lnL w="9525" cap="flat" cmpd="sng">
                      <a:noFill/>
                      <a:prstDash val="solid"/>
                      <a:round/>
                      <a:headEnd type="none" w="sm" len="sm"/>
                      <a:tailEnd type="none" w="sm" len="sm"/>
                    </a:lnL>
                    <a:lnR w="9525" cap="flat" cmpd="sng">
                      <a:noFill/>
                      <a:prstDash val="solid"/>
                      <a:round/>
                      <a:headEnd type="none" w="sm" len="sm"/>
                      <a:tailEnd type="none" w="sm" len="sm"/>
                    </a:lnR>
                    <a:lnT w="25400" cap="flat" cmpd="sng">
                      <a:noFill/>
                      <a:prstDash val="solid"/>
                      <a:round/>
                      <a:headEnd type="none" w="sm" len="sm"/>
                      <a:tailEnd type="none" w="sm" len="sm"/>
                    </a:lnT>
                    <a:lnB w="25400"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a:endParaRPr lang="en-US" sz="1200">
                        <a:solidFill>
                          <a:schemeClr val="tx1"/>
                        </a:solidFill>
                      </a:endParaRPr>
                    </a:p>
                  </a:txBody>
                  <a:tcPr marL="0" marR="0" marT="0" marB="0" anchor="ctr">
                    <a:lnL w="9525" cap="flat" cmpd="sng">
                      <a:noFill/>
                      <a:prstDash val="solid"/>
                      <a:round/>
                      <a:headEnd type="none" w="sm" len="sm"/>
                      <a:tailEnd type="none" w="sm" len="sm"/>
                    </a:lnL>
                    <a:lnR w="9525" cap="flat" cmpd="sng">
                      <a:noFill/>
                      <a:prstDash val="solid"/>
                      <a:round/>
                      <a:headEnd type="none" w="sm" len="sm"/>
                      <a:tailEnd type="none" w="sm" len="sm"/>
                    </a:lnR>
                    <a:lnT w="25400" cap="flat" cmpd="sng">
                      <a:noFill/>
                      <a:prstDash val="solid"/>
                      <a:round/>
                      <a:headEnd type="none" w="sm" len="sm"/>
                      <a:tailEnd type="none" w="sm" len="sm"/>
                    </a:lnT>
                    <a:lnB w="25400"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a:endParaRPr lang="en-US" sz="1200">
                        <a:solidFill>
                          <a:schemeClr val="tx1"/>
                        </a:solidFill>
                      </a:endParaRPr>
                    </a:p>
                  </a:txBody>
                  <a:tcPr marL="0" marR="0" marT="0" marB="0" anchor="ctr">
                    <a:lnL w="9525" cap="flat" cmpd="sng">
                      <a:noFill/>
                      <a:prstDash val="solid"/>
                      <a:round/>
                      <a:headEnd type="none" w="sm" len="sm"/>
                      <a:tailEnd type="none" w="sm" len="sm"/>
                    </a:lnL>
                    <a:lnR w="9525" cap="flat" cmpd="sng">
                      <a:noFill/>
                      <a:prstDash val="solid"/>
                      <a:round/>
                      <a:headEnd type="none" w="sm" len="sm"/>
                      <a:tailEnd type="none" w="sm" len="sm"/>
                    </a:lnR>
                    <a:lnT w="25400" cap="flat" cmpd="sng">
                      <a:noFill/>
                      <a:prstDash val="solid"/>
                      <a:round/>
                      <a:headEnd type="none" w="sm" len="sm"/>
                      <a:tailEnd type="none" w="sm" len="sm"/>
                    </a:lnT>
                    <a:lnB w="25400"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a:endParaRPr lang="en-US" sz="1200">
                        <a:solidFill>
                          <a:schemeClr val="tx1"/>
                        </a:solidFill>
                      </a:endParaRPr>
                    </a:p>
                  </a:txBody>
                  <a:tcPr marL="0" marR="0" marT="0" marB="0" anchor="ctr">
                    <a:lnL w="9525" cap="flat" cmpd="sng">
                      <a:noFill/>
                      <a:prstDash val="solid"/>
                      <a:round/>
                      <a:headEnd type="none" w="sm" len="sm"/>
                      <a:tailEnd type="none" w="sm" len="sm"/>
                    </a:lnL>
                    <a:lnR w="9525" cap="flat" cmpd="sng">
                      <a:noFill/>
                      <a:prstDash val="solid"/>
                      <a:round/>
                      <a:headEnd type="none" w="sm" len="sm"/>
                      <a:tailEnd type="none" w="sm" len="sm"/>
                    </a:lnR>
                    <a:lnT w="25400" cap="flat" cmpd="sng">
                      <a:noFill/>
                      <a:prstDash val="solid"/>
                      <a:round/>
                      <a:headEnd type="none" w="sm" len="sm"/>
                      <a:tailEnd type="none" w="sm" len="sm"/>
                    </a:lnT>
                    <a:lnB w="25400"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a:endParaRPr lang="en-US" sz="1200">
                        <a:solidFill>
                          <a:schemeClr val="tx1"/>
                        </a:solidFill>
                      </a:endParaRPr>
                    </a:p>
                  </a:txBody>
                  <a:tcPr marL="0" marR="0" marT="0" marB="0" anchor="ctr">
                    <a:lnL w="9525" cap="flat" cmpd="sng">
                      <a:noFill/>
                      <a:prstDash val="solid"/>
                      <a:round/>
                      <a:headEnd type="none" w="sm" len="sm"/>
                      <a:tailEnd type="none" w="sm" len="sm"/>
                    </a:lnL>
                    <a:lnR w="9525" cap="flat" cmpd="sng">
                      <a:noFill/>
                      <a:prstDash val="solid"/>
                      <a:round/>
                      <a:headEnd type="none" w="sm" len="sm"/>
                      <a:tailEnd type="none" w="sm" len="sm"/>
                    </a:lnR>
                    <a:lnT w="25400" cap="flat" cmpd="sng">
                      <a:noFill/>
                      <a:prstDash val="solid"/>
                      <a:round/>
                      <a:headEnd type="none" w="sm" len="sm"/>
                      <a:tailEnd type="none" w="sm" len="sm"/>
                    </a:lnT>
                    <a:lnB w="25400"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a:endParaRPr lang="en-US" sz="1200">
                        <a:solidFill>
                          <a:schemeClr val="tx1"/>
                        </a:solidFill>
                      </a:endParaRPr>
                    </a:p>
                  </a:txBody>
                  <a:tcPr marL="0" marR="0" marT="0" marB="0" anchor="ctr">
                    <a:lnL w="9525" cap="flat" cmpd="sng">
                      <a:noFill/>
                      <a:prstDash val="solid"/>
                      <a:round/>
                      <a:headEnd type="none" w="sm" len="sm"/>
                      <a:tailEnd type="none" w="sm" len="sm"/>
                    </a:lnL>
                    <a:lnR w="9525" cap="flat" cmpd="sng">
                      <a:noFill/>
                      <a:prstDash val="solid"/>
                      <a:round/>
                      <a:headEnd type="none" w="sm" len="sm"/>
                      <a:tailEnd type="none" w="sm" len="sm"/>
                    </a:lnR>
                    <a:lnT w="25400" cap="flat" cmpd="sng">
                      <a:noFill/>
                      <a:prstDash val="solid"/>
                      <a:round/>
                      <a:headEnd type="none" w="sm" len="sm"/>
                      <a:tailEnd type="none" w="sm" len="sm"/>
                    </a:lnT>
                    <a:lnB w="25400"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a:endParaRPr lang="en-US" sz="1200">
                        <a:solidFill>
                          <a:schemeClr val="tx1"/>
                        </a:solidFill>
                      </a:endParaRPr>
                    </a:p>
                  </a:txBody>
                  <a:tcPr marL="0" marR="0" marT="0" marB="0" anchor="ctr">
                    <a:lnL w="9525" cap="flat" cmpd="sng">
                      <a:noFill/>
                      <a:prstDash val="solid"/>
                      <a:round/>
                      <a:headEnd type="none" w="sm" len="sm"/>
                      <a:tailEnd type="none" w="sm" len="sm"/>
                    </a:lnL>
                    <a:lnR w="9525" cap="flat" cmpd="sng">
                      <a:noFill/>
                      <a:prstDash val="solid"/>
                      <a:round/>
                      <a:headEnd type="none" w="sm" len="sm"/>
                      <a:tailEnd type="none" w="sm" len="sm"/>
                    </a:lnR>
                    <a:lnT w="25400" cap="flat" cmpd="sng">
                      <a:noFill/>
                      <a:prstDash val="solid"/>
                      <a:round/>
                      <a:headEnd type="none" w="sm" len="sm"/>
                      <a:tailEnd type="none" w="sm" len="sm"/>
                    </a:lnT>
                    <a:lnB w="25400"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a:endParaRPr lang="en-US" sz="1200">
                        <a:solidFill>
                          <a:schemeClr val="tx1"/>
                        </a:solidFill>
                      </a:endParaRPr>
                    </a:p>
                  </a:txBody>
                  <a:tcPr marL="0" marR="0" marT="0" marB="0" anchor="ctr">
                    <a:lnL w="9525" cap="flat" cmpd="sng">
                      <a:noFill/>
                      <a:prstDash val="solid"/>
                      <a:round/>
                      <a:headEnd type="none" w="sm" len="sm"/>
                      <a:tailEnd type="none" w="sm" len="sm"/>
                    </a:lnL>
                    <a:lnR w="9525" cap="flat" cmpd="sng">
                      <a:noFill/>
                      <a:prstDash val="solid"/>
                      <a:round/>
                      <a:headEnd type="none" w="sm" len="sm"/>
                      <a:tailEnd type="none" w="sm" len="sm"/>
                    </a:lnR>
                    <a:lnT w="25400" cap="flat" cmpd="sng">
                      <a:noFill/>
                      <a:prstDash val="solid"/>
                      <a:round/>
                      <a:headEnd type="none" w="sm" len="sm"/>
                      <a:tailEnd type="none" w="sm" len="sm"/>
                    </a:lnT>
                    <a:lnB w="25400"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a:endParaRPr lang="en-US" sz="1200">
                        <a:solidFill>
                          <a:schemeClr val="tx1"/>
                        </a:solidFill>
                      </a:endParaRPr>
                    </a:p>
                  </a:txBody>
                  <a:tcPr marL="0" marR="0" marT="0" marB="0" anchor="ctr">
                    <a:lnL w="9525" cap="flat" cmpd="sng">
                      <a:noFill/>
                      <a:prstDash val="solid"/>
                      <a:round/>
                      <a:headEnd type="none" w="sm" len="sm"/>
                      <a:tailEnd type="none" w="sm" len="sm"/>
                    </a:lnL>
                    <a:lnR w="9525" cap="flat" cmpd="sng">
                      <a:noFill/>
                      <a:prstDash val="solid"/>
                      <a:round/>
                      <a:headEnd type="none" w="sm" len="sm"/>
                      <a:tailEnd type="none" w="sm" len="sm"/>
                    </a:lnR>
                    <a:lnT w="25400" cap="flat" cmpd="sng">
                      <a:noFill/>
                      <a:prstDash val="solid"/>
                      <a:round/>
                      <a:headEnd type="none" w="sm" len="sm"/>
                      <a:tailEnd type="none" w="sm" len="sm"/>
                    </a:lnT>
                    <a:lnB w="25400"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a:endParaRPr lang="en-US" sz="1200">
                        <a:solidFill>
                          <a:schemeClr val="tx1"/>
                        </a:solidFill>
                      </a:endParaRPr>
                    </a:p>
                  </a:txBody>
                  <a:tcPr marL="0" marR="0" marT="0" marB="0" anchor="ctr">
                    <a:lnL w="9525" cap="flat" cmpd="sng">
                      <a:noFill/>
                      <a:prstDash val="solid"/>
                      <a:round/>
                      <a:headEnd type="none" w="sm" len="sm"/>
                      <a:tailEnd type="none" w="sm" len="sm"/>
                    </a:lnL>
                    <a:lnR w="9525" cap="flat" cmpd="sng">
                      <a:noFill/>
                      <a:prstDash val="solid"/>
                      <a:round/>
                      <a:headEnd type="none" w="sm" len="sm"/>
                      <a:tailEnd type="none" w="sm" len="sm"/>
                    </a:lnR>
                    <a:lnT w="25400" cap="flat" cmpd="sng">
                      <a:noFill/>
                      <a:prstDash val="solid"/>
                      <a:round/>
                      <a:headEnd type="none" w="sm" len="sm"/>
                      <a:tailEnd type="none" w="sm" len="sm"/>
                    </a:lnT>
                    <a:lnB w="25400"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a:endParaRPr lang="en-US" sz="1200">
                        <a:solidFill>
                          <a:schemeClr val="tx1"/>
                        </a:solidFill>
                      </a:endParaRPr>
                    </a:p>
                  </a:txBody>
                  <a:tcPr marL="0" marR="0" marT="0" marB="0" anchor="ctr">
                    <a:lnL w="9525" cap="flat" cmpd="sng">
                      <a:noFill/>
                      <a:prstDash val="solid"/>
                      <a:round/>
                      <a:headEnd type="none" w="sm" len="sm"/>
                      <a:tailEnd type="none" w="sm" len="sm"/>
                    </a:lnL>
                    <a:lnR w="9525" cap="flat" cmpd="sng">
                      <a:noFill/>
                      <a:prstDash val="solid"/>
                      <a:round/>
                      <a:headEnd type="none" w="sm" len="sm"/>
                      <a:tailEnd type="none" w="sm" len="sm"/>
                    </a:lnR>
                    <a:lnT w="25400" cap="flat" cmpd="sng">
                      <a:noFill/>
                      <a:prstDash val="solid"/>
                      <a:round/>
                      <a:headEnd type="none" w="sm" len="sm"/>
                      <a:tailEnd type="none" w="sm" len="sm"/>
                    </a:lnT>
                    <a:lnB w="25400"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a:endParaRPr lang="en-US" sz="1200">
                        <a:solidFill>
                          <a:schemeClr val="tx1"/>
                        </a:solidFill>
                      </a:endParaRPr>
                    </a:p>
                  </a:txBody>
                  <a:tcPr marL="0" marR="0" marT="0" marB="0" anchor="ctr">
                    <a:lnL w="9525" cap="flat" cmpd="sng">
                      <a:noFill/>
                      <a:prstDash val="solid"/>
                      <a:round/>
                      <a:headEnd type="none" w="sm" len="sm"/>
                      <a:tailEnd type="none" w="sm" len="sm"/>
                    </a:lnL>
                    <a:lnR w="9525" cap="flat" cmpd="sng">
                      <a:noFill/>
                      <a:prstDash val="solid"/>
                      <a:round/>
                      <a:headEnd type="none" w="sm" len="sm"/>
                      <a:tailEnd type="none" w="sm" len="sm"/>
                    </a:lnR>
                    <a:lnT w="25400" cap="flat" cmpd="sng">
                      <a:noFill/>
                      <a:prstDash val="solid"/>
                      <a:round/>
                      <a:headEnd type="none" w="sm" len="sm"/>
                      <a:tailEnd type="none" w="sm" len="sm"/>
                    </a:lnT>
                    <a:lnB w="25400" cap="flat" cmpd="sng">
                      <a:noFill/>
                      <a:prstDash val="solid"/>
                      <a:round/>
                      <a:headEnd type="none" w="sm" len="sm"/>
                      <a:tailEnd type="none" w="sm" len="sm"/>
                    </a:lnB>
                    <a:lnTlToBr w="12700" cmpd="sng">
                      <a:noFill/>
                      <a:prstDash val="solid"/>
                    </a:lnTlToBr>
                    <a:lnBlToTr w="12700" cmpd="sng">
                      <a:noFill/>
                      <a:prstDash val="solid"/>
                    </a:lnBlToTr>
                    <a:noFill/>
                  </a:tcPr>
                </a:tc>
                <a:extLst>
                  <a:ext uri="{0D108BD9-81ED-4DB2-BD59-A6C34878D82A}">
                    <a16:rowId xmlns:a16="http://schemas.microsoft.com/office/drawing/2014/main" val="3499326654"/>
                  </a:ext>
                </a:extLst>
              </a:tr>
              <a:tr h="390112">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r>
                        <a:rPr lang="en-US" sz="1200">
                          <a:solidFill>
                            <a:schemeClr val="tx1"/>
                          </a:solidFill>
                        </a:rPr>
                        <a:t>Osimertinib </a:t>
                      </a:r>
                    </a:p>
                    <a:p>
                      <a:r>
                        <a:rPr lang="en-US" sz="1200">
                          <a:solidFill>
                            <a:schemeClr val="tx1"/>
                          </a:solidFill>
                        </a:rPr>
                        <a:t>+ chemo</a:t>
                      </a:r>
                    </a:p>
                  </a:txBody>
                  <a:tcPr marL="0" marR="0" marT="0" marB="0" anchor="ctr">
                    <a:lnL w="9525" cap="flat" cmpd="sng">
                      <a:noFill/>
                      <a:prstDash val="solid"/>
                      <a:round/>
                      <a:headEnd type="none" w="sm" len="sm"/>
                      <a:tailEnd type="none" w="sm" len="sm"/>
                    </a:lnL>
                    <a:lnR w="9525" cap="flat" cmpd="sng">
                      <a:noFill/>
                      <a:prstDash val="solid"/>
                      <a:round/>
                      <a:headEnd type="none" w="sm" len="sm"/>
                      <a:tailEnd type="none" w="sm" len="sm"/>
                    </a:lnR>
                    <a:lnT w="25400"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a:r>
                        <a:rPr lang="en-US" sz="1200">
                          <a:solidFill>
                            <a:schemeClr val="tx1"/>
                          </a:solidFill>
                        </a:rPr>
                        <a:t>279</a:t>
                      </a:r>
                    </a:p>
                  </a:txBody>
                  <a:tcPr marL="0" marR="0" marT="0" marB="0" anchor="ctr">
                    <a:lnL w="9525" cap="flat" cmpd="sng">
                      <a:noFill/>
                      <a:prstDash val="solid"/>
                      <a:round/>
                      <a:headEnd type="none" w="sm" len="sm"/>
                      <a:tailEnd type="none" w="sm" len="sm"/>
                    </a:lnL>
                    <a:lnR w="9525" cap="flat" cmpd="sng">
                      <a:noFill/>
                      <a:prstDash val="solid"/>
                      <a:round/>
                      <a:headEnd type="none" w="sm" len="sm"/>
                      <a:tailEnd type="none" w="sm" len="sm"/>
                    </a:lnR>
                    <a:lnT w="25400"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a:r>
                        <a:rPr lang="en-US" sz="1200">
                          <a:solidFill>
                            <a:schemeClr val="tx1"/>
                          </a:solidFill>
                        </a:rPr>
                        <a:t>254</a:t>
                      </a:r>
                    </a:p>
                  </a:txBody>
                  <a:tcPr marL="0" marR="0" marT="0" marB="0" anchor="ctr">
                    <a:lnL w="9525" cap="flat" cmpd="sng">
                      <a:noFill/>
                      <a:prstDash val="solid"/>
                      <a:round/>
                      <a:headEnd type="none" w="sm" len="sm"/>
                      <a:tailEnd type="none" w="sm" len="sm"/>
                    </a:lnL>
                    <a:lnR w="9525" cap="flat" cmpd="sng">
                      <a:noFill/>
                      <a:prstDash val="solid"/>
                      <a:round/>
                      <a:headEnd type="none" w="sm" len="sm"/>
                      <a:tailEnd type="none" w="sm" len="sm"/>
                    </a:lnR>
                    <a:lnT w="25400"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a:r>
                        <a:rPr lang="en-US" sz="1200">
                          <a:solidFill>
                            <a:schemeClr val="tx1"/>
                          </a:solidFill>
                        </a:rPr>
                        <a:t>241</a:t>
                      </a:r>
                    </a:p>
                  </a:txBody>
                  <a:tcPr marL="0" marR="0" marT="0" marB="0" anchor="ctr">
                    <a:lnL w="9525" cap="flat" cmpd="sng">
                      <a:noFill/>
                      <a:prstDash val="solid"/>
                      <a:round/>
                      <a:headEnd type="none" w="sm" len="sm"/>
                      <a:tailEnd type="none" w="sm" len="sm"/>
                    </a:lnL>
                    <a:lnR w="9525" cap="flat" cmpd="sng">
                      <a:noFill/>
                      <a:prstDash val="solid"/>
                      <a:round/>
                      <a:headEnd type="none" w="sm" len="sm"/>
                      <a:tailEnd type="none" w="sm" len="sm"/>
                    </a:lnR>
                    <a:lnT w="25400"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a:r>
                        <a:rPr lang="en-US" sz="1200">
                          <a:solidFill>
                            <a:schemeClr val="tx1"/>
                          </a:solidFill>
                        </a:rPr>
                        <a:t>225</a:t>
                      </a:r>
                    </a:p>
                  </a:txBody>
                  <a:tcPr marL="0" marR="0" marT="0" marB="0" anchor="ctr">
                    <a:lnL w="9525" cap="flat" cmpd="sng">
                      <a:noFill/>
                      <a:prstDash val="solid"/>
                      <a:round/>
                      <a:headEnd type="none" w="sm" len="sm"/>
                      <a:tailEnd type="none" w="sm" len="sm"/>
                    </a:lnL>
                    <a:lnR w="9525" cap="flat" cmpd="sng">
                      <a:noFill/>
                      <a:prstDash val="solid"/>
                      <a:round/>
                      <a:headEnd type="none" w="sm" len="sm"/>
                      <a:tailEnd type="none" w="sm" len="sm"/>
                    </a:lnR>
                    <a:lnT w="25400"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a:r>
                        <a:rPr lang="en-US" sz="1200">
                          <a:solidFill>
                            <a:schemeClr val="tx1"/>
                          </a:solidFill>
                        </a:rPr>
                        <a:t>207</a:t>
                      </a:r>
                    </a:p>
                  </a:txBody>
                  <a:tcPr marL="0" marR="0" marT="0" marB="0" anchor="ctr">
                    <a:lnL w="9525" cap="flat" cmpd="sng">
                      <a:noFill/>
                      <a:prstDash val="solid"/>
                      <a:round/>
                      <a:headEnd type="none" w="sm" len="sm"/>
                      <a:tailEnd type="none" w="sm" len="sm"/>
                    </a:lnL>
                    <a:lnR w="9525" cap="flat" cmpd="sng">
                      <a:noFill/>
                      <a:prstDash val="solid"/>
                      <a:round/>
                      <a:headEnd type="none" w="sm" len="sm"/>
                      <a:tailEnd type="none" w="sm" len="sm"/>
                    </a:lnR>
                    <a:lnT w="25400"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a:r>
                        <a:rPr lang="en-US" sz="1200">
                          <a:solidFill>
                            <a:schemeClr val="tx1"/>
                          </a:solidFill>
                        </a:rPr>
                        <a:t>187</a:t>
                      </a:r>
                    </a:p>
                  </a:txBody>
                  <a:tcPr marL="0" marR="0" marT="0" marB="0" anchor="ctr">
                    <a:lnL w="9525" cap="flat" cmpd="sng">
                      <a:noFill/>
                      <a:prstDash val="solid"/>
                      <a:round/>
                      <a:headEnd type="none" w="sm" len="sm"/>
                      <a:tailEnd type="none" w="sm" len="sm"/>
                    </a:lnL>
                    <a:lnR w="9525" cap="flat" cmpd="sng">
                      <a:noFill/>
                      <a:prstDash val="solid"/>
                      <a:round/>
                      <a:headEnd type="none" w="sm" len="sm"/>
                      <a:tailEnd type="none" w="sm" len="sm"/>
                    </a:lnR>
                    <a:lnT w="25400"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a:r>
                        <a:rPr lang="en-US" sz="1200">
                          <a:solidFill>
                            <a:schemeClr val="tx1"/>
                          </a:solidFill>
                        </a:rPr>
                        <a:t>165</a:t>
                      </a:r>
                    </a:p>
                  </a:txBody>
                  <a:tcPr marL="0" marR="0" marT="0" marB="0" anchor="ctr">
                    <a:lnL w="9525" cap="flat" cmpd="sng">
                      <a:noFill/>
                      <a:prstDash val="solid"/>
                      <a:round/>
                      <a:headEnd type="none" w="sm" len="sm"/>
                      <a:tailEnd type="none" w="sm" len="sm"/>
                    </a:lnL>
                    <a:lnR w="9525" cap="flat" cmpd="sng">
                      <a:noFill/>
                      <a:prstDash val="solid"/>
                      <a:round/>
                      <a:headEnd type="none" w="sm" len="sm"/>
                      <a:tailEnd type="none" w="sm" len="sm"/>
                    </a:lnR>
                    <a:lnT w="25400"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a:r>
                        <a:rPr lang="en-US" sz="1200">
                          <a:solidFill>
                            <a:schemeClr val="tx1"/>
                          </a:solidFill>
                        </a:rPr>
                        <a:t>133</a:t>
                      </a:r>
                    </a:p>
                  </a:txBody>
                  <a:tcPr marL="0" marR="0" marT="0" marB="0" anchor="ctr">
                    <a:lnL w="9525" cap="flat" cmpd="sng">
                      <a:noFill/>
                      <a:prstDash val="solid"/>
                      <a:round/>
                      <a:headEnd type="none" w="sm" len="sm"/>
                      <a:tailEnd type="none" w="sm" len="sm"/>
                    </a:lnL>
                    <a:lnR w="9525" cap="flat" cmpd="sng">
                      <a:noFill/>
                      <a:prstDash val="solid"/>
                      <a:round/>
                      <a:headEnd type="none" w="sm" len="sm"/>
                      <a:tailEnd type="none" w="sm" len="sm"/>
                    </a:lnR>
                    <a:lnT w="25400"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a:r>
                        <a:rPr lang="en-US" sz="1200">
                          <a:solidFill>
                            <a:schemeClr val="tx1"/>
                          </a:solidFill>
                        </a:rPr>
                        <a:t>84</a:t>
                      </a:r>
                    </a:p>
                  </a:txBody>
                  <a:tcPr marL="0" marR="0" marT="0" marB="0" anchor="ctr">
                    <a:lnL w="9525" cap="flat" cmpd="sng">
                      <a:noFill/>
                      <a:prstDash val="solid"/>
                      <a:round/>
                      <a:headEnd type="none" w="sm" len="sm"/>
                      <a:tailEnd type="none" w="sm" len="sm"/>
                    </a:lnL>
                    <a:lnR w="9525" cap="flat" cmpd="sng">
                      <a:noFill/>
                      <a:prstDash val="solid"/>
                      <a:round/>
                      <a:headEnd type="none" w="sm" len="sm"/>
                      <a:tailEnd type="none" w="sm" len="sm"/>
                    </a:lnR>
                    <a:lnT w="25400"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a:r>
                        <a:rPr lang="en-US" sz="1200">
                          <a:solidFill>
                            <a:schemeClr val="tx1"/>
                          </a:solidFill>
                        </a:rPr>
                        <a:t>42</a:t>
                      </a:r>
                    </a:p>
                  </a:txBody>
                  <a:tcPr marL="0" marR="0" marT="0" marB="0" anchor="ctr">
                    <a:lnL w="9525" cap="flat" cmpd="sng">
                      <a:noFill/>
                      <a:prstDash val="solid"/>
                      <a:round/>
                      <a:headEnd type="none" w="sm" len="sm"/>
                      <a:tailEnd type="none" w="sm" len="sm"/>
                    </a:lnL>
                    <a:lnR w="9525" cap="flat" cmpd="sng">
                      <a:noFill/>
                      <a:prstDash val="solid"/>
                      <a:round/>
                      <a:headEnd type="none" w="sm" len="sm"/>
                      <a:tailEnd type="none" w="sm" len="sm"/>
                    </a:lnR>
                    <a:lnT w="25400"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a:r>
                        <a:rPr lang="en-US" sz="1200">
                          <a:solidFill>
                            <a:schemeClr val="tx1"/>
                          </a:solidFill>
                        </a:rPr>
                        <a:t>21</a:t>
                      </a:r>
                    </a:p>
                  </a:txBody>
                  <a:tcPr marL="0" marR="0" marT="0" marB="0" anchor="ctr">
                    <a:lnL w="9525" cap="flat" cmpd="sng">
                      <a:noFill/>
                      <a:prstDash val="solid"/>
                      <a:round/>
                      <a:headEnd type="none" w="sm" len="sm"/>
                      <a:tailEnd type="none" w="sm" len="sm"/>
                    </a:lnL>
                    <a:lnR w="9525" cap="flat" cmpd="sng">
                      <a:noFill/>
                      <a:prstDash val="solid"/>
                      <a:round/>
                      <a:headEnd type="none" w="sm" len="sm"/>
                      <a:tailEnd type="none" w="sm" len="sm"/>
                    </a:lnR>
                    <a:lnT w="25400"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a:r>
                        <a:rPr lang="en-US" sz="1200">
                          <a:solidFill>
                            <a:schemeClr val="tx1"/>
                          </a:solidFill>
                        </a:rPr>
                        <a:t>3</a:t>
                      </a:r>
                    </a:p>
                  </a:txBody>
                  <a:tcPr marL="0" marR="0" marT="0" marB="0" anchor="ctr">
                    <a:lnL w="9525" cap="flat" cmpd="sng">
                      <a:noFill/>
                      <a:prstDash val="solid"/>
                      <a:round/>
                      <a:headEnd type="none" w="sm" len="sm"/>
                      <a:tailEnd type="none" w="sm" len="sm"/>
                    </a:lnL>
                    <a:lnR w="9525" cap="flat" cmpd="sng">
                      <a:noFill/>
                      <a:prstDash val="solid"/>
                      <a:round/>
                      <a:headEnd type="none" w="sm" len="sm"/>
                      <a:tailEnd type="none" w="sm" len="sm"/>
                    </a:lnR>
                    <a:lnT w="25400"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a:r>
                        <a:rPr lang="en-US" sz="1200">
                          <a:solidFill>
                            <a:schemeClr val="tx1"/>
                          </a:solidFill>
                        </a:rPr>
                        <a:t>0</a:t>
                      </a:r>
                    </a:p>
                  </a:txBody>
                  <a:tcPr marL="0" marR="0" marT="0" marB="0" anchor="ctr">
                    <a:lnL w="9525" cap="flat" cmpd="sng">
                      <a:noFill/>
                      <a:prstDash val="solid"/>
                      <a:round/>
                      <a:headEnd type="none" w="sm" len="sm"/>
                      <a:tailEnd type="none" w="sm" len="sm"/>
                    </a:lnL>
                    <a:lnR w="9525" cap="flat" cmpd="sng">
                      <a:noFill/>
                      <a:prstDash val="solid"/>
                      <a:round/>
                      <a:headEnd type="none" w="sm" len="sm"/>
                      <a:tailEnd type="none" w="sm" len="sm"/>
                    </a:lnR>
                    <a:lnT w="25400"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noFill/>
                  </a:tcPr>
                </a:tc>
                <a:extLst>
                  <a:ext uri="{0D108BD9-81ED-4DB2-BD59-A6C34878D82A}">
                    <a16:rowId xmlns:a16="http://schemas.microsoft.com/office/drawing/2014/main" val="3110838479"/>
                  </a:ext>
                </a:extLst>
              </a:tr>
              <a:tr h="195056">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r>
                        <a:rPr lang="en-US" sz="1200">
                          <a:solidFill>
                            <a:schemeClr val="tx1"/>
                          </a:solidFill>
                        </a:rPr>
                        <a:t>Osimertinib</a:t>
                      </a:r>
                    </a:p>
                  </a:txBody>
                  <a:tcPr marL="0" marR="0"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25400"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a:r>
                        <a:rPr lang="en-US" sz="1200">
                          <a:solidFill>
                            <a:schemeClr val="tx1"/>
                          </a:solidFill>
                        </a:rPr>
                        <a:t>278</a:t>
                      </a:r>
                    </a:p>
                  </a:txBody>
                  <a:tcPr marL="0" marR="0"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25400"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a:r>
                        <a:rPr lang="en-US" sz="1200">
                          <a:solidFill>
                            <a:schemeClr val="tx1"/>
                          </a:solidFill>
                        </a:rPr>
                        <a:t>246</a:t>
                      </a:r>
                    </a:p>
                  </a:txBody>
                  <a:tcPr marL="0" marR="0"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25400"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a:r>
                        <a:rPr lang="en-US" sz="1200">
                          <a:solidFill>
                            <a:schemeClr val="tx1"/>
                          </a:solidFill>
                        </a:rPr>
                        <a:t>227</a:t>
                      </a:r>
                    </a:p>
                  </a:txBody>
                  <a:tcPr marL="0" marR="0"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25400"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a:r>
                        <a:rPr lang="en-US" sz="1200">
                          <a:solidFill>
                            <a:schemeClr val="tx1"/>
                          </a:solidFill>
                        </a:rPr>
                        <a:t>203</a:t>
                      </a:r>
                    </a:p>
                  </a:txBody>
                  <a:tcPr marL="0" marR="0"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25400"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a:r>
                        <a:rPr lang="en-US" sz="1200">
                          <a:solidFill>
                            <a:schemeClr val="tx1"/>
                          </a:solidFill>
                        </a:rPr>
                        <a:t>178</a:t>
                      </a:r>
                    </a:p>
                  </a:txBody>
                  <a:tcPr marL="0" marR="0"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25400"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a:r>
                        <a:rPr lang="en-US" sz="1200">
                          <a:solidFill>
                            <a:schemeClr val="tx1"/>
                          </a:solidFill>
                        </a:rPr>
                        <a:t>148</a:t>
                      </a:r>
                    </a:p>
                  </a:txBody>
                  <a:tcPr marL="0" marR="0"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25400"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a:r>
                        <a:rPr lang="en-US" sz="1200">
                          <a:solidFill>
                            <a:schemeClr val="tx1"/>
                          </a:solidFill>
                        </a:rPr>
                        <a:t>119</a:t>
                      </a:r>
                    </a:p>
                  </a:txBody>
                  <a:tcPr marL="0" marR="0"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25400"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a:r>
                        <a:rPr lang="en-US" sz="1200">
                          <a:solidFill>
                            <a:schemeClr val="tx1"/>
                          </a:solidFill>
                        </a:rPr>
                        <a:t>94</a:t>
                      </a:r>
                    </a:p>
                  </a:txBody>
                  <a:tcPr marL="0" marR="0"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25400"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a:r>
                        <a:rPr lang="en-US" sz="1200">
                          <a:solidFill>
                            <a:schemeClr val="tx1"/>
                          </a:solidFill>
                        </a:rPr>
                        <a:t>67</a:t>
                      </a:r>
                    </a:p>
                  </a:txBody>
                  <a:tcPr marL="0" marR="0"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25400"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a:r>
                        <a:rPr lang="en-US" sz="1200">
                          <a:solidFill>
                            <a:schemeClr val="tx1"/>
                          </a:solidFill>
                        </a:rPr>
                        <a:t>48</a:t>
                      </a:r>
                    </a:p>
                  </a:txBody>
                  <a:tcPr marL="0" marR="0"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25400"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a:r>
                        <a:rPr lang="en-US" sz="1200">
                          <a:solidFill>
                            <a:schemeClr val="tx1"/>
                          </a:solidFill>
                        </a:rPr>
                        <a:t>21</a:t>
                      </a:r>
                    </a:p>
                  </a:txBody>
                  <a:tcPr marL="0" marR="0"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25400"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a:r>
                        <a:rPr lang="en-US" sz="1200">
                          <a:solidFill>
                            <a:schemeClr val="tx1"/>
                          </a:solidFill>
                        </a:rPr>
                        <a:t>1</a:t>
                      </a:r>
                    </a:p>
                  </a:txBody>
                  <a:tcPr marL="0" marR="0"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25400"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ctr"/>
                      <a:r>
                        <a:rPr lang="en-US" sz="1200">
                          <a:solidFill>
                            <a:schemeClr val="tx1"/>
                          </a:solidFill>
                        </a:rPr>
                        <a:t>0</a:t>
                      </a:r>
                    </a:p>
                  </a:txBody>
                  <a:tcPr marL="0" marR="0"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25400" cap="flat" cmpd="sng">
                      <a:noFill/>
                      <a:prstDash val="solid"/>
                      <a:round/>
                      <a:headEnd type="none" w="sm" len="sm"/>
                      <a:tailEnd type="none" w="sm" len="sm"/>
                    </a:lnB>
                    <a:lnTlToBr w="12700" cmpd="sng">
                      <a:noFill/>
                      <a:prstDash val="solid"/>
                    </a:lnTlToBr>
                    <a:lnBlToTr w="12700" cmpd="sng">
                      <a:noFill/>
                      <a:prstDash val="solid"/>
                    </a:lnBlToTr>
                    <a:noFill/>
                  </a:tcPr>
                </a:tc>
                <a:extLst>
                  <a:ext uri="{0D108BD9-81ED-4DB2-BD59-A6C34878D82A}">
                    <a16:rowId xmlns:a16="http://schemas.microsoft.com/office/drawing/2014/main" val="2760596598"/>
                  </a:ext>
                </a:extLst>
              </a:tr>
            </a:tbl>
          </a:graphicData>
        </a:graphic>
      </p:graphicFrame>
      <p:sp>
        <p:nvSpPr>
          <p:cNvPr id="62" name="Rectangle 61">
            <a:extLst>
              <a:ext uri="{FF2B5EF4-FFF2-40B4-BE49-F238E27FC236}">
                <a16:creationId xmlns:a16="http://schemas.microsoft.com/office/drawing/2014/main" id="{73BD7BF9-F293-45D2-577C-89FA9942BDA6}"/>
              </a:ext>
            </a:extLst>
          </p:cNvPr>
          <p:cNvSpPr/>
          <p:nvPr/>
        </p:nvSpPr>
        <p:spPr>
          <a:xfrm>
            <a:off x="1332291" y="4589632"/>
            <a:ext cx="4874225" cy="305659"/>
          </a:xfrm>
          <a:prstGeom prst="rect">
            <a:avLst/>
          </a:prstGeom>
          <a:noFill/>
          <a:ln w="12700" cap="flat" cmpd="sng" algn="ctr">
            <a:noFill/>
            <a:prstDash val="solid"/>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600" b="1" i="0" u="none" strike="noStrike" kern="0" cap="none" spc="0" normalizeH="0" baseline="0" noProof="0">
                <a:ln>
                  <a:noFill/>
                </a:ln>
                <a:solidFill>
                  <a:srgbClr val="000000"/>
                </a:solidFill>
                <a:effectLst/>
                <a:uLnTx/>
                <a:uFillTx/>
                <a:latin typeface="Arial"/>
                <a:ea typeface="+mn-ea"/>
                <a:cs typeface="+mn-cs"/>
                <a:sym typeface="Arial"/>
              </a:rPr>
              <a:t>Time Since Randomization, </a:t>
            </a:r>
            <a:r>
              <a:rPr kumimoji="0" lang="en-US" sz="1600" b="1" i="0" u="none" strike="noStrike" kern="0" cap="none" spc="0" normalizeH="0" baseline="0" noProof="0" err="1">
                <a:ln>
                  <a:noFill/>
                </a:ln>
                <a:solidFill>
                  <a:srgbClr val="000000"/>
                </a:solidFill>
                <a:effectLst/>
                <a:uLnTx/>
                <a:uFillTx/>
                <a:latin typeface="Arial"/>
                <a:ea typeface="+mn-ea"/>
                <a:cs typeface="+mn-cs"/>
                <a:sym typeface="Arial"/>
              </a:rPr>
              <a:t>mo</a:t>
            </a:r>
            <a:endParaRPr kumimoji="0" lang="en-US" sz="1600" b="1"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63" name="Rectangle 62">
            <a:extLst>
              <a:ext uri="{FF2B5EF4-FFF2-40B4-BE49-F238E27FC236}">
                <a16:creationId xmlns:a16="http://schemas.microsoft.com/office/drawing/2014/main" id="{B7370324-F966-9A3D-3DF8-C8A99B4F8669}"/>
              </a:ext>
            </a:extLst>
          </p:cNvPr>
          <p:cNvSpPr/>
          <p:nvPr/>
        </p:nvSpPr>
        <p:spPr>
          <a:xfrm>
            <a:off x="2472877" y="3053922"/>
            <a:ext cx="472747" cy="211028"/>
          </a:xfrm>
          <a:prstGeom prst="rect">
            <a:avLst/>
          </a:prstGeom>
          <a:noFill/>
          <a:ln w="12700" cap="flat" cmpd="sng" algn="ctr">
            <a:noFill/>
            <a:prstDash val="solid"/>
            <a:miter lim="800000"/>
          </a:ln>
          <a:effectLst/>
        </p:spPr>
        <p:txBody>
          <a:bodyPr lIns="0" tIns="0" rIns="0" bIns="0"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400" b="0" i="0" u="none" strike="noStrike" kern="0" cap="none" spc="0" normalizeH="0" baseline="0" noProof="0">
                <a:ln>
                  <a:noFill/>
                </a:ln>
                <a:solidFill>
                  <a:srgbClr val="D77624"/>
                </a:solidFill>
                <a:effectLst/>
                <a:uLnTx/>
                <a:uFillTx/>
                <a:latin typeface="Arial"/>
                <a:ea typeface="+mn-ea"/>
                <a:cs typeface="+mn-cs"/>
                <a:sym typeface="Arial"/>
              </a:rPr>
              <a:t>66%</a:t>
            </a:r>
          </a:p>
        </p:txBody>
      </p:sp>
      <p:sp>
        <p:nvSpPr>
          <p:cNvPr id="2688" name="Rectangle 2687">
            <a:extLst>
              <a:ext uri="{FF2B5EF4-FFF2-40B4-BE49-F238E27FC236}">
                <a16:creationId xmlns:a16="http://schemas.microsoft.com/office/drawing/2014/main" id="{40EF001D-7804-5DA6-24AF-CD3BF7DF56D7}"/>
              </a:ext>
            </a:extLst>
          </p:cNvPr>
          <p:cNvSpPr/>
          <p:nvPr/>
        </p:nvSpPr>
        <p:spPr>
          <a:xfrm>
            <a:off x="4156054" y="3568461"/>
            <a:ext cx="409811" cy="198208"/>
          </a:xfrm>
          <a:prstGeom prst="rect">
            <a:avLst/>
          </a:prstGeom>
          <a:noFill/>
          <a:ln w="12700" cap="flat" cmpd="sng" algn="ctr">
            <a:noFill/>
            <a:prstDash val="solid"/>
            <a:miter lim="800000"/>
          </a:ln>
          <a:effectLst/>
        </p:spPr>
        <p:txBody>
          <a:bodyPr lIns="0" tIns="0" rIns="0" bIns="0"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400" b="0" i="0" u="none" strike="noStrike" kern="0" cap="none" spc="0" normalizeH="0" baseline="0" noProof="0">
                <a:ln>
                  <a:noFill/>
                </a:ln>
                <a:solidFill>
                  <a:srgbClr val="D77624"/>
                </a:solidFill>
                <a:effectLst/>
                <a:uLnTx/>
                <a:uFillTx/>
                <a:latin typeface="Arial"/>
                <a:ea typeface="+mn-ea"/>
                <a:cs typeface="+mn-cs"/>
                <a:sym typeface="Arial"/>
              </a:rPr>
              <a:t>41%</a:t>
            </a:r>
          </a:p>
        </p:txBody>
      </p:sp>
      <p:sp>
        <p:nvSpPr>
          <p:cNvPr id="2689" name="Rectangle 2688">
            <a:extLst>
              <a:ext uri="{FF2B5EF4-FFF2-40B4-BE49-F238E27FC236}">
                <a16:creationId xmlns:a16="http://schemas.microsoft.com/office/drawing/2014/main" id="{94FD1F1D-24C3-E204-A4AA-BD444B5FF73C}"/>
              </a:ext>
            </a:extLst>
          </p:cNvPr>
          <p:cNvSpPr/>
          <p:nvPr/>
        </p:nvSpPr>
        <p:spPr>
          <a:xfrm>
            <a:off x="4462452" y="2973504"/>
            <a:ext cx="401151" cy="185971"/>
          </a:xfrm>
          <a:prstGeom prst="rect">
            <a:avLst/>
          </a:prstGeom>
          <a:noFill/>
          <a:ln w="12700" cap="flat" cmpd="sng" algn="ctr">
            <a:noFill/>
            <a:prstDash val="solid"/>
            <a:miter lim="800000"/>
          </a:ln>
          <a:effectLst/>
        </p:spPr>
        <p:txBody>
          <a:bodyPr lIns="0" tIns="0" rIns="0" bIns="0"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400" b="0" i="0" u="none" strike="noStrike" kern="0" cap="none" spc="0" normalizeH="0" baseline="0" noProof="0">
                <a:ln>
                  <a:noFill/>
                </a:ln>
                <a:solidFill>
                  <a:srgbClr val="09345A"/>
                </a:solidFill>
                <a:effectLst/>
                <a:uLnTx/>
                <a:uFillTx/>
                <a:latin typeface="Arial"/>
                <a:ea typeface="+mn-ea"/>
                <a:cs typeface="+mn-cs"/>
                <a:sym typeface="Arial"/>
              </a:rPr>
              <a:t>57%</a:t>
            </a:r>
          </a:p>
        </p:txBody>
      </p:sp>
      <p:sp>
        <p:nvSpPr>
          <p:cNvPr id="2690" name="Rectangle 2689">
            <a:extLst>
              <a:ext uri="{FF2B5EF4-FFF2-40B4-BE49-F238E27FC236}">
                <a16:creationId xmlns:a16="http://schemas.microsoft.com/office/drawing/2014/main" id="{9D4FDE6B-3A85-70CC-9B0E-F88271179C08}"/>
              </a:ext>
            </a:extLst>
          </p:cNvPr>
          <p:cNvSpPr/>
          <p:nvPr/>
        </p:nvSpPr>
        <p:spPr>
          <a:xfrm>
            <a:off x="5064633" y="3241947"/>
            <a:ext cx="2024680" cy="112791"/>
          </a:xfrm>
          <a:prstGeom prst="rect">
            <a:avLst/>
          </a:prstGeom>
          <a:noFill/>
          <a:ln w="12700" cap="flat" cmpd="sng" algn="ctr">
            <a:noFill/>
            <a:prstDash val="solid"/>
            <a:miter lim="800000"/>
          </a:ln>
          <a:effectLst/>
        </p:spPr>
        <p:txBody>
          <a:bodyPr lIns="0" tIns="0" rIns="0" bIns="0"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600" b="0" i="0" u="none" strike="noStrike" kern="0" cap="none" spc="0" normalizeH="0" baseline="0" noProof="0">
                <a:ln>
                  <a:noFill/>
                </a:ln>
                <a:solidFill>
                  <a:srgbClr val="09345A"/>
                </a:solidFill>
                <a:effectLst/>
                <a:uLnTx/>
                <a:uFillTx/>
                <a:latin typeface="Arial"/>
                <a:ea typeface="+mn-ea"/>
                <a:cs typeface="+mn-cs"/>
                <a:sym typeface="Arial"/>
              </a:rPr>
              <a:t>Osimertinib + chemo</a:t>
            </a:r>
          </a:p>
        </p:txBody>
      </p:sp>
      <p:sp>
        <p:nvSpPr>
          <p:cNvPr id="2691" name="Rectangle 2690">
            <a:extLst>
              <a:ext uri="{FF2B5EF4-FFF2-40B4-BE49-F238E27FC236}">
                <a16:creationId xmlns:a16="http://schemas.microsoft.com/office/drawing/2014/main" id="{C8D25806-052B-4E86-FE05-E6BDECF2C4BB}"/>
              </a:ext>
            </a:extLst>
          </p:cNvPr>
          <p:cNvSpPr/>
          <p:nvPr/>
        </p:nvSpPr>
        <p:spPr>
          <a:xfrm>
            <a:off x="5915146" y="3705529"/>
            <a:ext cx="1040007" cy="220111"/>
          </a:xfrm>
          <a:prstGeom prst="rect">
            <a:avLst/>
          </a:prstGeom>
          <a:noFill/>
          <a:ln w="12700" cap="flat" cmpd="sng" algn="ctr">
            <a:noFill/>
            <a:prstDash val="solid"/>
            <a:miter lim="800000"/>
          </a:ln>
          <a:effectLst/>
        </p:spPr>
        <p:txBody>
          <a:bodyPr lIns="0" tIns="0" rIns="0" bIns="0"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600" b="0" i="0" u="none" strike="noStrike" kern="0" cap="none" spc="0" normalizeH="0" baseline="0" noProof="0">
                <a:ln>
                  <a:noFill/>
                </a:ln>
                <a:solidFill>
                  <a:srgbClr val="D77624"/>
                </a:solidFill>
                <a:effectLst/>
                <a:uLnTx/>
                <a:uFillTx/>
                <a:latin typeface="Arial"/>
                <a:ea typeface="+mn-ea"/>
                <a:cs typeface="+mn-cs"/>
                <a:sym typeface="Arial"/>
              </a:rPr>
              <a:t>Osimertinib </a:t>
            </a:r>
          </a:p>
        </p:txBody>
      </p:sp>
      <p:grpSp>
        <p:nvGrpSpPr>
          <p:cNvPr id="2692" name="Group 2691">
            <a:extLst>
              <a:ext uri="{FF2B5EF4-FFF2-40B4-BE49-F238E27FC236}">
                <a16:creationId xmlns:a16="http://schemas.microsoft.com/office/drawing/2014/main" id="{71BDEAA0-A139-A4FF-45C6-2600C2CD97CD}"/>
              </a:ext>
            </a:extLst>
          </p:cNvPr>
          <p:cNvGrpSpPr/>
          <p:nvPr/>
        </p:nvGrpSpPr>
        <p:grpSpPr>
          <a:xfrm>
            <a:off x="1332291" y="2363382"/>
            <a:ext cx="4611832" cy="1602987"/>
            <a:chOff x="746125" y="2626623"/>
            <a:chExt cx="3458874" cy="1202240"/>
          </a:xfrm>
        </p:grpSpPr>
        <p:sp>
          <p:nvSpPr>
            <p:cNvPr id="2693" name="Freeform 2717">
              <a:extLst>
                <a:ext uri="{FF2B5EF4-FFF2-40B4-BE49-F238E27FC236}">
                  <a16:creationId xmlns:a16="http://schemas.microsoft.com/office/drawing/2014/main" id="{55CF111E-26D3-60B9-C76D-343B141786E6}"/>
                </a:ext>
              </a:extLst>
            </p:cNvPr>
            <p:cNvSpPr/>
            <p:nvPr/>
          </p:nvSpPr>
          <p:spPr>
            <a:xfrm>
              <a:off x="746125" y="2698750"/>
              <a:ext cx="3381375" cy="1038225"/>
            </a:xfrm>
            <a:custGeom>
              <a:avLst/>
              <a:gdLst>
                <a:gd name="connsiteX0" fmla="*/ 3381375 w 3381375"/>
                <a:gd name="connsiteY0" fmla="*/ 1038225 h 1038225"/>
                <a:gd name="connsiteX1" fmla="*/ 3111500 w 3381375"/>
                <a:gd name="connsiteY1" fmla="*/ 1038225 h 1038225"/>
                <a:gd name="connsiteX2" fmla="*/ 3111500 w 3381375"/>
                <a:gd name="connsiteY2" fmla="*/ 917575 h 1038225"/>
                <a:gd name="connsiteX3" fmla="*/ 3086100 w 3381375"/>
                <a:gd name="connsiteY3" fmla="*/ 917575 h 1038225"/>
                <a:gd name="connsiteX4" fmla="*/ 3086100 w 3381375"/>
                <a:gd name="connsiteY4" fmla="*/ 876300 h 1038225"/>
                <a:gd name="connsiteX5" fmla="*/ 2914650 w 3381375"/>
                <a:gd name="connsiteY5" fmla="*/ 876300 h 1038225"/>
                <a:gd name="connsiteX6" fmla="*/ 2914650 w 3381375"/>
                <a:gd name="connsiteY6" fmla="*/ 860425 h 1038225"/>
                <a:gd name="connsiteX7" fmla="*/ 2822575 w 3381375"/>
                <a:gd name="connsiteY7" fmla="*/ 860425 h 1038225"/>
                <a:gd name="connsiteX8" fmla="*/ 2822575 w 3381375"/>
                <a:gd name="connsiteY8" fmla="*/ 825500 h 1038225"/>
                <a:gd name="connsiteX9" fmla="*/ 2559050 w 3381375"/>
                <a:gd name="connsiteY9" fmla="*/ 825500 h 1038225"/>
                <a:gd name="connsiteX10" fmla="*/ 2520950 w 3381375"/>
                <a:gd name="connsiteY10" fmla="*/ 790575 h 1038225"/>
                <a:gd name="connsiteX11" fmla="*/ 2270125 w 3381375"/>
                <a:gd name="connsiteY11" fmla="*/ 790575 h 1038225"/>
                <a:gd name="connsiteX12" fmla="*/ 2270125 w 3381375"/>
                <a:gd name="connsiteY12" fmla="*/ 749300 h 1038225"/>
                <a:gd name="connsiteX13" fmla="*/ 2190750 w 3381375"/>
                <a:gd name="connsiteY13" fmla="*/ 749300 h 1038225"/>
                <a:gd name="connsiteX14" fmla="*/ 2190750 w 3381375"/>
                <a:gd name="connsiteY14" fmla="*/ 739775 h 1038225"/>
                <a:gd name="connsiteX15" fmla="*/ 2108200 w 3381375"/>
                <a:gd name="connsiteY15" fmla="*/ 739775 h 1038225"/>
                <a:gd name="connsiteX16" fmla="*/ 2108200 w 3381375"/>
                <a:gd name="connsiteY16" fmla="*/ 733425 h 1038225"/>
                <a:gd name="connsiteX17" fmla="*/ 2073275 w 3381375"/>
                <a:gd name="connsiteY17" fmla="*/ 733425 h 1038225"/>
                <a:gd name="connsiteX18" fmla="*/ 2073275 w 3381375"/>
                <a:gd name="connsiteY18" fmla="*/ 723900 h 1038225"/>
                <a:gd name="connsiteX19" fmla="*/ 1993900 w 3381375"/>
                <a:gd name="connsiteY19" fmla="*/ 723900 h 1038225"/>
                <a:gd name="connsiteX20" fmla="*/ 1952625 w 3381375"/>
                <a:gd name="connsiteY20" fmla="*/ 679450 h 1038225"/>
                <a:gd name="connsiteX21" fmla="*/ 1724025 w 3381375"/>
                <a:gd name="connsiteY21" fmla="*/ 679450 h 1038225"/>
                <a:gd name="connsiteX22" fmla="*/ 1682750 w 3381375"/>
                <a:gd name="connsiteY22" fmla="*/ 606425 h 1038225"/>
                <a:gd name="connsiteX23" fmla="*/ 1574800 w 3381375"/>
                <a:gd name="connsiteY23" fmla="*/ 606425 h 1038225"/>
                <a:gd name="connsiteX24" fmla="*/ 1549400 w 3381375"/>
                <a:gd name="connsiteY24" fmla="*/ 590550 h 1038225"/>
                <a:gd name="connsiteX25" fmla="*/ 1438275 w 3381375"/>
                <a:gd name="connsiteY25" fmla="*/ 590550 h 1038225"/>
                <a:gd name="connsiteX26" fmla="*/ 1390650 w 3381375"/>
                <a:gd name="connsiteY26" fmla="*/ 479425 h 1038225"/>
                <a:gd name="connsiteX27" fmla="*/ 1346200 w 3381375"/>
                <a:gd name="connsiteY27" fmla="*/ 479425 h 1038225"/>
                <a:gd name="connsiteX28" fmla="*/ 1346200 w 3381375"/>
                <a:gd name="connsiteY28" fmla="*/ 479425 h 1038225"/>
                <a:gd name="connsiteX29" fmla="*/ 1336675 w 3381375"/>
                <a:gd name="connsiteY29" fmla="*/ 460375 h 1038225"/>
                <a:gd name="connsiteX30" fmla="*/ 1231900 w 3381375"/>
                <a:gd name="connsiteY30" fmla="*/ 460375 h 1038225"/>
                <a:gd name="connsiteX31" fmla="*/ 1231900 w 3381375"/>
                <a:gd name="connsiteY31" fmla="*/ 454025 h 1038225"/>
                <a:gd name="connsiteX32" fmla="*/ 1133475 w 3381375"/>
                <a:gd name="connsiteY32" fmla="*/ 454025 h 1038225"/>
                <a:gd name="connsiteX33" fmla="*/ 1133475 w 3381375"/>
                <a:gd name="connsiteY33" fmla="*/ 371475 h 1038225"/>
                <a:gd name="connsiteX34" fmla="*/ 1104900 w 3381375"/>
                <a:gd name="connsiteY34" fmla="*/ 371475 h 1038225"/>
                <a:gd name="connsiteX35" fmla="*/ 1104900 w 3381375"/>
                <a:gd name="connsiteY35" fmla="*/ 358775 h 1038225"/>
                <a:gd name="connsiteX36" fmla="*/ 1041400 w 3381375"/>
                <a:gd name="connsiteY36" fmla="*/ 358775 h 1038225"/>
                <a:gd name="connsiteX37" fmla="*/ 1041400 w 3381375"/>
                <a:gd name="connsiteY37" fmla="*/ 346075 h 1038225"/>
                <a:gd name="connsiteX38" fmla="*/ 971550 w 3381375"/>
                <a:gd name="connsiteY38" fmla="*/ 346075 h 1038225"/>
                <a:gd name="connsiteX39" fmla="*/ 971550 w 3381375"/>
                <a:gd name="connsiteY39" fmla="*/ 330200 h 1038225"/>
                <a:gd name="connsiteX40" fmla="*/ 863600 w 3381375"/>
                <a:gd name="connsiteY40" fmla="*/ 330200 h 1038225"/>
                <a:gd name="connsiteX41" fmla="*/ 841375 w 3381375"/>
                <a:gd name="connsiteY41" fmla="*/ 273050 h 1038225"/>
                <a:gd name="connsiteX42" fmla="*/ 828675 w 3381375"/>
                <a:gd name="connsiteY42" fmla="*/ 225425 h 1038225"/>
                <a:gd name="connsiteX43" fmla="*/ 685800 w 3381375"/>
                <a:gd name="connsiteY43" fmla="*/ 222250 h 1038225"/>
                <a:gd name="connsiteX44" fmla="*/ 561975 w 3381375"/>
                <a:gd name="connsiteY44" fmla="*/ 193675 h 1038225"/>
                <a:gd name="connsiteX45" fmla="*/ 542925 w 3381375"/>
                <a:gd name="connsiteY45" fmla="*/ 136525 h 1038225"/>
                <a:gd name="connsiteX46" fmla="*/ 425450 w 3381375"/>
                <a:gd name="connsiteY46" fmla="*/ 136525 h 1038225"/>
                <a:gd name="connsiteX47" fmla="*/ 425450 w 3381375"/>
                <a:gd name="connsiteY47" fmla="*/ 120650 h 1038225"/>
                <a:gd name="connsiteX48" fmla="*/ 292100 w 3381375"/>
                <a:gd name="connsiteY48" fmla="*/ 120650 h 1038225"/>
                <a:gd name="connsiteX49" fmla="*/ 254000 w 3381375"/>
                <a:gd name="connsiteY49" fmla="*/ 63500 h 1038225"/>
                <a:gd name="connsiteX50" fmla="*/ 142875 w 3381375"/>
                <a:gd name="connsiteY50" fmla="*/ 34925 h 1038225"/>
                <a:gd name="connsiteX51" fmla="*/ 142875 w 3381375"/>
                <a:gd name="connsiteY51" fmla="*/ 6350 h 1038225"/>
                <a:gd name="connsiteX52" fmla="*/ 0 w 3381375"/>
                <a:gd name="connsiteY52" fmla="*/ 0 h 1038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3381375" h="1038225">
                  <a:moveTo>
                    <a:pt x="3381375" y="1038225"/>
                  </a:moveTo>
                  <a:lnTo>
                    <a:pt x="3111500" y="1038225"/>
                  </a:lnTo>
                  <a:lnTo>
                    <a:pt x="3111500" y="917575"/>
                  </a:lnTo>
                  <a:lnTo>
                    <a:pt x="3086100" y="917575"/>
                  </a:lnTo>
                  <a:lnTo>
                    <a:pt x="3086100" y="876300"/>
                  </a:lnTo>
                  <a:lnTo>
                    <a:pt x="2914650" y="876300"/>
                  </a:lnTo>
                  <a:lnTo>
                    <a:pt x="2914650" y="860425"/>
                  </a:lnTo>
                  <a:lnTo>
                    <a:pt x="2822575" y="860425"/>
                  </a:lnTo>
                  <a:lnTo>
                    <a:pt x="2822575" y="825500"/>
                  </a:lnTo>
                  <a:lnTo>
                    <a:pt x="2559050" y="825500"/>
                  </a:lnTo>
                  <a:lnTo>
                    <a:pt x="2520950" y="790575"/>
                  </a:lnTo>
                  <a:lnTo>
                    <a:pt x="2270125" y="790575"/>
                  </a:lnTo>
                  <a:lnTo>
                    <a:pt x="2270125" y="749300"/>
                  </a:lnTo>
                  <a:lnTo>
                    <a:pt x="2190750" y="749300"/>
                  </a:lnTo>
                  <a:lnTo>
                    <a:pt x="2190750" y="739775"/>
                  </a:lnTo>
                  <a:lnTo>
                    <a:pt x="2108200" y="739775"/>
                  </a:lnTo>
                  <a:lnTo>
                    <a:pt x="2108200" y="733425"/>
                  </a:lnTo>
                  <a:lnTo>
                    <a:pt x="2073275" y="733425"/>
                  </a:lnTo>
                  <a:lnTo>
                    <a:pt x="2073275" y="723900"/>
                  </a:lnTo>
                  <a:lnTo>
                    <a:pt x="1993900" y="723900"/>
                  </a:lnTo>
                  <a:lnTo>
                    <a:pt x="1952625" y="679450"/>
                  </a:lnTo>
                  <a:lnTo>
                    <a:pt x="1724025" y="679450"/>
                  </a:lnTo>
                  <a:lnTo>
                    <a:pt x="1682750" y="606425"/>
                  </a:lnTo>
                  <a:lnTo>
                    <a:pt x="1574800" y="606425"/>
                  </a:lnTo>
                  <a:lnTo>
                    <a:pt x="1549400" y="590550"/>
                  </a:lnTo>
                  <a:lnTo>
                    <a:pt x="1438275" y="590550"/>
                  </a:lnTo>
                  <a:lnTo>
                    <a:pt x="1390650" y="479425"/>
                  </a:lnTo>
                  <a:lnTo>
                    <a:pt x="1346200" y="479425"/>
                  </a:lnTo>
                  <a:lnTo>
                    <a:pt x="1346200" y="479425"/>
                  </a:lnTo>
                  <a:lnTo>
                    <a:pt x="1336675" y="460375"/>
                  </a:lnTo>
                  <a:lnTo>
                    <a:pt x="1231900" y="460375"/>
                  </a:lnTo>
                  <a:lnTo>
                    <a:pt x="1231900" y="454025"/>
                  </a:lnTo>
                  <a:lnTo>
                    <a:pt x="1133475" y="454025"/>
                  </a:lnTo>
                  <a:lnTo>
                    <a:pt x="1133475" y="371475"/>
                  </a:lnTo>
                  <a:lnTo>
                    <a:pt x="1104900" y="371475"/>
                  </a:lnTo>
                  <a:lnTo>
                    <a:pt x="1104900" y="358775"/>
                  </a:lnTo>
                  <a:lnTo>
                    <a:pt x="1041400" y="358775"/>
                  </a:lnTo>
                  <a:lnTo>
                    <a:pt x="1041400" y="346075"/>
                  </a:lnTo>
                  <a:lnTo>
                    <a:pt x="971550" y="346075"/>
                  </a:lnTo>
                  <a:lnTo>
                    <a:pt x="971550" y="330200"/>
                  </a:lnTo>
                  <a:lnTo>
                    <a:pt x="863600" y="330200"/>
                  </a:lnTo>
                  <a:lnTo>
                    <a:pt x="841375" y="273050"/>
                  </a:lnTo>
                  <a:lnTo>
                    <a:pt x="828675" y="225425"/>
                  </a:lnTo>
                  <a:lnTo>
                    <a:pt x="685800" y="222250"/>
                  </a:lnTo>
                  <a:lnTo>
                    <a:pt x="561975" y="193675"/>
                  </a:lnTo>
                  <a:lnTo>
                    <a:pt x="542925" y="136525"/>
                  </a:lnTo>
                  <a:lnTo>
                    <a:pt x="425450" y="136525"/>
                  </a:lnTo>
                  <a:lnTo>
                    <a:pt x="425450" y="120650"/>
                  </a:lnTo>
                  <a:lnTo>
                    <a:pt x="292100" y="120650"/>
                  </a:lnTo>
                  <a:lnTo>
                    <a:pt x="254000" y="63500"/>
                  </a:lnTo>
                  <a:lnTo>
                    <a:pt x="142875" y="34925"/>
                  </a:lnTo>
                  <a:lnTo>
                    <a:pt x="142875" y="6350"/>
                  </a:lnTo>
                  <a:lnTo>
                    <a:pt x="0" y="0"/>
                  </a:lnTo>
                </a:path>
              </a:pathLst>
            </a:custGeom>
            <a:noFill/>
            <a:ln w="19050" cap="flat" cmpd="sng" algn="ctr">
              <a:solidFill>
                <a:srgbClr val="D87523"/>
              </a:solidFill>
              <a:prstDash val="solid"/>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uLnTx/>
                <a:uFillTx/>
                <a:latin typeface="Arial"/>
                <a:ea typeface="+mn-ea"/>
                <a:cs typeface="+mn-cs"/>
                <a:sym typeface="Arial"/>
              </a:endParaRPr>
            </a:p>
          </p:txBody>
        </p:sp>
        <p:grpSp>
          <p:nvGrpSpPr>
            <p:cNvPr id="2694" name="Group 2693">
              <a:extLst>
                <a:ext uri="{FF2B5EF4-FFF2-40B4-BE49-F238E27FC236}">
                  <a16:creationId xmlns:a16="http://schemas.microsoft.com/office/drawing/2014/main" id="{79E93924-1D9F-129F-73A2-FFBCB460ED3E}"/>
                </a:ext>
              </a:extLst>
            </p:cNvPr>
            <p:cNvGrpSpPr/>
            <p:nvPr/>
          </p:nvGrpSpPr>
          <p:grpSpPr>
            <a:xfrm>
              <a:off x="803921" y="2626623"/>
              <a:ext cx="3401078" cy="1202240"/>
              <a:chOff x="803921" y="2626623"/>
              <a:chExt cx="3401078" cy="1202240"/>
            </a:xfrm>
          </p:grpSpPr>
          <p:sp>
            <p:nvSpPr>
              <p:cNvPr id="2695" name="TextBox 2694">
                <a:extLst>
                  <a:ext uri="{FF2B5EF4-FFF2-40B4-BE49-F238E27FC236}">
                    <a16:creationId xmlns:a16="http://schemas.microsoft.com/office/drawing/2014/main" id="{5F57FC27-DC70-190C-E720-CFE121617A80}"/>
                  </a:ext>
                </a:extLst>
              </p:cNvPr>
              <p:cNvSpPr txBox="1"/>
              <p:nvPr/>
            </p:nvSpPr>
            <p:spPr>
              <a:xfrm>
                <a:off x="3984650" y="3620925"/>
                <a:ext cx="205826" cy="207749"/>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a:ln>
                      <a:noFill/>
                    </a:ln>
                    <a:solidFill>
                      <a:srgbClr val="D77624"/>
                    </a:solidFill>
                    <a:effectLst/>
                    <a:uLnTx/>
                    <a:uFillTx/>
                    <a:latin typeface="Arial"/>
                    <a:ea typeface="+mn-ea"/>
                    <a:cs typeface="Arial"/>
                    <a:sym typeface="Arial"/>
                  </a:rPr>
                  <a:t>+</a:t>
                </a:r>
              </a:p>
            </p:txBody>
          </p:sp>
          <p:sp>
            <p:nvSpPr>
              <p:cNvPr id="2696" name="TextBox 2695">
                <a:extLst>
                  <a:ext uri="{FF2B5EF4-FFF2-40B4-BE49-F238E27FC236}">
                    <a16:creationId xmlns:a16="http://schemas.microsoft.com/office/drawing/2014/main" id="{D2F0C0AC-BF75-929A-B801-499AFE28DB1E}"/>
                  </a:ext>
                </a:extLst>
              </p:cNvPr>
              <p:cNvSpPr txBox="1"/>
              <p:nvPr/>
            </p:nvSpPr>
            <p:spPr>
              <a:xfrm>
                <a:off x="3999173" y="3620925"/>
                <a:ext cx="205826" cy="207749"/>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a:ln>
                      <a:noFill/>
                    </a:ln>
                    <a:solidFill>
                      <a:srgbClr val="D77624"/>
                    </a:solidFill>
                    <a:effectLst/>
                    <a:uLnTx/>
                    <a:uFillTx/>
                    <a:latin typeface="Arial"/>
                    <a:ea typeface="+mn-ea"/>
                    <a:cs typeface="Arial"/>
                    <a:sym typeface="Arial"/>
                  </a:rPr>
                  <a:t>+</a:t>
                </a:r>
              </a:p>
            </p:txBody>
          </p:sp>
          <p:sp>
            <p:nvSpPr>
              <p:cNvPr id="2697" name="TextBox 2696">
                <a:extLst>
                  <a:ext uri="{FF2B5EF4-FFF2-40B4-BE49-F238E27FC236}">
                    <a16:creationId xmlns:a16="http://schemas.microsoft.com/office/drawing/2014/main" id="{F369EB9E-E6F2-3EEB-6B4B-ED641B620F0B}"/>
                  </a:ext>
                </a:extLst>
              </p:cNvPr>
              <p:cNvSpPr txBox="1"/>
              <p:nvPr/>
            </p:nvSpPr>
            <p:spPr>
              <a:xfrm>
                <a:off x="3735833" y="3621114"/>
                <a:ext cx="205825" cy="207749"/>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a:ln>
                      <a:noFill/>
                    </a:ln>
                    <a:solidFill>
                      <a:srgbClr val="D77624"/>
                    </a:solidFill>
                    <a:effectLst/>
                    <a:uLnTx/>
                    <a:uFillTx/>
                    <a:latin typeface="Arial"/>
                    <a:ea typeface="+mn-ea"/>
                    <a:cs typeface="Arial"/>
                    <a:sym typeface="Arial"/>
                  </a:rPr>
                  <a:t>+</a:t>
                </a:r>
              </a:p>
            </p:txBody>
          </p:sp>
          <p:sp>
            <p:nvSpPr>
              <p:cNvPr id="2698" name="TextBox 2697">
                <a:extLst>
                  <a:ext uri="{FF2B5EF4-FFF2-40B4-BE49-F238E27FC236}">
                    <a16:creationId xmlns:a16="http://schemas.microsoft.com/office/drawing/2014/main" id="{7A917AD5-1359-D3C7-F4ED-9FC90452C43C}"/>
                  </a:ext>
                </a:extLst>
              </p:cNvPr>
              <p:cNvSpPr txBox="1"/>
              <p:nvPr/>
            </p:nvSpPr>
            <p:spPr>
              <a:xfrm>
                <a:off x="3733299" y="3547529"/>
                <a:ext cx="205825" cy="207749"/>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a:ln>
                      <a:noFill/>
                    </a:ln>
                    <a:solidFill>
                      <a:srgbClr val="D77624"/>
                    </a:solidFill>
                    <a:effectLst/>
                    <a:uLnTx/>
                    <a:uFillTx/>
                    <a:latin typeface="Arial"/>
                    <a:ea typeface="+mn-ea"/>
                    <a:cs typeface="Arial"/>
                    <a:sym typeface="Arial"/>
                  </a:rPr>
                  <a:t>+</a:t>
                </a:r>
              </a:p>
            </p:txBody>
          </p:sp>
          <p:sp>
            <p:nvSpPr>
              <p:cNvPr id="2699" name="TextBox 2698">
                <a:extLst>
                  <a:ext uri="{FF2B5EF4-FFF2-40B4-BE49-F238E27FC236}">
                    <a16:creationId xmlns:a16="http://schemas.microsoft.com/office/drawing/2014/main" id="{CF1662C5-BEB7-C013-9072-C32B6E1B15B9}"/>
                  </a:ext>
                </a:extLst>
              </p:cNvPr>
              <p:cNvSpPr txBox="1"/>
              <p:nvPr/>
            </p:nvSpPr>
            <p:spPr>
              <a:xfrm>
                <a:off x="3704472" y="3486130"/>
                <a:ext cx="205825" cy="207749"/>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a:ln>
                      <a:noFill/>
                    </a:ln>
                    <a:solidFill>
                      <a:srgbClr val="D77624"/>
                    </a:solidFill>
                    <a:effectLst/>
                    <a:uLnTx/>
                    <a:uFillTx/>
                    <a:latin typeface="Arial"/>
                    <a:ea typeface="+mn-ea"/>
                    <a:cs typeface="Arial"/>
                    <a:sym typeface="Arial"/>
                  </a:rPr>
                  <a:t>+</a:t>
                </a:r>
              </a:p>
            </p:txBody>
          </p:sp>
          <p:sp>
            <p:nvSpPr>
              <p:cNvPr id="2700" name="TextBox 2699">
                <a:extLst>
                  <a:ext uri="{FF2B5EF4-FFF2-40B4-BE49-F238E27FC236}">
                    <a16:creationId xmlns:a16="http://schemas.microsoft.com/office/drawing/2014/main" id="{663F4998-0FDD-0161-FE72-4830D0BA50EB}"/>
                  </a:ext>
                </a:extLst>
              </p:cNvPr>
              <p:cNvSpPr txBox="1"/>
              <p:nvPr/>
            </p:nvSpPr>
            <p:spPr>
              <a:xfrm>
                <a:off x="3705729" y="3454515"/>
                <a:ext cx="205825" cy="207749"/>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a:ln>
                      <a:noFill/>
                    </a:ln>
                    <a:solidFill>
                      <a:srgbClr val="D77624"/>
                    </a:solidFill>
                    <a:effectLst/>
                    <a:uLnTx/>
                    <a:uFillTx/>
                    <a:latin typeface="Arial"/>
                    <a:ea typeface="+mn-ea"/>
                    <a:cs typeface="Arial"/>
                    <a:sym typeface="Arial"/>
                  </a:rPr>
                  <a:t>+</a:t>
                </a:r>
              </a:p>
            </p:txBody>
          </p:sp>
          <p:sp>
            <p:nvSpPr>
              <p:cNvPr id="2701" name="TextBox 2700">
                <a:extLst>
                  <a:ext uri="{FF2B5EF4-FFF2-40B4-BE49-F238E27FC236}">
                    <a16:creationId xmlns:a16="http://schemas.microsoft.com/office/drawing/2014/main" id="{21F1CF46-5E30-E786-04D3-03D22357F41B}"/>
                  </a:ext>
                </a:extLst>
              </p:cNvPr>
              <p:cNvSpPr txBox="1"/>
              <p:nvPr/>
            </p:nvSpPr>
            <p:spPr>
              <a:xfrm>
                <a:off x="3690635" y="3455387"/>
                <a:ext cx="205825" cy="207749"/>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a:ln>
                      <a:noFill/>
                    </a:ln>
                    <a:solidFill>
                      <a:srgbClr val="D77624"/>
                    </a:solidFill>
                    <a:effectLst/>
                    <a:uLnTx/>
                    <a:uFillTx/>
                    <a:latin typeface="Arial"/>
                    <a:ea typeface="+mn-ea"/>
                    <a:cs typeface="Arial"/>
                    <a:sym typeface="Arial"/>
                  </a:rPr>
                  <a:t>+</a:t>
                </a:r>
              </a:p>
            </p:txBody>
          </p:sp>
          <p:sp>
            <p:nvSpPr>
              <p:cNvPr id="2702" name="TextBox 2701">
                <a:extLst>
                  <a:ext uri="{FF2B5EF4-FFF2-40B4-BE49-F238E27FC236}">
                    <a16:creationId xmlns:a16="http://schemas.microsoft.com/office/drawing/2014/main" id="{427DA6C8-05C2-2E9E-5458-B4B0DC8FCD29}"/>
                  </a:ext>
                </a:extLst>
              </p:cNvPr>
              <p:cNvSpPr txBox="1"/>
              <p:nvPr/>
            </p:nvSpPr>
            <p:spPr>
              <a:xfrm>
                <a:off x="3520588" y="3443144"/>
                <a:ext cx="205825" cy="207749"/>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a:ln>
                      <a:noFill/>
                    </a:ln>
                    <a:solidFill>
                      <a:srgbClr val="D77624"/>
                    </a:solidFill>
                    <a:effectLst/>
                    <a:uLnTx/>
                    <a:uFillTx/>
                    <a:latin typeface="Arial"/>
                    <a:ea typeface="+mn-ea"/>
                    <a:cs typeface="Arial"/>
                    <a:sym typeface="Arial"/>
                  </a:rPr>
                  <a:t>+</a:t>
                </a:r>
              </a:p>
            </p:txBody>
          </p:sp>
          <p:sp>
            <p:nvSpPr>
              <p:cNvPr id="2703" name="TextBox 2702">
                <a:extLst>
                  <a:ext uri="{FF2B5EF4-FFF2-40B4-BE49-F238E27FC236}">
                    <a16:creationId xmlns:a16="http://schemas.microsoft.com/office/drawing/2014/main" id="{A2A5B67F-378F-647B-0289-FD20B5E5AAF2}"/>
                  </a:ext>
                </a:extLst>
              </p:cNvPr>
              <p:cNvSpPr txBox="1"/>
              <p:nvPr/>
            </p:nvSpPr>
            <p:spPr>
              <a:xfrm>
                <a:off x="3486690" y="3443144"/>
                <a:ext cx="205825" cy="207749"/>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a:ln>
                      <a:noFill/>
                    </a:ln>
                    <a:solidFill>
                      <a:srgbClr val="D77624"/>
                    </a:solidFill>
                    <a:effectLst/>
                    <a:uLnTx/>
                    <a:uFillTx/>
                    <a:latin typeface="Arial"/>
                    <a:ea typeface="+mn-ea"/>
                    <a:cs typeface="Arial"/>
                    <a:sym typeface="Arial"/>
                  </a:rPr>
                  <a:t>+</a:t>
                </a:r>
              </a:p>
            </p:txBody>
          </p:sp>
          <p:sp>
            <p:nvSpPr>
              <p:cNvPr id="2705" name="TextBox 2704">
                <a:extLst>
                  <a:ext uri="{FF2B5EF4-FFF2-40B4-BE49-F238E27FC236}">
                    <a16:creationId xmlns:a16="http://schemas.microsoft.com/office/drawing/2014/main" id="{7E0B05C4-49E3-DDF2-E32C-3FA6D9EC446F}"/>
                  </a:ext>
                </a:extLst>
              </p:cNvPr>
              <p:cNvSpPr txBox="1"/>
              <p:nvPr/>
            </p:nvSpPr>
            <p:spPr>
              <a:xfrm>
                <a:off x="3466509" y="3442892"/>
                <a:ext cx="205825" cy="207749"/>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a:ln>
                      <a:noFill/>
                    </a:ln>
                    <a:solidFill>
                      <a:srgbClr val="D77624"/>
                    </a:solidFill>
                    <a:effectLst/>
                    <a:uLnTx/>
                    <a:uFillTx/>
                    <a:latin typeface="Arial"/>
                    <a:ea typeface="+mn-ea"/>
                    <a:cs typeface="Arial"/>
                    <a:sym typeface="Arial"/>
                  </a:rPr>
                  <a:t>+</a:t>
                </a:r>
              </a:p>
            </p:txBody>
          </p:sp>
          <p:sp>
            <p:nvSpPr>
              <p:cNvPr id="2707" name="TextBox 2706">
                <a:extLst>
                  <a:ext uri="{FF2B5EF4-FFF2-40B4-BE49-F238E27FC236}">
                    <a16:creationId xmlns:a16="http://schemas.microsoft.com/office/drawing/2014/main" id="{E0148AA0-2A40-842F-7677-A97D60336AE0}"/>
                  </a:ext>
                </a:extLst>
              </p:cNvPr>
              <p:cNvSpPr txBox="1"/>
              <p:nvPr/>
            </p:nvSpPr>
            <p:spPr>
              <a:xfrm>
                <a:off x="3458173" y="3442892"/>
                <a:ext cx="205825" cy="207749"/>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a:ln>
                      <a:noFill/>
                    </a:ln>
                    <a:solidFill>
                      <a:srgbClr val="D77624"/>
                    </a:solidFill>
                    <a:effectLst/>
                    <a:uLnTx/>
                    <a:uFillTx/>
                    <a:latin typeface="Arial"/>
                    <a:ea typeface="+mn-ea"/>
                    <a:cs typeface="Arial"/>
                    <a:sym typeface="Arial"/>
                  </a:rPr>
                  <a:t>+</a:t>
                </a:r>
              </a:p>
            </p:txBody>
          </p:sp>
          <p:sp>
            <p:nvSpPr>
              <p:cNvPr id="2822" name="TextBox 2821">
                <a:extLst>
                  <a:ext uri="{FF2B5EF4-FFF2-40B4-BE49-F238E27FC236}">
                    <a16:creationId xmlns:a16="http://schemas.microsoft.com/office/drawing/2014/main" id="{BBBAA507-5719-991D-D9CA-5C4D9CA222CB}"/>
                  </a:ext>
                </a:extLst>
              </p:cNvPr>
              <p:cNvSpPr txBox="1"/>
              <p:nvPr/>
            </p:nvSpPr>
            <p:spPr>
              <a:xfrm>
                <a:off x="3451213" y="3442892"/>
                <a:ext cx="205825" cy="207749"/>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a:ln>
                      <a:noFill/>
                    </a:ln>
                    <a:solidFill>
                      <a:srgbClr val="D77624"/>
                    </a:solidFill>
                    <a:effectLst/>
                    <a:uLnTx/>
                    <a:uFillTx/>
                    <a:latin typeface="Arial"/>
                    <a:ea typeface="+mn-ea"/>
                    <a:cs typeface="Arial"/>
                    <a:sym typeface="Arial"/>
                  </a:rPr>
                  <a:t>+</a:t>
                </a:r>
              </a:p>
            </p:txBody>
          </p:sp>
          <p:sp>
            <p:nvSpPr>
              <p:cNvPr id="2823" name="TextBox 2822">
                <a:extLst>
                  <a:ext uri="{FF2B5EF4-FFF2-40B4-BE49-F238E27FC236}">
                    <a16:creationId xmlns:a16="http://schemas.microsoft.com/office/drawing/2014/main" id="{AE9AC8C7-5256-EC5E-A5E3-8BFFEA31F747}"/>
                  </a:ext>
                </a:extLst>
              </p:cNvPr>
              <p:cNvSpPr txBox="1"/>
              <p:nvPr/>
            </p:nvSpPr>
            <p:spPr>
              <a:xfrm>
                <a:off x="3422786" y="3408070"/>
                <a:ext cx="205825" cy="207749"/>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a:ln>
                      <a:noFill/>
                    </a:ln>
                    <a:solidFill>
                      <a:srgbClr val="D77624"/>
                    </a:solidFill>
                    <a:effectLst/>
                    <a:uLnTx/>
                    <a:uFillTx/>
                    <a:latin typeface="Arial"/>
                    <a:ea typeface="+mn-ea"/>
                    <a:cs typeface="Arial"/>
                    <a:sym typeface="Arial"/>
                  </a:rPr>
                  <a:t>+</a:t>
                </a:r>
              </a:p>
            </p:txBody>
          </p:sp>
          <p:sp>
            <p:nvSpPr>
              <p:cNvPr id="2824" name="TextBox 2823">
                <a:extLst>
                  <a:ext uri="{FF2B5EF4-FFF2-40B4-BE49-F238E27FC236}">
                    <a16:creationId xmlns:a16="http://schemas.microsoft.com/office/drawing/2014/main" id="{E158D082-027F-D0FA-C26A-F9A5E65F53B2}"/>
                  </a:ext>
                </a:extLst>
              </p:cNvPr>
              <p:cNvSpPr txBox="1"/>
              <p:nvPr/>
            </p:nvSpPr>
            <p:spPr>
              <a:xfrm>
                <a:off x="3729849" y="3491546"/>
                <a:ext cx="205825" cy="207749"/>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a:ln>
                      <a:noFill/>
                    </a:ln>
                    <a:solidFill>
                      <a:srgbClr val="D77624"/>
                    </a:solidFill>
                    <a:effectLst/>
                    <a:uLnTx/>
                    <a:uFillTx/>
                    <a:latin typeface="Arial"/>
                    <a:ea typeface="+mn-ea"/>
                    <a:cs typeface="Arial"/>
                    <a:sym typeface="Arial"/>
                  </a:rPr>
                  <a:t>+</a:t>
                </a:r>
              </a:p>
            </p:txBody>
          </p:sp>
          <p:sp>
            <p:nvSpPr>
              <p:cNvPr id="2825" name="TextBox 2824">
                <a:extLst>
                  <a:ext uri="{FF2B5EF4-FFF2-40B4-BE49-F238E27FC236}">
                    <a16:creationId xmlns:a16="http://schemas.microsoft.com/office/drawing/2014/main" id="{DBA34AE6-EEF4-3880-A344-0761E3ECECDE}"/>
                  </a:ext>
                </a:extLst>
              </p:cNvPr>
              <p:cNvSpPr txBox="1"/>
              <p:nvPr/>
            </p:nvSpPr>
            <p:spPr>
              <a:xfrm>
                <a:off x="3224070" y="3409982"/>
                <a:ext cx="205825" cy="207749"/>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a:ln>
                      <a:noFill/>
                    </a:ln>
                    <a:solidFill>
                      <a:srgbClr val="D77624"/>
                    </a:solidFill>
                    <a:effectLst/>
                    <a:uLnTx/>
                    <a:uFillTx/>
                    <a:latin typeface="Arial"/>
                    <a:ea typeface="+mn-ea"/>
                    <a:cs typeface="Arial"/>
                    <a:sym typeface="Arial"/>
                  </a:rPr>
                  <a:t>+</a:t>
                </a:r>
              </a:p>
            </p:txBody>
          </p:sp>
          <p:sp>
            <p:nvSpPr>
              <p:cNvPr id="2826" name="TextBox 2825">
                <a:extLst>
                  <a:ext uri="{FF2B5EF4-FFF2-40B4-BE49-F238E27FC236}">
                    <a16:creationId xmlns:a16="http://schemas.microsoft.com/office/drawing/2014/main" id="{8476BEFE-7F99-42EE-C4B9-D10E63D34EB9}"/>
                  </a:ext>
                </a:extLst>
              </p:cNvPr>
              <p:cNvSpPr txBox="1"/>
              <p:nvPr/>
            </p:nvSpPr>
            <p:spPr>
              <a:xfrm>
                <a:off x="3209849" y="3407905"/>
                <a:ext cx="205825" cy="207749"/>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a:ln>
                      <a:noFill/>
                    </a:ln>
                    <a:solidFill>
                      <a:srgbClr val="D77624"/>
                    </a:solidFill>
                    <a:effectLst/>
                    <a:uLnTx/>
                    <a:uFillTx/>
                    <a:latin typeface="Arial"/>
                    <a:ea typeface="+mn-ea"/>
                    <a:cs typeface="Arial"/>
                    <a:sym typeface="Arial"/>
                  </a:rPr>
                  <a:t>+</a:t>
                </a:r>
              </a:p>
            </p:txBody>
          </p:sp>
          <p:sp>
            <p:nvSpPr>
              <p:cNvPr id="2827" name="TextBox 2826">
                <a:extLst>
                  <a:ext uri="{FF2B5EF4-FFF2-40B4-BE49-F238E27FC236}">
                    <a16:creationId xmlns:a16="http://schemas.microsoft.com/office/drawing/2014/main" id="{DF71C56E-8B33-6EF6-857E-CC1AC9DCC1D9}"/>
                  </a:ext>
                </a:extLst>
              </p:cNvPr>
              <p:cNvSpPr txBox="1"/>
              <p:nvPr/>
            </p:nvSpPr>
            <p:spPr>
              <a:xfrm>
                <a:off x="3184647" y="3408971"/>
                <a:ext cx="205825" cy="207749"/>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a:ln>
                      <a:noFill/>
                    </a:ln>
                    <a:solidFill>
                      <a:srgbClr val="D77624"/>
                    </a:solidFill>
                    <a:effectLst/>
                    <a:uLnTx/>
                    <a:uFillTx/>
                    <a:latin typeface="Arial"/>
                    <a:ea typeface="+mn-ea"/>
                    <a:cs typeface="Arial"/>
                    <a:sym typeface="Arial"/>
                  </a:rPr>
                  <a:t>+</a:t>
                </a:r>
              </a:p>
            </p:txBody>
          </p:sp>
          <p:sp>
            <p:nvSpPr>
              <p:cNvPr id="2828" name="TextBox 2827">
                <a:extLst>
                  <a:ext uri="{FF2B5EF4-FFF2-40B4-BE49-F238E27FC236}">
                    <a16:creationId xmlns:a16="http://schemas.microsoft.com/office/drawing/2014/main" id="{4D5DC6D1-AC7A-97A3-6AC2-9F872C934A83}"/>
                  </a:ext>
                </a:extLst>
              </p:cNvPr>
              <p:cNvSpPr txBox="1"/>
              <p:nvPr/>
            </p:nvSpPr>
            <p:spPr>
              <a:xfrm>
                <a:off x="3165120" y="3392906"/>
                <a:ext cx="205825" cy="207749"/>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a:ln>
                      <a:noFill/>
                    </a:ln>
                    <a:solidFill>
                      <a:srgbClr val="D77624"/>
                    </a:solidFill>
                    <a:effectLst/>
                    <a:uLnTx/>
                    <a:uFillTx/>
                    <a:latin typeface="Arial"/>
                    <a:ea typeface="+mn-ea"/>
                    <a:cs typeface="Arial"/>
                    <a:sym typeface="Arial"/>
                  </a:rPr>
                  <a:t>+</a:t>
                </a:r>
              </a:p>
            </p:txBody>
          </p:sp>
          <p:sp>
            <p:nvSpPr>
              <p:cNvPr id="2829" name="TextBox 2828">
                <a:extLst>
                  <a:ext uri="{FF2B5EF4-FFF2-40B4-BE49-F238E27FC236}">
                    <a16:creationId xmlns:a16="http://schemas.microsoft.com/office/drawing/2014/main" id="{F7DA5858-20A2-6CDA-E8C0-91E97F227A9A}"/>
                  </a:ext>
                </a:extLst>
              </p:cNvPr>
              <p:cNvSpPr txBox="1"/>
              <p:nvPr/>
            </p:nvSpPr>
            <p:spPr>
              <a:xfrm>
                <a:off x="3142617" y="3376130"/>
                <a:ext cx="205825" cy="207749"/>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a:ln>
                      <a:noFill/>
                    </a:ln>
                    <a:solidFill>
                      <a:srgbClr val="D77624"/>
                    </a:solidFill>
                    <a:effectLst/>
                    <a:uLnTx/>
                    <a:uFillTx/>
                    <a:latin typeface="Arial"/>
                    <a:ea typeface="+mn-ea"/>
                    <a:cs typeface="Arial"/>
                    <a:sym typeface="Arial"/>
                  </a:rPr>
                  <a:t>+</a:t>
                </a:r>
              </a:p>
            </p:txBody>
          </p:sp>
          <p:sp>
            <p:nvSpPr>
              <p:cNvPr id="2830" name="TextBox 2829">
                <a:extLst>
                  <a:ext uri="{FF2B5EF4-FFF2-40B4-BE49-F238E27FC236}">
                    <a16:creationId xmlns:a16="http://schemas.microsoft.com/office/drawing/2014/main" id="{EC8122C0-87AD-6852-3089-F9EAF5026DB3}"/>
                  </a:ext>
                </a:extLst>
              </p:cNvPr>
              <p:cNvSpPr txBox="1"/>
              <p:nvPr/>
            </p:nvSpPr>
            <p:spPr>
              <a:xfrm>
                <a:off x="2942420" y="3370398"/>
                <a:ext cx="205825" cy="207749"/>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a:ln>
                      <a:noFill/>
                    </a:ln>
                    <a:solidFill>
                      <a:srgbClr val="D77624"/>
                    </a:solidFill>
                    <a:effectLst/>
                    <a:uLnTx/>
                    <a:uFillTx/>
                    <a:latin typeface="Arial"/>
                    <a:ea typeface="+mn-ea"/>
                    <a:cs typeface="Arial"/>
                    <a:sym typeface="Arial"/>
                  </a:rPr>
                  <a:t>+</a:t>
                </a:r>
              </a:p>
            </p:txBody>
          </p:sp>
          <p:sp>
            <p:nvSpPr>
              <p:cNvPr id="2831" name="TextBox 2830">
                <a:extLst>
                  <a:ext uri="{FF2B5EF4-FFF2-40B4-BE49-F238E27FC236}">
                    <a16:creationId xmlns:a16="http://schemas.microsoft.com/office/drawing/2014/main" id="{69A2A1AE-A910-DB79-E5A6-6D8E6626A35B}"/>
                  </a:ext>
                </a:extLst>
              </p:cNvPr>
              <p:cNvSpPr txBox="1"/>
              <p:nvPr/>
            </p:nvSpPr>
            <p:spPr>
              <a:xfrm>
                <a:off x="2908174" y="3370012"/>
                <a:ext cx="205825" cy="207749"/>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a:ln>
                      <a:noFill/>
                    </a:ln>
                    <a:solidFill>
                      <a:srgbClr val="D77624"/>
                    </a:solidFill>
                    <a:effectLst/>
                    <a:uLnTx/>
                    <a:uFillTx/>
                    <a:latin typeface="Arial"/>
                    <a:ea typeface="+mn-ea"/>
                    <a:cs typeface="Arial"/>
                    <a:sym typeface="Arial"/>
                  </a:rPr>
                  <a:t>+</a:t>
                </a:r>
              </a:p>
            </p:txBody>
          </p:sp>
          <p:sp>
            <p:nvSpPr>
              <p:cNvPr id="2832" name="TextBox 2831">
                <a:extLst>
                  <a:ext uri="{FF2B5EF4-FFF2-40B4-BE49-F238E27FC236}">
                    <a16:creationId xmlns:a16="http://schemas.microsoft.com/office/drawing/2014/main" id="{3B3FFA60-287F-12AD-7437-52675AC2D4A7}"/>
                  </a:ext>
                </a:extLst>
              </p:cNvPr>
              <p:cNvSpPr txBox="1"/>
              <p:nvPr/>
            </p:nvSpPr>
            <p:spPr>
              <a:xfrm>
                <a:off x="2891928" y="3350980"/>
                <a:ext cx="205825" cy="207749"/>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a:ln>
                      <a:noFill/>
                    </a:ln>
                    <a:solidFill>
                      <a:srgbClr val="D77624"/>
                    </a:solidFill>
                    <a:effectLst/>
                    <a:uLnTx/>
                    <a:uFillTx/>
                    <a:latin typeface="Arial"/>
                    <a:ea typeface="+mn-ea"/>
                    <a:cs typeface="Arial"/>
                    <a:sym typeface="Arial"/>
                  </a:rPr>
                  <a:t>+</a:t>
                </a:r>
              </a:p>
            </p:txBody>
          </p:sp>
          <p:sp>
            <p:nvSpPr>
              <p:cNvPr id="2833" name="TextBox 2832">
                <a:extLst>
                  <a:ext uri="{FF2B5EF4-FFF2-40B4-BE49-F238E27FC236}">
                    <a16:creationId xmlns:a16="http://schemas.microsoft.com/office/drawing/2014/main" id="{D2014B6C-DE7B-45CE-CE7D-D208098FAEC6}"/>
                  </a:ext>
                </a:extLst>
              </p:cNvPr>
              <p:cNvSpPr txBox="1"/>
              <p:nvPr/>
            </p:nvSpPr>
            <p:spPr>
              <a:xfrm>
                <a:off x="2896005" y="3334078"/>
                <a:ext cx="205825" cy="207749"/>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a:ln>
                      <a:noFill/>
                    </a:ln>
                    <a:solidFill>
                      <a:srgbClr val="D77624"/>
                    </a:solidFill>
                    <a:effectLst/>
                    <a:uLnTx/>
                    <a:uFillTx/>
                    <a:latin typeface="Arial"/>
                    <a:ea typeface="+mn-ea"/>
                    <a:cs typeface="Arial"/>
                    <a:sym typeface="Arial"/>
                  </a:rPr>
                  <a:t>+</a:t>
                </a:r>
              </a:p>
            </p:txBody>
          </p:sp>
          <p:sp>
            <p:nvSpPr>
              <p:cNvPr id="2834" name="TextBox 2833">
                <a:extLst>
                  <a:ext uri="{FF2B5EF4-FFF2-40B4-BE49-F238E27FC236}">
                    <a16:creationId xmlns:a16="http://schemas.microsoft.com/office/drawing/2014/main" id="{1F46BF23-D543-0FE0-D6BD-4EBD303D5B55}"/>
                  </a:ext>
                </a:extLst>
              </p:cNvPr>
              <p:cNvSpPr txBox="1"/>
              <p:nvPr/>
            </p:nvSpPr>
            <p:spPr>
              <a:xfrm>
                <a:off x="2879748" y="3333310"/>
                <a:ext cx="205825" cy="207749"/>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a:ln>
                      <a:noFill/>
                    </a:ln>
                    <a:solidFill>
                      <a:srgbClr val="D77624"/>
                    </a:solidFill>
                    <a:effectLst/>
                    <a:uLnTx/>
                    <a:uFillTx/>
                    <a:latin typeface="Arial"/>
                    <a:ea typeface="+mn-ea"/>
                    <a:cs typeface="Arial"/>
                    <a:sym typeface="Arial"/>
                  </a:rPr>
                  <a:t>+</a:t>
                </a:r>
              </a:p>
            </p:txBody>
          </p:sp>
          <p:sp>
            <p:nvSpPr>
              <p:cNvPr id="2835" name="TextBox 2834">
                <a:extLst>
                  <a:ext uri="{FF2B5EF4-FFF2-40B4-BE49-F238E27FC236}">
                    <a16:creationId xmlns:a16="http://schemas.microsoft.com/office/drawing/2014/main" id="{335A953C-F2E4-9E2A-C08D-057CA3C3142A}"/>
                  </a:ext>
                </a:extLst>
              </p:cNvPr>
              <p:cNvSpPr txBox="1"/>
              <p:nvPr/>
            </p:nvSpPr>
            <p:spPr>
              <a:xfrm>
                <a:off x="2863068" y="3334078"/>
                <a:ext cx="205825" cy="207749"/>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a:ln>
                      <a:noFill/>
                    </a:ln>
                    <a:solidFill>
                      <a:srgbClr val="D77624"/>
                    </a:solidFill>
                    <a:effectLst/>
                    <a:uLnTx/>
                    <a:uFillTx/>
                    <a:latin typeface="Arial"/>
                    <a:ea typeface="+mn-ea"/>
                    <a:cs typeface="Arial"/>
                    <a:sym typeface="Arial"/>
                  </a:rPr>
                  <a:t>+</a:t>
                </a:r>
              </a:p>
            </p:txBody>
          </p:sp>
          <p:sp>
            <p:nvSpPr>
              <p:cNvPr id="2836" name="TextBox 2835">
                <a:extLst>
                  <a:ext uri="{FF2B5EF4-FFF2-40B4-BE49-F238E27FC236}">
                    <a16:creationId xmlns:a16="http://schemas.microsoft.com/office/drawing/2014/main" id="{D56EBA04-2EE9-1C79-C5D4-7C0745E79B91}"/>
                  </a:ext>
                </a:extLst>
              </p:cNvPr>
              <p:cNvSpPr txBox="1"/>
              <p:nvPr/>
            </p:nvSpPr>
            <p:spPr>
              <a:xfrm>
                <a:off x="2833373" y="3333288"/>
                <a:ext cx="205825" cy="207749"/>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a:ln>
                      <a:noFill/>
                    </a:ln>
                    <a:solidFill>
                      <a:srgbClr val="D77624"/>
                    </a:solidFill>
                    <a:effectLst/>
                    <a:uLnTx/>
                    <a:uFillTx/>
                    <a:latin typeface="Arial"/>
                    <a:ea typeface="+mn-ea"/>
                    <a:cs typeface="Arial"/>
                    <a:sym typeface="Arial"/>
                  </a:rPr>
                  <a:t>+</a:t>
                </a:r>
              </a:p>
            </p:txBody>
          </p:sp>
          <p:sp>
            <p:nvSpPr>
              <p:cNvPr id="2837" name="TextBox 2836">
                <a:extLst>
                  <a:ext uri="{FF2B5EF4-FFF2-40B4-BE49-F238E27FC236}">
                    <a16:creationId xmlns:a16="http://schemas.microsoft.com/office/drawing/2014/main" id="{3DC35F98-18F8-B9C7-5677-CA5413ECCEE0}"/>
                  </a:ext>
                </a:extLst>
              </p:cNvPr>
              <p:cNvSpPr txBox="1"/>
              <p:nvPr/>
            </p:nvSpPr>
            <p:spPr>
              <a:xfrm>
                <a:off x="2638736" y="3306419"/>
                <a:ext cx="205825" cy="207749"/>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a:ln>
                      <a:noFill/>
                    </a:ln>
                    <a:solidFill>
                      <a:srgbClr val="D77624"/>
                    </a:solidFill>
                    <a:effectLst/>
                    <a:uLnTx/>
                    <a:uFillTx/>
                    <a:latin typeface="Arial"/>
                    <a:ea typeface="+mn-ea"/>
                    <a:cs typeface="Arial"/>
                    <a:sym typeface="Arial"/>
                  </a:rPr>
                  <a:t>+</a:t>
                </a:r>
              </a:p>
            </p:txBody>
          </p:sp>
          <p:sp>
            <p:nvSpPr>
              <p:cNvPr id="2838" name="TextBox 2837">
                <a:extLst>
                  <a:ext uri="{FF2B5EF4-FFF2-40B4-BE49-F238E27FC236}">
                    <a16:creationId xmlns:a16="http://schemas.microsoft.com/office/drawing/2014/main" id="{34831E82-A30E-B2F1-4A47-D27583C09AE8}"/>
                  </a:ext>
                </a:extLst>
              </p:cNvPr>
              <p:cNvSpPr txBox="1"/>
              <p:nvPr/>
            </p:nvSpPr>
            <p:spPr>
              <a:xfrm>
                <a:off x="2621666" y="3302799"/>
                <a:ext cx="205825" cy="207749"/>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a:ln>
                      <a:noFill/>
                    </a:ln>
                    <a:solidFill>
                      <a:srgbClr val="D77624"/>
                    </a:solidFill>
                    <a:effectLst/>
                    <a:uLnTx/>
                    <a:uFillTx/>
                    <a:latin typeface="Arial"/>
                    <a:ea typeface="+mn-ea"/>
                    <a:cs typeface="Arial"/>
                    <a:sym typeface="Arial"/>
                  </a:rPr>
                  <a:t>+</a:t>
                </a:r>
              </a:p>
            </p:txBody>
          </p:sp>
          <p:sp>
            <p:nvSpPr>
              <p:cNvPr id="2839" name="TextBox 2838">
                <a:extLst>
                  <a:ext uri="{FF2B5EF4-FFF2-40B4-BE49-F238E27FC236}">
                    <a16:creationId xmlns:a16="http://schemas.microsoft.com/office/drawing/2014/main" id="{949F52BF-F144-FC6D-41F3-368805D3E14A}"/>
                  </a:ext>
                </a:extLst>
              </p:cNvPr>
              <p:cNvSpPr txBox="1"/>
              <p:nvPr/>
            </p:nvSpPr>
            <p:spPr>
              <a:xfrm>
                <a:off x="2610673" y="3299179"/>
                <a:ext cx="205825" cy="207749"/>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a:ln>
                      <a:noFill/>
                    </a:ln>
                    <a:solidFill>
                      <a:srgbClr val="D77624"/>
                    </a:solidFill>
                    <a:effectLst/>
                    <a:uLnTx/>
                    <a:uFillTx/>
                    <a:latin typeface="Arial"/>
                    <a:ea typeface="+mn-ea"/>
                    <a:cs typeface="Arial"/>
                    <a:sym typeface="Arial"/>
                  </a:rPr>
                  <a:t>+</a:t>
                </a:r>
              </a:p>
            </p:txBody>
          </p:sp>
          <p:sp>
            <p:nvSpPr>
              <p:cNvPr id="2840" name="TextBox 2839">
                <a:extLst>
                  <a:ext uri="{FF2B5EF4-FFF2-40B4-BE49-F238E27FC236}">
                    <a16:creationId xmlns:a16="http://schemas.microsoft.com/office/drawing/2014/main" id="{9F5F88F3-FBBE-D979-A7F9-DC5FBAE1177D}"/>
                  </a:ext>
                </a:extLst>
              </p:cNvPr>
              <p:cNvSpPr txBox="1"/>
              <p:nvPr/>
            </p:nvSpPr>
            <p:spPr>
              <a:xfrm>
                <a:off x="2602379" y="3285901"/>
                <a:ext cx="205825" cy="207749"/>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a:ln>
                      <a:noFill/>
                    </a:ln>
                    <a:solidFill>
                      <a:srgbClr val="D77624"/>
                    </a:solidFill>
                    <a:effectLst/>
                    <a:uLnTx/>
                    <a:uFillTx/>
                    <a:latin typeface="Arial"/>
                    <a:ea typeface="+mn-ea"/>
                    <a:cs typeface="Arial"/>
                    <a:sym typeface="Arial"/>
                  </a:rPr>
                  <a:t>+</a:t>
                </a:r>
              </a:p>
            </p:txBody>
          </p:sp>
          <p:sp>
            <p:nvSpPr>
              <p:cNvPr id="2841" name="TextBox 2840">
                <a:extLst>
                  <a:ext uri="{FF2B5EF4-FFF2-40B4-BE49-F238E27FC236}">
                    <a16:creationId xmlns:a16="http://schemas.microsoft.com/office/drawing/2014/main" id="{C25A8E29-0BCE-45BC-DD87-7C3B8B585D6C}"/>
                  </a:ext>
                </a:extLst>
              </p:cNvPr>
              <p:cNvSpPr txBox="1"/>
              <p:nvPr/>
            </p:nvSpPr>
            <p:spPr>
              <a:xfrm>
                <a:off x="2575374" y="3264238"/>
                <a:ext cx="205825" cy="207749"/>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a:ln>
                      <a:noFill/>
                    </a:ln>
                    <a:solidFill>
                      <a:srgbClr val="D77624"/>
                    </a:solidFill>
                    <a:effectLst/>
                    <a:uLnTx/>
                    <a:uFillTx/>
                    <a:latin typeface="Arial"/>
                    <a:ea typeface="+mn-ea"/>
                    <a:cs typeface="Arial"/>
                    <a:sym typeface="Arial"/>
                  </a:rPr>
                  <a:t>+</a:t>
                </a:r>
              </a:p>
            </p:txBody>
          </p:sp>
          <p:sp>
            <p:nvSpPr>
              <p:cNvPr id="2842" name="TextBox 2841">
                <a:extLst>
                  <a:ext uri="{FF2B5EF4-FFF2-40B4-BE49-F238E27FC236}">
                    <a16:creationId xmlns:a16="http://schemas.microsoft.com/office/drawing/2014/main" id="{195D67B0-9A7B-0DB3-39B7-E3B4B7392E4A}"/>
                  </a:ext>
                </a:extLst>
              </p:cNvPr>
              <p:cNvSpPr txBox="1"/>
              <p:nvPr/>
            </p:nvSpPr>
            <p:spPr>
              <a:xfrm>
                <a:off x="2417238" y="3258248"/>
                <a:ext cx="205825" cy="207749"/>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a:ln>
                      <a:noFill/>
                    </a:ln>
                    <a:solidFill>
                      <a:srgbClr val="D77624"/>
                    </a:solidFill>
                    <a:effectLst/>
                    <a:uLnTx/>
                    <a:uFillTx/>
                    <a:latin typeface="Arial"/>
                    <a:ea typeface="+mn-ea"/>
                    <a:cs typeface="Arial"/>
                    <a:sym typeface="Arial"/>
                  </a:rPr>
                  <a:t>+</a:t>
                </a:r>
              </a:p>
            </p:txBody>
          </p:sp>
          <p:sp>
            <p:nvSpPr>
              <p:cNvPr id="2843" name="TextBox 2842">
                <a:extLst>
                  <a:ext uri="{FF2B5EF4-FFF2-40B4-BE49-F238E27FC236}">
                    <a16:creationId xmlns:a16="http://schemas.microsoft.com/office/drawing/2014/main" id="{2F7A86B6-05DF-FE76-E227-7CA3893E68F8}"/>
                  </a:ext>
                </a:extLst>
              </p:cNvPr>
              <p:cNvSpPr txBox="1"/>
              <p:nvPr/>
            </p:nvSpPr>
            <p:spPr>
              <a:xfrm>
                <a:off x="2368535" y="3261508"/>
                <a:ext cx="205825" cy="207749"/>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a:ln>
                      <a:noFill/>
                    </a:ln>
                    <a:solidFill>
                      <a:srgbClr val="D77624"/>
                    </a:solidFill>
                    <a:effectLst/>
                    <a:uLnTx/>
                    <a:uFillTx/>
                    <a:latin typeface="Arial"/>
                    <a:ea typeface="+mn-ea"/>
                    <a:cs typeface="Arial"/>
                    <a:sym typeface="Arial"/>
                  </a:rPr>
                  <a:t>+</a:t>
                </a:r>
              </a:p>
            </p:txBody>
          </p:sp>
          <p:sp>
            <p:nvSpPr>
              <p:cNvPr id="2844" name="TextBox 2843">
                <a:extLst>
                  <a:ext uri="{FF2B5EF4-FFF2-40B4-BE49-F238E27FC236}">
                    <a16:creationId xmlns:a16="http://schemas.microsoft.com/office/drawing/2014/main" id="{ADB161A8-1E7B-833A-EAFD-C7311C3D39B0}"/>
                  </a:ext>
                </a:extLst>
              </p:cNvPr>
              <p:cNvSpPr txBox="1"/>
              <p:nvPr/>
            </p:nvSpPr>
            <p:spPr>
              <a:xfrm>
                <a:off x="2339687" y="3257380"/>
                <a:ext cx="205825" cy="207749"/>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a:ln>
                      <a:noFill/>
                    </a:ln>
                    <a:solidFill>
                      <a:srgbClr val="D77624"/>
                    </a:solidFill>
                    <a:effectLst/>
                    <a:uLnTx/>
                    <a:uFillTx/>
                    <a:latin typeface="Arial"/>
                    <a:ea typeface="+mn-ea"/>
                    <a:cs typeface="Arial"/>
                    <a:sym typeface="Arial"/>
                  </a:rPr>
                  <a:t>+</a:t>
                </a:r>
              </a:p>
            </p:txBody>
          </p:sp>
          <p:sp>
            <p:nvSpPr>
              <p:cNvPr id="2845" name="TextBox 2844">
                <a:extLst>
                  <a:ext uri="{FF2B5EF4-FFF2-40B4-BE49-F238E27FC236}">
                    <a16:creationId xmlns:a16="http://schemas.microsoft.com/office/drawing/2014/main" id="{D945094F-1B8C-2747-39EF-7626C7CDA4E7}"/>
                  </a:ext>
                </a:extLst>
              </p:cNvPr>
              <p:cNvSpPr txBox="1"/>
              <p:nvPr/>
            </p:nvSpPr>
            <p:spPr>
              <a:xfrm>
                <a:off x="2337065" y="3243690"/>
                <a:ext cx="205825" cy="207749"/>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a:ln>
                      <a:noFill/>
                    </a:ln>
                    <a:solidFill>
                      <a:srgbClr val="D77624"/>
                    </a:solidFill>
                    <a:effectLst/>
                    <a:uLnTx/>
                    <a:uFillTx/>
                    <a:latin typeface="Arial"/>
                    <a:ea typeface="+mn-ea"/>
                    <a:cs typeface="Arial"/>
                    <a:sym typeface="Arial"/>
                  </a:rPr>
                  <a:t>+</a:t>
                </a:r>
              </a:p>
            </p:txBody>
          </p:sp>
          <p:sp>
            <p:nvSpPr>
              <p:cNvPr id="2846" name="TextBox 2845">
                <a:extLst>
                  <a:ext uri="{FF2B5EF4-FFF2-40B4-BE49-F238E27FC236}">
                    <a16:creationId xmlns:a16="http://schemas.microsoft.com/office/drawing/2014/main" id="{8EE4B145-A82E-F3BE-63B7-D3D94DD098B5}"/>
                  </a:ext>
                </a:extLst>
              </p:cNvPr>
              <p:cNvSpPr txBox="1"/>
              <p:nvPr/>
            </p:nvSpPr>
            <p:spPr>
              <a:xfrm>
                <a:off x="2326256" y="3230000"/>
                <a:ext cx="205825" cy="207749"/>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a:ln>
                      <a:noFill/>
                    </a:ln>
                    <a:solidFill>
                      <a:srgbClr val="D77624"/>
                    </a:solidFill>
                    <a:effectLst/>
                    <a:uLnTx/>
                    <a:uFillTx/>
                    <a:latin typeface="Arial"/>
                    <a:ea typeface="+mn-ea"/>
                    <a:cs typeface="Arial"/>
                    <a:sym typeface="Arial"/>
                  </a:rPr>
                  <a:t>+</a:t>
                </a:r>
              </a:p>
            </p:txBody>
          </p:sp>
          <p:sp>
            <p:nvSpPr>
              <p:cNvPr id="2847" name="TextBox 2846">
                <a:extLst>
                  <a:ext uri="{FF2B5EF4-FFF2-40B4-BE49-F238E27FC236}">
                    <a16:creationId xmlns:a16="http://schemas.microsoft.com/office/drawing/2014/main" id="{E96B4206-B23E-44D3-4839-2F6D54317493}"/>
                  </a:ext>
                </a:extLst>
              </p:cNvPr>
              <p:cNvSpPr txBox="1"/>
              <p:nvPr/>
            </p:nvSpPr>
            <p:spPr>
              <a:xfrm>
                <a:off x="2315556" y="3208998"/>
                <a:ext cx="205825" cy="207749"/>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a:ln>
                      <a:noFill/>
                    </a:ln>
                    <a:solidFill>
                      <a:srgbClr val="D77624"/>
                    </a:solidFill>
                    <a:effectLst/>
                    <a:uLnTx/>
                    <a:uFillTx/>
                    <a:latin typeface="Arial"/>
                    <a:ea typeface="+mn-ea"/>
                    <a:cs typeface="Arial"/>
                    <a:sym typeface="Arial"/>
                  </a:rPr>
                  <a:t>+</a:t>
                </a:r>
              </a:p>
            </p:txBody>
          </p:sp>
          <p:sp>
            <p:nvSpPr>
              <p:cNvPr id="2848" name="TextBox 2847">
                <a:extLst>
                  <a:ext uri="{FF2B5EF4-FFF2-40B4-BE49-F238E27FC236}">
                    <a16:creationId xmlns:a16="http://schemas.microsoft.com/office/drawing/2014/main" id="{C61BC807-FDCC-2B16-020E-40A83E9DD766}"/>
                  </a:ext>
                </a:extLst>
              </p:cNvPr>
              <p:cNvSpPr txBox="1"/>
              <p:nvPr/>
            </p:nvSpPr>
            <p:spPr>
              <a:xfrm>
                <a:off x="2305021" y="3195308"/>
                <a:ext cx="205825" cy="207749"/>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a:ln>
                      <a:noFill/>
                    </a:ln>
                    <a:solidFill>
                      <a:srgbClr val="D77624"/>
                    </a:solidFill>
                    <a:effectLst/>
                    <a:uLnTx/>
                    <a:uFillTx/>
                    <a:latin typeface="Arial"/>
                    <a:ea typeface="+mn-ea"/>
                    <a:cs typeface="Arial"/>
                    <a:sym typeface="Arial"/>
                  </a:rPr>
                  <a:t>+</a:t>
                </a:r>
              </a:p>
            </p:txBody>
          </p:sp>
          <p:sp>
            <p:nvSpPr>
              <p:cNvPr id="2849" name="TextBox 2848">
                <a:extLst>
                  <a:ext uri="{FF2B5EF4-FFF2-40B4-BE49-F238E27FC236}">
                    <a16:creationId xmlns:a16="http://schemas.microsoft.com/office/drawing/2014/main" id="{D6A2E8D5-BBF6-8B14-815C-82F14BE30D78}"/>
                  </a:ext>
                </a:extLst>
              </p:cNvPr>
              <p:cNvSpPr txBox="1"/>
              <p:nvPr/>
            </p:nvSpPr>
            <p:spPr>
              <a:xfrm>
                <a:off x="2296001" y="3188840"/>
                <a:ext cx="205825" cy="207749"/>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a:ln>
                      <a:noFill/>
                    </a:ln>
                    <a:solidFill>
                      <a:srgbClr val="D77624"/>
                    </a:solidFill>
                    <a:effectLst/>
                    <a:uLnTx/>
                    <a:uFillTx/>
                    <a:latin typeface="Arial"/>
                    <a:ea typeface="+mn-ea"/>
                    <a:cs typeface="Arial"/>
                    <a:sym typeface="Arial"/>
                  </a:rPr>
                  <a:t>+</a:t>
                </a:r>
              </a:p>
            </p:txBody>
          </p:sp>
          <p:sp>
            <p:nvSpPr>
              <p:cNvPr id="2850" name="TextBox 2849">
                <a:extLst>
                  <a:ext uri="{FF2B5EF4-FFF2-40B4-BE49-F238E27FC236}">
                    <a16:creationId xmlns:a16="http://schemas.microsoft.com/office/drawing/2014/main" id="{4524B502-35CC-04B0-3661-B8341784865F}"/>
                  </a:ext>
                </a:extLst>
              </p:cNvPr>
              <p:cNvSpPr txBox="1"/>
              <p:nvPr/>
            </p:nvSpPr>
            <p:spPr>
              <a:xfrm>
                <a:off x="2058409" y="3149292"/>
                <a:ext cx="205825" cy="207749"/>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a:ln>
                      <a:noFill/>
                    </a:ln>
                    <a:solidFill>
                      <a:srgbClr val="D77624"/>
                    </a:solidFill>
                    <a:effectLst/>
                    <a:uLnTx/>
                    <a:uFillTx/>
                    <a:latin typeface="Arial"/>
                    <a:ea typeface="+mn-ea"/>
                    <a:cs typeface="Arial"/>
                    <a:sym typeface="Arial"/>
                  </a:rPr>
                  <a:t>+</a:t>
                </a:r>
              </a:p>
            </p:txBody>
          </p:sp>
          <p:sp>
            <p:nvSpPr>
              <p:cNvPr id="2851" name="TextBox 2850">
                <a:extLst>
                  <a:ext uri="{FF2B5EF4-FFF2-40B4-BE49-F238E27FC236}">
                    <a16:creationId xmlns:a16="http://schemas.microsoft.com/office/drawing/2014/main" id="{1F44CE3A-B9A8-F20E-B03F-BD9B4192D6EC}"/>
                  </a:ext>
                </a:extLst>
              </p:cNvPr>
              <p:cNvSpPr txBox="1"/>
              <p:nvPr/>
            </p:nvSpPr>
            <p:spPr>
              <a:xfrm>
                <a:off x="2043483" y="3135797"/>
                <a:ext cx="205825" cy="207749"/>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a:ln>
                      <a:noFill/>
                    </a:ln>
                    <a:solidFill>
                      <a:srgbClr val="D77624"/>
                    </a:solidFill>
                    <a:effectLst/>
                    <a:uLnTx/>
                    <a:uFillTx/>
                    <a:latin typeface="Arial"/>
                    <a:ea typeface="+mn-ea"/>
                    <a:cs typeface="Arial"/>
                    <a:sym typeface="Arial"/>
                  </a:rPr>
                  <a:t>+</a:t>
                </a:r>
              </a:p>
            </p:txBody>
          </p:sp>
          <p:sp>
            <p:nvSpPr>
              <p:cNvPr id="2852" name="TextBox 2851">
                <a:extLst>
                  <a:ext uri="{FF2B5EF4-FFF2-40B4-BE49-F238E27FC236}">
                    <a16:creationId xmlns:a16="http://schemas.microsoft.com/office/drawing/2014/main" id="{703B1DB4-DCC6-0010-39B5-0026D27A921F}"/>
                  </a:ext>
                </a:extLst>
              </p:cNvPr>
              <p:cNvSpPr txBox="1"/>
              <p:nvPr/>
            </p:nvSpPr>
            <p:spPr>
              <a:xfrm>
                <a:off x="2028430" y="3092203"/>
                <a:ext cx="205825" cy="207749"/>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a:ln>
                      <a:noFill/>
                    </a:ln>
                    <a:solidFill>
                      <a:srgbClr val="D77624"/>
                    </a:solidFill>
                    <a:effectLst/>
                    <a:uLnTx/>
                    <a:uFillTx/>
                    <a:latin typeface="Arial"/>
                    <a:ea typeface="+mn-ea"/>
                    <a:cs typeface="Arial"/>
                    <a:sym typeface="Arial"/>
                  </a:rPr>
                  <a:t>+</a:t>
                </a:r>
              </a:p>
            </p:txBody>
          </p:sp>
          <p:sp>
            <p:nvSpPr>
              <p:cNvPr id="2853" name="TextBox 2852">
                <a:extLst>
                  <a:ext uri="{FF2B5EF4-FFF2-40B4-BE49-F238E27FC236}">
                    <a16:creationId xmlns:a16="http://schemas.microsoft.com/office/drawing/2014/main" id="{9C664772-EC80-909E-72C5-05525C9F4B09}"/>
                  </a:ext>
                </a:extLst>
              </p:cNvPr>
              <p:cNvSpPr txBox="1"/>
              <p:nvPr/>
            </p:nvSpPr>
            <p:spPr>
              <a:xfrm>
                <a:off x="2005234" y="3058766"/>
                <a:ext cx="205825" cy="207749"/>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a:ln>
                      <a:noFill/>
                    </a:ln>
                    <a:solidFill>
                      <a:srgbClr val="D77624"/>
                    </a:solidFill>
                    <a:effectLst/>
                    <a:uLnTx/>
                    <a:uFillTx/>
                    <a:latin typeface="Arial"/>
                    <a:ea typeface="+mn-ea"/>
                    <a:cs typeface="Arial"/>
                    <a:sym typeface="Arial"/>
                  </a:rPr>
                  <a:t>+</a:t>
                </a:r>
              </a:p>
            </p:txBody>
          </p:sp>
          <p:sp>
            <p:nvSpPr>
              <p:cNvPr id="2854" name="TextBox 2853">
                <a:extLst>
                  <a:ext uri="{FF2B5EF4-FFF2-40B4-BE49-F238E27FC236}">
                    <a16:creationId xmlns:a16="http://schemas.microsoft.com/office/drawing/2014/main" id="{26D2E32C-402B-5BAB-B16C-DB2683CC7028}"/>
                  </a:ext>
                </a:extLst>
              </p:cNvPr>
              <p:cNvSpPr txBox="1"/>
              <p:nvPr/>
            </p:nvSpPr>
            <p:spPr>
              <a:xfrm>
                <a:off x="919456" y="2704117"/>
                <a:ext cx="205825" cy="207749"/>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a:ln>
                      <a:noFill/>
                    </a:ln>
                    <a:solidFill>
                      <a:srgbClr val="D77624"/>
                    </a:solidFill>
                    <a:effectLst/>
                    <a:uLnTx/>
                    <a:uFillTx/>
                    <a:latin typeface="Arial"/>
                    <a:ea typeface="+mn-ea"/>
                    <a:cs typeface="Arial"/>
                    <a:sym typeface="Arial"/>
                  </a:rPr>
                  <a:t>+</a:t>
                </a:r>
              </a:p>
            </p:txBody>
          </p:sp>
          <p:sp>
            <p:nvSpPr>
              <p:cNvPr id="2855" name="TextBox 2854">
                <a:extLst>
                  <a:ext uri="{FF2B5EF4-FFF2-40B4-BE49-F238E27FC236}">
                    <a16:creationId xmlns:a16="http://schemas.microsoft.com/office/drawing/2014/main" id="{52D855F0-CCB8-5885-AFC0-7D6FB195A259}"/>
                  </a:ext>
                </a:extLst>
              </p:cNvPr>
              <p:cNvSpPr txBox="1"/>
              <p:nvPr/>
            </p:nvSpPr>
            <p:spPr>
              <a:xfrm>
                <a:off x="908401" y="2685307"/>
                <a:ext cx="205825" cy="207749"/>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a:ln>
                      <a:noFill/>
                    </a:ln>
                    <a:solidFill>
                      <a:srgbClr val="D77624"/>
                    </a:solidFill>
                    <a:effectLst/>
                    <a:uLnTx/>
                    <a:uFillTx/>
                    <a:latin typeface="Arial"/>
                    <a:ea typeface="+mn-ea"/>
                    <a:cs typeface="Arial"/>
                    <a:sym typeface="Arial"/>
                  </a:rPr>
                  <a:t>+</a:t>
                </a:r>
              </a:p>
            </p:txBody>
          </p:sp>
          <p:sp>
            <p:nvSpPr>
              <p:cNvPr id="2856" name="TextBox 2855">
                <a:extLst>
                  <a:ext uri="{FF2B5EF4-FFF2-40B4-BE49-F238E27FC236}">
                    <a16:creationId xmlns:a16="http://schemas.microsoft.com/office/drawing/2014/main" id="{3268DCF6-48E9-398E-0E95-0981173E95A6}"/>
                  </a:ext>
                </a:extLst>
              </p:cNvPr>
              <p:cNvSpPr txBox="1"/>
              <p:nvPr/>
            </p:nvSpPr>
            <p:spPr>
              <a:xfrm>
                <a:off x="803921" y="2626623"/>
                <a:ext cx="205825" cy="207749"/>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a:ln>
                      <a:noFill/>
                    </a:ln>
                    <a:solidFill>
                      <a:srgbClr val="D77624"/>
                    </a:solidFill>
                    <a:effectLst/>
                    <a:uLnTx/>
                    <a:uFillTx/>
                    <a:latin typeface="Arial"/>
                    <a:ea typeface="+mn-ea"/>
                    <a:cs typeface="Arial"/>
                    <a:sym typeface="Arial"/>
                  </a:rPr>
                  <a:t>+</a:t>
                </a:r>
              </a:p>
            </p:txBody>
          </p:sp>
        </p:grpSp>
      </p:grpSp>
      <p:sp>
        <p:nvSpPr>
          <p:cNvPr id="2857" name="Freeform 2818">
            <a:extLst>
              <a:ext uri="{FF2B5EF4-FFF2-40B4-BE49-F238E27FC236}">
                <a16:creationId xmlns:a16="http://schemas.microsoft.com/office/drawing/2014/main" id="{E46CEB6B-7C50-E9AF-70B5-5D0878E43A05}"/>
              </a:ext>
            </a:extLst>
          </p:cNvPr>
          <p:cNvSpPr/>
          <p:nvPr/>
        </p:nvSpPr>
        <p:spPr>
          <a:xfrm>
            <a:off x="2964957" y="2817398"/>
            <a:ext cx="0" cy="1433181"/>
          </a:xfrm>
          <a:custGeom>
            <a:avLst/>
            <a:gdLst>
              <a:gd name="connsiteX0" fmla="*/ 0 w 0"/>
              <a:gd name="connsiteY0" fmla="*/ 1074886 h 1074886"/>
              <a:gd name="connsiteX1" fmla="*/ 0 w 0"/>
              <a:gd name="connsiteY1" fmla="*/ 0 h 1074886"/>
            </a:gdLst>
            <a:ahLst/>
            <a:cxnLst>
              <a:cxn ang="0">
                <a:pos x="connsiteX0" y="connsiteY0"/>
              </a:cxn>
              <a:cxn ang="0">
                <a:pos x="connsiteX1" y="connsiteY1"/>
              </a:cxn>
            </a:cxnLst>
            <a:rect l="l" t="t" r="r" b="b"/>
            <a:pathLst>
              <a:path h="1074886">
                <a:moveTo>
                  <a:pt x="0" y="1074886"/>
                </a:moveTo>
                <a:lnTo>
                  <a:pt x="0" y="0"/>
                </a:lnTo>
              </a:path>
            </a:pathLst>
          </a:custGeom>
          <a:noFill/>
          <a:ln w="19050" cap="flat" cmpd="sng" algn="ctr">
            <a:solidFill>
              <a:srgbClr val="000000"/>
            </a:solidFill>
            <a:prstDash val="sysDash"/>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uLnTx/>
              <a:uFillTx/>
              <a:latin typeface="Arial"/>
              <a:ea typeface="+mn-ea"/>
              <a:cs typeface="+mn-cs"/>
              <a:sym typeface="Arial"/>
            </a:endParaRPr>
          </a:p>
        </p:txBody>
      </p:sp>
      <p:sp>
        <p:nvSpPr>
          <p:cNvPr id="2858" name="Freeform 2819">
            <a:extLst>
              <a:ext uri="{FF2B5EF4-FFF2-40B4-BE49-F238E27FC236}">
                <a16:creationId xmlns:a16="http://schemas.microsoft.com/office/drawing/2014/main" id="{51F99418-6B81-2776-BA8A-9C6B8B67CD3C}"/>
              </a:ext>
            </a:extLst>
          </p:cNvPr>
          <p:cNvSpPr/>
          <p:nvPr/>
        </p:nvSpPr>
        <p:spPr>
          <a:xfrm>
            <a:off x="4592216" y="3225456"/>
            <a:ext cx="0" cy="1025123"/>
          </a:xfrm>
          <a:custGeom>
            <a:avLst/>
            <a:gdLst>
              <a:gd name="connsiteX0" fmla="*/ 0 w 0"/>
              <a:gd name="connsiteY0" fmla="*/ 768842 h 768842"/>
              <a:gd name="connsiteX1" fmla="*/ 0 w 0"/>
              <a:gd name="connsiteY1" fmla="*/ 0 h 768842"/>
            </a:gdLst>
            <a:ahLst/>
            <a:cxnLst>
              <a:cxn ang="0">
                <a:pos x="connsiteX0" y="connsiteY0"/>
              </a:cxn>
              <a:cxn ang="0">
                <a:pos x="connsiteX1" y="connsiteY1"/>
              </a:cxn>
            </a:cxnLst>
            <a:rect l="l" t="t" r="r" b="b"/>
            <a:pathLst>
              <a:path h="768842">
                <a:moveTo>
                  <a:pt x="0" y="768842"/>
                </a:moveTo>
                <a:lnTo>
                  <a:pt x="0" y="0"/>
                </a:lnTo>
              </a:path>
            </a:pathLst>
          </a:custGeom>
          <a:noFill/>
          <a:ln w="19050" cap="flat" cmpd="sng" algn="ctr">
            <a:solidFill>
              <a:srgbClr val="000000"/>
            </a:solidFill>
            <a:prstDash val="sysDash"/>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uLnTx/>
              <a:uFillTx/>
              <a:latin typeface="Arial"/>
              <a:ea typeface="+mn-ea"/>
              <a:cs typeface="+mn-cs"/>
              <a:sym typeface="Arial"/>
            </a:endParaRPr>
          </a:p>
        </p:txBody>
      </p:sp>
      <p:sp>
        <p:nvSpPr>
          <p:cNvPr id="2859" name="Rectangle 2858">
            <a:extLst>
              <a:ext uri="{FF2B5EF4-FFF2-40B4-BE49-F238E27FC236}">
                <a16:creationId xmlns:a16="http://schemas.microsoft.com/office/drawing/2014/main" id="{3C4317CF-07F3-C10E-2052-D8D5A2DDD873}"/>
              </a:ext>
            </a:extLst>
          </p:cNvPr>
          <p:cNvSpPr/>
          <p:nvPr/>
        </p:nvSpPr>
        <p:spPr>
          <a:xfrm>
            <a:off x="689450" y="4069883"/>
            <a:ext cx="421711" cy="292275"/>
          </a:xfrm>
          <a:prstGeom prst="rect">
            <a:avLst/>
          </a:prstGeom>
          <a:solidFill>
            <a:srgbClr val="FFFFFF"/>
          </a:solidFill>
          <a:ln w="19050" cap="flat" cmpd="sng" algn="ctr">
            <a:noFill/>
            <a:prstDash val="sysDash"/>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uLnTx/>
              <a:uFillTx/>
              <a:latin typeface="Arial"/>
              <a:ea typeface="+mn-ea"/>
              <a:cs typeface="+mn-cs"/>
              <a:sym typeface="Arial"/>
            </a:endParaRPr>
          </a:p>
        </p:txBody>
      </p:sp>
      <p:sp>
        <p:nvSpPr>
          <p:cNvPr id="2860" name="Rectangle 2859">
            <a:extLst>
              <a:ext uri="{FF2B5EF4-FFF2-40B4-BE49-F238E27FC236}">
                <a16:creationId xmlns:a16="http://schemas.microsoft.com/office/drawing/2014/main" id="{3DB22498-E028-F2AF-6455-D10E3BF6F968}"/>
              </a:ext>
            </a:extLst>
          </p:cNvPr>
          <p:cNvSpPr/>
          <p:nvPr/>
        </p:nvSpPr>
        <p:spPr>
          <a:xfrm rot="16200000">
            <a:off x="-265779" y="3177385"/>
            <a:ext cx="2069560" cy="326116"/>
          </a:xfrm>
          <a:prstGeom prst="rect">
            <a:avLst/>
          </a:prstGeom>
          <a:noFill/>
          <a:ln w="12700" cap="flat" cmpd="sng" algn="ctr">
            <a:noFill/>
            <a:prstDash val="solid"/>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600" b="1" i="0" u="none" strike="noStrike" kern="0" cap="none" spc="0" normalizeH="0" baseline="0" noProof="0">
                <a:ln>
                  <a:noFill/>
                </a:ln>
                <a:solidFill>
                  <a:srgbClr val="000000"/>
                </a:solidFill>
                <a:effectLst/>
                <a:uLnTx/>
                <a:uFillTx/>
                <a:latin typeface="Arial"/>
                <a:ea typeface="+mn-ea"/>
                <a:cs typeface="+mn-cs"/>
                <a:sym typeface="Arial"/>
              </a:rPr>
              <a:t>PFS, Proportion</a:t>
            </a:r>
          </a:p>
        </p:txBody>
      </p:sp>
    </p:spTree>
    <p:extLst>
      <p:ext uri="{BB962C8B-B14F-4D97-AF65-F5344CB8AC3E}">
        <p14:creationId xmlns:p14="http://schemas.microsoft.com/office/powerpoint/2010/main" val="25289485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2FF294-2F72-6DF4-D3AB-213106C9C3F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5449ECE-D877-710E-20E1-37700E81D449}"/>
              </a:ext>
            </a:extLst>
          </p:cNvPr>
          <p:cNvSpPr>
            <a:spLocks noGrp="1"/>
          </p:cNvSpPr>
          <p:nvPr>
            <p:ph type="title"/>
          </p:nvPr>
        </p:nvSpPr>
        <p:spPr/>
        <p:txBody>
          <a:bodyPr/>
          <a:lstStyle/>
          <a:p>
            <a:r>
              <a:rPr lang="en-US"/>
              <a:t>FLAURA2: CNS Activity</a:t>
            </a:r>
            <a:endParaRPr lang="en-US" baseline="30000"/>
          </a:p>
        </p:txBody>
      </p:sp>
      <p:sp>
        <p:nvSpPr>
          <p:cNvPr id="7" name="Footer Placeholder 6">
            <a:extLst>
              <a:ext uri="{FF2B5EF4-FFF2-40B4-BE49-F238E27FC236}">
                <a16:creationId xmlns:a16="http://schemas.microsoft.com/office/drawing/2014/main" id="{8A05D698-1252-514E-140D-D44C221B7D30}"/>
              </a:ext>
            </a:extLst>
          </p:cNvPr>
          <p:cNvSpPr>
            <a:spLocks noGrp="1"/>
          </p:cNvSpPr>
          <p:nvPr>
            <p:ph type="ftr" sz="quarter" idx="10"/>
          </p:nvPr>
        </p:nvSpPr>
        <p:spPr>
          <a:xfrm>
            <a:off x="1227921" y="5757730"/>
            <a:ext cx="4581696" cy="1039581"/>
          </a:xfrm>
        </p:spPr>
        <p:txBody>
          <a:bodyPr/>
          <a:lstStyle/>
          <a:p>
            <a:pPr>
              <a:defRPr/>
            </a:pPr>
            <a:r>
              <a:rPr kumimoji="0" lang="en-US" sz="900" b="0" i="0" u="none" strike="noStrike" kern="1200" cap="none" spc="0" normalizeH="0" baseline="0" noProof="0">
                <a:ln>
                  <a:noFill/>
                </a:ln>
                <a:solidFill>
                  <a:srgbClr val="3A3A3A"/>
                </a:solidFill>
                <a:effectLst/>
                <a:uLnTx/>
                <a:uFillTx/>
                <a:latin typeface="Arial"/>
                <a:cs typeface="Arial"/>
              </a:rPr>
              <a:t>*2 patients had ≥1 measurable CNS lesion at baseline by CNS BICR but died before the follow-up CNS BICR scan.</a:t>
            </a:r>
            <a:br>
              <a:rPr lang="en-US" sz="900" b="0" i="0" u="none" strike="noStrike" kern="1200" cap="none" spc="0" normalizeH="0" baseline="0" noProof="0">
                <a:ln>
                  <a:noFill/>
                </a:ln>
                <a:effectLst/>
                <a:uLnTx/>
                <a:uFillTx/>
                <a:latin typeface="Arial" panose="020B0604020202020204" pitchFamily="34" charset="0"/>
                <a:cs typeface="Arial" panose="020B0604020202020204" pitchFamily="34" charset="0"/>
              </a:rPr>
            </a:br>
            <a:r>
              <a:rPr lang="en-US" sz="900" b="0" i="0" u="none" strike="noStrike" kern="1200" cap="none" spc="0" normalizeH="0" baseline="0" noProof="0">
                <a:ln>
                  <a:noFill/>
                </a:ln>
                <a:effectLst/>
                <a:uLnTx/>
                <a:uFillTx/>
                <a:latin typeface="Arial" panose="020B0604020202020204" pitchFamily="34" charset="0"/>
                <a:cs typeface="Arial" panose="020B0604020202020204" pitchFamily="34" charset="0"/>
              </a:rPr>
              <a:t>BICR, blinded independent centralized review; </a:t>
            </a:r>
            <a:r>
              <a:rPr lang="en-US" sz="900" err="1">
                <a:solidFill>
                  <a:srgbClr val="3A3A3A"/>
                </a:solidFill>
                <a:latin typeface="Arial"/>
                <a:cs typeface="Arial"/>
              </a:rPr>
              <a:t>BoR</a:t>
            </a:r>
            <a:r>
              <a:rPr lang="en-US" sz="900">
                <a:solidFill>
                  <a:srgbClr val="3A3A3A"/>
                </a:solidFill>
                <a:latin typeface="Arial"/>
                <a:cs typeface="Arial"/>
              </a:rPr>
              <a:t>, best overall response; </a:t>
            </a:r>
            <a:r>
              <a:rPr lang="en-US" sz="900" err="1">
                <a:solidFill>
                  <a:srgbClr val="3A3A3A"/>
                </a:solidFill>
                <a:latin typeface="Arial"/>
                <a:cs typeface="Arial"/>
              </a:rPr>
              <a:t>cEFR</a:t>
            </a:r>
            <a:r>
              <a:rPr kumimoji="0" lang="en-US" sz="900" b="0" i="0" u="none" strike="noStrike" kern="1200" cap="none" spc="0" normalizeH="0" baseline="0" noProof="0">
                <a:ln>
                  <a:noFill/>
                </a:ln>
                <a:solidFill>
                  <a:srgbClr val="3A3A3A"/>
                </a:solidFill>
                <a:effectLst/>
                <a:uLnTx/>
                <a:uFillTx/>
                <a:latin typeface="Arial"/>
                <a:cs typeface="Arial"/>
              </a:rPr>
              <a:t>, CNS evaluable-for-response set; CNS, central nervous system; </a:t>
            </a:r>
            <a:r>
              <a:rPr lang="en-US" sz="900">
                <a:solidFill>
                  <a:srgbClr val="3A3A3A"/>
                </a:solidFill>
                <a:latin typeface="Arial"/>
                <a:cs typeface="Arial"/>
              </a:rPr>
              <a:t>CR, complete response; </a:t>
            </a:r>
            <a:r>
              <a:rPr lang="en-US" sz="900" err="1">
                <a:solidFill>
                  <a:srgbClr val="3A3A3A"/>
                </a:solidFill>
                <a:latin typeface="Arial"/>
                <a:cs typeface="Arial"/>
              </a:rPr>
              <a:t>DoR</a:t>
            </a:r>
            <a:r>
              <a:rPr kumimoji="0" lang="en-US" sz="900" b="0" i="0" u="none" strike="noStrike" kern="1200" cap="none" spc="0" normalizeH="0" baseline="0" noProof="0">
                <a:ln>
                  <a:noFill/>
                </a:ln>
                <a:solidFill>
                  <a:srgbClr val="3A3A3A"/>
                </a:solidFill>
                <a:effectLst/>
                <a:uLnTx/>
                <a:uFillTx/>
                <a:latin typeface="Arial"/>
                <a:cs typeface="Arial"/>
              </a:rPr>
              <a:t>, duration of response; </a:t>
            </a:r>
            <a:r>
              <a:rPr kumimoji="0" lang="en-US" sz="900" b="0" i="0" u="none" strike="noStrike" kern="1200" cap="none" spc="0" normalizeH="0" baseline="0" noProof="0" err="1">
                <a:ln>
                  <a:noFill/>
                </a:ln>
                <a:solidFill>
                  <a:srgbClr val="3A3A3A"/>
                </a:solidFill>
                <a:effectLst/>
                <a:uLnTx/>
                <a:uFillTx/>
                <a:latin typeface="Arial"/>
                <a:cs typeface="Arial"/>
              </a:rPr>
              <a:t>icORR</a:t>
            </a:r>
            <a:r>
              <a:rPr kumimoji="0" lang="en-US" sz="900" b="0" i="0" u="none" strike="noStrike" kern="1200" cap="none" spc="0" normalizeH="0" baseline="0" noProof="0">
                <a:ln>
                  <a:noFill/>
                </a:ln>
                <a:solidFill>
                  <a:srgbClr val="3A3A3A"/>
                </a:solidFill>
                <a:effectLst/>
                <a:uLnTx/>
                <a:uFillTx/>
                <a:latin typeface="Arial"/>
                <a:cs typeface="Arial"/>
              </a:rPr>
              <a:t>, intracranial </a:t>
            </a:r>
            <a:r>
              <a:rPr lang="en-US" sz="900">
                <a:solidFill>
                  <a:srgbClr val="3A3A3A"/>
                </a:solidFill>
                <a:latin typeface="Arial"/>
                <a:cs typeface="Arial"/>
              </a:rPr>
              <a:t>overall response rate</a:t>
            </a:r>
            <a:r>
              <a:rPr kumimoji="0" lang="en-US" sz="900" b="0" i="0" u="none" strike="noStrike" kern="1200" cap="none" spc="0" normalizeH="0" baseline="0" noProof="0">
                <a:ln>
                  <a:noFill/>
                </a:ln>
                <a:solidFill>
                  <a:srgbClr val="3A3A3A"/>
                </a:solidFill>
                <a:effectLst/>
                <a:uLnTx/>
                <a:uFillTx/>
                <a:latin typeface="Arial"/>
                <a:cs typeface="Arial"/>
              </a:rPr>
              <a:t>; </a:t>
            </a:r>
            <a:r>
              <a:rPr lang="en-US" sz="900">
                <a:solidFill>
                  <a:srgbClr val="3A3A3A"/>
                </a:solidFill>
                <a:latin typeface="Arial"/>
                <a:cs typeface="Arial"/>
              </a:rPr>
              <a:t>NE, not evaluable; PD, progressive disease; PFS</a:t>
            </a:r>
            <a:r>
              <a:rPr kumimoji="0" lang="en-US" sz="900" b="0" i="0" u="none" strike="noStrike" kern="1200" cap="none" spc="0" normalizeH="0" baseline="0" noProof="0">
                <a:ln>
                  <a:noFill/>
                </a:ln>
                <a:solidFill>
                  <a:srgbClr val="3A3A3A"/>
                </a:solidFill>
                <a:effectLst/>
                <a:uLnTx/>
                <a:uFillTx/>
                <a:latin typeface="Arial"/>
                <a:cs typeface="Arial"/>
              </a:rPr>
              <a:t>, progression-free survival</a:t>
            </a:r>
            <a:r>
              <a:rPr lang="en-US" sz="900">
                <a:solidFill>
                  <a:srgbClr val="3A3A3A"/>
                </a:solidFill>
                <a:latin typeface="Arial"/>
                <a:cs typeface="Arial"/>
              </a:rPr>
              <a:t>;</a:t>
            </a:r>
            <a:r>
              <a:rPr kumimoji="0" lang="en-US" sz="900" b="0" i="0" u="none" strike="noStrike" kern="1200" cap="none" spc="0" normalizeH="0" baseline="0" noProof="0">
                <a:ln>
                  <a:noFill/>
                </a:ln>
                <a:solidFill>
                  <a:srgbClr val="3A3A3A"/>
                </a:solidFill>
                <a:effectLst/>
                <a:uLnTx/>
                <a:uFillTx/>
                <a:latin typeface="Arial"/>
                <a:cs typeface="Arial"/>
              </a:rPr>
              <a:t> </a:t>
            </a:r>
            <a:r>
              <a:rPr lang="en-US" sz="900">
                <a:solidFill>
                  <a:srgbClr val="3A3A3A"/>
                </a:solidFill>
                <a:latin typeface="Arial"/>
                <a:cs typeface="Arial"/>
              </a:rPr>
              <a:t>PR, partial response; SD, stable disease. </a:t>
            </a:r>
            <a:br>
              <a:rPr lang="en-US" sz="900">
                <a:solidFill>
                  <a:srgbClr val="3A3A3A"/>
                </a:solidFill>
                <a:latin typeface="Arial"/>
                <a:cs typeface="Arial"/>
              </a:rPr>
            </a:br>
            <a:r>
              <a:rPr kumimoji="0" lang="en-US" sz="900" b="0" i="0" u="none" strike="noStrike" kern="1200" cap="none" spc="0" normalizeH="0" baseline="0" noProof="0" err="1">
                <a:ln>
                  <a:noFill/>
                </a:ln>
                <a:solidFill>
                  <a:srgbClr val="3A3A3A"/>
                </a:solidFill>
                <a:effectLst/>
                <a:uLnTx/>
                <a:uFillTx/>
                <a:latin typeface="Arial"/>
                <a:cs typeface="Arial"/>
              </a:rPr>
              <a:t>Jänne</a:t>
            </a:r>
            <a:r>
              <a:rPr kumimoji="0" lang="en-US" sz="900" b="0" i="0" u="none" strike="noStrike" kern="1200" cap="none" spc="0" normalizeH="0" baseline="0" noProof="0">
                <a:ln>
                  <a:noFill/>
                </a:ln>
                <a:solidFill>
                  <a:srgbClr val="3A3A3A"/>
                </a:solidFill>
                <a:effectLst/>
                <a:uLnTx/>
                <a:uFillTx/>
                <a:latin typeface="Arial"/>
                <a:cs typeface="Arial"/>
              </a:rPr>
              <a:t> PA, et al</a:t>
            </a:r>
            <a:r>
              <a:rPr kumimoji="0" lang="en-US" sz="900" b="0" i="1" u="none" strike="noStrike" kern="1200" cap="none" spc="0" normalizeH="0" baseline="0" noProof="0">
                <a:ln>
                  <a:noFill/>
                </a:ln>
                <a:solidFill>
                  <a:srgbClr val="3A3A3A"/>
                </a:solidFill>
                <a:effectLst/>
                <a:uLnTx/>
                <a:uFillTx/>
                <a:latin typeface="Arial"/>
                <a:cs typeface="Arial"/>
              </a:rPr>
              <a:t>. J Clin Oncol. </a:t>
            </a:r>
            <a:r>
              <a:rPr kumimoji="0" lang="en-US" sz="900" b="0" i="0" u="none" strike="noStrike" kern="1200" cap="none" spc="0" normalizeH="0" baseline="0" noProof="0">
                <a:ln>
                  <a:noFill/>
                </a:ln>
                <a:solidFill>
                  <a:srgbClr val="3A3A3A"/>
                </a:solidFill>
                <a:effectLst/>
                <a:uLnTx/>
                <a:uFillTx/>
                <a:latin typeface="Arial"/>
                <a:cs typeface="Arial"/>
              </a:rPr>
              <a:t>2024;42(7):808-820. </a:t>
            </a:r>
          </a:p>
        </p:txBody>
      </p:sp>
      <p:pic>
        <p:nvPicPr>
          <p:cNvPr id="2709" name="Picture 2708">
            <a:extLst>
              <a:ext uri="{FF2B5EF4-FFF2-40B4-BE49-F238E27FC236}">
                <a16:creationId xmlns:a16="http://schemas.microsoft.com/office/drawing/2014/main" id="{3969BFF0-2CB6-7837-5ADA-B59049D67BB2}"/>
              </a:ext>
            </a:extLst>
          </p:cNvPr>
          <p:cNvPicPr>
            <a:picLocks noChangeAspect="1"/>
          </p:cNvPicPr>
          <p:nvPr/>
        </p:nvPicPr>
        <p:blipFill>
          <a:blip r:embed="rId3">
            <a:clrChange>
              <a:clrFrom>
                <a:srgbClr val="FFFFFF"/>
              </a:clrFrom>
              <a:clrTo>
                <a:srgbClr val="FFFFFF">
                  <a:alpha val="0"/>
                </a:srgbClr>
              </a:clrTo>
            </a:clrChange>
          </a:blip>
          <a:srcRect b="38924"/>
          <a:stretch/>
        </p:blipFill>
        <p:spPr>
          <a:xfrm>
            <a:off x="1428101" y="1301889"/>
            <a:ext cx="9335798" cy="2428536"/>
          </a:xfrm>
          <a:prstGeom prst="rect">
            <a:avLst/>
          </a:prstGeom>
        </p:spPr>
      </p:pic>
      <p:pic>
        <p:nvPicPr>
          <p:cNvPr id="2710" name="Picture 2709">
            <a:extLst>
              <a:ext uri="{FF2B5EF4-FFF2-40B4-BE49-F238E27FC236}">
                <a16:creationId xmlns:a16="http://schemas.microsoft.com/office/drawing/2014/main" id="{A63464CB-730A-1C9A-0612-09CA211A8760}"/>
              </a:ext>
            </a:extLst>
          </p:cNvPr>
          <p:cNvPicPr>
            <a:picLocks noChangeAspect="1"/>
          </p:cNvPicPr>
          <p:nvPr/>
        </p:nvPicPr>
        <p:blipFill>
          <a:blip r:embed="rId4">
            <a:clrChange>
              <a:clrFrom>
                <a:srgbClr val="FFFFFF"/>
              </a:clrFrom>
              <a:clrTo>
                <a:srgbClr val="FFFFFF">
                  <a:alpha val="0"/>
                </a:srgbClr>
              </a:clrTo>
            </a:clrChange>
          </a:blip>
          <a:srcRect l="5898" t="1164" r="1540" b="76866"/>
          <a:stretch/>
        </p:blipFill>
        <p:spPr>
          <a:xfrm>
            <a:off x="5817905" y="3730425"/>
            <a:ext cx="5541579" cy="2990879"/>
          </a:xfrm>
          <a:prstGeom prst="rect">
            <a:avLst/>
          </a:prstGeom>
        </p:spPr>
      </p:pic>
      <p:graphicFrame>
        <p:nvGraphicFramePr>
          <p:cNvPr id="2712" name="Table 2711">
            <a:extLst>
              <a:ext uri="{FF2B5EF4-FFF2-40B4-BE49-F238E27FC236}">
                <a16:creationId xmlns:a16="http://schemas.microsoft.com/office/drawing/2014/main" id="{23BF57BE-BCF5-9979-4EA2-FD3D08809A88}"/>
              </a:ext>
            </a:extLst>
          </p:cNvPr>
          <p:cNvGraphicFramePr>
            <a:graphicFrameLocks noGrp="1"/>
          </p:cNvGraphicFramePr>
          <p:nvPr>
            <p:extLst>
              <p:ext uri="{D42A27DB-BD31-4B8C-83A1-F6EECF244321}">
                <p14:modId xmlns:p14="http://schemas.microsoft.com/office/powerpoint/2010/main" val="2757331744"/>
              </p:ext>
            </p:extLst>
          </p:nvPr>
        </p:nvGraphicFramePr>
        <p:xfrm>
          <a:off x="1422418" y="3993794"/>
          <a:ext cx="4395487" cy="1493520"/>
        </p:xfrm>
        <a:graphic>
          <a:graphicData uri="http://schemas.openxmlformats.org/drawingml/2006/table">
            <a:tbl>
              <a:tblPr firstRow="1" bandRow="1"/>
              <a:tblGrid>
                <a:gridCol w="1011155">
                  <a:extLst>
                    <a:ext uri="{9D8B030D-6E8A-4147-A177-3AD203B41FA5}">
                      <a16:colId xmlns:a16="http://schemas.microsoft.com/office/drawing/2014/main" val="2084554886"/>
                    </a:ext>
                  </a:extLst>
                </a:gridCol>
                <a:gridCol w="1692166">
                  <a:extLst>
                    <a:ext uri="{9D8B030D-6E8A-4147-A177-3AD203B41FA5}">
                      <a16:colId xmlns:a16="http://schemas.microsoft.com/office/drawing/2014/main" val="404536330"/>
                    </a:ext>
                  </a:extLst>
                </a:gridCol>
                <a:gridCol w="1692166">
                  <a:extLst>
                    <a:ext uri="{9D8B030D-6E8A-4147-A177-3AD203B41FA5}">
                      <a16:colId xmlns:a16="http://schemas.microsoft.com/office/drawing/2014/main" val="2285381409"/>
                    </a:ext>
                  </a:extLst>
                </a:gridCol>
              </a:tblGrid>
              <a:tr h="325120">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endParaRPr lang="en-US" sz="1400">
                        <a:latin typeface="Arial" panose="020B0604020202020204" pitchFamily="34" charset="0"/>
                        <a:cs typeface="Arial" panose="020B0604020202020204" pitchFamily="34" charset="0"/>
                      </a:endParaRPr>
                    </a:p>
                  </a:txBody>
                  <a:tcPr marL="121920" marR="121920" marT="60960" marB="6096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chemeClr val="accent2"/>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n-US" sz="1400">
                          <a:latin typeface="Arial" panose="020B0604020202020204" pitchFamily="34" charset="0"/>
                          <a:cs typeface="Arial" panose="020B0604020202020204" pitchFamily="34" charset="0"/>
                        </a:rPr>
                        <a:t>Osimertinib + Chemotherapy (n=118)</a:t>
                      </a:r>
                    </a:p>
                  </a:txBody>
                  <a:tcPr marL="121920" marR="121920" marT="60960" marB="6096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chemeClr val="accent2"/>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n-US" sz="1400">
                          <a:latin typeface="Arial" panose="020B0604020202020204" pitchFamily="34" charset="0"/>
                          <a:cs typeface="Arial" panose="020B0604020202020204" pitchFamily="34" charset="0"/>
                        </a:rPr>
                        <a:t>Osimertinib Monotherapy (n=104)</a:t>
                      </a:r>
                    </a:p>
                  </a:txBody>
                  <a:tcPr marL="121920" marR="121920" marT="60960" marB="6096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3763693696"/>
                  </a:ext>
                </a:extLst>
              </a:tr>
              <a:tr h="36576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1600" b="0" err="1">
                          <a:latin typeface="Arial" panose="020B0604020202020204" pitchFamily="34" charset="0"/>
                          <a:cs typeface="Arial" panose="020B0604020202020204" pitchFamily="34" charset="0"/>
                        </a:rPr>
                        <a:t>icORR</a:t>
                      </a:r>
                      <a:endParaRPr lang="en-US" sz="1600" b="0">
                        <a:latin typeface="Arial" panose="020B0604020202020204" pitchFamily="34" charset="0"/>
                        <a:cs typeface="Arial" panose="020B0604020202020204" pitchFamily="34" charset="0"/>
                      </a:endParaRPr>
                    </a:p>
                  </a:txBody>
                  <a:tcPr marL="121920" marR="121920" marT="60960" marB="6096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600">
                          <a:latin typeface="Arial" panose="020B0604020202020204" pitchFamily="34" charset="0"/>
                          <a:cs typeface="Arial" panose="020B0604020202020204" pitchFamily="34" charset="0"/>
                        </a:rPr>
                        <a:t>73% (59% CR)</a:t>
                      </a:r>
                    </a:p>
                  </a:txBody>
                  <a:tcPr marL="121920" marR="121920" marT="60960" marB="6096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600">
                          <a:latin typeface="Arial" panose="020B0604020202020204" pitchFamily="34" charset="0"/>
                          <a:cs typeface="Arial" panose="020B0604020202020204" pitchFamily="34" charset="0"/>
                        </a:rPr>
                        <a:t>69% (43% CR)</a:t>
                      </a:r>
                    </a:p>
                  </a:txBody>
                  <a:tcPr marL="121920" marR="121920" marT="60960" marB="6096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extLst>
                  <a:ext uri="{0D108BD9-81ED-4DB2-BD59-A6C34878D82A}">
                    <a16:rowId xmlns:a16="http://schemas.microsoft.com/office/drawing/2014/main" val="790972400"/>
                  </a:ext>
                </a:extLst>
              </a:tr>
              <a:tr h="36576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1600" b="0" err="1">
                          <a:latin typeface="Arial" panose="020B0604020202020204" pitchFamily="34" charset="0"/>
                          <a:cs typeface="Arial" panose="020B0604020202020204" pitchFamily="34" charset="0"/>
                        </a:rPr>
                        <a:t>DoR</a:t>
                      </a:r>
                      <a:endParaRPr lang="en-US" sz="1600" b="0">
                        <a:latin typeface="Arial" panose="020B0604020202020204" pitchFamily="34" charset="0"/>
                        <a:cs typeface="Arial" panose="020B0604020202020204" pitchFamily="34" charset="0"/>
                      </a:endParaRPr>
                    </a:p>
                  </a:txBody>
                  <a:tcPr marL="121920" marR="121920" marT="60960" marB="6096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600">
                          <a:latin typeface="Arial" panose="020B0604020202020204" pitchFamily="34" charset="0"/>
                          <a:cs typeface="Arial" panose="020B0604020202020204" pitchFamily="34" charset="0"/>
                        </a:rPr>
                        <a:t>Not reached</a:t>
                      </a:r>
                    </a:p>
                  </a:txBody>
                  <a:tcPr marL="121920" marR="121920" marT="60960" marB="6096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600">
                          <a:latin typeface="Arial" panose="020B0604020202020204" pitchFamily="34" charset="0"/>
                          <a:cs typeface="Arial" panose="020B0604020202020204" pitchFamily="34" charset="0"/>
                        </a:rPr>
                        <a:t>26.2 months</a:t>
                      </a:r>
                    </a:p>
                  </a:txBody>
                  <a:tcPr marL="121920" marR="121920" marT="60960" marB="6096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52647798"/>
                  </a:ext>
                </a:extLst>
              </a:tr>
            </a:tbl>
          </a:graphicData>
        </a:graphic>
      </p:graphicFrame>
    </p:spTree>
    <p:extLst>
      <p:ext uri="{BB962C8B-B14F-4D97-AF65-F5344CB8AC3E}">
        <p14:creationId xmlns:p14="http://schemas.microsoft.com/office/powerpoint/2010/main" val="17845626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5268435-455A-BAE1-A0B2-D5925E5CD62A}"/>
              </a:ext>
            </a:extLst>
          </p:cNvPr>
          <p:cNvSpPr>
            <a:spLocks noGrp="1"/>
          </p:cNvSpPr>
          <p:nvPr>
            <p:ph type="title"/>
          </p:nvPr>
        </p:nvSpPr>
        <p:spPr/>
        <p:txBody>
          <a:bodyPr anchor="ctr"/>
          <a:lstStyle/>
          <a:p>
            <a:r>
              <a:rPr lang="en-US"/>
              <a:t>FLAURA2: Safety Summary and Adverse Events</a:t>
            </a:r>
            <a:endParaRPr lang="en-US" baseline="30000"/>
          </a:p>
        </p:txBody>
      </p:sp>
      <p:sp>
        <p:nvSpPr>
          <p:cNvPr id="9" name="Footer Placeholder 5">
            <a:extLst>
              <a:ext uri="{FF2B5EF4-FFF2-40B4-BE49-F238E27FC236}">
                <a16:creationId xmlns:a16="http://schemas.microsoft.com/office/drawing/2014/main" id="{6B3FFF29-5B25-51E3-683E-7D78B4B9A369}"/>
              </a:ext>
            </a:extLst>
          </p:cNvPr>
          <p:cNvSpPr>
            <a:spLocks noGrp="1"/>
          </p:cNvSpPr>
          <p:nvPr>
            <p:ph type="ftr" sz="quarter" idx="10"/>
          </p:nvPr>
        </p:nvSpPr>
        <p:spPr/>
        <p:txBody>
          <a:bodyPr/>
          <a:lstStyle/>
          <a:p>
            <a:pPr defTabSz="914377">
              <a:defRPr/>
            </a:pPr>
            <a:r>
              <a:rPr lang="en-US" sz="900">
                <a:solidFill>
                  <a:srgbClr val="000000"/>
                </a:solidFill>
                <a:latin typeface="Arial"/>
                <a:cs typeface="Arial"/>
                <a:sym typeface="Arial"/>
              </a:rPr>
              <a:t>AE, adverse events; ALT, alanine transaminase; AST, aspartate aminotransferase; Chemo, chemotherapy; WBC, white blood cell. </a:t>
            </a:r>
          </a:p>
          <a:p>
            <a:pPr defTabSz="914377">
              <a:defRPr/>
            </a:pPr>
            <a:endParaRPr lang="en-US" sz="900">
              <a:solidFill>
                <a:srgbClr val="000000"/>
              </a:solidFill>
              <a:sym typeface="Arial"/>
            </a:endParaRPr>
          </a:p>
          <a:p>
            <a:pPr defTabSz="914377">
              <a:defRPr/>
            </a:pPr>
            <a:r>
              <a:rPr lang="en-US" sz="900" err="1">
                <a:solidFill>
                  <a:srgbClr val="000000"/>
                </a:solidFill>
                <a:latin typeface="Arial"/>
                <a:cs typeface="Arial"/>
                <a:sym typeface="Arial"/>
              </a:rPr>
              <a:t>Jänne</a:t>
            </a:r>
            <a:r>
              <a:rPr lang="en-US" sz="900">
                <a:solidFill>
                  <a:srgbClr val="000000"/>
                </a:solidFill>
                <a:latin typeface="Arial"/>
                <a:cs typeface="Arial"/>
                <a:sym typeface="Arial"/>
              </a:rPr>
              <a:t> P, et al. WCLC 2023. Abstract PL03.13. Planchard D, et al. ESMO 2023. Abstract LBA68. Planchard D, et al. </a:t>
            </a:r>
            <a:r>
              <a:rPr lang="en-US" sz="900" i="1">
                <a:solidFill>
                  <a:srgbClr val="000000"/>
                </a:solidFill>
                <a:latin typeface="Arial"/>
                <a:cs typeface="Arial"/>
                <a:sym typeface="Arial"/>
              </a:rPr>
              <a:t>N Engl J Med</a:t>
            </a:r>
            <a:r>
              <a:rPr lang="en-US" sz="900">
                <a:solidFill>
                  <a:srgbClr val="000000"/>
                </a:solidFill>
                <a:latin typeface="Arial"/>
                <a:cs typeface="Arial"/>
                <a:sym typeface="Arial"/>
              </a:rPr>
              <a:t>. 2023;389(21):1935-1948.</a:t>
            </a:r>
            <a:endParaRPr lang="en-US" sz="900">
              <a:solidFill>
                <a:srgbClr val="000000"/>
              </a:solidFill>
              <a:latin typeface="Arial"/>
              <a:cs typeface="Arial"/>
            </a:endParaRPr>
          </a:p>
        </p:txBody>
      </p:sp>
      <p:sp>
        <p:nvSpPr>
          <p:cNvPr id="2" name="object 53">
            <a:extLst>
              <a:ext uri="{FF2B5EF4-FFF2-40B4-BE49-F238E27FC236}">
                <a16:creationId xmlns:a16="http://schemas.microsoft.com/office/drawing/2014/main" id="{A1B5CAB6-17A8-485E-93C0-24EB0FACA761}"/>
              </a:ext>
            </a:extLst>
          </p:cNvPr>
          <p:cNvSpPr txBox="1"/>
          <p:nvPr/>
        </p:nvSpPr>
        <p:spPr>
          <a:xfrm>
            <a:off x="721518" y="1661341"/>
            <a:ext cx="4043363" cy="377026"/>
          </a:xfrm>
          <a:prstGeom prst="rect">
            <a:avLst/>
          </a:prstGeom>
        </p:spPr>
        <p:txBody>
          <a:bodyPr vert="horz" wrap="square" lIns="68580" tIns="34290" rIns="68580" bIns="34290" rtlCol="0" anchor="b">
            <a:spAutoFit/>
          </a:bodyPr>
          <a:lstStyle>
            <a:defPPr>
              <a:defRPr lang="en-US"/>
            </a:defPPr>
            <a:lvl1pPr marL="18485">
              <a:spcBef>
                <a:spcPts val="138"/>
              </a:spcBef>
              <a:defRPr sz="1400" b="1">
                <a:solidFill>
                  <a:srgbClr val="005BAA"/>
                </a:solidFill>
                <a:latin typeface="Arial"/>
                <a:cs typeface="Arial"/>
              </a:defRPr>
            </a:lvl1pPr>
          </a:lstStyle>
          <a:p>
            <a:pPr marL="13864" algn="ctr" defTabSz="685766">
              <a:spcBef>
                <a:spcPts val="103"/>
              </a:spcBef>
              <a:defRPr/>
            </a:pPr>
            <a:r>
              <a:rPr lang="en-US" sz="2000">
                <a:solidFill>
                  <a:schemeClr val="accent2"/>
                </a:solidFill>
                <a:latin typeface="Arial" panose="020B0604020202020204" pitchFamily="34" charset="0"/>
                <a:cs typeface="Arial" panose="020B0604020202020204" pitchFamily="34" charset="0"/>
              </a:rPr>
              <a:t>Safety Summary</a:t>
            </a:r>
            <a:endParaRPr lang="en-US" sz="2000" baseline="30000">
              <a:solidFill>
                <a:schemeClr val="accent2"/>
              </a:solidFill>
              <a:latin typeface="Arial" panose="020B0604020202020204" pitchFamily="34" charset="0"/>
              <a:cs typeface="Arial" panose="020B0604020202020204" pitchFamily="34" charset="0"/>
            </a:endParaRPr>
          </a:p>
        </p:txBody>
      </p:sp>
      <p:graphicFrame>
        <p:nvGraphicFramePr>
          <p:cNvPr id="4" name="Content Placeholder 3">
            <a:extLst>
              <a:ext uri="{FF2B5EF4-FFF2-40B4-BE49-F238E27FC236}">
                <a16:creationId xmlns:a16="http://schemas.microsoft.com/office/drawing/2014/main" id="{DC70BC2F-E7DB-1F01-A0E7-FDE749661ABA}"/>
              </a:ext>
            </a:extLst>
          </p:cNvPr>
          <p:cNvGraphicFramePr>
            <a:graphicFrameLocks/>
          </p:cNvGraphicFramePr>
          <p:nvPr>
            <p:extLst>
              <p:ext uri="{D42A27DB-BD31-4B8C-83A1-F6EECF244321}">
                <p14:modId xmlns:p14="http://schemas.microsoft.com/office/powerpoint/2010/main" val="1900233809"/>
              </p:ext>
            </p:extLst>
          </p:nvPr>
        </p:nvGraphicFramePr>
        <p:xfrm>
          <a:off x="927098" y="2255277"/>
          <a:ext cx="3632201" cy="2502161"/>
        </p:xfrm>
        <a:graphic>
          <a:graphicData uri="http://schemas.openxmlformats.org/drawingml/2006/table">
            <a:tbl>
              <a:tblPr firstRow="1" firstCol="1" bandRow="1">
                <a:tableStyleId>{3B4B98B0-60AC-42C2-AFA5-B58CD77FA1E5}</a:tableStyleId>
              </a:tblPr>
              <a:tblGrid>
                <a:gridCol w="1526282">
                  <a:extLst>
                    <a:ext uri="{9D8B030D-6E8A-4147-A177-3AD203B41FA5}">
                      <a16:colId xmlns:a16="http://schemas.microsoft.com/office/drawing/2014/main" val="20000"/>
                    </a:ext>
                  </a:extLst>
                </a:gridCol>
                <a:gridCol w="1161565">
                  <a:extLst>
                    <a:ext uri="{9D8B030D-6E8A-4147-A177-3AD203B41FA5}">
                      <a16:colId xmlns:a16="http://schemas.microsoft.com/office/drawing/2014/main" val="2989756841"/>
                    </a:ext>
                  </a:extLst>
                </a:gridCol>
                <a:gridCol w="944354">
                  <a:extLst>
                    <a:ext uri="{9D8B030D-6E8A-4147-A177-3AD203B41FA5}">
                      <a16:colId xmlns:a16="http://schemas.microsoft.com/office/drawing/2014/main" val="20007"/>
                    </a:ext>
                  </a:extLst>
                </a:gridCol>
              </a:tblGrid>
              <a:tr h="787741">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marL="0" algn="l" defTabSz="457189" rtl="0" eaLnBrk="1" latinLnBrk="0" hangingPunct="1">
                        <a:lnSpc>
                          <a:spcPct val="100000"/>
                        </a:lnSpc>
                        <a:spcBef>
                          <a:spcPts val="0"/>
                        </a:spcBef>
                        <a:spcAft>
                          <a:spcPts val="0"/>
                        </a:spcAft>
                      </a:pPr>
                      <a:r>
                        <a:rPr lang="en-GB" sz="1200" kern="1200" baseline="0">
                          <a:solidFill>
                            <a:schemeClr val="tx1"/>
                          </a:solidFill>
                          <a:effectLst/>
                          <a:latin typeface="Arial" panose="020B0604020202020204" pitchFamily="34" charset="0"/>
                          <a:cs typeface="Arial" panose="020B0604020202020204" pitchFamily="34" charset="0"/>
                        </a:rPr>
                        <a:t>Patients with AEs, </a:t>
                      </a:r>
                    </a:p>
                    <a:p>
                      <a:pPr marL="0" algn="l" defTabSz="457189" rtl="0" eaLnBrk="1" latinLnBrk="0" hangingPunct="1">
                        <a:lnSpc>
                          <a:spcPct val="100000"/>
                        </a:lnSpc>
                        <a:spcBef>
                          <a:spcPts val="0"/>
                        </a:spcBef>
                        <a:spcAft>
                          <a:spcPts val="0"/>
                        </a:spcAft>
                      </a:pPr>
                      <a:r>
                        <a:rPr lang="en-GB" sz="1200" kern="1200" baseline="0">
                          <a:solidFill>
                            <a:schemeClr val="tx1"/>
                          </a:solidFill>
                          <a:effectLst/>
                          <a:latin typeface="Arial" panose="020B0604020202020204" pitchFamily="34" charset="0"/>
                          <a:cs typeface="Arial" panose="020B0604020202020204" pitchFamily="34" charset="0"/>
                        </a:rPr>
                        <a:t>n (%)</a:t>
                      </a:r>
                      <a:endParaRPr lang="en-GB" sz="1200" b="1" kern="1200" baseline="0">
                        <a:solidFill>
                          <a:schemeClr val="tx1"/>
                        </a:solidFill>
                        <a:effectLst/>
                        <a:latin typeface="Arial" panose="020B0604020202020204" pitchFamily="34" charset="0"/>
                        <a:ea typeface="+mn-ea"/>
                        <a:cs typeface="Arial" panose="020B0604020202020204" pitchFamily="34" charset="0"/>
                      </a:endParaRPr>
                    </a:p>
                  </a:txBody>
                  <a:tcPr marL="34290" marR="34290" marT="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457189" rtl="0" eaLnBrk="1" latinLnBrk="0" hangingPunct="1">
                        <a:lnSpc>
                          <a:spcPct val="100000"/>
                        </a:lnSpc>
                        <a:spcBef>
                          <a:spcPts val="0"/>
                        </a:spcBef>
                        <a:spcAft>
                          <a:spcPts val="0"/>
                        </a:spcAft>
                      </a:pPr>
                      <a:r>
                        <a:rPr lang="en-US" sz="1200" kern="1200">
                          <a:solidFill>
                            <a:schemeClr val="bg1"/>
                          </a:solidFill>
                          <a:effectLst/>
                          <a:latin typeface="Arial" panose="020B0604020202020204" pitchFamily="34" charset="0"/>
                          <a:cs typeface="Arial" panose="020B0604020202020204" pitchFamily="34" charset="0"/>
                        </a:rPr>
                        <a:t>Osimertinib + </a:t>
                      </a:r>
                      <a:r>
                        <a:rPr lang="en-US" sz="1200" b="1" kern="1200" noProof="0">
                          <a:solidFill>
                            <a:schemeClr val="bg1"/>
                          </a:solidFill>
                          <a:effectLst/>
                          <a:latin typeface="Arial" panose="020B0604020202020204" pitchFamily="34" charset="0"/>
                          <a:cs typeface="Arial" panose="020B0604020202020204" pitchFamily="34" charset="0"/>
                        </a:rPr>
                        <a:t>Chemo</a:t>
                      </a:r>
                      <a:r>
                        <a:rPr lang="en-GB" sz="1200" kern="1200">
                          <a:solidFill>
                            <a:schemeClr val="bg1"/>
                          </a:solidFill>
                          <a:effectLst/>
                          <a:latin typeface="Arial" panose="020B0604020202020204" pitchFamily="34" charset="0"/>
                          <a:cs typeface="Arial" panose="020B0604020202020204" pitchFamily="34" charset="0"/>
                        </a:rPr>
                        <a:t> </a:t>
                      </a:r>
                      <a:br>
                        <a:rPr lang="en-GB" sz="1200" kern="1200">
                          <a:solidFill>
                            <a:schemeClr val="bg1"/>
                          </a:solidFill>
                          <a:effectLst/>
                          <a:latin typeface="Arial" panose="020B0604020202020204" pitchFamily="34" charset="0"/>
                          <a:cs typeface="Arial" panose="020B0604020202020204" pitchFamily="34" charset="0"/>
                        </a:rPr>
                      </a:br>
                      <a:r>
                        <a:rPr lang="en-US" sz="1200" kern="1200">
                          <a:solidFill>
                            <a:schemeClr val="bg1"/>
                          </a:solidFill>
                          <a:effectLst/>
                          <a:latin typeface="Arial" panose="020B0604020202020204" pitchFamily="34" charset="0"/>
                          <a:cs typeface="Arial" panose="020B0604020202020204" pitchFamily="34" charset="0"/>
                        </a:rPr>
                        <a:t>(n=276)</a:t>
                      </a:r>
                      <a:endParaRPr lang="en-GB" sz="1200" b="1" kern="1200" baseline="0">
                        <a:solidFill>
                          <a:schemeClr val="bg1"/>
                        </a:solidFill>
                        <a:effectLst/>
                        <a:latin typeface="Arial" panose="020B0604020202020204" pitchFamily="34" charset="0"/>
                        <a:ea typeface="+mn-ea"/>
                        <a:cs typeface="Arial" panose="020B0604020202020204" pitchFamily="34" charset="0"/>
                      </a:endParaRPr>
                    </a:p>
                  </a:txBody>
                  <a:tcPr marL="34290" marR="3429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rgbClr val="F66831"/>
                    </a:solid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marL="0" algn="ctr" defTabSz="457189" rtl="0" eaLnBrk="1" latinLnBrk="0" hangingPunct="1">
                        <a:lnSpc>
                          <a:spcPct val="100000"/>
                        </a:lnSpc>
                        <a:spcBef>
                          <a:spcPts val="0"/>
                        </a:spcBef>
                        <a:spcAft>
                          <a:spcPts val="0"/>
                        </a:spcAft>
                      </a:pPr>
                      <a:r>
                        <a:rPr lang="en-US" sz="1200" kern="1200">
                          <a:solidFill>
                            <a:schemeClr val="bg1"/>
                          </a:solidFill>
                          <a:effectLst/>
                          <a:latin typeface="Arial" panose="020B0604020202020204" pitchFamily="34" charset="0"/>
                          <a:cs typeface="Arial" panose="020B0604020202020204" pitchFamily="34" charset="0"/>
                        </a:rPr>
                        <a:t>Osimertinib</a:t>
                      </a:r>
                      <a:br>
                        <a:rPr lang="en-GB" sz="1200" kern="1200">
                          <a:solidFill>
                            <a:schemeClr val="bg1"/>
                          </a:solidFill>
                          <a:effectLst/>
                          <a:latin typeface="Arial" panose="020B0604020202020204" pitchFamily="34" charset="0"/>
                          <a:cs typeface="Arial" panose="020B0604020202020204" pitchFamily="34" charset="0"/>
                        </a:rPr>
                      </a:br>
                      <a:r>
                        <a:rPr lang="en-US" sz="1200" kern="1200">
                          <a:solidFill>
                            <a:schemeClr val="bg1"/>
                          </a:solidFill>
                          <a:effectLst/>
                          <a:latin typeface="Arial" panose="020B0604020202020204" pitchFamily="34" charset="0"/>
                          <a:cs typeface="Arial" panose="020B0604020202020204" pitchFamily="34" charset="0"/>
                        </a:rPr>
                        <a:t>(n=275)</a:t>
                      </a:r>
                      <a:endParaRPr lang="en-GB" sz="1200" b="1" kern="1200">
                        <a:solidFill>
                          <a:schemeClr val="bg1"/>
                        </a:solidFill>
                        <a:effectLst/>
                        <a:latin typeface="Arial" panose="020B0604020202020204" pitchFamily="34" charset="0"/>
                        <a:ea typeface="+mn-ea"/>
                        <a:cs typeface="Arial" panose="020B0604020202020204" pitchFamily="34" charset="0"/>
                      </a:endParaRPr>
                    </a:p>
                  </a:txBody>
                  <a:tcPr marL="34290" marR="3429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lnTlToBr w="12700" cmpd="sng">
                      <a:noFill/>
                      <a:prstDash val="solid"/>
                    </a:lnTlToBr>
                    <a:lnBlToTr w="12700" cmpd="sng">
                      <a:noFill/>
                      <a:prstDash val="solid"/>
                    </a:lnBlToTr>
                    <a:solidFill>
                      <a:srgbClr val="112E86"/>
                    </a:solidFill>
                  </a:tcPr>
                </a:tc>
                <a:extLst>
                  <a:ext uri="{0D108BD9-81ED-4DB2-BD59-A6C34878D82A}">
                    <a16:rowId xmlns:a16="http://schemas.microsoft.com/office/drawing/2014/main" val="10000"/>
                  </a:ext>
                </a:extLst>
              </a:tr>
              <a:tr h="270786">
                <a:tc>
                  <a:txBody>
                    <a:bodyPr/>
                    <a:lstStyle/>
                    <a:p>
                      <a:r>
                        <a:rPr lang="en-GB" sz="1200" b="0">
                          <a:latin typeface="Arial" panose="020B0604020202020204" pitchFamily="34" charset="0"/>
                          <a:cs typeface="Arial" panose="020B0604020202020204" pitchFamily="34" charset="0"/>
                        </a:rPr>
                        <a:t>AE of any cause</a:t>
                      </a:r>
                    </a:p>
                  </a:txBody>
                  <a:tcPr marL="68580" marR="68580" marT="34290" marB="34290" anchor="ct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solidFill>
                      <a:schemeClr val="bg1">
                        <a:lumMod val="85000"/>
                      </a:schemeClr>
                    </a:solidFill>
                  </a:tcPr>
                </a:tc>
                <a:tc>
                  <a:txBody>
                    <a:bodyPr/>
                    <a:lstStyle/>
                    <a:p>
                      <a:pPr algn="ctr"/>
                      <a:r>
                        <a:rPr lang="en-GB" sz="1200" b="0" baseline="0">
                          <a:latin typeface="Arial" panose="020B0604020202020204" pitchFamily="34" charset="0"/>
                          <a:cs typeface="Arial" panose="020B0604020202020204" pitchFamily="34" charset="0"/>
                        </a:rPr>
                        <a:t>276 (100)</a:t>
                      </a:r>
                      <a:endParaRPr lang="en-GB" sz="1200" b="0">
                        <a:latin typeface="Arial" panose="020B0604020202020204" pitchFamily="34" charset="0"/>
                        <a:cs typeface="Arial" panose="020B0604020202020204" pitchFamily="34" charset="0"/>
                      </a:endParaRPr>
                    </a:p>
                  </a:txBody>
                  <a:tcPr marL="68580" marR="68580" marT="34290" marB="34290" anchor="ct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solidFill>
                      <a:schemeClr val="bg1">
                        <a:lumMod val="85000"/>
                      </a:scheme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GB" sz="1200" b="0" baseline="0">
                          <a:latin typeface="Arial" panose="020B0604020202020204" pitchFamily="34" charset="0"/>
                          <a:cs typeface="Arial" panose="020B0604020202020204" pitchFamily="34" charset="0"/>
                        </a:rPr>
                        <a:t>268 (97)</a:t>
                      </a:r>
                      <a:endParaRPr lang="en-GB" sz="1200" b="0">
                        <a:latin typeface="Arial" panose="020B0604020202020204" pitchFamily="34" charset="0"/>
                        <a:cs typeface="Arial" panose="020B0604020202020204" pitchFamily="34" charset="0"/>
                      </a:endParaRPr>
                    </a:p>
                  </a:txBody>
                  <a:tcPr marL="68580" marR="68580" marT="34290" marB="34290" anchor="ct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03"/>
                  </a:ext>
                </a:extLst>
              </a:tr>
              <a:tr h="270786">
                <a:tc>
                  <a:txBody>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lang="en-GB" sz="1200" b="0" kern="1200">
                          <a:latin typeface="Arial" panose="020B0604020202020204" pitchFamily="34" charset="0"/>
                          <a:cs typeface="Arial" panose="020B0604020202020204" pitchFamily="34" charset="0"/>
                        </a:rPr>
                        <a:t>Any</a:t>
                      </a:r>
                      <a:r>
                        <a:rPr lang="en-GB" sz="1200" b="0" kern="1200" baseline="0">
                          <a:latin typeface="Arial" panose="020B0604020202020204" pitchFamily="34" charset="0"/>
                          <a:cs typeface="Arial" panose="020B0604020202020204" pitchFamily="34" charset="0"/>
                        </a:rPr>
                        <a:t> </a:t>
                      </a:r>
                      <a:r>
                        <a:rPr lang="en-US" sz="1200" b="0" kern="1200" baseline="0">
                          <a:latin typeface="Arial" panose="020B0604020202020204" pitchFamily="34" charset="0"/>
                          <a:cs typeface="Arial" panose="020B0604020202020204" pitchFamily="34" charset="0"/>
                        </a:rPr>
                        <a:t>g</a:t>
                      </a:r>
                      <a:r>
                        <a:rPr lang="en-US" sz="1200" b="0" kern="1200">
                          <a:latin typeface="Arial" panose="020B0604020202020204" pitchFamily="34" charset="0"/>
                          <a:cs typeface="Arial" panose="020B0604020202020204" pitchFamily="34" charset="0"/>
                        </a:rPr>
                        <a:t>rade ≥3 AE</a:t>
                      </a:r>
                      <a:endParaRPr lang="en-GB" sz="1200" b="0" kern="1200">
                        <a:solidFill>
                          <a:schemeClr val="dk1"/>
                        </a:solidFill>
                        <a:latin typeface="Arial" panose="020B0604020202020204" pitchFamily="34" charset="0"/>
                        <a:ea typeface="+mn-ea"/>
                        <a:cs typeface="Arial" panose="020B0604020202020204" pitchFamily="34" charset="0"/>
                      </a:endParaRPr>
                    </a:p>
                  </a:txBody>
                  <a:tcPr marL="68580" marR="68580" marT="34290" marB="34290" anchor="ct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noFill/>
                  </a:tcPr>
                </a:tc>
                <a:tc>
                  <a:txBody>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lang="en-GB" sz="1200" b="0">
                          <a:solidFill>
                            <a:schemeClr val="tx1"/>
                          </a:solidFill>
                          <a:latin typeface="Arial" panose="020B0604020202020204" pitchFamily="34" charset="0"/>
                          <a:cs typeface="Arial" panose="020B0604020202020204" pitchFamily="34" charset="0"/>
                        </a:rPr>
                        <a:t>176 (64)</a:t>
                      </a:r>
                      <a:endParaRPr lang="en-GB" sz="1200" b="0" kern="1200">
                        <a:solidFill>
                          <a:schemeClr val="tx1"/>
                        </a:solidFill>
                        <a:latin typeface="Arial" panose="020B0604020202020204" pitchFamily="34" charset="0"/>
                        <a:ea typeface="+mn-ea"/>
                        <a:cs typeface="Arial" panose="020B0604020202020204" pitchFamily="34" charset="0"/>
                      </a:endParaRPr>
                    </a:p>
                  </a:txBody>
                  <a:tcPr marL="68580" marR="68580" marT="34290" marB="34290" anchor="ct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GB" sz="1200" b="0">
                          <a:solidFill>
                            <a:schemeClr val="tx1"/>
                          </a:solidFill>
                          <a:latin typeface="Arial" panose="020B0604020202020204" pitchFamily="34" charset="0"/>
                          <a:cs typeface="Arial" panose="020B0604020202020204" pitchFamily="34" charset="0"/>
                        </a:rPr>
                        <a:t>75 (27)</a:t>
                      </a:r>
                    </a:p>
                  </a:txBody>
                  <a:tcPr marL="68580" marR="68580" marT="34290" marB="34290" anchor="ct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noFill/>
                  </a:tcPr>
                </a:tc>
                <a:extLst>
                  <a:ext uri="{0D108BD9-81ED-4DB2-BD59-A6C34878D82A}">
                    <a16:rowId xmlns:a16="http://schemas.microsoft.com/office/drawing/2014/main" val="10004"/>
                  </a:ext>
                </a:extLst>
              </a:tr>
              <a:tr h="384084">
                <a:tc>
                  <a:txBody>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lang="en-GB" sz="1200" b="0">
                          <a:latin typeface="Arial" panose="020B0604020202020204" pitchFamily="34" charset="0"/>
                          <a:cs typeface="Arial" panose="020B0604020202020204" pitchFamily="34" charset="0"/>
                        </a:rPr>
                        <a:t>Any AE leading</a:t>
                      </a:r>
                      <a:r>
                        <a:rPr lang="en-GB" sz="1200" b="0" baseline="0">
                          <a:latin typeface="Arial" panose="020B0604020202020204" pitchFamily="34" charset="0"/>
                          <a:cs typeface="Arial" panose="020B0604020202020204" pitchFamily="34" charset="0"/>
                        </a:rPr>
                        <a:t> to </a:t>
                      </a:r>
                    </a:p>
                    <a:p>
                      <a:pPr marL="0" marR="0" lvl="0" indent="0" algn="l" defTabSz="457189" rtl="0" eaLnBrk="1" fontAlgn="auto" latinLnBrk="0" hangingPunct="1">
                        <a:lnSpc>
                          <a:spcPct val="100000"/>
                        </a:lnSpc>
                        <a:spcBef>
                          <a:spcPts val="0"/>
                        </a:spcBef>
                        <a:spcAft>
                          <a:spcPts val="0"/>
                        </a:spcAft>
                        <a:buClrTx/>
                        <a:buSzTx/>
                        <a:buFontTx/>
                        <a:buNone/>
                        <a:tabLst/>
                        <a:defRPr/>
                      </a:pPr>
                      <a:r>
                        <a:rPr lang="en-GB" sz="1200" b="0" baseline="0">
                          <a:latin typeface="Arial" panose="020B0604020202020204" pitchFamily="34" charset="0"/>
                          <a:cs typeface="Arial" panose="020B0604020202020204" pitchFamily="34" charset="0"/>
                        </a:rPr>
                        <a:t>death</a:t>
                      </a:r>
                      <a:endParaRPr lang="en-GB" sz="1200" b="0">
                        <a:latin typeface="Arial" panose="020B0604020202020204" pitchFamily="34" charset="0"/>
                        <a:cs typeface="Arial" panose="020B0604020202020204" pitchFamily="34" charset="0"/>
                      </a:endParaRPr>
                    </a:p>
                  </a:txBody>
                  <a:tcPr marL="68580" marR="68580" marT="34290" marB="34290" anchor="ct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noFill/>
                  </a:tcPr>
                </a:tc>
                <a:tc>
                  <a:txBody>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lang="en-GB" sz="1200" b="0">
                          <a:solidFill>
                            <a:schemeClr val="tx1"/>
                          </a:solidFill>
                          <a:latin typeface="Arial" panose="020B0604020202020204" pitchFamily="34" charset="0"/>
                          <a:cs typeface="Arial" panose="020B0604020202020204" pitchFamily="34" charset="0"/>
                        </a:rPr>
                        <a:t>18 (7)</a:t>
                      </a:r>
                    </a:p>
                  </a:txBody>
                  <a:tcPr marL="68580" marR="68580" marT="34290" marB="34290" anchor="ct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GB" sz="1200" b="0">
                          <a:solidFill>
                            <a:schemeClr val="tx1"/>
                          </a:solidFill>
                          <a:latin typeface="Arial" panose="020B0604020202020204" pitchFamily="34" charset="0"/>
                          <a:cs typeface="Arial" panose="020B0604020202020204" pitchFamily="34" charset="0"/>
                        </a:rPr>
                        <a:t>8 (3)</a:t>
                      </a:r>
                    </a:p>
                  </a:txBody>
                  <a:tcPr marL="68580" marR="68580" marT="34290" marB="34290" anchor="ct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noFill/>
                  </a:tcPr>
                </a:tc>
                <a:extLst>
                  <a:ext uri="{0D108BD9-81ED-4DB2-BD59-A6C34878D82A}">
                    <a16:rowId xmlns:a16="http://schemas.microsoft.com/office/drawing/2014/main" val="10005"/>
                  </a:ext>
                </a:extLst>
              </a:tr>
              <a:tr h="270786">
                <a:tc>
                  <a:txBody>
                    <a:bodyPr/>
                    <a:lstStyle/>
                    <a:p>
                      <a:r>
                        <a:rPr lang="en-GB" sz="1200" b="0">
                          <a:latin typeface="Arial" panose="020B0604020202020204" pitchFamily="34" charset="0"/>
                          <a:cs typeface="Arial" panose="020B0604020202020204" pitchFamily="34" charset="0"/>
                        </a:rPr>
                        <a:t>Any serious AE</a:t>
                      </a:r>
                    </a:p>
                  </a:txBody>
                  <a:tcPr marL="68580" marR="68580" marT="34290" marB="34290" anchor="ct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noFill/>
                  </a:tcPr>
                </a:tc>
                <a:tc>
                  <a:txBody>
                    <a:bodyPr/>
                    <a:lstStyle/>
                    <a:p>
                      <a:pPr algn="ctr"/>
                      <a:r>
                        <a:rPr lang="en-GB" sz="1200" b="0">
                          <a:solidFill>
                            <a:schemeClr val="tx1"/>
                          </a:solidFill>
                          <a:latin typeface="Arial" panose="020B0604020202020204" pitchFamily="34" charset="0"/>
                          <a:cs typeface="Arial" panose="020B0604020202020204" pitchFamily="34" charset="0"/>
                        </a:rPr>
                        <a:t>104 (38)</a:t>
                      </a:r>
                    </a:p>
                  </a:txBody>
                  <a:tcPr marL="68580" marR="68580" marT="34290" marB="34290" anchor="ct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GB" sz="1200" b="0">
                          <a:solidFill>
                            <a:schemeClr val="tx1"/>
                          </a:solidFill>
                          <a:latin typeface="Arial" panose="020B0604020202020204" pitchFamily="34" charset="0"/>
                          <a:cs typeface="Arial" panose="020B0604020202020204" pitchFamily="34" charset="0"/>
                        </a:rPr>
                        <a:t>53 (19)</a:t>
                      </a:r>
                    </a:p>
                  </a:txBody>
                  <a:tcPr marL="68580" marR="68580" marT="34290" marB="34290" anchor="ct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noFill/>
                  </a:tcPr>
                </a:tc>
                <a:extLst>
                  <a:ext uri="{0D108BD9-81ED-4DB2-BD59-A6C34878D82A}">
                    <a16:rowId xmlns:a16="http://schemas.microsoft.com/office/drawing/2014/main" val="10006"/>
                  </a:ext>
                </a:extLst>
              </a:tr>
              <a:tr h="467722">
                <a:tc>
                  <a:txBody>
                    <a:bodyPr/>
                    <a:lstStyle/>
                    <a:p>
                      <a:r>
                        <a:rPr lang="en-GB" sz="1200" b="0">
                          <a:latin typeface="Arial" panose="020B0604020202020204" pitchFamily="34" charset="0"/>
                          <a:cs typeface="Arial" panose="020B0604020202020204" pitchFamily="34" charset="0"/>
                        </a:rPr>
                        <a:t>Any</a:t>
                      </a:r>
                      <a:r>
                        <a:rPr lang="en-GB" sz="1200" b="0" baseline="0">
                          <a:latin typeface="Arial" panose="020B0604020202020204" pitchFamily="34" charset="0"/>
                          <a:cs typeface="Arial" panose="020B0604020202020204" pitchFamily="34" charset="0"/>
                        </a:rPr>
                        <a:t> AE leading to discontinuation</a:t>
                      </a:r>
                      <a:endParaRPr lang="en-GB" sz="1200" b="0">
                        <a:latin typeface="Arial" panose="020B0604020202020204" pitchFamily="34" charset="0"/>
                        <a:cs typeface="Arial" panose="020B0604020202020204" pitchFamily="34" charset="0"/>
                      </a:endParaRPr>
                    </a:p>
                  </a:txBody>
                  <a:tcPr marL="68580" marR="68580" marT="34290" marB="34290" anchor="ct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solidFill>
                      <a:schemeClr val="accent2">
                        <a:lumMod val="20000"/>
                        <a:lumOff val="80000"/>
                      </a:schemeClr>
                    </a:solidFill>
                  </a:tcPr>
                </a:tc>
                <a:tc>
                  <a:txBody>
                    <a:bodyPr/>
                    <a:lstStyle/>
                    <a:p>
                      <a:pPr algn="ctr"/>
                      <a:r>
                        <a:rPr lang="en-GB" sz="1200" b="0">
                          <a:solidFill>
                            <a:schemeClr val="tx1"/>
                          </a:solidFill>
                          <a:latin typeface="Arial" panose="020B0604020202020204" pitchFamily="34" charset="0"/>
                          <a:cs typeface="Arial" panose="020B0604020202020204" pitchFamily="34" charset="0"/>
                        </a:rPr>
                        <a:t>132 (48)</a:t>
                      </a:r>
                    </a:p>
                  </a:txBody>
                  <a:tcPr marL="68580" marR="68580" marT="34290" marB="34290" anchor="ct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solidFill>
                      <a:schemeClr val="accent2">
                        <a:lumMod val="20000"/>
                        <a:lumOff val="80000"/>
                      </a:scheme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GB" sz="1200" b="0">
                          <a:solidFill>
                            <a:schemeClr val="tx1"/>
                          </a:solidFill>
                          <a:latin typeface="Arial" panose="020B0604020202020204" pitchFamily="34" charset="0"/>
                          <a:cs typeface="Arial" panose="020B0604020202020204" pitchFamily="34" charset="0"/>
                        </a:rPr>
                        <a:t>17 (6)</a:t>
                      </a:r>
                    </a:p>
                  </a:txBody>
                  <a:tcPr marL="68580" marR="68580" marT="34290" marB="34290" anchor="ctr">
                    <a:lnT w="12700" cap="flat" cmpd="sng" algn="ctr">
                      <a:solidFill>
                        <a:srgbClr val="002557"/>
                      </a:solidFill>
                      <a:prstDash val="solid"/>
                      <a:round/>
                      <a:headEnd type="none" w="med" len="med"/>
                      <a:tailEnd type="none" w="med" len="med"/>
                    </a:lnT>
                    <a:lnB w="12700" cap="flat" cmpd="sng" algn="ctr">
                      <a:solidFill>
                        <a:srgbClr val="002557"/>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7"/>
                  </a:ext>
                </a:extLst>
              </a:tr>
            </a:tbl>
          </a:graphicData>
        </a:graphic>
      </p:graphicFrame>
      <p:sp>
        <p:nvSpPr>
          <p:cNvPr id="16" name="object 53">
            <a:extLst>
              <a:ext uri="{FF2B5EF4-FFF2-40B4-BE49-F238E27FC236}">
                <a16:creationId xmlns:a16="http://schemas.microsoft.com/office/drawing/2014/main" id="{C1D86876-6A24-6240-2B8E-B2CA2A3EB5AA}"/>
              </a:ext>
            </a:extLst>
          </p:cNvPr>
          <p:cNvSpPr txBox="1"/>
          <p:nvPr/>
        </p:nvSpPr>
        <p:spPr>
          <a:xfrm>
            <a:off x="6578566" y="1661341"/>
            <a:ext cx="4043364" cy="377026"/>
          </a:xfrm>
          <a:prstGeom prst="rect">
            <a:avLst/>
          </a:prstGeom>
        </p:spPr>
        <p:txBody>
          <a:bodyPr vert="horz" wrap="square" lIns="68580" tIns="34290" rIns="68580" bIns="34290" rtlCol="0" anchor="b">
            <a:spAutoFit/>
          </a:bodyPr>
          <a:lstStyle>
            <a:defPPr>
              <a:defRPr lang="en-US"/>
            </a:defPPr>
            <a:lvl1pPr marL="18485">
              <a:spcBef>
                <a:spcPts val="138"/>
              </a:spcBef>
              <a:defRPr sz="1400" b="1">
                <a:solidFill>
                  <a:srgbClr val="005BAA"/>
                </a:solidFill>
                <a:latin typeface="Arial"/>
                <a:cs typeface="Arial"/>
              </a:defRPr>
            </a:lvl1pPr>
          </a:lstStyle>
          <a:p>
            <a:pPr marL="13864" algn="ctr" defTabSz="685766">
              <a:spcBef>
                <a:spcPts val="103"/>
              </a:spcBef>
              <a:defRPr/>
            </a:pPr>
            <a:r>
              <a:rPr lang="en-US" sz="2000">
                <a:solidFill>
                  <a:schemeClr val="accent2"/>
                </a:solidFill>
                <a:latin typeface="Arial" panose="020B0604020202020204" pitchFamily="34" charset="0"/>
                <a:cs typeface="Arial" panose="020B0604020202020204" pitchFamily="34" charset="0"/>
              </a:rPr>
              <a:t>Common Adverse Events</a:t>
            </a:r>
          </a:p>
        </p:txBody>
      </p:sp>
      <p:grpSp>
        <p:nvGrpSpPr>
          <p:cNvPr id="20" name="Group 19">
            <a:extLst>
              <a:ext uri="{FF2B5EF4-FFF2-40B4-BE49-F238E27FC236}">
                <a16:creationId xmlns:a16="http://schemas.microsoft.com/office/drawing/2014/main" id="{2401A251-539A-DE87-291B-791E3E6B7E5C}"/>
              </a:ext>
            </a:extLst>
          </p:cNvPr>
          <p:cNvGrpSpPr/>
          <p:nvPr/>
        </p:nvGrpSpPr>
        <p:grpSpPr>
          <a:xfrm>
            <a:off x="4818325" y="2222663"/>
            <a:ext cx="6535475" cy="3660418"/>
            <a:chOff x="5938336" y="2430336"/>
            <a:chExt cx="4242249" cy="3156726"/>
          </a:xfrm>
        </p:grpSpPr>
        <p:pic>
          <p:nvPicPr>
            <p:cNvPr id="17" name="Picture 16">
              <a:extLst>
                <a:ext uri="{FF2B5EF4-FFF2-40B4-BE49-F238E27FC236}">
                  <a16:creationId xmlns:a16="http://schemas.microsoft.com/office/drawing/2014/main" id="{6D7E5E2A-54EB-7C0D-DF96-D134859F0D5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05863" y="2430336"/>
              <a:ext cx="3574722" cy="3156726"/>
            </a:xfrm>
            <a:prstGeom prst="rect">
              <a:avLst/>
            </a:prstGeom>
          </p:spPr>
        </p:pic>
        <p:sp>
          <p:nvSpPr>
            <p:cNvPr id="18" name="Rectangle 17">
              <a:extLst>
                <a:ext uri="{FF2B5EF4-FFF2-40B4-BE49-F238E27FC236}">
                  <a16:creationId xmlns:a16="http://schemas.microsoft.com/office/drawing/2014/main" id="{18A550A6-6049-2C03-9ED0-5E8F2C458BE3}"/>
                </a:ext>
              </a:extLst>
            </p:cNvPr>
            <p:cNvSpPr/>
            <p:nvPr/>
          </p:nvSpPr>
          <p:spPr>
            <a:xfrm>
              <a:off x="9795401" y="2458462"/>
              <a:ext cx="312285" cy="180057"/>
            </a:xfrm>
            <a:prstGeom prst="rect">
              <a:avLst/>
            </a:prstGeom>
            <a:solidFill>
              <a:srgbClr val="052E86"/>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Aptos" panose="02110004020202020204"/>
                <a:ea typeface="+mn-ea"/>
                <a:cs typeface="+mn-cs"/>
              </a:endParaRPr>
            </a:p>
          </p:txBody>
        </p:sp>
        <p:pic>
          <p:nvPicPr>
            <p:cNvPr id="19" name="Picture 18">
              <a:extLst>
                <a:ext uri="{FF2B5EF4-FFF2-40B4-BE49-F238E27FC236}">
                  <a16:creationId xmlns:a16="http://schemas.microsoft.com/office/drawing/2014/main" id="{5F78763B-A856-0688-7705-DCD846CD645B}"/>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5938336" y="2530669"/>
              <a:ext cx="667527" cy="2619878"/>
            </a:xfrm>
            <a:prstGeom prst="rect">
              <a:avLst/>
            </a:prstGeom>
          </p:spPr>
        </p:pic>
      </p:grpSp>
    </p:spTree>
    <p:extLst>
      <p:ext uri="{BB962C8B-B14F-4D97-AF65-F5344CB8AC3E}">
        <p14:creationId xmlns:p14="http://schemas.microsoft.com/office/powerpoint/2010/main" val="22007623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D1A8C8-06C2-B680-3A6F-6E92E866584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9A6855A-89DE-3548-0705-D3AA5D96A5B1}"/>
              </a:ext>
            </a:extLst>
          </p:cNvPr>
          <p:cNvSpPr>
            <a:spLocks noGrp="1"/>
          </p:cNvSpPr>
          <p:nvPr>
            <p:ph type="title"/>
          </p:nvPr>
        </p:nvSpPr>
        <p:spPr/>
        <p:txBody>
          <a:bodyPr/>
          <a:lstStyle/>
          <a:p>
            <a:r>
              <a:rPr lang="en-GB"/>
              <a:t>MARIPOSA: Study Design</a:t>
            </a:r>
            <a:endParaRPr lang="en-GB" baseline="30000"/>
          </a:p>
        </p:txBody>
      </p:sp>
      <p:sp>
        <p:nvSpPr>
          <p:cNvPr id="32" name="Rectangle 31">
            <a:extLst>
              <a:ext uri="{FF2B5EF4-FFF2-40B4-BE49-F238E27FC236}">
                <a16:creationId xmlns:a16="http://schemas.microsoft.com/office/drawing/2014/main" id="{18CFF1A0-B613-D7E4-8068-D3C914D7DE06}"/>
              </a:ext>
            </a:extLst>
          </p:cNvPr>
          <p:cNvSpPr/>
          <p:nvPr/>
        </p:nvSpPr>
        <p:spPr>
          <a:xfrm>
            <a:off x="5620041" y="2128995"/>
            <a:ext cx="3169815" cy="471048"/>
          </a:xfrm>
          <a:prstGeom prst="rect">
            <a:avLst/>
          </a:prstGeom>
          <a:solidFill>
            <a:schemeClr val="accent2"/>
          </a:solidFill>
          <a:ln w="19050" cap="rnd">
            <a:noFill/>
            <a:round/>
          </a:ln>
          <a:effectLst/>
          <a:scene3d>
            <a:camera prst="orthographicFront">
              <a:rot lat="0" lon="0" rev="0"/>
            </a:camera>
            <a:lightRig rig="balanced" dir="t">
              <a:rot lat="0" lon="0" rev="8700000"/>
            </a:lightRig>
          </a:scene3d>
          <a:sp3d/>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Amivantamab + </a:t>
            </a:r>
            <a:r>
              <a:rPr kumimoji="0" lang="en-GB" sz="1200" b="1" i="0" u="none" strike="noStrike" kern="1200" cap="none" spc="0" normalizeH="0" baseline="0" noProof="0" err="1">
                <a:ln>
                  <a:noFill/>
                </a:ln>
                <a:solidFill>
                  <a:srgbClr val="FFFFFF"/>
                </a:solidFill>
                <a:effectLst/>
                <a:uLnTx/>
                <a:uFillTx/>
                <a:latin typeface="Arial" panose="020B0604020202020204" pitchFamily="34" charset="0"/>
                <a:cs typeface="Arial" panose="020B0604020202020204" pitchFamily="34" charset="0"/>
              </a:rPr>
              <a:t>lazertinib</a:t>
            </a:r>
            <a:r>
              <a:rPr kumimoji="0" lang="en-GB" sz="12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 </a:t>
            </a:r>
            <a:br>
              <a:rPr kumimoji="0" lang="en-GB" sz="12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br>
            <a:r>
              <a:rPr kumimoji="0" lang="en-GB" sz="12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(n=429; open label)</a:t>
            </a:r>
          </a:p>
        </p:txBody>
      </p:sp>
      <p:sp>
        <p:nvSpPr>
          <p:cNvPr id="33" name="Rectangle 32">
            <a:extLst>
              <a:ext uri="{FF2B5EF4-FFF2-40B4-BE49-F238E27FC236}">
                <a16:creationId xmlns:a16="http://schemas.microsoft.com/office/drawing/2014/main" id="{FEA4CFB5-BAEC-FB8A-47DD-C64C87E05535}"/>
              </a:ext>
            </a:extLst>
          </p:cNvPr>
          <p:cNvSpPr/>
          <p:nvPr/>
        </p:nvSpPr>
        <p:spPr>
          <a:xfrm>
            <a:off x="5620041" y="2791479"/>
            <a:ext cx="3169815" cy="471405"/>
          </a:xfrm>
          <a:prstGeom prst="rect">
            <a:avLst/>
          </a:prstGeom>
          <a:solidFill>
            <a:schemeClr val="accent6"/>
          </a:solidFill>
          <a:ln w="19050" cap="rnd">
            <a:noFill/>
            <a:round/>
          </a:ln>
          <a:effectLst/>
          <a:scene3d>
            <a:camera prst="orthographicFront">
              <a:rot lat="0" lon="0" rev="0"/>
            </a:camera>
            <a:lightRig rig="balanced" dir="t">
              <a:rot lat="0" lon="0" rev="8700000"/>
            </a:lightRig>
          </a:scene3d>
          <a:sp3d/>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O</a:t>
            </a:r>
            <a:r>
              <a:rPr kumimoji="0" lang="en-GB" sz="1200" b="1" i="0" u="none" strike="noStrike" kern="1200" cap="none" spc="0" normalizeH="0" baseline="0" noProof="0" err="1">
                <a:ln>
                  <a:noFill/>
                </a:ln>
                <a:solidFill>
                  <a:srgbClr val="FFFFFF"/>
                </a:solidFill>
                <a:effectLst/>
                <a:uLnTx/>
                <a:uFillTx/>
                <a:latin typeface="Arial" panose="020B0604020202020204" pitchFamily="34" charset="0"/>
                <a:cs typeface="Arial" panose="020B0604020202020204" pitchFamily="34" charset="0"/>
              </a:rPr>
              <a:t>simertinib</a:t>
            </a:r>
            <a:r>
              <a:rPr kumimoji="0" lang="en-GB" sz="12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 </a:t>
            </a:r>
            <a:br>
              <a:rPr kumimoji="0" lang="en-GB" sz="12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br>
            <a:r>
              <a:rPr kumimoji="0" lang="en-GB" sz="12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(n=429; blinded)</a:t>
            </a:r>
          </a:p>
        </p:txBody>
      </p:sp>
      <p:sp>
        <p:nvSpPr>
          <p:cNvPr id="34" name="Rectangle 33">
            <a:extLst>
              <a:ext uri="{FF2B5EF4-FFF2-40B4-BE49-F238E27FC236}">
                <a16:creationId xmlns:a16="http://schemas.microsoft.com/office/drawing/2014/main" id="{AA4F4516-5522-7FC7-B3B6-7BE3D5A9DCAE}"/>
              </a:ext>
            </a:extLst>
          </p:cNvPr>
          <p:cNvSpPr/>
          <p:nvPr/>
        </p:nvSpPr>
        <p:spPr>
          <a:xfrm>
            <a:off x="5620041" y="3454322"/>
            <a:ext cx="3169815" cy="471405"/>
          </a:xfrm>
          <a:prstGeom prst="rect">
            <a:avLst/>
          </a:prstGeom>
          <a:solidFill>
            <a:schemeClr val="accent3"/>
          </a:solidFill>
          <a:ln w="19050" cap="rnd">
            <a:noFill/>
            <a:round/>
          </a:ln>
          <a:effectLst/>
          <a:scene3d>
            <a:camera prst="orthographicFront">
              <a:rot lat="0" lon="0" rev="0"/>
            </a:camera>
            <a:lightRig rig="balanced" dir="t">
              <a:rot lat="0" lon="0" rev="8700000"/>
            </a:lightRig>
          </a:scene3d>
          <a:sp3d/>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Lazertinib</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(n=216; blinded)</a:t>
            </a:r>
          </a:p>
        </p:txBody>
      </p:sp>
      <p:sp>
        <p:nvSpPr>
          <p:cNvPr id="35" name="Rectangle 34">
            <a:extLst>
              <a:ext uri="{FF2B5EF4-FFF2-40B4-BE49-F238E27FC236}">
                <a16:creationId xmlns:a16="http://schemas.microsoft.com/office/drawing/2014/main" id="{66AF6073-673C-79B4-F7F3-265CC5D76647}"/>
              </a:ext>
            </a:extLst>
          </p:cNvPr>
          <p:cNvSpPr/>
          <p:nvPr/>
        </p:nvSpPr>
        <p:spPr>
          <a:xfrm>
            <a:off x="8976657" y="2360686"/>
            <a:ext cx="2763772" cy="1571762"/>
          </a:xfrm>
          <a:prstGeom prst="rect">
            <a:avLst/>
          </a:prstGeom>
          <a:solidFill>
            <a:srgbClr val="F6F5F4"/>
          </a:solidFill>
          <a:ln w="19050" cap="rnd">
            <a:noFill/>
            <a:round/>
          </a:ln>
          <a:effectLst/>
        </p:spPr>
        <p:style>
          <a:lnRef idx="2">
            <a:schemeClr val="accent1">
              <a:shade val="50000"/>
            </a:schemeClr>
          </a:lnRef>
          <a:fillRef idx="1">
            <a:schemeClr val="accent1"/>
          </a:fillRef>
          <a:effectRef idx="0">
            <a:schemeClr val="accent1"/>
          </a:effectRef>
          <a:fontRef idx="minor">
            <a:schemeClr val="lt1"/>
          </a:fontRef>
        </p:style>
        <p:txBody>
          <a:bodyPr wrap="square" lIns="144000" tIns="72000" rIns="144000" bIns="72000" rtlCol="0" anchor="ctr">
            <a:no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GB" sz="1200" b="1" i="0" u="none" strike="noStrike" kern="1200" cap="none" spc="0" normalizeH="0" baseline="0" noProof="0">
                <a:ln>
                  <a:noFill/>
                </a:ln>
                <a:solidFill>
                  <a:srgbClr val="EB1700"/>
                </a:solidFill>
                <a:effectLst/>
                <a:uLnTx/>
                <a:uFillTx/>
                <a:latin typeface="Arial" panose="020B0604020202020204" pitchFamily="34" charset="0"/>
                <a:cs typeface="Arial" panose="020B0604020202020204" pitchFamily="34" charset="0"/>
              </a:rPr>
              <a:t>Primary endpoint</a:t>
            </a:r>
          </a:p>
          <a:p>
            <a:pPr marL="177800" marR="0" lvl="0" indent="-177800" algn="l" defTabSz="914400" rtl="0" eaLnBrk="1" fontAlgn="auto" latinLnBrk="0" hangingPunct="1">
              <a:lnSpc>
                <a:spcPct val="100000"/>
              </a:lnSpc>
              <a:spcBef>
                <a:spcPts val="0"/>
              </a:spcBef>
              <a:spcAft>
                <a:spcPts val="300"/>
              </a:spcAft>
              <a:buClr>
                <a:srgbClr val="000000"/>
              </a:buClr>
              <a:buSzTx/>
              <a:buFont typeface="Arial" panose="020B0604020202020204" pitchFamily="34" charset="0"/>
              <a:buChar char="•"/>
              <a:tabLst/>
              <a:defRPr/>
            </a:pPr>
            <a:r>
              <a:rPr kumimoji="0" lang="en-GB" sz="12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PFS</a:t>
            </a:r>
            <a:r>
              <a:rPr kumimoji="0" lang="en-GB" sz="1200" b="0" i="0" u="none" strike="noStrike" kern="1200" cap="none" spc="0" normalizeH="0" baseline="30000" noProof="0">
                <a:ln>
                  <a:noFill/>
                </a:ln>
                <a:solidFill>
                  <a:srgbClr val="000000"/>
                </a:solidFill>
                <a:effectLst/>
                <a:uLnTx/>
                <a:uFillTx/>
                <a:latin typeface="Arial" panose="020B0604020202020204" pitchFamily="34" charset="0"/>
                <a:cs typeface="Arial" panose="020B0604020202020204" pitchFamily="34" charset="0"/>
              </a:rPr>
              <a:t>†</a:t>
            </a:r>
            <a:r>
              <a:rPr kumimoji="0" lang="en-GB" sz="12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 by BICR per </a:t>
            </a:r>
            <a:br>
              <a:rPr kumimoji="0" lang="en-GB" sz="12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br>
            <a:r>
              <a:rPr kumimoji="0" lang="en-GB" sz="12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RECIST v1.1</a:t>
            </a:r>
          </a:p>
          <a:p>
            <a:pPr marL="0" marR="0" lvl="0" indent="0" algn="l" defTabSz="914400" rtl="0" eaLnBrk="1" fontAlgn="auto" latinLnBrk="0" hangingPunct="1">
              <a:lnSpc>
                <a:spcPct val="100000"/>
              </a:lnSpc>
              <a:spcBef>
                <a:spcPts val="600"/>
              </a:spcBef>
              <a:spcAft>
                <a:spcPts val="300"/>
              </a:spcAft>
              <a:buClrTx/>
              <a:buSzTx/>
              <a:buFontTx/>
              <a:buNone/>
              <a:tabLst/>
              <a:defRPr/>
            </a:pPr>
            <a:r>
              <a:rPr kumimoji="0" lang="en-GB" sz="1200" b="1" i="0" u="none" strike="noStrike" kern="1200" cap="none" spc="0" normalizeH="0" baseline="0" noProof="0">
                <a:ln>
                  <a:noFill/>
                </a:ln>
                <a:solidFill>
                  <a:srgbClr val="EB1700"/>
                </a:solidFill>
                <a:effectLst/>
                <a:uLnTx/>
                <a:uFillTx/>
                <a:latin typeface="Arial" panose="020B0604020202020204" pitchFamily="34" charset="0"/>
                <a:cs typeface="Arial" panose="020B0604020202020204" pitchFamily="34" charset="0"/>
              </a:rPr>
              <a:t>Secondary endpoints</a:t>
            </a:r>
          </a:p>
          <a:p>
            <a:pPr marL="177800" marR="0" lvl="0" indent="-177800" algn="l" defTabSz="914400" rtl="0" eaLnBrk="1" fontAlgn="auto" latinLnBrk="0" hangingPunct="1">
              <a:lnSpc>
                <a:spcPct val="100000"/>
              </a:lnSpc>
              <a:spcBef>
                <a:spcPts val="0"/>
              </a:spcBef>
              <a:spcAft>
                <a:spcPts val="300"/>
              </a:spcAft>
              <a:buClr>
                <a:srgbClr val="000000"/>
              </a:buClr>
              <a:buSzTx/>
              <a:buFont typeface="Arial" panose="020B0604020202020204" pitchFamily="34" charset="0"/>
              <a:buChar char="•"/>
              <a:tabLst/>
              <a:defRPr/>
            </a:pPr>
            <a:r>
              <a:rPr kumimoji="0" lang="en-GB" sz="12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OS</a:t>
            </a:r>
            <a:r>
              <a:rPr kumimoji="0" lang="en-GB" sz="1200" b="0" i="0" u="none" strike="noStrike" kern="1200" cap="none" spc="0" normalizeH="0" baseline="30000" noProof="0">
                <a:ln>
                  <a:noFill/>
                </a:ln>
                <a:solidFill>
                  <a:srgbClr val="000000"/>
                </a:solidFill>
                <a:effectLst/>
                <a:uLnTx/>
                <a:uFillTx/>
                <a:latin typeface="Arial" panose="020B0604020202020204" pitchFamily="34" charset="0"/>
                <a:cs typeface="Arial" panose="020B0604020202020204" pitchFamily="34" charset="0"/>
              </a:rPr>
              <a:t>†</a:t>
            </a:r>
            <a:r>
              <a:rPr kumimoji="0" lang="en-GB" sz="12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a:t>
            </a:r>
            <a:r>
              <a:rPr kumimoji="0" lang="en-GB" sz="1200" b="0" i="0" u="none" strike="noStrike" kern="1200" cap="none" spc="0" normalizeH="0" baseline="30000" noProof="0">
                <a:ln>
                  <a:noFill/>
                </a:ln>
                <a:solidFill>
                  <a:srgbClr val="000000"/>
                </a:solidFill>
                <a:effectLst/>
                <a:uLnTx/>
                <a:uFillTx/>
                <a:latin typeface="Arial" panose="020B0604020202020204" pitchFamily="34" charset="0"/>
                <a:cs typeface="Arial" panose="020B0604020202020204" pitchFamily="34" charset="0"/>
              </a:rPr>
              <a:t> </a:t>
            </a:r>
            <a:r>
              <a:rPr kumimoji="0" lang="en-GB" sz="12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ORR, DoR, PFS2, s</a:t>
            </a:r>
            <a:r>
              <a:rPr kumimoji="0" lang="en-GB" sz="1200" b="0" i="0" u="none" strike="noStrike" kern="1200" cap="none" spc="0" normalizeH="0" baseline="0" noProof="0" err="1">
                <a:ln>
                  <a:noFill/>
                </a:ln>
                <a:solidFill>
                  <a:srgbClr val="000000"/>
                </a:solidFill>
                <a:effectLst/>
                <a:uLnTx/>
                <a:uFillTx/>
                <a:latin typeface="Arial" panose="020B0604020202020204" pitchFamily="34" charset="0"/>
                <a:cs typeface="Arial" panose="020B0604020202020204" pitchFamily="34" charset="0"/>
              </a:rPr>
              <a:t>ymptomatic</a:t>
            </a:r>
            <a:r>
              <a:rPr kumimoji="0" lang="en-GB" sz="12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 PFS, i</a:t>
            </a:r>
            <a:r>
              <a:rPr kumimoji="0" lang="en-GB" sz="1200" b="0" i="0" u="none" strike="noStrike" kern="1200" cap="none" spc="0" normalizeH="0" baseline="0" noProof="0" err="1">
                <a:ln>
                  <a:noFill/>
                </a:ln>
                <a:solidFill>
                  <a:srgbClr val="000000"/>
                </a:solidFill>
                <a:effectLst/>
                <a:uLnTx/>
                <a:uFillTx/>
                <a:latin typeface="Arial" panose="020B0604020202020204" pitchFamily="34" charset="0"/>
                <a:cs typeface="Arial" panose="020B0604020202020204" pitchFamily="34" charset="0"/>
              </a:rPr>
              <a:t>ntracranial</a:t>
            </a:r>
            <a:r>
              <a:rPr kumimoji="0" lang="en-GB" sz="12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 PFS, s</a:t>
            </a:r>
            <a:r>
              <a:rPr kumimoji="0" lang="en-GB" sz="1200" b="0" i="0" u="none" strike="noStrike" kern="1200" cap="none" spc="0" normalizeH="0" baseline="0" noProof="0" err="1">
                <a:ln>
                  <a:noFill/>
                </a:ln>
                <a:solidFill>
                  <a:srgbClr val="000000"/>
                </a:solidFill>
                <a:effectLst/>
                <a:uLnTx/>
                <a:uFillTx/>
                <a:latin typeface="Arial" panose="020B0604020202020204" pitchFamily="34" charset="0"/>
                <a:cs typeface="Arial" panose="020B0604020202020204" pitchFamily="34" charset="0"/>
              </a:rPr>
              <a:t>afety</a:t>
            </a:r>
            <a:endParaRPr kumimoji="0" lang="en-GB" sz="12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43" name="TextBox 42">
            <a:extLst>
              <a:ext uri="{FF2B5EF4-FFF2-40B4-BE49-F238E27FC236}">
                <a16:creationId xmlns:a16="http://schemas.microsoft.com/office/drawing/2014/main" id="{6D759F86-CA52-8FC3-C1D8-B77C4DC5875D}"/>
              </a:ext>
            </a:extLst>
          </p:cNvPr>
          <p:cNvSpPr txBox="1"/>
          <p:nvPr/>
        </p:nvSpPr>
        <p:spPr>
          <a:xfrm>
            <a:off x="6094708" y="3932448"/>
            <a:ext cx="2220480" cy="261610"/>
          </a:xfrm>
          <a:prstGeom prst="rect">
            <a:avLst/>
          </a:prstGeom>
        </p:spPr>
        <p:txBody>
          <a:bodyPr vert="horz" wrap="none" lIns="91440" tIns="45720" rIns="91440" bIns="45720"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Median follow-up of 22.0 months</a:t>
            </a:r>
          </a:p>
        </p:txBody>
      </p:sp>
      <p:sp>
        <p:nvSpPr>
          <p:cNvPr id="19" name="Rectangle 18">
            <a:extLst>
              <a:ext uri="{FF2B5EF4-FFF2-40B4-BE49-F238E27FC236}">
                <a16:creationId xmlns:a16="http://schemas.microsoft.com/office/drawing/2014/main" id="{9145EDFF-6617-7A0B-B069-9AF3B58DE0B7}"/>
              </a:ext>
            </a:extLst>
          </p:cNvPr>
          <p:cNvSpPr/>
          <p:nvPr/>
        </p:nvSpPr>
        <p:spPr>
          <a:xfrm>
            <a:off x="2590801" y="2896802"/>
            <a:ext cx="255037" cy="18963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cxnSp>
        <p:nvCxnSpPr>
          <p:cNvPr id="21" name="Straight Arrow Connector 20">
            <a:extLst>
              <a:ext uri="{FF2B5EF4-FFF2-40B4-BE49-F238E27FC236}">
                <a16:creationId xmlns:a16="http://schemas.microsoft.com/office/drawing/2014/main" id="{5AF69B8C-478E-A771-E138-BF422D721611}"/>
              </a:ext>
            </a:extLst>
          </p:cNvPr>
          <p:cNvCxnSpPr>
            <a:stCxn id="19" idx="3"/>
            <a:endCxn id="33" idx="1"/>
          </p:cNvCxnSpPr>
          <p:nvPr/>
        </p:nvCxnSpPr>
        <p:spPr>
          <a:xfrm>
            <a:off x="2845838" y="2991621"/>
            <a:ext cx="2774203" cy="35561"/>
          </a:xfrm>
          <a:prstGeom prst="straightConnector1">
            <a:avLst/>
          </a:prstGeom>
          <a:ln w="190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23" name="Connector: Elbow 22">
            <a:extLst>
              <a:ext uri="{FF2B5EF4-FFF2-40B4-BE49-F238E27FC236}">
                <a16:creationId xmlns:a16="http://schemas.microsoft.com/office/drawing/2014/main" id="{CEF5E528-0B02-935D-2EC5-90BB29741FDC}"/>
              </a:ext>
            </a:extLst>
          </p:cNvPr>
          <p:cNvCxnSpPr>
            <a:stCxn id="18" idx="3"/>
            <a:endCxn id="32" idx="1"/>
          </p:cNvCxnSpPr>
          <p:nvPr/>
        </p:nvCxnSpPr>
        <p:spPr>
          <a:xfrm flipV="1">
            <a:off x="4578009" y="2364519"/>
            <a:ext cx="1042032" cy="661719"/>
          </a:xfrm>
          <a:prstGeom prst="bentConnector3">
            <a:avLst/>
          </a:prstGeom>
          <a:ln w="190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25" name="Connector: Elbow 24">
            <a:extLst>
              <a:ext uri="{FF2B5EF4-FFF2-40B4-BE49-F238E27FC236}">
                <a16:creationId xmlns:a16="http://schemas.microsoft.com/office/drawing/2014/main" id="{866CFDB9-8D4D-E0AB-0392-F1CE246B26F9}"/>
              </a:ext>
            </a:extLst>
          </p:cNvPr>
          <p:cNvCxnSpPr>
            <a:stCxn id="18" idx="3"/>
            <a:endCxn id="34" idx="1"/>
          </p:cNvCxnSpPr>
          <p:nvPr/>
        </p:nvCxnSpPr>
        <p:spPr>
          <a:xfrm>
            <a:off x="4578009" y="3026238"/>
            <a:ext cx="1042032" cy="663787"/>
          </a:xfrm>
          <a:prstGeom prst="bentConnector3">
            <a:avLst/>
          </a:prstGeom>
          <a:ln w="190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DB8B7E9B-03BC-7C98-AEB3-340253E62039}"/>
              </a:ext>
            </a:extLst>
          </p:cNvPr>
          <p:cNvSpPr/>
          <p:nvPr/>
        </p:nvSpPr>
        <p:spPr>
          <a:xfrm>
            <a:off x="447489" y="2347257"/>
            <a:ext cx="2495456" cy="3199155"/>
          </a:xfrm>
          <a:prstGeom prst="rect">
            <a:avLst/>
          </a:prstGeom>
          <a:solidFill>
            <a:srgbClr val="F6F5F4"/>
          </a:solidFill>
          <a:ln w="19050" cap="rnd">
            <a:noFill/>
            <a:round/>
          </a:ln>
          <a:effectLst/>
        </p:spPr>
        <p:style>
          <a:lnRef idx="2">
            <a:schemeClr val="accent1">
              <a:shade val="50000"/>
            </a:schemeClr>
          </a:lnRef>
          <a:fillRef idx="1">
            <a:schemeClr val="accent1"/>
          </a:fillRef>
          <a:effectRef idx="0">
            <a:schemeClr val="accent1"/>
          </a:effectRef>
          <a:fontRef idx="minor">
            <a:schemeClr val="lt1"/>
          </a:fontRef>
        </p:style>
        <p:txBody>
          <a:bodyPr wrap="square" lIns="144000" tIns="72000" rIns="144000" bIns="72000" rtlCol="0" anchor="ctr">
            <a:no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GB" sz="1200" b="1" i="0" u="none" strike="noStrike" kern="1200" cap="none" spc="0" normalizeH="0" baseline="0" noProof="0">
                <a:ln>
                  <a:noFill/>
                </a:ln>
                <a:solidFill>
                  <a:srgbClr val="EB1700"/>
                </a:solidFill>
                <a:effectLst/>
                <a:uLnTx/>
                <a:uFillTx/>
                <a:latin typeface="Arial" panose="020B0604020202020204" pitchFamily="34" charset="0"/>
                <a:cs typeface="Arial" panose="020B0604020202020204" pitchFamily="34" charset="0"/>
              </a:rPr>
              <a:t>Key eligibility criteria</a:t>
            </a:r>
          </a:p>
          <a:p>
            <a:pPr marL="177800" marR="0" lvl="0" indent="-177800" algn="l" defTabSz="914400" rtl="0" eaLnBrk="1" fontAlgn="auto" latinLnBrk="0" hangingPunct="1">
              <a:lnSpc>
                <a:spcPct val="100000"/>
              </a:lnSpc>
              <a:spcBef>
                <a:spcPts val="0"/>
              </a:spcBef>
              <a:spcAft>
                <a:spcPts val="300"/>
              </a:spcAft>
              <a:buClr>
                <a:srgbClr val="000000"/>
              </a:buClr>
              <a:buSzTx/>
              <a:buFont typeface="Arial" panose="020B0604020202020204" pitchFamily="34" charset="0"/>
              <a:buChar char="•"/>
              <a:tabLst/>
              <a:defRPr/>
            </a:pPr>
            <a:r>
              <a:rPr kumimoji="0" lang="en-GB" sz="12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Locally advanced or </a:t>
            </a:r>
            <a:br>
              <a:rPr kumimoji="0" lang="en-GB" sz="12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br>
            <a:r>
              <a:rPr kumimoji="0" lang="en-GB" sz="12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metastatic NSCLC</a:t>
            </a:r>
          </a:p>
          <a:p>
            <a:pPr marL="177800" marR="0" lvl="0" indent="-177800" algn="l" defTabSz="914400" rtl="0" eaLnBrk="1" fontAlgn="auto" latinLnBrk="0" hangingPunct="1">
              <a:lnSpc>
                <a:spcPct val="100000"/>
              </a:lnSpc>
              <a:spcBef>
                <a:spcPts val="0"/>
              </a:spcBef>
              <a:spcAft>
                <a:spcPts val="300"/>
              </a:spcAft>
              <a:buClr>
                <a:srgbClr val="000000"/>
              </a:buClr>
              <a:buSzTx/>
              <a:buFont typeface="Arial" panose="020B0604020202020204" pitchFamily="34" charset="0"/>
              <a:buChar char="•"/>
              <a:tabLst/>
              <a:defRPr/>
            </a:pPr>
            <a:r>
              <a:rPr kumimoji="0" lang="en-GB" sz="12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Treatment-naïve for </a:t>
            </a:r>
            <a:br>
              <a:rPr kumimoji="0" lang="en-GB" sz="12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br>
            <a:r>
              <a:rPr kumimoji="0" lang="en-GB" sz="12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advanced disease</a:t>
            </a:r>
          </a:p>
          <a:p>
            <a:pPr marL="177800" marR="0" lvl="0" indent="-177800" algn="l" defTabSz="914400" rtl="0" eaLnBrk="1" fontAlgn="auto" latinLnBrk="0" hangingPunct="1">
              <a:lnSpc>
                <a:spcPct val="100000"/>
              </a:lnSpc>
              <a:spcBef>
                <a:spcPts val="0"/>
              </a:spcBef>
              <a:spcAft>
                <a:spcPts val="300"/>
              </a:spcAft>
              <a:buClr>
                <a:srgbClr val="000000"/>
              </a:buClr>
              <a:buSzTx/>
              <a:buFont typeface="Arial" panose="020B0604020202020204" pitchFamily="34" charset="0"/>
              <a:buChar char="•"/>
              <a:tabLst/>
              <a:defRPr/>
            </a:pPr>
            <a:r>
              <a:rPr kumimoji="0" lang="en-GB" sz="12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Documented </a:t>
            </a:r>
            <a:r>
              <a:rPr kumimoji="0" lang="en-GB" sz="1200" b="0" i="1"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EGFR </a:t>
            </a:r>
            <a:br>
              <a:rPr kumimoji="0" lang="en-GB" sz="12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br>
            <a:r>
              <a:rPr kumimoji="0" lang="en-GB" sz="12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exon19del or L858R</a:t>
            </a:r>
          </a:p>
          <a:p>
            <a:pPr marL="177800" marR="0" lvl="0" indent="-177800" algn="l" defTabSz="914400" rtl="0" eaLnBrk="1" fontAlgn="auto" latinLnBrk="0" hangingPunct="1">
              <a:lnSpc>
                <a:spcPct val="100000"/>
              </a:lnSpc>
              <a:spcBef>
                <a:spcPts val="0"/>
              </a:spcBef>
              <a:spcAft>
                <a:spcPts val="300"/>
              </a:spcAft>
              <a:buClr>
                <a:srgbClr val="000000"/>
              </a:buClr>
              <a:buSzTx/>
              <a:buFont typeface="Arial" panose="020B0604020202020204" pitchFamily="34" charset="0"/>
              <a:buChar char="•"/>
              <a:tabLst/>
              <a:defRPr/>
            </a:pPr>
            <a:r>
              <a:rPr kumimoji="0" lang="en-GB" sz="12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ECOG PS 0 or 1</a:t>
            </a:r>
          </a:p>
          <a:p>
            <a:pPr marL="0" marR="0" lvl="0" indent="0" algn="l" defTabSz="914400" rtl="0" eaLnBrk="1" fontAlgn="auto" latinLnBrk="0" hangingPunct="1">
              <a:lnSpc>
                <a:spcPct val="100000"/>
              </a:lnSpc>
              <a:spcBef>
                <a:spcPts val="600"/>
              </a:spcBef>
              <a:spcAft>
                <a:spcPts val="300"/>
              </a:spcAft>
              <a:buClrTx/>
              <a:buSzTx/>
              <a:buFontTx/>
              <a:buNone/>
              <a:tabLst/>
              <a:defRPr/>
            </a:pPr>
            <a:r>
              <a:rPr kumimoji="0" lang="en-GB" sz="1200" b="1" i="0" u="none" strike="noStrike" kern="1200" cap="none" spc="0" normalizeH="0" baseline="0" noProof="0">
                <a:ln>
                  <a:noFill/>
                </a:ln>
                <a:solidFill>
                  <a:srgbClr val="EB1700"/>
                </a:solidFill>
                <a:effectLst/>
                <a:uLnTx/>
                <a:uFillTx/>
                <a:latin typeface="Arial" panose="020B0604020202020204" pitchFamily="34" charset="0"/>
                <a:cs typeface="Arial" panose="020B0604020202020204" pitchFamily="34" charset="0"/>
              </a:rPr>
              <a:t>Stratification factors</a:t>
            </a:r>
          </a:p>
          <a:p>
            <a:pPr marL="177800" marR="0" lvl="0" indent="-17780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GB" sz="1200" b="0" i="1"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EGFR</a:t>
            </a:r>
            <a:r>
              <a:rPr kumimoji="0" lang="en-GB" sz="12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 mutation type </a:t>
            </a:r>
            <a:br>
              <a:rPr kumimoji="0" lang="en-GB" sz="12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br>
            <a:r>
              <a:rPr kumimoji="0" lang="en-GB" sz="12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(exon19del or L858R)</a:t>
            </a:r>
          </a:p>
          <a:p>
            <a:pPr marL="177800" marR="0" lvl="0" indent="-17780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GB" sz="12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Asian race (yes or no)</a:t>
            </a:r>
          </a:p>
          <a:p>
            <a:pPr marL="177800" marR="0" lvl="0" indent="-17780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GB" sz="12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History of brain metastases</a:t>
            </a:r>
            <a:r>
              <a:rPr kumimoji="0" lang="en-GB" sz="1200" b="0" i="0" u="none" strike="noStrike" kern="1200" cap="none" spc="0" normalizeH="0" baseline="30000" noProof="0">
                <a:ln>
                  <a:noFill/>
                </a:ln>
                <a:solidFill>
                  <a:srgbClr val="000000"/>
                </a:solidFill>
                <a:effectLst/>
                <a:uLnTx/>
                <a:uFillTx/>
                <a:latin typeface="Arial" panose="020B0604020202020204" pitchFamily="34" charset="0"/>
                <a:cs typeface="Arial" panose="020B0604020202020204" pitchFamily="34" charset="0"/>
              </a:rPr>
              <a:t>†</a:t>
            </a:r>
            <a:r>
              <a:rPr kumimoji="0" lang="en-GB" sz="12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 (yes or no)</a:t>
            </a:r>
          </a:p>
        </p:txBody>
      </p:sp>
      <p:sp>
        <p:nvSpPr>
          <p:cNvPr id="18" name="Rectangle: Rounded Corners 17">
            <a:extLst>
              <a:ext uri="{FF2B5EF4-FFF2-40B4-BE49-F238E27FC236}">
                <a16:creationId xmlns:a16="http://schemas.microsoft.com/office/drawing/2014/main" id="{7B6CC7A9-794C-04DC-D201-C681CB2D4E01}"/>
              </a:ext>
            </a:extLst>
          </p:cNvPr>
          <p:cNvSpPr/>
          <p:nvPr/>
        </p:nvSpPr>
        <p:spPr>
          <a:xfrm>
            <a:off x="3570009" y="2794275"/>
            <a:ext cx="1008000" cy="463925"/>
          </a:xfrm>
          <a:prstGeom prst="roundRect">
            <a:avLst/>
          </a:prstGeom>
          <a:solidFill>
            <a:schemeClr val="bg1"/>
          </a:solidFill>
          <a:ln w="19050">
            <a:solidFill>
              <a:schemeClr val="bg2"/>
            </a:solidFill>
          </a:ln>
          <a:effectLst/>
          <a:scene3d>
            <a:camera prst="orthographicFront">
              <a:rot lat="0" lon="0" rev="0"/>
            </a:camera>
            <a:lightRig rig="balanced" dir="t">
              <a:rot lat="0" lon="0" rev="8700000"/>
            </a:lightRig>
          </a:scene3d>
          <a:sp3d>
            <a:bevelT w="133350" h="1905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2:2:1 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(N=1074)</a:t>
            </a:r>
          </a:p>
        </p:txBody>
      </p:sp>
      <p:sp>
        <p:nvSpPr>
          <p:cNvPr id="10" name="Rectangle 9">
            <a:extLst>
              <a:ext uri="{FF2B5EF4-FFF2-40B4-BE49-F238E27FC236}">
                <a16:creationId xmlns:a16="http://schemas.microsoft.com/office/drawing/2014/main" id="{22C2E956-844A-57DE-29FB-86093D7C9F1A}"/>
              </a:ext>
            </a:extLst>
          </p:cNvPr>
          <p:cNvSpPr/>
          <p:nvPr/>
        </p:nvSpPr>
        <p:spPr>
          <a:xfrm>
            <a:off x="447488" y="1538903"/>
            <a:ext cx="11292941" cy="442987"/>
          </a:xfrm>
          <a:prstGeom prst="rect">
            <a:avLst/>
          </a:prstGeom>
          <a:solidFill>
            <a:srgbClr val="F6F5F4"/>
          </a:solidFill>
          <a:ln w="19050" cap="rnd">
            <a:noFill/>
            <a:round/>
          </a:ln>
          <a:effectLst/>
        </p:spPr>
        <p:style>
          <a:lnRef idx="2">
            <a:schemeClr val="accent1">
              <a:shade val="50000"/>
            </a:schemeClr>
          </a:lnRef>
          <a:fillRef idx="1">
            <a:schemeClr val="accent1"/>
          </a:fillRef>
          <a:effectRef idx="0">
            <a:schemeClr val="accent1"/>
          </a:effectRef>
          <a:fontRef idx="minor">
            <a:schemeClr val="lt1"/>
          </a:fontRef>
        </p:style>
        <p:txBody>
          <a:bodyPr wrap="square" lIns="900000" tIns="72000" rIns="144000" bIns="7200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Phase 3 study of </a:t>
            </a:r>
            <a:r>
              <a:rPr lang="en-GB" sz="1400" b="1">
                <a:solidFill>
                  <a:srgbClr val="000000"/>
                </a:solidFill>
                <a:latin typeface="Arial" panose="020B0604020202020204" pitchFamily="34" charset="0"/>
                <a:cs typeface="Arial" panose="020B0604020202020204" pitchFamily="34" charset="0"/>
              </a:rPr>
              <a:t>a</a:t>
            </a:r>
            <a:r>
              <a:rPr kumimoji="0" lang="en-GB" sz="1400" b="1" i="0" u="none" strike="noStrike" kern="1200" cap="none" spc="0" normalizeH="0" baseline="0" noProof="0" err="1">
                <a:ln>
                  <a:noFill/>
                </a:ln>
                <a:solidFill>
                  <a:srgbClr val="000000"/>
                </a:solidFill>
                <a:effectLst/>
                <a:uLnTx/>
                <a:uFillTx/>
                <a:latin typeface="Arial" panose="020B0604020202020204" pitchFamily="34" charset="0"/>
                <a:cs typeface="Arial" panose="020B0604020202020204" pitchFamily="34" charset="0"/>
              </a:rPr>
              <a:t>mivantamab</a:t>
            </a:r>
            <a:r>
              <a:rPr kumimoji="0" lang="en-GB" sz="14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 + lazertinib vs osimertinib as 1L treatment for </a:t>
            </a:r>
            <a:r>
              <a:rPr kumimoji="0" lang="en-GB" sz="1400" b="1" i="1"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EGFR</a:t>
            </a:r>
            <a:r>
              <a:rPr kumimoji="0" lang="en-GB" sz="14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-mutant advanced NSCLC</a:t>
            </a:r>
            <a:r>
              <a:rPr kumimoji="0" lang="en-GB" sz="1400" b="1" i="0" u="none" strike="noStrike" kern="1200" cap="none" spc="0" normalizeH="0" baseline="30000" noProof="0">
                <a:ln>
                  <a:noFill/>
                </a:ln>
                <a:solidFill>
                  <a:srgbClr val="000000"/>
                </a:solidFill>
                <a:effectLst/>
                <a:uLnTx/>
                <a:uFillTx/>
                <a:latin typeface="Arial" panose="020B0604020202020204" pitchFamily="34" charset="0"/>
                <a:cs typeface="Arial" panose="020B0604020202020204" pitchFamily="34" charset="0"/>
              </a:rPr>
              <a:t>*</a:t>
            </a:r>
          </a:p>
        </p:txBody>
      </p:sp>
      <p:sp>
        <p:nvSpPr>
          <p:cNvPr id="13" name="Rectangle 12">
            <a:extLst>
              <a:ext uri="{FF2B5EF4-FFF2-40B4-BE49-F238E27FC236}">
                <a16:creationId xmlns:a16="http://schemas.microsoft.com/office/drawing/2014/main" id="{F6508D2E-FA72-FFB8-A5FD-AE632DBC1614}"/>
              </a:ext>
            </a:extLst>
          </p:cNvPr>
          <p:cNvSpPr/>
          <p:nvPr/>
        </p:nvSpPr>
        <p:spPr>
          <a:xfrm>
            <a:off x="5620041" y="2128995"/>
            <a:ext cx="3169815" cy="1124200"/>
          </a:xfrm>
          <a:prstGeom prst="rect">
            <a:avLst/>
          </a:prstGeom>
          <a:noFill/>
          <a:ln w="50800">
            <a:solidFill>
              <a:schemeClr val="accent1"/>
            </a:solidFill>
          </a:ln>
          <a:effectLst>
            <a:outerShdw blurRad="50800" dist="38100" dir="2700000" algn="tl" rotWithShape="0">
              <a:prstClr val="black">
                <a:alpha val="40000"/>
              </a:prst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id="{E9D39A0F-83CB-E132-062D-80AC85F95169}"/>
              </a:ext>
            </a:extLst>
          </p:cNvPr>
          <p:cNvSpPr/>
          <p:nvPr/>
        </p:nvSpPr>
        <p:spPr>
          <a:xfrm>
            <a:off x="3082024" y="4257955"/>
            <a:ext cx="2495456" cy="1288448"/>
          </a:xfrm>
          <a:prstGeom prst="rect">
            <a:avLst/>
          </a:prstGeom>
          <a:solidFill>
            <a:srgbClr val="F6F5F4"/>
          </a:solidFill>
          <a:ln w="19050" cap="rnd">
            <a:noFill/>
            <a:round/>
          </a:ln>
          <a:effectLst/>
        </p:spPr>
        <p:style>
          <a:lnRef idx="2">
            <a:schemeClr val="accent1">
              <a:shade val="50000"/>
            </a:schemeClr>
          </a:lnRef>
          <a:fillRef idx="1">
            <a:schemeClr val="accent1"/>
          </a:fillRef>
          <a:effectRef idx="0">
            <a:schemeClr val="accent1"/>
          </a:effectRef>
          <a:fontRef idx="minor">
            <a:schemeClr val="lt1"/>
          </a:fontRef>
        </p:style>
        <p:txBody>
          <a:bodyPr wrap="square" lIns="144000" tIns="72000" rIns="144000" bIns="72000" rtlCol="0" anchor="ctr">
            <a:no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GB" sz="1200" b="1" i="0" u="none" strike="noStrike" kern="1200" cap="none" spc="0" normalizeH="0" baseline="0" noProof="0">
                <a:ln>
                  <a:noFill/>
                </a:ln>
                <a:solidFill>
                  <a:srgbClr val="EB1700"/>
                </a:solidFill>
                <a:effectLst/>
                <a:uLnTx/>
                <a:uFillTx/>
                <a:latin typeface="Arial" panose="020B0604020202020204" pitchFamily="34" charset="0"/>
                <a:cs typeface="Arial" panose="020B0604020202020204" pitchFamily="34" charset="0"/>
              </a:rPr>
              <a:t>Dosing </a:t>
            </a:r>
            <a:r>
              <a:rPr kumimoji="0" lang="en-GB" sz="12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(in 28-day cycles):</a:t>
            </a: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GB" sz="1200" b="1" i="0" u="none" strike="noStrike" kern="1200" cap="none" spc="0" normalizeH="0" baseline="0" noProof="0">
                <a:ln>
                  <a:noFill/>
                </a:ln>
                <a:solidFill>
                  <a:srgbClr val="EB1700"/>
                </a:solidFill>
                <a:effectLst/>
                <a:uLnTx/>
                <a:uFillTx/>
                <a:latin typeface="Arial" panose="020B0604020202020204" pitchFamily="34" charset="0"/>
                <a:cs typeface="Arial" panose="020B0604020202020204" pitchFamily="34" charset="0"/>
              </a:rPr>
              <a:t>Amivantamab: </a:t>
            </a:r>
            <a:r>
              <a:rPr kumimoji="0" lang="en-GB" sz="12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1050 mg (1400 mg if ≥80 kg) weekly for the first 4 weeks, then every 2 weeks</a:t>
            </a: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GB" sz="1200" b="1" i="0" u="none" strike="noStrike" kern="1200" cap="none" spc="0" normalizeH="0" baseline="0" noProof="0">
                <a:ln>
                  <a:noFill/>
                </a:ln>
                <a:solidFill>
                  <a:srgbClr val="EB1700"/>
                </a:solidFill>
                <a:effectLst/>
                <a:uLnTx/>
                <a:uFillTx/>
                <a:latin typeface="Arial" panose="020B0604020202020204" pitchFamily="34" charset="0"/>
                <a:cs typeface="Arial" panose="020B0604020202020204" pitchFamily="34" charset="0"/>
              </a:rPr>
              <a:t>Lazertinib: </a:t>
            </a:r>
            <a:r>
              <a:rPr kumimoji="0" lang="en-GB" sz="12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240 mg QD</a:t>
            </a: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GB" sz="1200" b="1" i="0" u="none" strike="noStrike" kern="1200" cap="none" spc="0" normalizeH="0" baseline="0" noProof="0">
                <a:ln>
                  <a:noFill/>
                </a:ln>
                <a:solidFill>
                  <a:srgbClr val="EB1700"/>
                </a:solidFill>
                <a:effectLst/>
                <a:uLnTx/>
                <a:uFillTx/>
                <a:latin typeface="Arial" panose="020B0604020202020204" pitchFamily="34" charset="0"/>
                <a:cs typeface="Arial" panose="020B0604020202020204" pitchFamily="34" charset="0"/>
              </a:rPr>
              <a:t>Osimertinib: </a:t>
            </a:r>
            <a:r>
              <a:rPr kumimoji="0" lang="en-GB" sz="12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80 mg QD</a:t>
            </a:r>
          </a:p>
        </p:txBody>
      </p:sp>
      <p:sp>
        <p:nvSpPr>
          <p:cNvPr id="20" name="Rectangle 19">
            <a:extLst>
              <a:ext uri="{FF2B5EF4-FFF2-40B4-BE49-F238E27FC236}">
                <a16:creationId xmlns:a16="http://schemas.microsoft.com/office/drawing/2014/main" id="{1FC6C134-B662-773F-ACD5-937413EC778E}"/>
              </a:ext>
            </a:extLst>
          </p:cNvPr>
          <p:cNvSpPr/>
          <p:nvPr/>
        </p:nvSpPr>
        <p:spPr>
          <a:xfrm>
            <a:off x="5716560" y="4257958"/>
            <a:ext cx="6023870" cy="1288454"/>
          </a:xfrm>
          <a:prstGeom prst="rect">
            <a:avLst/>
          </a:prstGeom>
          <a:solidFill>
            <a:srgbClr val="F6F5F4"/>
          </a:solidFill>
          <a:ln w="19050" cap="rnd">
            <a:noFill/>
            <a:round/>
          </a:ln>
          <a:effectLst/>
        </p:spPr>
        <p:style>
          <a:lnRef idx="2">
            <a:schemeClr val="accent1">
              <a:shade val="50000"/>
            </a:schemeClr>
          </a:lnRef>
          <a:fillRef idx="1">
            <a:schemeClr val="accent1"/>
          </a:fillRef>
          <a:effectRef idx="0">
            <a:schemeClr val="accent1"/>
          </a:effectRef>
          <a:fontRef idx="minor">
            <a:schemeClr val="lt1"/>
          </a:fontRef>
        </p:style>
        <p:txBody>
          <a:bodyPr wrap="square" lIns="648000" tIns="72000" rIns="144000" bIns="72000" rtlCol="0" anchor="ctr">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1200" b="1" i="0" u="none" strike="noStrike" kern="1200" cap="none" spc="0" normalizeH="0" baseline="0" noProof="0">
                <a:ln>
                  <a:noFill/>
                </a:ln>
                <a:solidFill>
                  <a:srgbClr val="EB1700"/>
                </a:solidFill>
                <a:effectLst/>
                <a:uLnTx/>
                <a:uFillTx/>
                <a:latin typeface="Arial" panose="020B0604020202020204" pitchFamily="34" charset="0"/>
                <a:cs typeface="Arial" panose="020B0604020202020204" pitchFamily="34" charset="0"/>
              </a:rPr>
              <a:t>Among patients </a:t>
            </a:r>
            <a:r>
              <a:rPr kumimoji="0" lang="en-GB" sz="1200" b="1" i="0" u="sng" strike="noStrike" kern="1200" cap="none" spc="0" normalizeH="0" baseline="0" noProof="0">
                <a:ln>
                  <a:noFill/>
                </a:ln>
                <a:solidFill>
                  <a:srgbClr val="EB1700"/>
                </a:solidFill>
                <a:effectLst/>
                <a:uLnTx/>
                <a:uFillTx/>
                <a:latin typeface="Arial" panose="020B0604020202020204" pitchFamily="34" charset="0"/>
                <a:cs typeface="Arial" panose="020B0604020202020204" pitchFamily="34" charset="0"/>
              </a:rPr>
              <a:t>with</a:t>
            </a:r>
            <a:r>
              <a:rPr kumimoji="0" lang="en-GB" sz="1200" b="1" i="0" u="none" strike="noStrike" kern="1200" cap="none" spc="0" normalizeH="0" baseline="0" noProof="0">
                <a:ln>
                  <a:noFill/>
                </a:ln>
                <a:solidFill>
                  <a:srgbClr val="EB1700"/>
                </a:solidFill>
                <a:effectLst/>
                <a:uLnTx/>
                <a:uFillTx/>
                <a:latin typeface="Arial" panose="020B0604020202020204" pitchFamily="34" charset="0"/>
                <a:cs typeface="Arial" panose="020B0604020202020204" pitchFamily="34" charset="0"/>
              </a:rPr>
              <a:t> a history of brain metastases at screening:</a:t>
            </a:r>
          </a:p>
          <a:p>
            <a:pPr marL="171450" marR="0" lvl="0" indent="-171450" algn="l" defTabSz="914400" rtl="0" eaLnBrk="1" fontAlgn="auto" latinLnBrk="0" hangingPunct="1">
              <a:lnSpc>
                <a:spcPct val="100000"/>
              </a:lnSpc>
              <a:spcBef>
                <a:spcPts val="0"/>
              </a:spcBef>
              <a:spcAft>
                <a:spcPts val="600"/>
              </a:spcAft>
              <a:buClr>
                <a:srgbClr val="000000"/>
              </a:buClr>
              <a:buSzTx/>
              <a:buFont typeface="Arial" panose="020B0604020202020204" pitchFamily="34" charset="0"/>
              <a:buChar char="•"/>
              <a:tabLst/>
              <a:defRPr/>
            </a:pPr>
            <a:r>
              <a:rPr kumimoji="0" lang="en-GB" sz="12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Brain MRI (or CT if MRI contraindicated) at baseline and every </a:t>
            </a:r>
            <a:br>
              <a:rPr kumimoji="0" lang="en-GB" sz="12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br>
            <a:r>
              <a:rPr kumimoji="0" lang="en-GB" sz="12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8 weeks (±1 week) for the first 30 months, then every 12 weeks </a:t>
            </a:r>
            <a:br>
              <a:rPr kumimoji="0" lang="en-GB" sz="12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br>
            <a:r>
              <a:rPr kumimoji="0" lang="en-GB" sz="12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(±1 week) until PD by BICR</a:t>
            </a: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1200" b="1" i="0" u="none" strike="noStrike" kern="1200" cap="none" spc="0" normalizeH="0" baseline="0" noProof="0">
                <a:ln>
                  <a:noFill/>
                </a:ln>
                <a:solidFill>
                  <a:srgbClr val="EB1700"/>
                </a:solidFill>
                <a:effectLst/>
                <a:uLnTx/>
                <a:uFillTx/>
                <a:latin typeface="Arial" panose="020B0604020202020204" pitchFamily="34" charset="0"/>
                <a:cs typeface="Arial" panose="020B0604020202020204" pitchFamily="34" charset="0"/>
              </a:rPr>
              <a:t>Among patients </a:t>
            </a:r>
            <a:r>
              <a:rPr kumimoji="0" lang="en-GB" sz="1200" b="1" i="0" u="sng" strike="noStrike" kern="1200" cap="none" spc="0" normalizeH="0" baseline="0" noProof="0">
                <a:ln>
                  <a:noFill/>
                </a:ln>
                <a:solidFill>
                  <a:srgbClr val="EB1700"/>
                </a:solidFill>
                <a:effectLst/>
                <a:uLnTx/>
                <a:uFillTx/>
                <a:latin typeface="Arial" panose="020B0604020202020204" pitchFamily="34" charset="0"/>
                <a:cs typeface="Arial" panose="020B0604020202020204" pitchFamily="34" charset="0"/>
              </a:rPr>
              <a:t>without</a:t>
            </a:r>
            <a:r>
              <a:rPr kumimoji="0" lang="en-GB" sz="1200" b="1" i="0" u="none" strike="noStrike" kern="1200" cap="none" spc="0" normalizeH="0" baseline="0" noProof="0">
                <a:ln>
                  <a:noFill/>
                </a:ln>
                <a:solidFill>
                  <a:srgbClr val="EB1700"/>
                </a:solidFill>
                <a:effectLst/>
                <a:uLnTx/>
                <a:uFillTx/>
                <a:latin typeface="Arial" panose="020B0604020202020204" pitchFamily="34" charset="0"/>
                <a:cs typeface="Arial" panose="020B0604020202020204" pitchFamily="34" charset="0"/>
              </a:rPr>
              <a:t> a history of brain metastases at screening:</a:t>
            </a:r>
          </a:p>
          <a:p>
            <a:pPr marL="171450" marR="0" lvl="0" indent="-1714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12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Brain MRI (or CT if MRI contraindicated) at baseline and every </a:t>
            </a:r>
            <a:br>
              <a:rPr kumimoji="0" lang="en-GB" sz="12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br>
            <a:r>
              <a:rPr kumimoji="0" lang="en-GB" sz="12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24 weeks (±1 week) until PD by BICR</a:t>
            </a:r>
          </a:p>
        </p:txBody>
      </p:sp>
      <p:sp>
        <p:nvSpPr>
          <p:cNvPr id="7" name="Footer Placeholder 6">
            <a:extLst>
              <a:ext uri="{FF2B5EF4-FFF2-40B4-BE49-F238E27FC236}">
                <a16:creationId xmlns:a16="http://schemas.microsoft.com/office/drawing/2014/main" id="{67B5052B-635B-A190-1854-587B77623F31}"/>
              </a:ext>
            </a:extLst>
          </p:cNvPr>
          <p:cNvSpPr>
            <a:spLocks noGrp="1"/>
          </p:cNvSpPr>
          <p:nvPr>
            <p:ph type="ftr" sz="quarter" idx="10"/>
          </p:nvPr>
        </p:nvSpPr>
        <p:spPr/>
        <p:txBody>
          <a:bodyPr anchor="b"/>
          <a:lstStyle/>
          <a:p>
            <a:r>
              <a:rPr lang="en-US" sz="900"/>
              <a:t>*Data cutoff: 11 August 2023; ‡Key statistical assumptions: 800 patients with 450 PFS events would provide approximately 90% power for amivantamab + lazertinib vs osimertinib to </a:t>
            </a:r>
            <a:br>
              <a:rPr lang="en-US" sz="900"/>
            </a:br>
            <a:r>
              <a:rPr lang="en-US" sz="900"/>
              <a:t>detect a HR of 0.73 using a log-rank test, with an overall 2-sided alpha of 0.05 (assuming an incremental </a:t>
            </a:r>
            <a:r>
              <a:rPr lang="en-US" sz="900" err="1"/>
              <a:t>mPFS</a:t>
            </a:r>
            <a:r>
              <a:rPr lang="en-US" sz="900"/>
              <a:t> of 7 months). Statistical hypothesis testing included PFS and then OS.
1L, first-line; BICR, blinded independent central review; CT, computed tomography; </a:t>
            </a:r>
            <a:r>
              <a:rPr lang="en-US" sz="900" err="1"/>
              <a:t>DoR</a:t>
            </a:r>
            <a:r>
              <a:rPr lang="en-US" sz="900"/>
              <a:t>, duration of response; ECOG PS, Eastern Cooperative Oncology Group performance status;</a:t>
            </a:r>
            <a:r>
              <a:rPr lang="en-US" sz="900" i="1">
                <a:solidFill>
                  <a:srgbClr val="000000"/>
                </a:solidFill>
                <a:ea typeface="Lato"/>
              </a:rPr>
              <a:t> EGFR</a:t>
            </a:r>
            <a:r>
              <a:rPr lang="en-US" sz="900">
                <a:solidFill>
                  <a:srgbClr val="000000"/>
                </a:solidFill>
                <a:ea typeface="Lato"/>
              </a:rPr>
              <a:t>, epidermal growth factor receptor;</a:t>
            </a:r>
            <a:r>
              <a:rPr lang="en-US" sz="900"/>
              <a:t> exon19del, exon 19 deletion; HR, hazard ratio; </a:t>
            </a:r>
            <a:r>
              <a:rPr lang="en-US" sz="900" err="1"/>
              <a:t>mPFS</a:t>
            </a:r>
            <a:r>
              <a:rPr lang="en-US" sz="900"/>
              <a:t>, median PFS; MRI, magnetic resonance imaging; NSCLC, non-small cell lung cancer; ORR, overall response rate; OS, overall survival; PD, progressive disease; PFS, progression-free survival; PFS2, PFS after first subsequent therapy; QD, once daily; R, randomization; RECIST, Response Evaluation Criteria in Solid Tumors.</a:t>
            </a:r>
          </a:p>
          <a:p>
            <a:r>
              <a:rPr lang="da-DK" sz="900"/>
              <a:t>Cho BC, et al. </a:t>
            </a:r>
            <a:r>
              <a:rPr lang="da-DK" sz="900" i="1"/>
              <a:t>N Engl J Med</a:t>
            </a:r>
            <a:r>
              <a:rPr lang="da-DK" sz="900"/>
              <a:t>. 2024;391:1486</a:t>
            </a:r>
            <a:r>
              <a:rPr lang="da-DK" sz="900">
                <a:latin typeface="Calibri" panose="020F0502020204030204" pitchFamily="34" charset="0"/>
                <a:ea typeface="Calibri" panose="020F0502020204030204" pitchFamily="34" charset="0"/>
                <a:cs typeface="Calibri" panose="020F0502020204030204" pitchFamily="34" charset="0"/>
              </a:rPr>
              <a:t>–</a:t>
            </a:r>
            <a:r>
              <a:rPr lang="da-DK" sz="900"/>
              <a:t>98</a:t>
            </a:r>
            <a:r>
              <a:rPr lang="en-GB" sz="900"/>
              <a:t>; </a:t>
            </a:r>
            <a:r>
              <a:rPr lang="da-DK" sz="900"/>
              <a:t>Cho BC, et al. ESMO 2023. LBA14.</a:t>
            </a:r>
            <a:endParaRPr lang="en-GB" sz="900"/>
          </a:p>
        </p:txBody>
      </p:sp>
    </p:spTree>
    <p:extLst>
      <p:ext uri="{BB962C8B-B14F-4D97-AF65-F5344CB8AC3E}">
        <p14:creationId xmlns:p14="http://schemas.microsoft.com/office/powerpoint/2010/main" val="36468057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A3E56B87-753F-9041-85DB-F30F39A9BB30}"/>
              </a:ext>
            </a:extLst>
          </p:cNvPr>
          <p:cNvSpPr>
            <a:spLocks noGrp="1"/>
          </p:cNvSpPr>
          <p:nvPr>
            <p:ph type="title"/>
          </p:nvPr>
        </p:nvSpPr>
        <p:spPr/>
        <p:txBody>
          <a:bodyPr/>
          <a:lstStyle/>
          <a:p>
            <a:r>
              <a:rPr lang="en-US" i="0">
                <a:effectLst/>
              </a:rPr>
              <a:t>MARIPOSA: PFS (Primary Endpoint) </a:t>
            </a:r>
            <a:endParaRPr lang="en-US"/>
          </a:p>
        </p:txBody>
      </p:sp>
      <p:sp>
        <p:nvSpPr>
          <p:cNvPr id="2" name="Content Placeholder 1">
            <a:extLst>
              <a:ext uri="{FF2B5EF4-FFF2-40B4-BE49-F238E27FC236}">
                <a16:creationId xmlns:a16="http://schemas.microsoft.com/office/drawing/2014/main" id="{6EA63548-7712-3BBA-35C3-DCBF1F1A454C}"/>
              </a:ext>
            </a:extLst>
          </p:cNvPr>
          <p:cNvSpPr>
            <a:spLocks noGrp="1"/>
          </p:cNvSpPr>
          <p:nvPr>
            <p:ph idx="1"/>
          </p:nvPr>
        </p:nvSpPr>
        <p:spPr>
          <a:xfrm>
            <a:off x="8119372" y="1871941"/>
            <a:ext cx="3434926" cy="4062557"/>
          </a:xfrm>
        </p:spPr>
        <p:txBody>
          <a:bodyPr>
            <a:normAutofit/>
          </a:bodyPr>
          <a:lstStyle/>
          <a:p>
            <a:pPr marL="380990" indent="-380990" defTabSz="914377">
              <a:spcAft>
                <a:spcPts val="800"/>
              </a:spcAft>
            </a:pPr>
            <a:r>
              <a:rPr lang="en-US" sz="2400">
                <a:solidFill>
                  <a:srgbClr val="000000"/>
                </a:solidFill>
                <a:latin typeface="Arial" panose="020B0604020202020204"/>
              </a:rPr>
              <a:t>Median OS (interim analysis): HR, 0.77 (95% CI, 0.61-0.96; </a:t>
            </a:r>
            <a:r>
              <a:rPr lang="en-US" sz="2400" i="1">
                <a:solidFill>
                  <a:srgbClr val="000000"/>
                </a:solidFill>
                <a:latin typeface="Arial" panose="020B0604020202020204"/>
              </a:rPr>
              <a:t>P </a:t>
            </a:r>
            <a:r>
              <a:rPr lang="en-US" sz="2400">
                <a:solidFill>
                  <a:srgbClr val="000000"/>
                </a:solidFill>
                <a:latin typeface="Arial" panose="020B0604020202020204"/>
              </a:rPr>
              <a:t>= .019); did not reach prespecified level of statistical significance</a:t>
            </a:r>
          </a:p>
        </p:txBody>
      </p:sp>
      <p:graphicFrame>
        <p:nvGraphicFramePr>
          <p:cNvPr id="751" name="Table 750">
            <a:extLst>
              <a:ext uri="{FF2B5EF4-FFF2-40B4-BE49-F238E27FC236}">
                <a16:creationId xmlns:a16="http://schemas.microsoft.com/office/drawing/2014/main" id="{FD013D79-B0AC-C2A5-9BA7-707AC424FDC6}"/>
              </a:ext>
            </a:extLst>
          </p:cNvPr>
          <p:cNvGraphicFramePr>
            <a:graphicFrameLocks noGrp="1"/>
          </p:cNvGraphicFramePr>
          <p:nvPr>
            <p:extLst>
              <p:ext uri="{D42A27DB-BD31-4B8C-83A1-F6EECF244321}">
                <p14:modId xmlns:p14="http://schemas.microsoft.com/office/powerpoint/2010/main" val="2277611448"/>
              </p:ext>
            </p:extLst>
          </p:nvPr>
        </p:nvGraphicFramePr>
        <p:xfrm>
          <a:off x="657386" y="5282437"/>
          <a:ext cx="5724492" cy="670560"/>
        </p:xfrm>
        <a:graphic>
          <a:graphicData uri="http://schemas.openxmlformats.org/drawingml/2006/table">
            <a:tbl>
              <a:tblPr firstRow="1" bandRow="1"/>
              <a:tblGrid>
                <a:gridCol w="964217">
                  <a:extLst>
                    <a:ext uri="{9D8B030D-6E8A-4147-A177-3AD203B41FA5}">
                      <a16:colId xmlns:a16="http://schemas.microsoft.com/office/drawing/2014/main" val="1604876483"/>
                    </a:ext>
                  </a:extLst>
                </a:gridCol>
                <a:gridCol w="237044">
                  <a:extLst>
                    <a:ext uri="{9D8B030D-6E8A-4147-A177-3AD203B41FA5}">
                      <a16:colId xmlns:a16="http://schemas.microsoft.com/office/drawing/2014/main" val="899059101"/>
                    </a:ext>
                  </a:extLst>
                </a:gridCol>
                <a:gridCol w="352241">
                  <a:extLst>
                    <a:ext uri="{9D8B030D-6E8A-4147-A177-3AD203B41FA5}">
                      <a16:colId xmlns:a16="http://schemas.microsoft.com/office/drawing/2014/main" val="773740174"/>
                    </a:ext>
                  </a:extLst>
                </a:gridCol>
                <a:gridCol w="417099">
                  <a:extLst>
                    <a:ext uri="{9D8B030D-6E8A-4147-A177-3AD203B41FA5}">
                      <a16:colId xmlns:a16="http://schemas.microsoft.com/office/drawing/2014/main" val="1061558707"/>
                    </a:ext>
                  </a:extLst>
                </a:gridCol>
                <a:gridCol w="417099">
                  <a:extLst>
                    <a:ext uri="{9D8B030D-6E8A-4147-A177-3AD203B41FA5}">
                      <a16:colId xmlns:a16="http://schemas.microsoft.com/office/drawing/2014/main" val="3638053825"/>
                    </a:ext>
                  </a:extLst>
                </a:gridCol>
                <a:gridCol w="417099">
                  <a:extLst>
                    <a:ext uri="{9D8B030D-6E8A-4147-A177-3AD203B41FA5}">
                      <a16:colId xmlns:a16="http://schemas.microsoft.com/office/drawing/2014/main" val="1984105374"/>
                    </a:ext>
                  </a:extLst>
                </a:gridCol>
                <a:gridCol w="417099">
                  <a:extLst>
                    <a:ext uri="{9D8B030D-6E8A-4147-A177-3AD203B41FA5}">
                      <a16:colId xmlns:a16="http://schemas.microsoft.com/office/drawing/2014/main" val="2379980205"/>
                    </a:ext>
                  </a:extLst>
                </a:gridCol>
                <a:gridCol w="417099">
                  <a:extLst>
                    <a:ext uri="{9D8B030D-6E8A-4147-A177-3AD203B41FA5}">
                      <a16:colId xmlns:a16="http://schemas.microsoft.com/office/drawing/2014/main" val="728827060"/>
                    </a:ext>
                  </a:extLst>
                </a:gridCol>
                <a:gridCol w="417099">
                  <a:extLst>
                    <a:ext uri="{9D8B030D-6E8A-4147-A177-3AD203B41FA5}">
                      <a16:colId xmlns:a16="http://schemas.microsoft.com/office/drawing/2014/main" val="2229076251"/>
                    </a:ext>
                  </a:extLst>
                </a:gridCol>
                <a:gridCol w="417099">
                  <a:extLst>
                    <a:ext uri="{9D8B030D-6E8A-4147-A177-3AD203B41FA5}">
                      <a16:colId xmlns:a16="http://schemas.microsoft.com/office/drawing/2014/main" val="2726758623"/>
                    </a:ext>
                  </a:extLst>
                </a:gridCol>
                <a:gridCol w="417099">
                  <a:extLst>
                    <a:ext uri="{9D8B030D-6E8A-4147-A177-3AD203B41FA5}">
                      <a16:colId xmlns:a16="http://schemas.microsoft.com/office/drawing/2014/main" val="3705056635"/>
                    </a:ext>
                  </a:extLst>
                </a:gridCol>
                <a:gridCol w="417099">
                  <a:extLst>
                    <a:ext uri="{9D8B030D-6E8A-4147-A177-3AD203B41FA5}">
                      <a16:colId xmlns:a16="http://schemas.microsoft.com/office/drawing/2014/main" val="1784250695"/>
                    </a:ext>
                  </a:extLst>
                </a:gridCol>
                <a:gridCol w="417099">
                  <a:extLst>
                    <a:ext uri="{9D8B030D-6E8A-4147-A177-3AD203B41FA5}">
                      <a16:colId xmlns:a16="http://schemas.microsoft.com/office/drawing/2014/main" val="3283879966"/>
                    </a:ext>
                  </a:extLst>
                </a:gridCol>
              </a:tblGrid>
              <a:tr h="162560">
                <a:tc>
                  <a:txBody>
                    <a:bodyPr/>
                    <a:lstStyle/>
                    <a:p>
                      <a:pPr algn="l"/>
                      <a:r>
                        <a:rPr lang="en-US" sz="1100" b="1">
                          <a:solidFill>
                            <a:schemeClr val="tx1"/>
                          </a:solidFill>
                        </a:rPr>
                        <a:t>No. at Risk</a:t>
                      </a:r>
                    </a:p>
                  </a:txBody>
                  <a:tcPr marL="0" marR="0" marT="0" marB="0" anchor="ctr">
                    <a:lnL w="9525" cap="flat" cmpd="sng">
                      <a:noFill/>
                      <a:prstDash val="solid"/>
                      <a:round/>
                      <a:headEnd type="none" w="sm" len="sm"/>
                      <a:tailEnd type="none" w="sm" len="sm"/>
                    </a:lnL>
                    <a:lnR w="9525" cap="flat" cmpd="sng">
                      <a:noFill/>
                      <a:prstDash val="solid"/>
                      <a:round/>
                      <a:headEnd type="none" w="sm" len="sm"/>
                      <a:tailEnd type="none" w="sm" len="sm"/>
                    </a:lnR>
                    <a:lnT w="25400" cap="flat" cmpd="sng">
                      <a:noFill/>
                      <a:prstDash val="solid"/>
                      <a:round/>
                      <a:headEnd type="none" w="sm" len="sm"/>
                      <a:tailEnd type="none" w="sm" len="sm"/>
                    </a:lnT>
                    <a:lnB w="25400" cap="flat" cmpd="sng">
                      <a:noFill/>
                      <a:prstDash val="solid"/>
                      <a:round/>
                      <a:headEnd type="none" w="sm" len="sm"/>
                      <a:tailEnd type="none" w="sm" len="sm"/>
                    </a:lnB>
                    <a:lnTlToBr w="12700" cmpd="sng">
                      <a:noFill/>
                      <a:prstDash val="solid"/>
                    </a:lnTlToBr>
                    <a:lnBlToTr w="12700" cmpd="sng">
                      <a:noFill/>
                      <a:prstDash val="solid"/>
                    </a:lnBlToTr>
                    <a:solidFill>
                      <a:schemeClr val="bg1"/>
                    </a:solidFill>
                  </a:tcPr>
                </a:tc>
                <a:tc>
                  <a:txBody>
                    <a:bodyPr/>
                    <a:lstStyle/>
                    <a:p>
                      <a:pPr algn="ctr"/>
                      <a:endParaRPr lang="en-US" sz="1100">
                        <a:solidFill>
                          <a:schemeClr val="tx1"/>
                        </a:solidFill>
                      </a:endParaRPr>
                    </a:p>
                  </a:txBody>
                  <a:tcPr marL="0" marR="0" marT="0" marB="0" anchor="ctr">
                    <a:lnL w="9525" cap="flat" cmpd="sng">
                      <a:noFill/>
                      <a:prstDash val="solid"/>
                      <a:round/>
                      <a:headEnd type="none" w="sm" len="sm"/>
                      <a:tailEnd type="none" w="sm" len="sm"/>
                    </a:lnL>
                    <a:lnR w="9525" cap="flat" cmpd="sng">
                      <a:noFill/>
                      <a:prstDash val="solid"/>
                      <a:round/>
                      <a:headEnd type="none" w="sm" len="sm"/>
                      <a:tailEnd type="none" w="sm" len="sm"/>
                    </a:lnR>
                    <a:lnT w="25400" cap="flat" cmpd="sng">
                      <a:noFill/>
                      <a:prstDash val="solid"/>
                      <a:round/>
                      <a:headEnd type="none" w="sm" len="sm"/>
                      <a:tailEnd type="none" w="sm" len="sm"/>
                    </a:lnT>
                    <a:lnB w="25400" cap="flat" cmpd="sng">
                      <a:noFill/>
                      <a:prstDash val="solid"/>
                      <a:round/>
                      <a:headEnd type="none" w="sm" len="sm"/>
                      <a:tailEnd type="none" w="sm" len="sm"/>
                    </a:lnB>
                    <a:lnTlToBr w="12700" cmpd="sng">
                      <a:noFill/>
                      <a:prstDash val="solid"/>
                    </a:lnTlToBr>
                    <a:lnBlToTr w="12700" cmpd="sng">
                      <a:noFill/>
                      <a:prstDash val="solid"/>
                    </a:lnBlToTr>
                    <a:solidFill>
                      <a:schemeClr val="bg1"/>
                    </a:solidFill>
                  </a:tcPr>
                </a:tc>
                <a:tc>
                  <a:txBody>
                    <a:bodyPr/>
                    <a:lstStyle/>
                    <a:p>
                      <a:pPr algn="ctr"/>
                      <a:endParaRPr lang="en-US" sz="1100">
                        <a:solidFill>
                          <a:schemeClr val="tx1"/>
                        </a:solidFill>
                      </a:endParaRPr>
                    </a:p>
                  </a:txBody>
                  <a:tcPr marL="0" marR="0" marT="0" marB="0" anchor="ctr">
                    <a:lnL w="9525" cap="flat" cmpd="sng">
                      <a:noFill/>
                      <a:prstDash val="solid"/>
                      <a:round/>
                      <a:headEnd type="none" w="sm" len="sm"/>
                      <a:tailEnd type="none" w="sm" len="sm"/>
                    </a:lnL>
                    <a:lnR w="9525" cap="flat" cmpd="sng">
                      <a:noFill/>
                      <a:prstDash val="solid"/>
                      <a:round/>
                      <a:headEnd type="none" w="sm" len="sm"/>
                      <a:tailEnd type="none" w="sm" len="sm"/>
                    </a:lnR>
                    <a:lnT w="25400" cap="flat" cmpd="sng">
                      <a:noFill/>
                      <a:prstDash val="solid"/>
                      <a:round/>
                      <a:headEnd type="none" w="sm" len="sm"/>
                      <a:tailEnd type="none" w="sm" len="sm"/>
                    </a:lnT>
                    <a:lnB w="25400" cap="flat" cmpd="sng">
                      <a:noFill/>
                      <a:prstDash val="solid"/>
                      <a:round/>
                      <a:headEnd type="none" w="sm" len="sm"/>
                      <a:tailEnd type="none" w="sm" len="sm"/>
                    </a:lnB>
                    <a:lnTlToBr w="12700" cmpd="sng">
                      <a:noFill/>
                      <a:prstDash val="solid"/>
                    </a:lnTlToBr>
                    <a:lnBlToTr w="12700" cmpd="sng">
                      <a:noFill/>
                      <a:prstDash val="solid"/>
                    </a:lnBlToTr>
                    <a:solidFill>
                      <a:schemeClr val="bg1"/>
                    </a:solidFill>
                  </a:tcPr>
                </a:tc>
                <a:tc>
                  <a:txBody>
                    <a:bodyPr/>
                    <a:lstStyle/>
                    <a:p>
                      <a:pPr algn="ctr"/>
                      <a:endParaRPr lang="en-US" sz="1100">
                        <a:solidFill>
                          <a:schemeClr val="tx1"/>
                        </a:solidFill>
                      </a:endParaRPr>
                    </a:p>
                  </a:txBody>
                  <a:tcPr marL="0" marR="0" marT="0" marB="0" anchor="ctr">
                    <a:lnL w="9525" cap="flat" cmpd="sng">
                      <a:noFill/>
                      <a:prstDash val="solid"/>
                      <a:round/>
                      <a:headEnd type="none" w="sm" len="sm"/>
                      <a:tailEnd type="none" w="sm" len="sm"/>
                    </a:lnL>
                    <a:lnR w="9525" cap="flat" cmpd="sng">
                      <a:noFill/>
                      <a:prstDash val="solid"/>
                      <a:round/>
                      <a:headEnd type="none" w="sm" len="sm"/>
                      <a:tailEnd type="none" w="sm" len="sm"/>
                    </a:lnR>
                    <a:lnT w="25400" cap="flat" cmpd="sng">
                      <a:noFill/>
                      <a:prstDash val="solid"/>
                      <a:round/>
                      <a:headEnd type="none" w="sm" len="sm"/>
                      <a:tailEnd type="none" w="sm" len="sm"/>
                    </a:lnT>
                    <a:lnB w="25400" cap="flat" cmpd="sng">
                      <a:noFill/>
                      <a:prstDash val="solid"/>
                      <a:round/>
                      <a:headEnd type="none" w="sm" len="sm"/>
                      <a:tailEnd type="none" w="sm" len="sm"/>
                    </a:lnB>
                    <a:lnTlToBr w="12700" cmpd="sng">
                      <a:noFill/>
                      <a:prstDash val="solid"/>
                    </a:lnTlToBr>
                    <a:lnBlToTr w="12700" cmpd="sng">
                      <a:noFill/>
                      <a:prstDash val="solid"/>
                    </a:lnBlToTr>
                    <a:solidFill>
                      <a:schemeClr val="bg1"/>
                    </a:solidFill>
                  </a:tcPr>
                </a:tc>
                <a:tc>
                  <a:txBody>
                    <a:bodyPr/>
                    <a:lstStyle/>
                    <a:p>
                      <a:pPr algn="ctr"/>
                      <a:endParaRPr lang="en-US" sz="1100">
                        <a:solidFill>
                          <a:schemeClr val="tx1"/>
                        </a:solidFill>
                      </a:endParaRPr>
                    </a:p>
                  </a:txBody>
                  <a:tcPr marL="0" marR="0" marT="0" marB="0" anchor="ctr">
                    <a:lnL w="9525" cap="flat" cmpd="sng">
                      <a:noFill/>
                      <a:prstDash val="solid"/>
                      <a:round/>
                      <a:headEnd type="none" w="sm" len="sm"/>
                      <a:tailEnd type="none" w="sm" len="sm"/>
                    </a:lnL>
                    <a:lnR w="9525" cap="flat" cmpd="sng">
                      <a:noFill/>
                      <a:prstDash val="solid"/>
                      <a:round/>
                      <a:headEnd type="none" w="sm" len="sm"/>
                      <a:tailEnd type="none" w="sm" len="sm"/>
                    </a:lnR>
                    <a:lnT w="25400" cap="flat" cmpd="sng">
                      <a:noFill/>
                      <a:prstDash val="solid"/>
                      <a:round/>
                      <a:headEnd type="none" w="sm" len="sm"/>
                      <a:tailEnd type="none" w="sm" len="sm"/>
                    </a:lnT>
                    <a:lnB w="25400" cap="flat" cmpd="sng">
                      <a:noFill/>
                      <a:prstDash val="solid"/>
                      <a:round/>
                      <a:headEnd type="none" w="sm" len="sm"/>
                      <a:tailEnd type="none" w="sm" len="sm"/>
                    </a:lnB>
                    <a:lnTlToBr w="12700" cmpd="sng">
                      <a:noFill/>
                      <a:prstDash val="solid"/>
                    </a:lnTlToBr>
                    <a:lnBlToTr w="12700" cmpd="sng">
                      <a:noFill/>
                      <a:prstDash val="solid"/>
                    </a:lnBlToTr>
                    <a:solidFill>
                      <a:schemeClr val="bg1"/>
                    </a:solidFill>
                  </a:tcPr>
                </a:tc>
                <a:tc>
                  <a:txBody>
                    <a:bodyPr/>
                    <a:lstStyle/>
                    <a:p>
                      <a:pPr algn="ctr"/>
                      <a:endParaRPr lang="en-US" sz="1100">
                        <a:solidFill>
                          <a:schemeClr val="tx1"/>
                        </a:solidFill>
                      </a:endParaRPr>
                    </a:p>
                  </a:txBody>
                  <a:tcPr marL="0" marR="0" marT="0" marB="0" anchor="ctr">
                    <a:lnL w="9525" cap="flat" cmpd="sng">
                      <a:noFill/>
                      <a:prstDash val="solid"/>
                      <a:round/>
                      <a:headEnd type="none" w="sm" len="sm"/>
                      <a:tailEnd type="none" w="sm" len="sm"/>
                    </a:lnL>
                    <a:lnR w="9525" cap="flat" cmpd="sng">
                      <a:noFill/>
                      <a:prstDash val="solid"/>
                      <a:round/>
                      <a:headEnd type="none" w="sm" len="sm"/>
                      <a:tailEnd type="none" w="sm" len="sm"/>
                    </a:lnR>
                    <a:lnT w="25400" cap="flat" cmpd="sng">
                      <a:noFill/>
                      <a:prstDash val="solid"/>
                      <a:round/>
                      <a:headEnd type="none" w="sm" len="sm"/>
                      <a:tailEnd type="none" w="sm" len="sm"/>
                    </a:lnT>
                    <a:lnB w="25400" cap="flat" cmpd="sng">
                      <a:noFill/>
                      <a:prstDash val="solid"/>
                      <a:round/>
                      <a:headEnd type="none" w="sm" len="sm"/>
                      <a:tailEnd type="none" w="sm" len="sm"/>
                    </a:lnB>
                    <a:lnTlToBr w="12700" cmpd="sng">
                      <a:noFill/>
                      <a:prstDash val="solid"/>
                    </a:lnTlToBr>
                    <a:lnBlToTr w="12700" cmpd="sng">
                      <a:noFill/>
                      <a:prstDash val="solid"/>
                    </a:lnBlToTr>
                    <a:solidFill>
                      <a:schemeClr val="bg1"/>
                    </a:solidFill>
                  </a:tcPr>
                </a:tc>
                <a:tc>
                  <a:txBody>
                    <a:bodyPr/>
                    <a:lstStyle/>
                    <a:p>
                      <a:pPr algn="ctr"/>
                      <a:endParaRPr lang="en-US" sz="1100">
                        <a:solidFill>
                          <a:schemeClr val="tx1"/>
                        </a:solidFill>
                      </a:endParaRPr>
                    </a:p>
                  </a:txBody>
                  <a:tcPr marL="0" marR="0" marT="0" marB="0" anchor="ctr">
                    <a:lnL w="9525" cap="flat" cmpd="sng">
                      <a:noFill/>
                      <a:prstDash val="solid"/>
                      <a:round/>
                      <a:headEnd type="none" w="sm" len="sm"/>
                      <a:tailEnd type="none" w="sm" len="sm"/>
                    </a:lnL>
                    <a:lnR w="9525" cap="flat" cmpd="sng">
                      <a:noFill/>
                      <a:prstDash val="solid"/>
                      <a:round/>
                      <a:headEnd type="none" w="sm" len="sm"/>
                      <a:tailEnd type="none" w="sm" len="sm"/>
                    </a:lnR>
                    <a:lnT w="25400" cap="flat" cmpd="sng">
                      <a:noFill/>
                      <a:prstDash val="solid"/>
                      <a:round/>
                      <a:headEnd type="none" w="sm" len="sm"/>
                      <a:tailEnd type="none" w="sm" len="sm"/>
                    </a:lnT>
                    <a:lnB w="25400" cap="flat" cmpd="sng">
                      <a:noFill/>
                      <a:prstDash val="solid"/>
                      <a:round/>
                      <a:headEnd type="none" w="sm" len="sm"/>
                      <a:tailEnd type="none" w="sm" len="sm"/>
                    </a:lnB>
                    <a:lnTlToBr w="12700" cmpd="sng">
                      <a:noFill/>
                      <a:prstDash val="solid"/>
                    </a:lnTlToBr>
                    <a:lnBlToTr w="12700" cmpd="sng">
                      <a:noFill/>
                      <a:prstDash val="solid"/>
                    </a:lnBlToTr>
                    <a:solidFill>
                      <a:schemeClr val="bg1"/>
                    </a:solidFill>
                  </a:tcPr>
                </a:tc>
                <a:tc>
                  <a:txBody>
                    <a:bodyPr/>
                    <a:lstStyle/>
                    <a:p>
                      <a:pPr algn="ctr"/>
                      <a:endParaRPr lang="en-US" sz="1100">
                        <a:solidFill>
                          <a:schemeClr val="tx1"/>
                        </a:solidFill>
                      </a:endParaRPr>
                    </a:p>
                  </a:txBody>
                  <a:tcPr marL="0" marR="0" marT="0" marB="0" anchor="ctr">
                    <a:lnL w="9525" cap="flat" cmpd="sng">
                      <a:noFill/>
                      <a:prstDash val="solid"/>
                      <a:round/>
                      <a:headEnd type="none" w="sm" len="sm"/>
                      <a:tailEnd type="none" w="sm" len="sm"/>
                    </a:lnL>
                    <a:lnR w="9525" cap="flat" cmpd="sng">
                      <a:noFill/>
                      <a:prstDash val="solid"/>
                      <a:round/>
                      <a:headEnd type="none" w="sm" len="sm"/>
                      <a:tailEnd type="none" w="sm" len="sm"/>
                    </a:lnR>
                    <a:lnT w="25400" cap="flat" cmpd="sng">
                      <a:noFill/>
                      <a:prstDash val="solid"/>
                      <a:round/>
                      <a:headEnd type="none" w="sm" len="sm"/>
                      <a:tailEnd type="none" w="sm" len="sm"/>
                    </a:lnT>
                    <a:lnB w="25400" cap="flat" cmpd="sng">
                      <a:noFill/>
                      <a:prstDash val="solid"/>
                      <a:round/>
                      <a:headEnd type="none" w="sm" len="sm"/>
                      <a:tailEnd type="none" w="sm" len="sm"/>
                    </a:lnB>
                    <a:lnTlToBr w="12700" cmpd="sng">
                      <a:noFill/>
                      <a:prstDash val="solid"/>
                    </a:lnTlToBr>
                    <a:lnBlToTr w="12700" cmpd="sng">
                      <a:noFill/>
                      <a:prstDash val="solid"/>
                    </a:lnBlToTr>
                    <a:solidFill>
                      <a:schemeClr val="bg1"/>
                    </a:solidFill>
                  </a:tcPr>
                </a:tc>
                <a:tc>
                  <a:txBody>
                    <a:bodyPr/>
                    <a:lstStyle/>
                    <a:p>
                      <a:pPr algn="ctr"/>
                      <a:endParaRPr lang="en-US" sz="1100">
                        <a:solidFill>
                          <a:schemeClr val="tx1"/>
                        </a:solidFill>
                      </a:endParaRPr>
                    </a:p>
                  </a:txBody>
                  <a:tcPr marL="0" marR="0" marT="0" marB="0" anchor="ctr">
                    <a:lnL w="9525" cap="flat" cmpd="sng">
                      <a:noFill/>
                      <a:prstDash val="solid"/>
                      <a:round/>
                      <a:headEnd type="none" w="sm" len="sm"/>
                      <a:tailEnd type="none" w="sm" len="sm"/>
                    </a:lnL>
                    <a:lnR w="9525" cap="flat" cmpd="sng">
                      <a:noFill/>
                      <a:prstDash val="solid"/>
                      <a:round/>
                      <a:headEnd type="none" w="sm" len="sm"/>
                      <a:tailEnd type="none" w="sm" len="sm"/>
                    </a:lnR>
                    <a:lnT w="25400" cap="flat" cmpd="sng">
                      <a:noFill/>
                      <a:prstDash val="solid"/>
                      <a:round/>
                      <a:headEnd type="none" w="sm" len="sm"/>
                      <a:tailEnd type="none" w="sm" len="sm"/>
                    </a:lnT>
                    <a:lnB w="25400" cap="flat" cmpd="sng">
                      <a:noFill/>
                      <a:prstDash val="solid"/>
                      <a:round/>
                      <a:headEnd type="none" w="sm" len="sm"/>
                      <a:tailEnd type="none" w="sm" len="sm"/>
                    </a:lnB>
                    <a:lnTlToBr w="12700" cmpd="sng">
                      <a:noFill/>
                      <a:prstDash val="solid"/>
                    </a:lnTlToBr>
                    <a:lnBlToTr w="12700" cmpd="sng">
                      <a:noFill/>
                      <a:prstDash val="solid"/>
                    </a:lnBlToTr>
                    <a:solidFill>
                      <a:schemeClr val="bg1"/>
                    </a:solidFill>
                  </a:tcPr>
                </a:tc>
                <a:tc>
                  <a:txBody>
                    <a:bodyPr/>
                    <a:lstStyle/>
                    <a:p>
                      <a:pPr algn="ctr"/>
                      <a:endParaRPr lang="en-US" sz="1100">
                        <a:solidFill>
                          <a:schemeClr val="tx1"/>
                        </a:solidFill>
                      </a:endParaRPr>
                    </a:p>
                  </a:txBody>
                  <a:tcPr marL="0" marR="0" marT="0" marB="0" anchor="ctr">
                    <a:lnL w="9525" cap="flat" cmpd="sng">
                      <a:noFill/>
                      <a:prstDash val="solid"/>
                      <a:round/>
                      <a:headEnd type="none" w="sm" len="sm"/>
                      <a:tailEnd type="none" w="sm" len="sm"/>
                    </a:lnL>
                    <a:lnR w="9525" cap="flat" cmpd="sng">
                      <a:noFill/>
                      <a:prstDash val="solid"/>
                      <a:round/>
                      <a:headEnd type="none" w="sm" len="sm"/>
                      <a:tailEnd type="none" w="sm" len="sm"/>
                    </a:lnR>
                    <a:lnT w="25400" cap="flat" cmpd="sng">
                      <a:noFill/>
                      <a:prstDash val="solid"/>
                      <a:round/>
                      <a:headEnd type="none" w="sm" len="sm"/>
                      <a:tailEnd type="none" w="sm" len="sm"/>
                    </a:lnT>
                    <a:lnB w="25400" cap="flat" cmpd="sng">
                      <a:noFill/>
                      <a:prstDash val="solid"/>
                      <a:round/>
                      <a:headEnd type="none" w="sm" len="sm"/>
                      <a:tailEnd type="none" w="sm" len="sm"/>
                    </a:lnB>
                    <a:lnTlToBr w="12700" cmpd="sng">
                      <a:noFill/>
                      <a:prstDash val="solid"/>
                    </a:lnTlToBr>
                    <a:lnBlToTr w="12700" cmpd="sng">
                      <a:noFill/>
                      <a:prstDash val="solid"/>
                    </a:lnBlToTr>
                    <a:solidFill>
                      <a:schemeClr val="bg1"/>
                    </a:solidFill>
                  </a:tcPr>
                </a:tc>
                <a:tc>
                  <a:txBody>
                    <a:bodyPr/>
                    <a:lstStyle/>
                    <a:p>
                      <a:pPr algn="ctr"/>
                      <a:endParaRPr lang="en-US" sz="1100">
                        <a:solidFill>
                          <a:schemeClr val="tx1"/>
                        </a:solidFill>
                      </a:endParaRPr>
                    </a:p>
                  </a:txBody>
                  <a:tcPr marL="0" marR="0" marT="0" marB="0" anchor="ctr">
                    <a:lnL w="9525" cap="flat" cmpd="sng">
                      <a:noFill/>
                      <a:prstDash val="solid"/>
                      <a:round/>
                      <a:headEnd type="none" w="sm" len="sm"/>
                      <a:tailEnd type="none" w="sm" len="sm"/>
                    </a:lnL>
                    <a:lnR w="9525" cap="flat" cmpd="sng">
                      <a:noFill/>
                      <a:prstDash val="solid"/>
                      <a:round/>
                      <a:headEnd type="none" w="sm" len="sm"/>
                      <a:tailEnd type="none" w="sm" len="sm"/>
                    </a:lnR>
                    <a:lnT w="25400" cap="flat" cmpd="sng">
                      <a:noFill/>
                      <a:prstDash val="solid"/>
                      <a:round/>
                      <a:headEnd type="none" w="sm" len="sm"/>
                      <a:tailEnd type="none" w="sm" len="sm"/>
                    </a:lnT>
                    <a:lnB w="25400" cap="flat" cmpd="sng">
                      <a:noFill/>
                      <a:prstDash val="solid"/>
                      <a:round/>
                      <a:headEnd type="none" w="sm" len="sm"/>
                      <a:tailEnd type="none" w="sm" len="sm"/>
                    </a:lnB>
                    <a:lnTlToBr w="12700" cmpd="sng">
                      <a:noFill/>
                      <a:prstDash val="solid"/>
                    </a:lnTlToBr>
                    <a:lnBlToTr w="12700" cmpd="sng">
                      <a:noFill/>
                      <a:prstDash val="solid"/>
                    </a:lnBlToTr>
                    <a:solidFill>
                      <a:schemeClr val="bg1"/>
                    </a:solidFill>
                  </a:tcPr>
                </a:tc>
                <a:tc>
                  <a:txBody>
                    <a:bodyPr/>
                    <a:lstStyle/>
                    <a:p>
                      <a:pPr algn="ctr"/>
                      <a:endParaRPr lang="en-US" sz="1100">
                        <a:solidFill>
                          <a:schemeClr val="tx1"/>
                        </a:solidFill>
                      </a:endParaRPr>
                    </a:p>
                  </a:txBody>
                  <a:tcPr marL="0" marR="0" marT="0" marB="0" anchor="ctr">
                    <a:lnL w="9525" cap="flat" cmpd="sng">
                      <a:noFill/>
                      <a:prstDash val="solid"/>
                      <a:round/>
                      <a:headEnd type="none" w="sm" len="sm"/>
                      <a:tailEnd type="none" w="sm" len="sm"/>
                    </a:lnL>
                    <a:lnR w="9525" cap="flat" cmpd="sng">
                      <a:noFill/>
                      <a:prstDash val="solid"/>
                      <a:round/>
                      <a:headEnd type="none" w="sm" len="sm"/>
                      <a:tailEnd type="none" w="sm" len="sm"/>
                    </a:lnR>
                    <a:lnT w="25400" cap="flat" cmpd="sng">
                      <a:noFill/>
                      <a:prstDash val="solid"/>
                      <a:round/>
                      <a:headEnd type="none" w="sm" len="sm"/>
                      <a:tailEnd type="none" w="sm" len="sm"/>
                    </a:lnT>
                    <a:lnB w="25400" cap="flat" cmpd="sng">
                      <a:noFill/>
                      <a:prstDash val="solid"/>
                      <a:round/>
                      <a:headEnd type="none" w="sm" len="sm"/>
                      <a:tailEnd type="none" w="sm" len="sm"/>
                    </a:lnB>
                    <a:lnTlToBr w="12700" cmpd="sng">
                      <a:noFill/>
                      <a:prstDash val="solid"/>
                    </a:lnTlToBr>
                    <a:lnBlToTr w="12700" cmpd="sng">
                      <a:noFill/>
                      <a:prstDash val="solid"/>
                    </a:lnBlToTr>
                    <a:solidFill>
                      <a:schemeClr val="bg1"/>
                    </a:solidFill>
                  </a:tcPr>
                </a:tc>
                <a:tc>
                  <a:txBody>
                    <a:bodyPr/>
                    <a:lstStyle/>
                    <a:p>
                      <a:pPr algn="ctr"/>
                      <a:endParaRPr lang="en-US" sz="1100">
                        <a:solidFill>
                          <a:schemeClr val="tx1"/>
                        </a:solidFill>
                      </a:endParaRPr>
                    </a:p>
                  </a:txBody>
                  <a:tcPr marL="0" marR="0" marT="0" marB="0" anchor="ctr">
                    <a:lnL w="9525" cap="flat" cmpd="sng">
                      <a:noFill/>
                      <a:prstDash val="solid"/>
                      <a:round/>
                      <a:headEnd type="none" w="sm" len="sm"/>
                      <a:tailEnd type="none" w="sm" len="sm"/>
                    </a:lnL>
                    <a:lnR w="9525" cap="flat" cmpd="sng">
                      <a:noFill/>
                      <a:prstDash val="solid"/>
                      <a:round/>
                      <a:headEnd type="none" w="sm" len="sm"/>
                      <a:tailEnd type="none" w="sm" len="sm"/>
                    </a:lnR>
                    <a:lnT w="25400" cap="flat" cmpd="sng">
                      <a:noFill/>
                      <a:prstDash val="solid"/>
                      <a:round/>
                      <a:headEnd type="none" w="sm" len="sm"/>
                      <a:tailEnd type="none" w="sm" len="sm"/>
                    </a:lnT>
                    <a:lnB w="25400" cap="flat" cmpd="sng">
                      <a:noFill/>
                      <a:prstDash val="solid"/>
                      <a:round/>
                      <a:headEnd type="none" w="sm" len="sm"/>
                      <a:tailEnd type="none" w="sm" len="sm"/>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19461826"/>
                  </a:ext>
                </a:extLst>
              </a:tr>
              <a:tr h="325120">
                <a:tc>
                  <a:txBody>
                    <a:bodyPr/>
                    <a:lstStyle/>
                    <a:p>
                      <a:pPr algn="l"/>
                      <a:r>
                        <a:rPr lang="en-US" sz="1100">
                          <a:solidFill>
                            <a:schemeClr val="tx1"/>
                          </a:solidFill>
                        </a:rPr>
                        <a:t>Amivantamab </a:t>
                      </a:r>
                    </a:p>
                    <a:p>
                      <a:pPr algn="l"/>
                      <a:r>
                        <a:rPr lang="en-US" sz="1100">
                          <a:solidFill>
                            <a:schemeClr val="tx1"/>
                          </a:solidFill>
                        </a:rPr>
                        <a:t>+ lazertinib</a:t>
                      </a:r>
                    </a:p>
                  </a:txBody>
                  <a:tcPr marL="0" marR="0" marT="0" marB="0" anchor="ctr">
                    <a:lnL w="9525" cap="flat" cmpd="sng">
                      <a:noFill/>
                      <a:prstDash val="solid"/>
                      <a:round/>
                      <a:headEnd type="none" w="sm" len="sm"/>
                      <a:tailEnd type="none" w="sm" len="sm"/>
                    </a:lnL>
                    <a:lnR w="9525" cap="flat" cmpd="sng">
                      <a:noFill/>
                      <a:prstDash val="solid"/>
                      <a:round/>
                      <a:headEnd type="none" w="sm" len="sm"/>
                      <a:tailEnd type="none" w="sm" len="sm"/>
                    </a:lnR>
                    <a:lnT w="25400"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chemeClr val="bg1"/>
                    </a:solidFill>
                  </a:tcPr>
                </a:tc>
                <a:tc>
                  <a:txBody>
                    <a:bodyPr/>
                    <a:lstStyle/>
                    <a:p>
                      <a:pPr algn="ctr"/>
                      <a:r>
                        <a:rPr lang="en-US" sz="1100">
                          <a:solidFill>
                            <a:schemeClr val="tx1"/>
                          </a:solidFill>
                        </a:rPr>
                        <a:t>429</a:t>
                      </a:r>
                    </a:p>
                  </a:txBody>
                  <a:tcPr marL="0" marR="0" marT="0" marB="0" anchor="ctr">
                    <a:lnL w="9525" cap="flat" cmpd="sng">
                      <a:noFill/>
                      <a:prstDash val="solid"/>
                      <a:round/>
                      <a:headEnd type="none" w="sm" len="sm"/>
                      <a:tailEnd type="none" w="sm" len="sm"/>
                    </a:lnL>
                    <a:lnR w="9525" cap="flat" cmpd="sng">
                      <a:noFill/>
                      <a:prstDash val="solid"/>
                      <a:round/>
                      <a:headEnd type="none" w="sm" len="sm"/>
                      <a:tailEnd type="none" w="sm" len="sm"/>
                    </a:lnR>
                    <a:lnT w="25400"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chemeClr val="bg1"/>
                    </a:solidFill>
                  </a:tcPr>
                </a:tc>
                <a:tc>
                  <a:txBody>
                    <a:bodyPr/>
                    <a:lstStyle/>
                    <a:p>
                      <a:pPr algn="ctr"/>
                      <a:r>
                        <a:rPr lang="en-US" sz="1100">
                          <a:solidFill>
                            <a:schemeClr val="tx1"/>
                          </a:solidFill>
                        </a:rPr>
                        <a:t>391</a:t>
                      </a:r>
                    </a:p>
                  </a:txBody>
                  <a:tcPr marL="0" marR="0" marT="0" marB="0" anchor="ctr">
                    <a:lnL w="9525" cap="flat" cmpd="sng">
                      <a:noFill/>
                      <a:prstDash val="solid"/>
                      <a:round/>
                      <a:headEnd type="none" w="sm" len="sm"/>
                      <a:tailEnd type="none" w="sm" len="sm"/>
                    </a:lnL>
                    <a:lnR w="9525" cap="flat" cmpd="sng">
                      <a:noFill/>
                      <a:prstDash val="solid"/>
                      <a:round/>
                      <a:headEnd type="none" w="sm" len="sm"/>
                      <a:tailEnd type="none" w="sm" len="sm"/>
                    </a:lnR>
                    <a:lnT w="25400"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chemeClr val="bg1"/>
                    </a:solidFill>
                  </a:tcPr>
                </a:tc>
                <a:tc>
                  <a:txBody>
                    <a:bodyPr/>
                    <a:lstStyle/>
                    <a:p>
                      <a:pPr algn="ctr"/>
                      <a:r>
                        <a:rPr lang="en-US" sz="1100">
                          <a:solidFill>
                            <a:schemeClr val="tx1"/>
                          </a:solidFill>
                        </a:rPr>
                        <a:t>357</a:t>
                      </a:r>
                    </a:p>
                  </a:txBody>
                  <a:tcPr marL="0" marR="0" marT="0" marB="0" anchor="ctr">
                    <a:lnL w="9525" cap="flat" cmpd="sng">
                      <a:noFill/>
                      <a:prstDash val="solid"/>
                      <a:round/>
                      <a:headEnd type="none" w="sm" len="sm"/>
                      <a:tailEnd type="none" w="sm" len="sm"/>
                    </a:lnL>
                    <a:lnR w="9525" cap="flat" cmpd="sng">
                      <a:noFill/>
                      <a:prstDash val="solid"/>
                      <a:round/>
                      <a:headEnd type="none" w="sm" len="sm"/>
                      <a:tailEnd type="none" w="sm" len="sm"/>
                    </a:lnR>
                    <a:lnT w="25400"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chemeClr val="bg1"/>
                    </a:solidFill>
                  </a:tcPr>
                </a:tc>
                <a:tc>
                  <a:txBody>
                    <a:bodyPr/>
                    <a:lstStyle/>
                    <a:p>
                      <a:pPr algn="ctr"/>
                      <a:r>
                        <a:rPr lang="en-US" sz="1100">
                          <a:solidFill>
                            <a:schemeClr val="tx1"/>
                          </a:solidFill>
                        </a:rPr>
                        <a:t>332</a:t>
                      </a:r>
                    </a:p>
                  </a:txBody>
                  <a:tcPr marL="0" marR="0" marT="0" marB="0" anchor="ctr">
                    <a:lnL w="9525" cap="flat" cmpd="sng">
                      <a:noFill/>
                      <a:prstDash val="solid"/>
                      <a:round/>
                      <a:headEnd type="none" w="sm" len="sm"/>
                      <a:tailEnd type="none" w="sm" len="sm"/>
                    </a:lnL>
                    <a:lnR w="9525" cap="flat" cmpd="sng">
                      <a:noFill/>
                      <a:prstDash val="solid"/>
                      <a:round/>
                      <a:headEnd type="none" w="sm" len="sm"/>
                      <a:tailEnd type="none" w="sm" len="sm"/>
                    </a:lnR>
                    <a:lnT w="25400"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chemeClr val="bg1"/>
                    </a:solidFill>
                  </a:tcPr>
                </a:tc>
                <a:tc>
                  <a:txBody>
                    <a:bodyPr/>
                    <a:lstStyle/>
                    <a:p>
                      <a:pPr algn="ctr"/>
                      <a:r>
                        <a:rPr lang="en-US" sz="1100">
                          <a:solidFill>
                            <a:schemeClr val="tx1"/>
                          </a:solidFill>
                        </a:rPr>
                        <a:t>291</a:t>
                      </a:r>
                    </a:p>
                  </a:txBody>
                  <a:tcPr marL="0" marR="0" marT="0" marB="0" anchor="ctr">
                    <a:lnL w="9525" cap="flat" cmpd="sng">
                      <a:noFill/>
                      <a:prstDash val="solid"/>
                      <a:round/>
                      <a:headEnd type="none" w="sm" len="sm"/>
                      <a:tailEnd type="none" w="sm" len="sm"/>
                    </a:lnL>
                    <a:lnR w="9525" cap="flat" cmpd="sng">
                      <a:noFill/>
                      <a:prstDash val="solid"/>
                      <a:round/>
                      <a:headEnd type="none" w="sm" len="sm"/>
                      <a:tailEnd type="none" w="sm" len="sm"/>
                    </a:lnR>
                    <a:lnT w="25400"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chemeClr val="bg1"/>
                    </a:solidFill>
                  </a:tcPr>
                </a:tc>
                <a:tc>
                  <a:txBody>
                    <a:bodyPr/>
                    <a:lstStyle/>
                    <a:p>
                      <a:pPr algn="ctr"/>
                      <a:r>
                        <a:rPr lang="en-US" sz="1100">
                          <a:solidFill>
                            <a:schemeClr val="tx1"/>
                          </a:solidFill>
                        </a:rPr>
                        <a:t>244</a:t>
                      </a:r>
                    </a:p>
                  </a:txBody>
                  <a:tcPr marL="0" marR="0" marT="0" marB="0" anchor="ctr">
                    <a:lnL w="9525" cap="flat" cmpd="sng">
                      <a:noFill/>
                      <a:prstDash val="solid"/>
                      <a:round/>
                      <a:headEnd type="none" w="sm" len="sm"/>
                      <a:tailEnd type="none" w="sm" len="sm"/>
                    </a:lnL>
                    <a:lnR w="9525" cap="flat" cmpd="sng">
                      <a:noFill/>
                      <a:prstDash val="solid"/>
                      <a:round/>
                      <a:headEnd type="none" w="sm" len="sm"/>
                      <a:tailEnd type="none" w="sm" len="sm"/>
                    </a:lnR>
                    <a:lnT w="25400"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chemeClr val="bg1"/>
                    </a:solidFill>
                  </a:tcPr>
                </a:tc>
                <a:tc>
                  <a:txBody>
                    <a:bodyPr/>
                    <a:lstStyle/>
                    <a:p>
                      <a:pPr algn="ctr"/>
                      <a:r>
                        <a:rPr lang="en-US" sz="1100">
                          <a:solidFill>
                            <a:schemeClr val="tx1"/>
                          </a:solidFill>
                        </a:rPr>
                        <a:t>194</a:t>
                      </a:r>
                    </a:p>
                  </a:txBody>
                  <a:tcPr marL="0" marR="0" marT="0" marB="0" anchor="ctr">
                    <a:lnL w="9525" cap="flat" cmpd="sng">
                      <a:noFill/>
                      <a:prstDash val="solid"/>
                      <a:round/>
                      <a:headEnd type="none" w="sm" len="sm"/>
                      <a:tailEnd type="none" w="sm" len="sm"/>
                    </a:lnL>
                    <a:lnR w="9525" cap="flat" cmpd="sng">
                      <a:noFill/>
                      <a:prstDash val="solid"/>
                      <a:round/>
                      <a:headEnd type="none" w="sm" len="sm"/>
                      <a:tailEnd type="none" w="sm" len="sm"/>
                    </a:lnR>
                    <a:lnT w="25400"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chemeClr val="bg1"/>
                    </a:solidFill>
                  </a:tcPr>
                </a:tc>
                <a:tc>
                  <a:txBody>
                    <a:bodyPr/>
                    <a:lstStyle/>
                    <a:p>
                      <a:pPr algn="ctr"/>
                      <a:r>
                        <a:rPr lang="en-US" sz="1100">
                          <a:solidFill>
                            <a:schemeClr val="tx1"/>
                          </a:solidFill>
                        </a:rPr>
                        <a:t>106</a:t>
                      </a:r>
                    </a:p>
                  </a:txBody>
                  <a:tcPr marL="0" marR="0" marT="0" marB="0" anchor="ctr">
                    <a:lnL w="9525" cap="flat" cmpd="sng">
                      <a:noFill/>
                      <a:prstDash val="solid"/>
                      <a:round/>
                      <a:headEnd type="none" w="sm" len="sm"/>
                      <a:tailEnd type="none" w="sm" len="sm"/>
                    </a:lnL>
                    <a:lnR w="9525" cap="flat" cmpd="sng">
                      <a:noFill/>
                      <a:prstDash val="solid"/>
                      <a:round/>
                      <a:headEnd type="none" w="sm" len="sm"/>
                      <a:tailEnd type="none" w="sm" len="sm"/>
                    </a:lnR>
                    <a:lnT w="25400"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chemeClr val="bg1"/>
                    </a:solidFill>
                  </a:tcPr>
                </a:tc>
                <a:tc>
                  <a:txBody>
                    <a:bodyPr/>
                    <a:lstStyle/>
                    <a:p>
                      <a:pPr algn="ctr"/>
                      <a:r>
                        <a:rPr lang="en-US" sz="1100">
                          <a:solidFill>
                            <a:schemeClr val="tx1"/>
                          </a:solidFill>
                        </a:rPr>
                        <a:t>60</a:t>
                      </a:r>
                    </a:p>
                  </a:txBody>
                  <a:tcPr marL="0" marR="0" marT="0" marB="0" anchor="ctr">
                    <a:lnL w="9525" cap="flat" cmpd="sng">
                      <a:noFill/>
                      <a:prstDash val="solid"/>
                      <a:round/>
                      <a:headEnd type="none" w="sm" len="sm"/>
                      <a:tailEnd type="none" w="sm" len="sm"/>
                    </a:lnL>
                    <a:lnR w="9525" cap="flat" cmpd="sng">
                      <a:noFill/>
                      <a:prstDash val="solid"/>
                      <a:round/>
                      <a:headEnd type="none" w="sm" len="sm"/>
                      <a:tailEnd type="none" w="sm" len="sm"/>
                    </a:lnR>
                    <a:lnT w="25400"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chemeClr val="bg1"/>
                    </a:solidFill>
                  </a:tcPr>
                </a:tc>
                <a:tc>
                  <a:txBody>
                    <a:bodyPr/>
                    <a:lstStyle/>
                    <a:p>
                      <a:pPr algn="ctr"/>
                      <a:r>
                        <a:rPr lang="en-US" sz="1100">
                          <a:solidFill>
                            <a:schemeClr val="tx1"/>
                          </a:solidFill>
                        </a:rPr>
                        <a:t>33</a:t>
                      </a:r>
                    </a:p>
                  </a:txBody>
                  <a:tcPr marL="0" marR="0" marT="0" marB="0" anchor="ctr">
                    <a:lnL w="9525" cap="flat" cmpd="sng">
                      <a:noFill/>
                      <a:prstDash val="solid"/>
                      <a:round/>
                      <a:headEnd type="none" w="sm" len="sm"/>
                      <a:tailEnd type="none" w="sm" len="sm"/>
                    </a:lnL>
                    <a:lnR w="9525" cap="flat" cmpd="sng">
                      <a:noFill/>
                      <a:prstDash val="solid"/>
                      <a:round/>
                      <a:headEnd type="none" w="sm" len="sm"/>
                      <a:tailEnd type="none" w="sm" len="sm"/>
                    </a:lnR>
                    <a:lnT w="25400"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chemeClr val="bg1"/>
                    </a:solidFill>
                  </a:tcPr>
                </a:tc>
                <a:tc>
                  <a:txBody>
                    <a:bodyPr/>
                    <a:lstStyle/>
                    <a:p>
                      <a:pPr algn="ctr"/>
                      <a:r>
                        <a:rPr lang="en-US" sz="1100">
                          <a:solidFill>
                            <a:schemeClr val="tx1"/>
                          </a:solidFill>
                        </a:rPr>
                        <a:t>8</a:t>
                      </a:r>
                    </a:p>
                  </a:txBody>
                  <a:tcPr marL="0" marR="0" marT="0" marB="0" anchor="ctr">
                    <a:lnL w="9525" cap="flat" cmpd="sng">
                      <a:noFill/>
                      <a:prstDash val="solid"/>
                      <a:round/>
                      <a:headEnd type="none" w="sm" len="sm"/>
                      <a:tailEnd type="none" w="sm" len="sm"/>
                    </a:lnL>
                    <a:lnR w="9525" cap="flat" cmpd="sng">
                      <a:noFill/>
                      <a:prstDash val="solid"/>
                      <a:round/>
                      <a:headEnd type="none" w="sm" len="sm"/>
                      <a:tailEnd type="none" w="sm" len="sm"/>
                    </a:lnR>
                    <a:lnT w="25400"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chemeClr val="bg1"/>
                    </a:solidFill>
                  </a:tcPr>
                </a:tc>
                <a:tc>
                  <a:txBody>
                    <a:bodyPr/>
                    <a:lstStyle/>
                    <a:p>
                      <a:pPr algn="ctr"/>
                      <a:r>
                        <a:rPr lang="en-US" sz="1100">
                          <a:solidFill>
                            <a:schemeClr val="tx1"/>
                          </a:solidFill>
                        </a:rPr>
                        <a:t>0</a:t>
                      </a:r>
                    </a:p>
                  </a:txBody>
                  <a:tcPr marL="0" marR="0" marT="0" marB="0" anchor="ctr">
                    <a:lnL w="9525" cap="flat" cmpd="sng">
                      <a:noFill/>
                      <a:prstDash val="solid"/>
                      <a:round/>
                      <a:headEnd type="none" w="sm" len="sm"/>
                      <a:tailEnd type="none" w="sm" len="sm"/>
                    </a:lnL>
                    <a:lnR w="9525" cap="flat" cmpd="sng">
                      <a:noFill/>
                      <a:prstDash val="solid"/>
                      <a:round/>
                      <a:headEnd type="none" w="sm" len="sm"/>
                      <a:tailEnd type="none" w="sm" len="sm"/>
                    </a:lnR>
                    <a:lnT w="25400"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930103868"/>
                  </a:ext>
                </a:extLst>
              </a:tr>
              <a:tr h="162560">
                <a:tc>
                  <a:txBody>
                    <a:bodyPr/>
                    <a:lstStyle/>
                    <a:p>
                      <a:pPr algn="l"/>
                      <a:r>
                        <a:rPr lang="en-US" sz="1100">
                          <a:solidFill>
                            <a:schemeClr val="tx1"/>
                          </a:solidFill>
                        </a:rPr>
                        <a:t>Osimertinib</a:t>
                      </a:r>
                    </a:p>
                  </a:txBody>
                  <a:tcPr marL="0" marR="0"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25400" cap="flat" cmpd="sng">
                      <a:noFill/>
                      <a:prstDash val="solid"/>
                      <a:round/>
                      <a:headEnd type="none" w="sm" len="sm"/>
                      <a:tailEnd type="none" w="sm" len="sm"/>
                    </a:lnB>
                    <a:lnTlToBr w="12700" cmpd="sng">
                      <a:noFill/>
                      <a:prstDash val="solid"/>
                    </a:lnTlToBr>
                    <a:lnBlToTr w="12700" cmpd="sng">
                      <a:noFill/>
                      <a:prstDash val="solid"/>
                    </a:lnBlToTr>
                    <a:solidFill>
                      <a:schemeClr val="bg1"/>
                    </a:solidFill>
                  </a:tcPr>
                </a:tc>
                <a:tc>
                  <a:txBody>
                    <a:bodyPr/>
                    <a:lstStyle/>
                    <a:p>
                      <a:pPr algn="ctr"/>
                      <a:r>
                        <a:rPr lang="en-US" sz="1100">
                          <a:solidFill>
                            <a:schemeClr val="tx1"/>
                          </a:solidFill>
                        </a:rPr>
                        <a:t>429</a:t>
                      </a:r>
                    </a:p>
                  </a:txBody>
                  <a:tcPr marL="0" marR="0"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25400" cap="flat" cmpd="sng">
                      <a:noFill/>
                      <a:prstDash val="solid"/>
                      <a:round/>
                      <a:headEnd type="none" w="sm" len="sm"/>
                      <a:tailEnd type="none" w="sm" len="sm"/>
                    </a:lnB>
                    <a:lnTlToBr w="12700" cmpd="sng">
                      <a:noFill/>
                      <a:prstDash val="solid"/>
                    </a:lnTlToBr>
                    <a:lnBlToTr w="12700" cmpd="sng">
                      <a:noFill/>
                      <a:prstDash val="solid"/>
                    </a:lnBlToTr>
                    <a:solidFill>
                      <a:schemeClr val="bg1"/>
                    </a:solidFill>
                  </a:tcPr>
                </a:tc>
                <a:tc>
                  <a:txBody>
                    <a:bodyPr/>
                    <a:lstStyle/>
                    <a:p>
                      <a:pPr algn="ctr"/>
                      <a:r>
                        <a:rPr lang="en-US" sz="1100">
                          <a:solidFill>
                            <a:schemeClr val="tx1"/>
                          </a:solidFill>
                        </a:rPr>
                        <a:t>404</a:t>
                      </a:r>
                    </a:p>
                  </a:txBody>
                  <a:tcPr marL="0" marR="0"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25400" cap="flat" cmpd="sng">
                      <a:noFill/>
                      <a:prstDash val="solid"/>
                      <a:round/>
                      <a:headEnd type="none" w="sm" len="sm"/>
                      <a:tailEnd type="none" w="sm" len="sm"/>
                    </a:lnB>
                    <a:lnTlToBr w="12700" cmpd="sng">
                      <a:noFill/>
                      <a:prstDash val="solid"/>
                    </a:lnTlToBr>
                    <a:lnBlToTr w="12700" cmpd="sng">
                      <a:noFill/>
                      <a:prstDash val="solid"/>
                    </a:lnBlToTr>
                    <a:solidFill>
                      <a:schemeClr val="bg1"/>
                    </a:solidFill>
                  </a:tcPr>
                </a:tc>
                <a:tc>
                  <a:txBody>
                    <a:bodyPr/>
                    <a:lstStyle/>
                    <a:p>
                      <a:pPr algn="ctr"/>
                      <a:r>
                        <a:rPr lang="en-US" sz="1100">
                          <a:solidFill>
                            <a:schemeClr val="tx1"/>
                          </a:solidFill>
                        </a:rPr>
                        <a:t>358</a:t>
                      </a:r>
                    </a:p>
                  </a:txBody>
                  <a:tcPr marL="0" marR="0"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25400" cap="flat" cmpd="sng">
                      <a:noFill/>
                      <a:prstDash val="solid"/>
                      <a:round/>
                      <a:headEnd type="none" w="sm" len="sm"/>
                      <a:tailEnd type="none" w="sm" len="sm"/>
                    </a:lnB>
                    <a:lnTlToBr w="12700" cmpd="sng">
                      <a:noFill/>
                      <a:prstDash val="solid"/>
                    </a:lnTlToBr>
                    <a:lnBlToTr w="12700" cmpd="sng">
                      <a:noFill/>
                      <a:prstDash val="solid"/>
                    </a:lnBlToTr>
                    <a:solidFill>
                      <a:schemeClr val="bg1"/>
                    </a:solidFill>
                  </a:tcPr>
                </a:tc>
                <a:tc>
                  <a:txBody>
                    <a:bodyPr/>
                    <a:lstStyle/>
                    <a:p>
                      <a:pPr algn="ctr"/>
                      <a:r>
                        <a:rPr lang="en-US" sz="1100">
                          <a:solidFill>
                            <a:schemeClr val="tx1"/>
                          </a:solidFill>
                        </a:rPr>
                        <a:t>325</a:t>
                      </a:r>
                    </a:p>
                  </a:txBody>
                  <a:tcPr marL="0" marR="0"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25400" cap="flat" cmpd="sng">
                      <a:noFill/>
                      <a:prstDash val="solid"/>
                      <a:round/>
                      <a:headEnd type="none" w="sm" len="sm"/>
                      <a:tailEnd type="none" w="sm" len="sm"/>
                    </a:lnB>
                    <a:lnTlToBr w="12700" cmpd="sng">
                      <a:noFill/>
                      <a:prstDash val="solid"/>
                    </a:lnTlToBr>
                    <a:lnBlToTr w="12700" cmpd="sng">
                      <a:noFill/>
                      <a:prstDash val="solid"/>
                    </a:lnBlToTr>
                    <a:solidFill>
                      <a:schemeClr val="bg1"/>
                    </a:solidFill>
                  </a:tcPr>
                </a:tc>
                <a:tc>
                  <a:txBody>
                    <a:bodyPr/>
                    <a:lstStyle/>
                    <a:p>
                      <a:pPr algn="ctr"/>
                      <a:r>
                        <a:rPr lang="en-US" sz="1100">
                          <a:solidFill>
                            <a:schemeClr val="tx1"/>
                          </a:solidFill>
                        </a:rPr>
                        <a:t>266</a:t>
                      </a:r>
                    </a:p>
                  </a:txBody>
                  <a:tcPr marL="0" marR="0"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25400" cap="flat" cmpd="sng">
                      <a:noFill/>
                      <a:prstDash val="solid"/>
                      <a:round/>
                      <a:headEnd type="none" w="sm" len="sm"/>
                      <a:tailEnd type="none" w="sm" len="sm"/>
                    </a:lnB>
                    <a:lnTlToBr w="12700" cmpd="sng">
                      <a:noFill/>
                      <a:prstDash val="solid"/>
                    </a:lnTlToBr>
                    <a:lnBlToTr w="12700" cmpd="sng">
                      <a:noFill/>
                      <a:prstDash val="solid"/>
                    </a:lnBlToTr>
                    <a:solidFill>
                      <a:schemeClr val="bg1"/>
                    </a:solidFill>
                  </a:tcPr>
                </a:tc>
                <a:tc>
                  <a:txBody>
                    <a:bodyPr/>
                    <a:lstStyle/>
                    <a:p>
                      <a:pPr algn="ctr"/>
                      <a:r>
                        <a:rPr lang="en-US" sz="1100">
                          <a:solidFill>
                            <a:schemeClr val="tx1"/>
                          </a:solidFill>
                        </a:rPr>
                        <a:t>205</a:t>
                      </a:r>
                    </a:p>
                  </a:txBody>
                  <a:tcPr marL="0" marR="0"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25400" cap="flat" cmpd="sng">
                      <a:noFill/>
                      <a:prstDash val="solid"/>
                      <a:round/>
                      <a:headEnd type="none" w="sm" len="sm"/>
                      <a:tailEnd type="none" w="sm" len="sm"/>
                    </a:lnB>
                    <a:lnTlToBr w="12700" cmpd="sng">
                      <a:noFill/>
                      <a:prstDash val="solid"/>
                    </a:lnTlToBr>
                    <a:lnBlToTr w="12700" cmpd="sng">
                      <a:noFill/>
                      <a:prstDash val="solid"/>
                    </a:lnBlToTr>
                    <a:solidFill>
                      <a:schemeClr val="bg1"/>
                    </a:solidFill>
                  </a:tcPr>
                </a:tc>
                <a:tc>
                  <a:txBody>
                    <a:bodyPr/>
                    <a:lstStyle/>
                    <a:p>
                      <a:pPr algn="ctr"/>
                      <a:r>
                        <a:rPr lang="en-US" sz="1100">
                          <a:solidFill>
                            <a:schemeClr val="tx1"/>
                          </a:solidFill>
                        </a:rPr>
                        <a:t>160</a:t>
                      </a:r>
                    </a:p>
                  </a:txBody>
                  <a:tcPr marL="0" marR="0"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25400" cap="flat" cmpd="sng">
                      <a:noFill/>
                      <a:prstDash val="solid"/>
                      <a:round/>
                      <a:headEnd type="none" w="sm" len="sm"/>
                      <a:tailEnd type="none" w="sm" len="sm"/>
                    </a:lnB>
                    <a:lnTlToBr w="12700" cmpd="sng">
                      <a:noFill/>
                      <a:prstDash val="solid"/>
                    </a:lnTlToBr>
                    <a:lnBlToTr w="12700" cmpd="sng">
                      <a:noFill/>
                      <a:prstDash val="solid"/>
                    </a:lnBlToTr>
                    <a:solidFill>
                      <a:schemeClr val="bg1"/>
                    </a:solidFill>
                  </a:tcPr>
                </a:tc>
                <a:tc>
                  <a:txBody>
                    <a:bodyPr/>
                    <a:lstStyle/>
                    <a:p>
                      <a:pPr algn="ctr"/>
                      <a:r>
                        <a:rPr lang="en-US" sz="1100">
                          <a:solidFill>
                            <a:schemeClr val="tx1"/>
                          </a:solidFill>
                        </a:rPr>
                        <a:t>90</a:t>
                      </a:r>
                    </a:p>
                  </a:txBody>
                  <a:tcPr marL="0" marR="0"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25400" cap="flat" cmpd="sng">
                      <a:noFill/>
                      <a:prstDash val="solid"/>
                      <a:round/>
                      <a:headEnd type="none" w="sm" len="sm"/>
                      <a:tailEnd type="none" w="sm" len="sm"/>
                    </a:lnB>
                    <a:lnTlToBr w="12700" cmpd="sng">
                      <a:noFill/>
                      <a:prstDash val="solid"/>
                    </a:lnTlToBr>
                    <a:lnBlToTr w="12700" cmpd="sng">
                      <a:noFill/>
                      <a:prstDash val="solid"/>
                    </a:lnBlToTr>
                    <a:solidFill>
                      <a:schemeClr val="bg1"/>
                    </a:solidFill>
                  </a:tcPr>
                </a:tc>
                <a:tc>
                  <a:txBody>
                    <a:bodyPr/>
                    <a:lstStyle/>
                    <a:p>
                      <a:pPr algn="ctr"/>
                      <a:r>
                        <a:rPr lang="en-US" sz="1100">
                          <a:solidFill>
                            <a:schemeClr val="tx1"/>
                          </a:solidFill>
                        </a:rPr>
                        <a:t>48</a:t>
                      </a:r>
                    </a:p>
                  </a:txBody>
                  <a:tcPr marL="0" marR="0"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25400" cap="flat" cmpd="sng">
                      <a:noFill/>
                      <a:prstDash val="solid"/>
                      <a:round/>
                      <a:headEnd type="none" w="sm" len="sm"/>
                      <a:tailEnd type="none" w="sm" len="sm"/>
                    </a:lnB>
                    <a:lnTlToBr w="12700" cmpd="sng">
                      <a:noFill/>
                      <a:prstDash val="solid"/>
                    </a:lnTlToBr>
                    <a:lnBlToTr w="12700" cmpd="sng">
                      <a:noFill/>
                      <a:prstDash val="solid"/>
                    </a:lnBlToTr>
                    <a:solidFill>
                      <a:schemeClr val="bg1"/>
                    </a:solidFill>
                  </a:tcPr>
                </a:tc>
                <a:tc>
                  <a:txBody>
                    <a:bodyPr/>
                    <a:lstStyle/>
                    <a:p>
                      <a:pPr algn="ctr"/>
                      <a:r>
                        <a:rPr lang="en-US" sz="1100">
                          <a:solidFill>
                            <a:schemeClr val="tx1"/>
                          </a:solidFill>
                        </a:rPr>
                        <a:t>28</a:t>
                      </a:r>
                    </a:p>
                  </a:txBody>
                  <a:tcPr marL="0" marR="0"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25400" cap="flat" cmpd="sng">
                      <a:noFill/>
                      <a:prstDash val="solid"/>
                      <a:round/>
                      <a:headEnd type="none" w="sm" len="sm"/>
                      <a:tailEnd type="none" w="sm" len="sm"/>
                    </a:lnB>
                    <a:lnTlToBr w="12700" cmpd="sng">
                      <a:noFill/>
                      <a:prstDash val="solid"/>
                    </a:lnTlToBr>
                    <a:lnBlToTr w="12700" cmpd="sng">
                      <a:noFill/>
                      <a:prstDash val="solid"/>
                    </a:lnBlToTr>
                    <a:solidFill>
                      <a:schemeClr val="bg1"/>
                    </a:solidFill>
                  </a:tcPr>
                </a:tc>
                <a:tc>
                  <a:txBody>
                    <a:bodyPr/>
                    <a:lstStyle/>
                    <a:p>
                      <a:pPr algn="ctr"/>
                      <a:r>
                        <a:rPr lang="en-US" sz="1100">
                          <a:solidFill>
                            <a:schemeClr val="tx1"/>
                          </a:solidFill>
                        </a:rPr>
                        <a:t>10</a:t>
                      </a:r>
                    </a:p>
                  </a:txBody>
                  <a:tcPr marL="0" marR="0"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25400" cap="flat" cmpd="sng">
                      <a:noFill/>
                      <a:prstDash val="solid"/>
                      <a:round/>
                      <a:headEnd type="none" w="sm" len="sm"/>
                      <a:tailEnd type="none" w="sm" len="sm"/>
                    </a:lnB>
                    <a:lnTlToBr w="12700" cmpd="sng">
                      <a:noFill/>
                      <a:prstDash val="solid"/>
                    </a:lnTlToBr>
                    <a:lnBlToTr w="12700" cmpd="sng">
                      <a:noFill/>
                      <a:prstDash val="solid"/>
                    </a:lnBlToTr>
                    <a:solidFill>
                      <a:schemeClr val="bg1"/>
                    </a:solidFill>
                  </a:tcPr>
                </a:tc>
                <a:tc>
                  <a:txBody>
                    <a:bodyPr/>
                    <a:lstStyle/>
                    <a:p>
                      <a:pPr algn="ctr"/>
                      <a:r>
                        <a:rPr lang="en-US" sz="1100">
                          <a:solidFill>
                            <a:schemeClr val="tx1"/>
                          </a:solidFill>
                        </a:rPr>
                        <a:t>0</a:t>
                      </a:r>
                    </a:p>
                  </a:txBody>
                  <a:tcPr marL="0" marR="0"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25400" cap="flat" cmpd="sng">
                      <a:noFill/>
                      <a:prstDash val="solid"/>
                      <a:round/>
                      <a:headEnd type="none" w="sm" len="sm"/>
                      <a:tailEnd type="none" w="sm" len="sm"/>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609224448"/>
                  </a:ext>
                </a:extLst>
              </a:tr>
            </a:tbl>
          </a:graphicData>
        </a:graphic>
      </p:graphicFrame>
      <p:graphicFrame>
        <p:nvGraphicFramePr>
          <p:cNvPr id="753" name="Chart 752">
            <a:extLst>
              <a:ext uri="{FF2B5EF4-FFF2-40B4-BE49-F238E27FC236}">
                <a16:creationId xmlns:a16="http://schemas.microsoft.com/office/drawing/2014/main" id="{1A028D5B-010E-DF1B-9479-A30F542D5A11}"/>
              </a:ext>
            </a:extLst>
          </p:cNvPr>
          <p:cNvGraphicFramePr/>
          <p:nvPr>
            <p:extLst>
              <p:ext uri="{D42A27DB-BD31-4B8C-83A1-F6EECF244321}">
                <p14:modId xmlns:p14="http://schemas.microsoft.com/office/powerpoint/2010/main" val="2123940000"/>
              </p:ext>
            </p:extLst>
          </p:nvPr>
        </p:nvGraphicFramePr>
        <p:xfrm>
          <a:off x="1056969" y="2511613"/>
          <a:ext cx="5269825" cy="2675728"/>
        </p:xfrm>
        <a:graphic>
          <a:graphicData uri="http://schemas.openxmlformats.org/drawingml/2006/chart">
            <c:chart xmlns:c="http://schemas.openxmlformats.org/drawingml/2006/chart" xmlns:r="http://schemas.openxmlformats.org/officeDocument/2006/relationships" r:id="rId3"/>
          </a:graphicData>
        </a:graphic>
      </p:graphicFrame>
      <p:sp>
        <p:nvSpPr>
          <p:cNvPr id="754" name="Freeform 753">
            <a:extLst>
              <a:ext uri="{FF2B5EF4-FFF2-40B4-BE49-F238E27FC236}">
                <a16:creationId xmlns:a16="http://schemas.microsoft.com/office/drawing/2014/main" id="{9BD3B070-228C-51D4-F439-5685FDC42AC6}"/>
              </a:ext>
            </a:extLst>
          </p:cNvPr>
          <p:cNvSpPr/>
          <p:nvPr/>
        </p:nvSpPr>
        <p:spPr>
          <a:xfrm>
            <a:off x="4900231" y="3656338"/>
            <a:ext cx="0" cy="1147864"/>
          </a:xfrm>
          <a:custGeom>
            <a:avLst/>
            <a:gdLst>
              <a:gd name="connsiteX0" fmla="*/ 0 w 0"/>
              <a:gd name="connsiteY0" fmla="*/ 0 h 860898"/>
              <a:gd name="connsiteX1" fmla="*/ 0 w 0"/>
              <a:gd name="connsiteY1" fmla="*/ 860898 h 860898"/>
            </a:gdLst>
            <a:ahLst/>
            <a:cxnLst>
              <a:cxn ang="0">
                <a:pos x="connsiteX0" y="connsiteY0"/>
              </a:cxn>
              <a:cxn ang="0">
                <a:pos x="connsiteX1" y="connsiteY1"/>
              </a:cxn>
            </a:cxnLst>
            <a:rect l="l" t="t" r="r" b="b"/>
            <a:pathLst>
              <a:path h="860898">
                <a:moveTo>
                  <a:pt x="0" y="0"/>
                </a:moveTo>
                <a:lnTo>
                  <a:pt x="0" y="860898"/>
                </a:lnTo>
              </a:path>
            </a:pathLst>
          </a:custGeom>
          <a:noFill/>
          <a:ln w="19050">
            <a:solidFill>
              <a:schemeClr val="tx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prstClr val="white"/>
              </a:solidFill>
              <a:latin typeface="Arial"/>
              <a:sym typeface="Arial"/>
            </a:endParaRPr>
          </a:p>
        </p:txBody>
      </p:sp>
      <p:sp>
        <p:nvSpPr>
          <p:cNvPr id="755" name="Freeform 754">
            <a:extLst>
              <a:ext uri="{FF2B5EF4-FFF2-40B4-BE49-F238E27FC236}">
                <a16:creationId xmlns:a16="http://schemas.microsoft.com/office/drawing/2014/main" id="{96A88E5C-BEBF-1187-1502-65798F28C3A9}"/>
              </a:ext>
            </a:extLst>
          </p:cNvPr>
          <p:cNvSpPr/>
          <p:nvPr/>
        </p:nvSpPr>
        <p:spPr>
          <a:xfrm>
            <a:off x="3324489" y="3169956"/>
            <a:ext cx="0" cy="1614791"/>
          </a:xfrm>
          <a:custGeom>
            <a:avLst/>
            <a:gdLst>
              <a:gd name="connsiteX0" fmla="*/ 0 w 0"/>
              <a:gd name="connsiteY0" fmla="*/ 0 h 1211093"/>
              <a:gd name="connsiteX1" fmla="*/ 0 w 0"/>
              <a:gd name="connsiteY1" fmla="*/ 1211093 h 1211093"/>
            </a:gdLst>
            <a:ahLst/>
            <a:cxnLst>
              <a:cxn ang="0">
                <a:pos x="connsiteX0" y="connsiteY0"/>
              </a:cxn>
              <a:cxn ang="0">
                <a:pos x="connsiteX1" y="connsiteY1"/>
              </a:cxn>
            </a:cxnLst>
            <a:rect l="l" t="t" r="r" b="b"/>
            <a:pathLst>
              <a:path h="1211093">
                <a:moveTo>
                  <a:pt x="0" y="0"/>
                </a:moveTo>
                <a:lnTo>
                  <a:pt x="0" y="1211093"/>
                </a:lnTo>
              </a:path>
            </a:pathLst>
          </a:custGeom>
          <a:noFill/>
          <a:ln w="19050">
            <a:solidFill>
              <a:schemeClr val="tx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prstClr val="white"/>
              </a:solidFill>
              <a:latin typeface="Arial"/>
              <a:sym typeface="Arial"/>
            </a:endParaRPr>
          </a:p>
        </p:txBody>
      </p:sp>
      <p:sp>
        <p:nvSpPr>
          <p:cNvPr id="756" name="Rectangle 755">
            <a:extLst>
              <a:ext uri="{FF2B5EF4-FFF2-40B4-BE49-F238E27FC236}">
                <a16:creationId xmlns:a16="http://schemas.microsoft.com/office/drawing/2014/main" id="{5ADF231E-0F94-59E1-DAD7-4D91860BA114}"/>
              </a:ext>
            </a:extLst>
          </p:cNvPr>
          <p:cNvSpPr/>
          <p:nvPr/>
        </p:nvSpPr>
        <p:spPr>
          <a:xfrm>
            <a:off x="1204291" y="1998005"/>
            <a:ext cx="2486289" cy="33500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r>
              <a:rPr lang="en-US" sz="1867" b="1" kern="0">
                <a:solidFill>
                  <a:srgbClr val="000000"/>
                </a:solidFill>
                <a:latin typeface="Arial"/>
                <a:sym typeface="Arial"/>
              </a:rPr>
              <a:t>Primary Endpoint: PFS by </a:t>
            </a:r>
            <a:r>
              <a:rPr lang="en-US" sz="1867" b="1" kern="0" err="1">
                <a:solidFill>
                  <a:srgbClr val="000000"/>
                </a:solidFill>
                <a:latin typeface="Arial"/>
                <a:sym typeface="Arial"/>
              </a:rPr>
              <a:t>BICR</a:t>
            </a:r>
            <a:r>
              <a:rPr lang="en-US" sz="1867" b="1" kern="0" baseline="30000" err="1">
                <a:solidFill>
                  <a:srgbClr val="000000"/>
                </a:solidFill>
                <a:latin typeface="Arial"/>
                <a:sym typeface="Arial"/>
              </a:rPr>
              <a:t>a</a:t>
            </a:r>
            <a:endParaRPr lang="en-US" sz="1867" b="1" kern="0" baseline="30000">
              <a:solidFill>
                <a:srgbClr val="000000"/>
              </a:solidFill>
              <a:latin typeface="Arial"/>
              <a:sym typeface="Arial"/>
            </a:endParaRPr>
          </a:p>
        </p:txBody>
      </p:sp>
      <p:sp>
        <p:nvSpPr>
          <p:cNvPr id="758" name="Rectangle 757">
            <a:extLst>
              <a:ext uri="{FF2B5EF4-FFF2-40B4-BE49-F238E27FC236}">
                <a16:creationId xmlns:a16="http://schemas.microsoft.com/office/drawing/2014/main" id="{C74AFDAD-2288-B25F-589C-752A361C9ABF}"/>
              </a:ext>
            </a:extLst>
          </p:cNvPr>
          <p:cNvSpPr/>
          <p:nvPr/>
        </p:nvSpPr>
        <p:spPr>
          <a:xfrm rot="16200000">
            <a:off x="642516" y="3398745"/>
            <a:ext cx="1131659" cy="40727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r>
              <a:rPr lang="en-US" sz="1600" b="1" kern="0">
                <a:solidFill>
                  <a:srgbClr val="000000"/>
                </a:solidFill>
                <a:latin typeface="Arial"/>
                <a:sym typeface="Arial"/>
              </a:rPr>
              <a:t>PFS, %</a:t>
            </a:r>
          </a:p>
        </p:txBody>
      </p:sp>
      <p:sp>
        <p:nvSpPr>
          <p:cNvPr id="759" name="Rectangle 758">
            <a:extLst>
              <a:ext uri="{FF2B5EF4-FFF2-40B4-BE49-F238E27FC236}">
                <a16:creationId xmlns:a16="http://schemas.microsoft.com/office/drawing/2014/main" id="{3CFC3101-7056-2419-A4FF-B92C6AF2E992}"/>
              </a:ext>
            </a:extLst>
          </p:cNvPr>
          <p:cNvSpPr/>
          <p:nvPr/>
        </p:nvSpPr>
        <p:spPr>
          <a:xfrm>
            <a:off x="3066480" y="5085758"/>
            <a:ext cx="1293697" cy="20179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r>
              <a:rPr lang="en-US" sz="1600" b="1" kern="0">
                <a:solidFill>
                  <a:srgbClr val="000000"/>
                </a:solidFill>
                <a:latin typeface="Arial"/>
                <a:sym typeface="Arial"/>
              </a:rPr>
              <a:t>Time, </a:t>
            </a:r>
            <a:r>
              <a:rPr lang="en-US" sz="1600" b="1" kern="0" err="1">
                <a:solidFill>
                  <a:srgbClr val="000000"/>
                </a:solidFill>
                <a:latin typeface="Arial"/>
                <a:sym typeface="Arial"/>
              </a:rPr>
              <a:t>mo</a:t>
            </a:r>
            <a:endParaRPr lang="en-US" sz="1600" b="1" kern="0">
              <a:solidFill>
                <a:srgbClr val="000000"/>
              </a:solidFill>
              <a:latin typeface="Arial"/>
              <a:sym typeface="Arial"/>
            </a:endParaRPr>
          </a:p>
        </p:txBody>
      </p:sp>
      <p:sp>
        <p:nvSpPr>
          <p:cNvPr id="760" name="Rectangle 759">
            <a:extLst>
              <a:ext uri="{FF2B5EF4-FFF2-40B4-BE49-F238E27FC236}">
                <a16:creationId xmlns:a16="http://schemas.microsoft.com/office/drawing/2014/main" id="{30C1ED0B-0A57-1B9A-619A-10204DDA4ACE}"/>
              </a:ext>
            </a:extLst>
          </p:cNvPr>
          <p:cNvSpPr/>
          <p:nvPr/>
        </p:nvSpPr>
        <p:spPr>
          <a:xfrm>
            <a:off x="3234073" y="2988013"/>
            <a:ext cx="225947" cy="20179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defTabSz="1219170">
              <a:buClr>
                <a:srgbClr val="000000"/>
              </a:buClr>
              <a:defRPr/>
            </a:pPr>
            <a:r>
              <a:rPr lang="en-US" sz="1067" kern="0">
                <a:solidFill>
                  <a:srgbClr val="09345A"/>
                </a:solidFill>
                <a:latin typeface="Arial"/>
                <a:sym typeface="Arial"/>
              </a:rPr>
              <a:t>73</a:t>
            </a:r>
          </a:p>
        </p:txBody>
      </p:sp>
      <p:sp>
        <p:nvSpPr>
          <p:cNvPr id="761" name="Rectangle 760">
            <a:extLst>
              <a:ext uri="{FF2B5EF4-FFF2-40B4-BE49-F238E27FC236}">
                <a16:creationId xmlns:a16="http://schemas.microsoft.com/office/drawing/2014/main" id="{23C81EE1-E28D-CD81-2B17-64E57CFD72DE}"/>
              </a:ext>
            </a:extLst>
          </p:cNvPr>
          <p:cNvSpPr/>
          <p:nvPr/>
        </p:nvSpPr>
        <p:spPr>
          <a:xfrm>
            <a:off x="4793832" y="3472938"/>
            <a:ext cx="225947" cy="20179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defTabSz="1219170">
              <a:buClr>
                <a:srgbClr val="000000"/>
              </a:buClr>
              <a:defRPr/>
            </a:pPr>
            <a:r>
              <a:rPr lang="en-US" sz="1067" kern="0">
                <a:solidFill>
                  <a:srgbClr val="09345A"/>
                </a:solidFill>
                <a:latin typeface="Arial"/>
                <a:sym typeface="Arial"/>
              </a:rPr>
              <a:t>48</a:t>
            </a:r>
          </a:p>
        </p:txBody>
      </p:sp>
      <p:sp>
        <p:nvSpPr>
          <p:cNvPr id="762" name="Rectangle 761">
            <a:extLst>
              <a:ext uri="{FF2B5EF4-FFF2-40B4-BE49-F238E27FC236}">
                <a16:creationId xmlns:a16="http://schemas.microsoft.com/office/drawing/2014/main" id="{371D6E7F-9393-D7F0-A8BD-7A33063AE66B}"/>
              </a:ext>
            </a:extLst>
          </p:cNvPr>
          <p:cNvSpPr/>
          <p:nvPr/>
        </p:nvSpPr>
        <p:spPr>
          <a:xfrm>
            <a:off x="3066479" y="3453813"/>
            <a:ext cx="225947" cy="20179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defTabSz="1219170">
              <a:buClr>
                <a:srgbClr val="000000"/>
              </a:buClr>
              <a:defRPr/>
            </a:pPr>
            <a:r>
              <a:rPr lang="en-US" sz="1067" kern="0">
                <a:solidFill>
                  <a:srgbClr val="1168B3"/>
                </a:solidFill>
                <a:latin typeface="Arial"/>
                <a:sym typeface="Arial"/>
              </a:rPr>
              <a:t>65</a:t>
            </a:r>
          </a:p>
        </p:txBody>
      </p:sp>
      <p:sp>
        <p:nvSpPr>
          <p:cNvPr id="763" name="Rectangle 762">
            <a:extLst>
              <a:ext uri="{FF2B5EF4-FFF2-40B4-BE49-F238E27FC236}">
                <a16:creationId xmlns:a16="http://schemas.microsoft.com/office/drawing/2014/main" id="{8670440D-E86C-024C-2488-83782E6D2DFD}"/>
              </a:ext>
            </a:extLst>
          </p:cNvPr>
          <p:cNvSpPr/>
          <p:nvPr/>
        </p:nvSpPr>
        <p:spPr>
          <a:xfrm>
            <a:off x="4640744" y="4093525"/>
            <a:ext cx="225947" cy="20179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defTabSz="1219170">
              <a:buClr>
                <a:srgbClr val="000000"/>
              </a:buClr>
              <a:defRPr/>
            </a:pPr>
            <a:r>
              <a:rPr lang="en-US" sz="1067" kern="0">
                <a:solidFill>
                  <a:srgbClr val="1168B3"/>
                </a:solidFill>
                <a:latin typeface="Arial"/>
                <a:sym typeface="Arial"/>
              </a:rPr>
              <a:t>34</a:t>
            </a:r>
          </a:p>
        </p:txBody>
      </p:sp>
      <p:sp>
        <p:nvSpPr>
          <p:cNvPr id="764" name="Rectangle 763">
            <a:extLst>
              <a:ext uri="{FF2B5EF4-FFF2-40B4-BE49-F238E27FC236}">
                <a16:creationId xmlns:a16="http://schemas.microsoft.com/office/drawing/2014/main" id="{292A441A-7592-6296-ABF4-E293460D625D}"/>
              </a:ext>
            </a:extLst>
          </p:cNvPr>
          <p:cNvSpPr/>
          <p:nvPr/>
        </p:nvSpPr>
        <p:spPr>
          <a:xfrm>
            <a:off x="6050015" y="3765530"/>
            <a:ext cx="2786079" cy="16006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defTabSz="1219170">
              <a:buClr>
                <a:srgbClr val="000000"/>
              </a:buClr>
              <a:defRPr/>
            </a:pPr>
            <a:r>
              <a:rPr lang="en-US" sz="1333" b="1" kern="0">
                <a:solidFill>
                  <a:schemeClr val="accent1"/>
                </a:solidFill>
                <a:latin typeface="Arial"/>
                <a:sym typeface="Arial"/>
              </a:rPr>
              <a:t>Amivantamab + lazertinib</a:t>
            </a:r>
          </a:p>
        </p:txBody>
      </p:sp>
      <p:sp>
        <p:nvSpPr>
          <p:cNvPr id="765" name="Rectangle 764">
            <a:extLst>
              <a:ext uri="{FF2B5EF4-FFF2-40B4-BE49-F238E27FC236}">
                <a16:creationId xmlns:a16="http://schemas.microsoft.com/office/drawing/2014/main" id="{00C13EDD-E448-3712-D50A-32523B6E67DC}"/>
              </a:ext>
            </a:extLst>
          </p:cNvPr>
          <p:cNvSpPr/>
          <p:nvPr/>
        </p:nvSpPr>
        <p:spPr>
          <a:xfrm>
            <a:off x="6050016" y="4037368"/>
            <a:ext cx="1267043" cy="14304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defTabSz="1219170">
              <a:buClr>
                <a:srgbClr val="000000"/>
              </a:buClr>
              <a:defRPr/>
            </a:pPr>
            <a:r>
              <a:rPr lang="en-US" sz="1333" b="1" kern="0">
                <a:solidFill>
                  <a:schemeClr val="accent2"/>
                </a:solidFill>
                <a:latin typeface="Arial"/>
                <a:sym typeface="Arial"/>
              </a:rPr>
              <a:t>Osimertinib</a:t>
            </a:r>
          </a:p>
        </p:txBody>
      </p:sp>
      <p:sp>
        <p:nvSpPr>
          <p:cNvPr id="766" name="TextBox 765">
            <a:extLst>
              <a:ext uri="{FF2B5EF4-FFF2-40B4-BE49-F238E27FC236}">
                <a16:creationId xmlns:a16="http://schemas.microsoft.com/office/drawing/2014/main" id="{FEB23FB2-2D58-EFEC-F3E9-CA2D9E1EAF77}"/>
              </a:ext>
            </a:extLst>
          </p:cNvPr>
          <p:cNvSpPr txBox="1"/>
          <p:nvPr/>
        </p:nvSpPr>
        <p:spPr>
          <a:xfrm>
            <a:off x="5155331" y="3047159"/>
            <a:ext cx="2520724" cy="297454"/>
          </a:xfrm>
          <a:prstGeom prst="rect">
            <a:avLst/>
          </a:prstGeom>
          <a:noFill/>
        </p:spPr>
        <p:txBody>
          <a:bodyPr wrap="square" rtlCol="0">
            <a:spAutoFit/>
          </a:bodyPr>
          <a:lstStyle/>
          <a:p>
            <a:pPr defTabSz="1219170">
              <a:buClr>
                <a:srgbClr val="000000"/>
              </a:buClr>
              <a:defRPr/>
            </a:pPr>
            <a:r>
              <a:rPr lang="en-US" sz="1333" b="1" kern="0">
                <a:solidFill>
                  <a:srgbClr val="000000"/>
                </a:solidFill>
                <a:latin typeface="Arial"/>
                <a:cs typeface="Arial"/>
                <a:sym typeface="Arial"/>
              </a:rPr>
              <a:t>Median follow-up: 22.0 </a:t>
            </a:r>
            <a:r>
              <a:rPr lang="en-US" sz="1333" b="1" kern="0" err="1">
                <a:solidFill>
                  <a:srgbClr val="000000"/>
                </a:solidFill>
                <a:latin typeface="Arial"/>
                <a:cs typeface="Arial"/>
                <a:sym typeface="Arial"/>
              </a:rPr>
              <a:t>mo</a:t>
            </a:r>
            <a:endParaRPr lang="en-US" sz="1200" b="1" kern="0">
              <a:solidFill>
                <a:srgbClr val="000000"/>
              </a:solidFill>
              <a:latin typeface="Arial"/>
              <a:cs typeface="Arial"/>
              <a:sym typeface="Arial"/>
            </a:endParaRPr>
          </a:p>
        </p:txBody>
      </p:sp>
      <p:sp>
        <p:nvSpPr>
          <p:cNvPr id="767" name="TextBox 766">
            <a:extLst>
              <a:ext uri="{FF2B5EF4-FFF2-40B4-BE49-F238E27FC236}">
                <a16:creationId xmlns:a16="http://schemas.microsoft.com/office/drawing/2014/main" id="{32E2F7C1-C1D1-3DB9-FD0D-97E308DD4218}"/>
              </a:ext>
            </a:extLst>
          </p:cNvPr>
          <p:cNvSpPr txBox="1"/>
          <p:nvPr/>
        </p:nvSpPr>
        <p:spPr>
          <a:xfrm>
            <a:off x="5021476" y="2751971"/>
            <a:ext cx="3056425" cy="205121"/>
          </a:xfrm>
          <a:prstGeom prst="rect">
            <a:avLst/>
          </a:prstGeom>
          <a:ln w="12700">
            <a:noFill/>
          </a:ln>
        </p:spPr>
        <p:style>
          <a:lnRef idx="2">
            <a:schemeClr val="dk1"/>
          </a:lnRef>
          <a:fillRef idx="1">
            <a:schemeClr val="lt1"/>
          </a:fillRef>
          <a:effectRef idx="0">
            <a:schemeClr val="dk1"/>
          </a:effectRef>
          <a:fontRef idx="minor">
            <a:schemeClr val="dk1"/>
          </a:fontRef>
        </p:style>
        <p:txBody>
          <a:bodyPr wrap="square" lIns="0" tIns="0" rIns="0" bIns="0" rtlCol="0">
            <a:spAutoFit/>
          </a:bodyPr>
          <a:lstStyle/>
          <a:p>
            <a:pPr algn="ctr" defTabSz="1219170">
              <a:buClr>
                <a:srgbClr val="000000"/>
              </a:buClr>
              <a:defRPr/>
            </a:pPr>
            <a:r>
              <a:rPr lang="en-US" sz="1333" kern="0">
                <a:solidFill>
                  <a:srgbClr val="000000"/>
                </a:solidFill>
                <a:latin typeface="Arial"/>
                <a:sym typeface="Arial"/>
              </a:rPr>
              <a:t>HR, </a:t>
            </a:r>
            <a:r>
              <a:rPr lang="en-US" sz="1333" b="1" kern="0">
                <a:solidFill>
                  <a:srgbClr val="000000"/>
                </a:solidFill>
                <a:latin typeface="Arial"/>
                <a:sym typeface="Arial"/>
              </a:rPr>
              <a:t>0.70 </a:t>
            </a:r>
            <a:r>
              <a:rPr lang="en-US" sz="1333" kern="0">
                <a:solidFill>
                  <a:srgbClr val="000000"/>
                </a:solidFill>
                <a:latin typeface="Arial"/>
                <a:sym typeface="Arial"/>
              </a:rPr>
              <a:t>(95% CI, 0.58-0.85; </a:t>
            </a:r>
            <a:r>
              <a:rPr lang="en-US" sz="1333" i="1" kern="0">
                <a:solidFill>
                  <a:srgbClr val="000000"/>
                </a:solidFill>
                <a:latin typeface="Arial"/>
                <a:sym typeface="Arial"/>
              </a:rPr>
              <a:t>P </a:t>
            </a:r>
            <a:r>
              <a:rPr lang="en-US" sz="1333" kern="0">
                <a:solidFill>
                  <a:srgbClr val="000000"/>
                </a:solidFill>
                <a:latin typeface="Arial"/>
                <a:sym typeface="Arial"/>
              </a:rPr>
              <a:t>&lt; 0.001)</a:t>
            </a:r>
          </a:p>
        </p:txBody>
      </p:sp>
      <p:sp>
        <p:nvSpPr>
          <p:cNvPr id="768" name="Freeform 767">
            <a:extLst>
              <a:ext uri="{FF2B5EF4-FFF2-40B4-BE49-F238E27FC236}">
                <a16:creationId xmlns:a16="http://schemas.microsoft.com/office/drawing/2014/main" id="{97E57B2F-A7E7-8744-70DE-D9BCB4C1CC57}"/>
              </a:ext>
            </a:extLst>
          </p:cNvPr>
          <p:cNvSpPr/>
          <p:nvPr/>
        </p:nvSpPr>
        <p:spPr>
          <a:xfrm>
            <a:off x="1745006" y="2698701"/>
            <a:ext cx="4262967" cy="1231003"/>
          </a:xfrm>
          <a:custGeom>
            <a:avLst/>
            <a:gdLst>
              <a:gd name="connsiteX0" fmla="*/ 3197225 w 3197225"/>
              <a:gd name="connsiteY0" fmla="*/ 923252 h 923252"/>
              <a:gd name="connsiteX1" fmla="*/ 2736850 w 3197225"/>
              <a:gd name="connsiteY1" fmla="*/ 923252 h 923252"/>
              <a:gd name="connsiteX2" fmla="*/ 2733675 w 3197225"/>
              <a:gd name="connsiteY2" fmla="*/ 904202 h 923252"/>
              <a:gd name="connsiteX3" fmla="*/ 2727325 w 3197225"/>
              <a:gd name="connsiteY3" fmla="*/ 859752 h 923252"/>
              <a:gd name="connsiteX4" fmla="*/ 2724150 w 3197225"/>
              <a:gd name="connsiteY4" fmla="*/ 850227 h 923252"/>
              <a:gd name="connsiteX5" fmla="*/ 2705100 w 3197225"/>
              <a:gd name="connsiteY5" fmla="*/ 847052 h 923252"/>
              <a:gd name="connsiteX6" fmla="*/ 2543175 w 3197225"/>
              <a:gd name="connsiteY6" fmla="*/ 847052 h 923252"/>
              <a:gd name="connsiteX7" fmla="*/ 2533650 w 3197225"/>
              <a:gd name="connsiteY7" fmla="*/ 831177 h 923252"/>
              <a:gd name="connsiteX8" fmla="*/ 2378075 w 3197225"/>
              <a:gd name="connsiteY8" fmla="*/ 831177 h 923252"/>
              <a:gd name="connsiteX9" fmla="*/ 2371725 w 3197225"/>
              <a:gd name="connsiteY9" fmla="*/ 805777 h 923252"/>
              <a:gd name="connsiteX10" fmla="*/ 2333625 w 3197225"/>
              <a:gd name="connsiteY10" fmla="*/ 786727 h 923252"/>
              <a:gd name="connsiteX11" fmla="*/ 2190750 w 3197225"/>
              <a:gd name="connsiteY11" fmla="*/ 786727 h 923252"/>
              <a:gd name="connsiteX12" fmla="*/ 2178050 w 3197225"/>
              <a:gd name="connsiteY12" fmla="*/ 754977 h 923252"/>
              <a:gd name="connsiteX13" fmla="*/ 2073275 w 3197225"/>
              <a:gd name="connsiteY13" fmla="*/ 754977 h 923252"/>
              <a:gd name="connsiteX14" fmla="*/ 2025650 w 3197225"/>
              <a:gd name="connsiteY14" fmla="*/ 748627 h 923252"/>
              <a:gd name="connsiteX15" fmla="*/ 2009775 w 3197225"/>
              <a:gd name="connsiteY15" fmla="*/ 726402 h 923252"/>
              <a:gd name="connsiteX16" fmla="*/ 2000250 w 3197225"/>
              <a:gd name="connsiteY16" fmla="*/ 723227 h 923252"/>
              <a:gd name="connsiteX17" fmla="*/ 1997075 w 3197225"/>
              <a:gd name="connsiteY17" fmla="*/ 713702 h 923252"/>
              <a:gd name="connsiteX18" fmla="*/ 1978025 w 3197225"/>
              <a:gd name="connsiteY18" fmla="*/ 704177 h 923252"/>
              <a:gd name="connsiteX19" fmla="*/ 1889125 w 3197225"/>
              <a:gd name="connsiteY19" fmla="*/ 704177 h 923252"/>
              <a:gd name="connsiteX20" fmla="*/ 1870075 w 3197225"/>
              <a:gd name="connsiteY20" fmla="*/ 694652 h 923252"/>
              <a:gd name="connsiteX21" fmla="*/ 1838325 w 3197225"/>
              <a:gd name="connsiteY21" fmla="*/ 691477 h 923252"/>
              <a:gd name="connsiteX22" fmla="*/ 1825625 w 3197225"/>
              <a:gd name="connsiteY22" fmla="*/ 662902 h 923252"/>
              <a:gd name="connsiteX23" fmla="*/ 1822450 w 3197225"/>
              <a:gd name="connsiteY23" fmla="*/ 653377 h 923252"/>
              <a:gd name="connsiteX24" fmla="*/ 1819275 w 3197225"/>
              <a:gd name="connsiteY24" fmla="*/ 643852 h 923252"/>
              <a:gd name="connsiteX25" fmla="*/ 1803400 w 3197225"/>
              <a:gd name="connsiteY25" fmla="*/ 634327 h 923252"/>
              <a:gd name="connsiteX26" fmla="*/ 1647825 w 3197225"/>
              <a:gd name="connsiteY26" fmla="*/ 624802 h 923252"/>
              <a:gd name="connsiteX27" fmla="*/ 1638300 w 3197225"/>
              <a:gd name="connsiteY27" fmla="*/ 599402 h 923252"/>
              <a:gd name="connsiteX28" fmla="*/ 1628775 w 3197225"/>
              <a:gd name="connsiteY28" fmla="*/ 567652 h 923252"/>
              <a:gd name="connsiteX29" fmla="*/ 1625600 w 3197225"/>
              <a:gd name="connsiteY29" fmla="*/ 558127 h 923252"/>
              <a:gd name="connsiteX30" fmla="*/ 1616075 w 3197225"/>
              <a:gd name="connsiteY30" fmla="*/ 554952 h 923252"/>
              <a:gd name="connsiteX31" fmla="*/ 1546225 w 3197225"/>
              <a:gd name="connsiteY31" fmla="*/ 551777 h 923252"/>
              <a:gd name="connsiteX32" fmla="*/ 1495425 w 3197225"/>
              <a:gd name="connsiteY32" fmla="*/ 548602 h 923252"/>
              <a:gd name="connsiteX33" fmla="*/ 1489075 w 3197225"/>
              <a:gd name="connsiteY33" fmla="*/ 539077 h 923252"/>
              <a:gd name="connsiteX34" fmla="*/ 1479550 w 3197225"/>
              <a:gd name="connsiteY34" fmla="*/ 532727 h 923252"/>
              <a:gd name="connsiteX35" fmla="*/ 1466850 w 3197225"/>
              <a:gd name="connsiteY35" fmla="*/ 516852 h 923252"/>
              <a:gd name="connsiteX36" fmla="*/ 1460500 w 3197225"/>
              <a:gd name="connsiteY36" fmla="*/ 507327 h 923252"/>
              <a:gd name="connsiteX37" fmla="*/ 1450975 w 3197225"/>
              <a:gd name="connsiteY37" fmla="*/ 504152 h 923252"/>
              <a:gd name="connsiteX38" fmla="*/ 1441450 w 3197225"/>
              <a:gd name="connsiteY38" fmla="*/ 497802 h 923252"/>
              <a:gd name="connsiteX39" fmla="*/ 1428750 w 3197225"/>
              <a:gd name="connsiteY39" fmla="*/ 494627 h 923252"/>
              <a:gd name="connsiteX40" fmla="*/ 1374775 w 3197225"/>
              <a:gd name="connsiteY40" fmla="*/ 481927 h 923252"/>
              <a:gd name="connsiteX41" fmla="*/ 1346200 w 3197225"/>
              <a:gd name="connsiteY41" fmla="*/ 478752 h 923252"/>
              <a:gd name="connsiteX42" fmla="*/ 1289050 w 3197225"/>
              <a:gd name="connsiteY42" fmla="*/ 469227 h 923252"/>
              <a:gd name="connsiteX43" fmla="*/ 1282700 w 3197225"/>
              <a:gd name="connsiteY43" fmla="*/ 459702 h 923252"/>
              <a:gd name="connsiteX44" fmla="*/ 1273175 w 3197225"/>
              <a:gd name="connsiteY44" fmla="*/ 453352 h 923252"/>
              <a:gd name="connsiteX45" fmla="*/ 1270000 w 3197225"/>
              <a:gd name="connsiteY45" fmla="*/ 443827 h 923252"/>
              <a:gd name="connsiteX46" fmla="*/ 1250950 w 3197225"/>
              <a:gd name="connsiteY46" fmla="*/ 431127 h 923252"/>
              <a:gd name="connsiteX47" fmla="*/ 1244600 w 3197225"/>
              <a:gd name="connsiteY47" fmla="*/ 421602 h 923252"/>
              <a:gd name="connsiteX48" fmla="*/ 1235075 w 3197225"/>
              <a:gd name="connsiteY48" fmla="*/ 418427 h 923252"/>
              <a:gd name="connsiteX49" fmla="*/ 1206500 w 3197225"/>
              <a:gd name="connsiteY49" fmla="*/ 415252 h 923252"/>
              <a:gd name="connsiteX50" fmla="*/ 1162050 w 3197225"/>
              <a:gd name="connsiteY50" fmla="*/ 415252 h 923252"/>
              <a:gd name="connsiteX51" fmla="*/ 1114425 w 3197225"/>
              <a:gd name="connsiteY51" fmla="*/ 408902 h 923252"/>
              <a:gd name="connsiteX52" fmla="*/ 1069975 w 3197225"/>
              <a:gd name="connsiteY52" fmla="*/ 358102 h 923252"/>
              <a:gd name="connsiteX53" fmla="*/ 1028700 w 3197225"/>
              <a:gd name="connsiteY53" fmla="*/ 354927 h 923252"/>
              <a:gd name="connsiteX54" fmla="*/ 1009650 w 3197225"/>
              <a:gd name="connsiteY54" fmla="*/ 348577 h 923252"/>
              <a:gd name="connsiteX55" fmla="*/ 962025 w 3197225"/>
              <a:gd name="connsiteY55" fmla="*/ 345402 h 923252"/>
              <a:gd name="connsiteX56" fmla="*/ 942975 w 3197225"/>
              <a:gd name="connsiteY56" fmla="*/ 332702 h 923252"/>
              <a:gd name="connsiteX57" fmla="*/ 933450 w 3197225"/>
              <a:gd name="connsiteY57" fmla="*/ 313652 h 923252"/>
              <a:gd name="connsiteX58" fmla="*/ 930275 w 3197225"/>
              <a:gd name="connsiteY58" fmla="*/ 304127 h 923252"/>
              <a:gd name="connsiteX59" fmla="*/ 920750 w 3197225"/>
              <a:gd name="connsiteY59" fmla="*/ 300952 h 923252"/>
              <a:gd name="connsiteX60" fmla="*/ 914400 w 3197225"/>
              <a:gd name="connsiteY60" fmla="*/ 291427 h 923252"/>
              <a:gd name="connsiteX61" fmla="*/ 895350 w 3197225"/>
              <a:gd name="connsiteY61" fmla="*/ 285077 h 923252"/>
              <a:gd name="connsiteX62" fmla="*/ 876300 w 3197225"/>
              <a:gd name="connsiteY62" fmla="*/ 278727 h 923252"/>
              <a:gd name="connsiteX63" fmla="*/ 863600 w 3197225"/>
              <a:gd name="connsiteY63" fmla="*/ 275552 h 923252"/>
              <a:gd name="connsiteX64" fmla="*/ 758825 w 3197225"/>
              <a:gd name="connsiteY64" fmla="*/ 272377 h 923252"/>
              <a:gd name="connsiteX65" fmla="*/ 727075 w 3197225"/>
              <a:gd name="connsiteY65" fmla="*/ 243802 h 923252"/>
              <a:gd name="connsiteX66" fmla="*/ 685800 w 3197225"/>
              <a:gd name="connsiteY66" fmla="*/ 212052 h 923252"/>
              <a:gd name="connsiteX67" fmla="*/ 657225 w 3197225"/>
              <a:gd name="connsiteY67" fmla="*/ 208877 h 923252"/>
              <a:gd name="connsiteX68" fmla="*/ 603250 w 3197225"/>
              <a:gd name="connsiteY68" fmla="*/ 199352 h 923252"/>
              <a:gd name="connsiteX69" fmla="*/ 581025 w 3197225"/>
              <a:gd name="connsiteY69" fmla="*/ 193002 h 923252"/>
              <a:gd name="connsiteX70" fmla="*/ 571500 w 3197225"/>
              <a:gd name="connsiteY70" fmla="*/ 189827 h 923252"/>
              <a:gd name="connsiteX71" fmla="*/ 552450 w 3197225"/>
              <a:gd name="connsiteY71" fmla="*/ 177127 h 923252"/>
              <a:gd name="connsiteX72" fmla="*/ 539750 w 3197225"/>
              <a:gd name="connsiteY72" fmla="*/ 158077 h 923252"/>
              <a:gd name="connsiteX73" fmla="*/ 527050 w 3197225"/>
              <a:gd name="connsiteY73" fmla="*/ 148552 h 923252"/>
              <a:gd name="connsiteX74" fmla="*/ 434975 w 3197225"/>
              <a:gd name="connsiteY74" fmla="*/ 145377 h 923252"/>
              <a:gd name="connsiteX75" fmla="*/ 412750 w 3197225"/>
              <a:gd name="connsiteY75" fmla="*/ 129502 h 923252"/>
              <a:gd name="connsiteX76" fmla="*/ 393700 w 3197225"/>
              <a:gd name="connsiteY76" fmla="*/ 123152 h 923252"/>
              <a:gd name="connsiteX77" fmla="*/ 365125 w 3197225"/>
              <a:gd name="connsiteY77" fmla="*/ 113627 h 923252"/>
              <a:gd name="connsiteX78" fmla="*/ 355600 w 3197225"/>
              <a:gd name="connsiteY78" fmla="*/ 110452 h 923252"/>
              <a:gd name="connsiteX79" fmla="*/ 346075 w 3197225"/>
              <a:gd name="connsiteY79" fmla="*/ 104102 h 923252"/>
              <a:gd name="connsiteX80" fmla="*/ 339725 w 3197225"/>
              <a:gd name="connsiteY80" fmla="*/ 94577 h 923252"/>
              <a:gd name="connsiteX81" fmla="*/ 320675 w 3197225"/>
              <a:gd name="connsiteY81" fmla="*/ 88227 h 923252"/>
              <a:gd name="connsiteX82" fmla="*/ 311150 w 3197225"/>
              <a:gd name="connsiteY82" fmla="*/ 85052 h 923252"/>
              <a:gd name="connsiteX83" fmla="*/ 254000 w 3197225"/>
              <a:gd name="connsiteY83" fmla="*/ 66002 h 923252"/>
              <a:gd name="connsiteX84" fmla="*/ 244475 w 3197225"/>
              <a:gd name="connsiteY84" fmla="*/ 62827 h 923252"/>
              <a:gd name="connsiteX85" fmla="*/ 234950 w 3197225"/>
              <a:gd name="connsiteY85" fmla="*/ 59652 h 923252"/>
              <a:gd name="connsiteX86" fmla="*/ 222250 w 3197225"/>
              <a:gd name="connsiteY86" fmla="*/ 56477 h 923252"/>
              <a:gd name="connsiteX87" fmla="*/ 209550 w 3197225"/>
              <a:gd name="connsiteY87" fmla="*/ 56477 h 923252"/>
              <a:gd name="connsiteX88" fmla="*/ 142875 w 3197225"/>
              <a:gd name="connsiteY88" fmla="*/ 34252 h 923252"/>
              <a:gd name="connsiteX89" fmla="*/ 117475 w 3197225"/>
              <a:gd name="connsiteY89" fmla="*/ 21552 h 923252"/>
              <a:gd name="connsiteX90" fmla="*/ 114300 w 3197225"/>
              <a:gd name="connsiteY90" fmla="*/ 12027 h 923252"/>
              <a:gd name="connsiteX91" fmla="*/ 101600 w 3197225"/>
              <a:gd name="connsiteY91" fmla="*/ 8852 h 923252"/>
              <a:gd name="connsiteX92" fmla="*/ 0 w 3197225"/>
              <a:gd name="connsiteY92" fmla="*/ 2502 h 923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3197225" h="923252">
                <a:moveTo>
                  <a:pt x="3197225" y="923252"/>
                </a:moveTo>
                <a:lnTo>
                  <a:pt x="2736850" y="923252"/>
                </a:lnTo>
                <a:lnTo>
                  <a:pt x="2733675" y="904202"/>
                </a:lnTo>
                <a:cubicBezTo>
                  <a:pt x="2731699" y="886421"/>
                  <a:pt x="2731369" y="875926"/>
                  <a:pt x="2727325" y="859752"/>
                </a:cubicBezTo>
                <a:cubicBezTo>
                  <a:pt x="2726513" y="856505"/>
                  <a:pt x="2727056" y="851887"/>
                  <a:pt x="2724150" y="850227"/>
                </a:cubicBezTo>
                <a:cubicBezTo>
                  <a:pt x="2718561" y="847033"/>
                  <a:pt x="2705100" y="847052"/>
                  <a:pt x="2705100" y="847052"/>
                </a:cubicBezTo>
                <a:lnTo>
                  <a:pt x="2543175" y="847052"/>
                </a:lnTo>
                <a:lnTo>
                  <a:pt x="2533650" y="831177"/>
                </a:lnTo>
                <a:lnTo>
                  <a:pt x="2378075" y="831177"/>
                </a:lnTo>
                <a:lnTo>
                  <a:pt x="2371725" y="805777"/>
                </a:lnTo>
                <a:cubicBezTo>
                  <a:pt x="2345482" y="783283"/>
                  <a:pt x="2359257" y="786727"/>
                  <a:pt x="2333625" y="786727"/>
                </a:cubicBezTo>
                <a:lnTo>
                  <a:pt x="2190750" y="786727"/>
                </a:lnTo>
                <a:lnTo>
                  <a:pt x="2178050" y="754977"/>
                </a:lnTo>
                <a:lnTo>
                  <a:pt x="2073275" y="754977"/>
                </a:lnTo>
                <a:lnTo>
                  <a:pt x="2025650" y="748627"/>
                </a:lnTo>
                <a:cubicBezTo>
                  <a:pt x="2020358" y="741219"/>
                  <a:pt x="2016213" y="732840"/>
                  <a:pt x="2009775" y="726402"/>
                </a:cubicBezTo>
                <a:cubicBezTo>
                  <a:pt x="2007408" y="724035"/>
                  <a:pt x="2002617" y="725594"/>
                  <a:pt x="2000250" y="723227"/>
                </a:cubicBezTo>
                <a:cubicBezTo>
                  <a:pt x="1997883" y="720860"/>
                  <a:pt x="1999166" y="716315"/>
                  <a:pt x="1997075" y="713702"/>
                </a:cubicBezTo>
                <a:cubicBezTo>
                  <a:pt x="1992599" y="708107"/>
                  <a:pt x="1984300" y="706269"/>
                  <a:pt x="1978025" y="704177"/>
                </a:cubicBezTo>
                <a:cubicBezTo>
                  <a:pt x="1933378" y="706803"/>
                  <a:pt x="1928380" y="709785"/>
                  <a:pt x="1889125" y="704177"/>
                </a:cubicBezTo>
                <a:cubicBezTo>
                  <a:pt x="1850929" y="698720"/>
                  <a:pt x="1910947" y="704084"/>
                  <a:pt x="1870075" y="694652"/>
                </a:cubicBezTo>
                <a:cubicBezTo>
                  <a:pt x="1859711" y="692260"/>
                  <a:pt x="1848908" y="692535"/>
                  <a:pt x="1838325" y="691477"/>
                </a:cubicBezTo>
                <a:cubicBezTo>
                  <a:pt x="1828262" y="676383"/>
                  <a:pt x="1833182" y="685572"/>
                  <a:pt x="1825625" y="662902"/>
                </a:cubicBezTo>
                <a:lnTo>
                  <a:pt x="1822450" y="653377"/>
                </a:lnTo>
                <a:cubicBezTo>
                  <a:pt x="1821392" y="650202"/>
                  <a:pt x="1822060" y="645708"/>
                  <a:pt x="1819275" y="643852"/>
                </a:cubicBezTo>
                <a:cubicBezTo>
                  <a:pt x="1807781" y="636189"/>
                  <a:pt x="1813163" y="639209"/>
                  <a:pt x="1803400" y="634327"/>
                </a:cubicBezTo>
                <a:lnTo>
                  <a:pt x="1647825" y="624802"/>
                </a:lnTo>
                <a:cubicBezTo>
                  <a:pt x="1644650" y="616335"/>
                  <a:pt x="1641341" y="607918"/>
                  <a:pt x="1638300" y="599402"/>
                </a:cubicBezTo>
                <a:cubicBezTo>
                  <a:pt x="1627521" y="569221"/>
                  <a:pt x="1635561" y="591403"/>
                  <a:pt x="1628775" y="567652"/>
                </a:cubicBezTo>
                <a:cubicBezTo>
                  <a:pt x="1627856" y="564434"/>
                  <a:pt x="1627967" y="560494"/>
                  <a:pt x="1625600" y="558127"/>
                </a:cubicBezTo>
                <a:cubicBezTo>
                  <a:pt x="1623233" y="555760"/>
                  <a:pt x="1619411" y="555219"/>
                  <a:pt x="1616075" y="554952"/>
                </a:cubicBezTo>
                <a:cubicBezTo>
                  <a:pt x="1592842" y="553093"/>
                  <a:pt x="1569500" y="553002"/>
                  <a:pt x="1546225" y="551777"/>
                </a:cubicBezTo>
                <a:lnTo>
                  <a:pt x="1495425" y="548602"/>
                </a:lnTo>
                <a:cubicBezTo>
                  <a:pt x="1493308" y="545427"/>
                  <a:pt x="1491773" y="541775"/>
                  <a:pt x="1489075" y="539077"/>
                </a:cubicBezTo>
                <a:cubicBezTo>
                  <a:pt x="1486377" y="536379"/>
                  <a:pt x="1481934" y="535707"/>
                  <a:pt x="1479550" y="532727"/>
                </a:cubicBezTo>
                <a:cubicBezTo>
                  <a:pt x="1462023" y="510819"/>
                  <a:pt x="1494147" y="535050"/>
                  <a:pt x="1466850" y="516852"/>
                </a:cubicBezTo>
                <a:cubicBezTo>
                  <a:pt x="1464733" y="513677"/>
                  <a:pt x="1463480" y="509711"/>
                  <a:pt x="1460500" y="507327"/>
                </a:cubicBezTo>
                <a:cubicBezTo>
                  <a:pt x="1457887" y="505236"/>
                  <a:pt x="1453968" y="505649"/>
                  <a:pt x="1450975" y="504152"/>
                </a:cubicBezTo>
                <a:cubicBezTo>
                  <a:pt x="1447562" y="502445"/>
                  <a:pt x="1444863" y="499509"/>
                  <a:pt x="1441450" y="497802"/>
                </a:cubicBezTo>
                <a:cubicBezTo>
                  <a:pt x="1434431" y="494292"/>
                  <a:pt x="1434162" y="494627"/>
                  <a:pt x="1428750" y="494627"/>
                </a:cubicBezTo>
                <a:lnTo>
                  <a:pt x="1374775" y="481927"/>
                </a:lnTo>
                <a:cubicBezTo>
                  <a:pt x="1365250" y="480869"/>
                  <a:pt x="1355751" y="479548"/>
                  <a:pt x="1346200" y="478752"/>
                </a:cubicBezTo>
                <a:cubicBezTo>
                  <a:pt x="1293298" y="474344"/>
                  <a:pt x="1312166" y="484637"/>
                  <a:pt x="1289050" y="469227"/>
                </a:cubicBezTo>
                <a:cubicBezTo>
                  <a:pt x="1286933" y="466052"/>
                  <a:pt x="1285398" y="462400"/>
                  <a:pt x="1282700" y="459702"/>
                </a:cubicBezTo>
                <a:cubicBezTo>
                  <a:pt x="1280002" y="457004"/>
                  <a:pt x="1275559" y="456332"/>
                  <a:pt x="1273175" y="453352"/>
                </a:cubicBezTo>
                <a:cubicBezTo>
                  <a:pt x="1271084" y="450739"/>
                  <a:pt x="1272367" y="446194"/>
                  <a:pt x="1270000" y="443827"/>
                </a:cubicBezTo>
                <a:cubicBezTo>
                  <a:pt x="1264604" y="438431"/>
                  <a:pt x="1250950" y="431127"/>
                  <a:pt x="1250950" y="431127"/>
                </a:cubicBezTo>
                <a:cubicBezTo>
                  <a:pt x="1248833" y="427952"/>
                  <a:pt x="1247580" y="423986"/>
                  <a:pt x="1244600" y="421602"/>
                </a:cubicBezTo>
                <a:cubicBezTo>
                  <a:pt x="1241987" y="419511"/>
                  <a:pt x="1238376" y="418977"/>
                  <a:pt x="1235075" y="418427"/>
                </a:cubicBezTo>
                <a:cubicBezTo>
                  <a:pt x="1225622" y="416851"/>
                  <a:pt x="1216025" y="416310"/>
                  <a:pt x="1206500" y="415252"/>
                </a:cubicBezTo>
                <a:cubicBezTo>
                  <a:pt x="1133496" y="422552"/>
                  <a:pt x="1200212" y="419492"/>
                  <a:pt x="1162050" y="415252"/>
                </a:cubicBezTo>
                <a:cubicBezTo>
                  <a:pt x="1114056" y="409919"/>
                  <a:pt x="1128310" y="422787"/>
                  <a:pt x="1114425" y="408902"/>
                </a:cubicBezTo>
                <a:lnTo>
                  <a:pt x="1069975" y="358102"/>
                </a:lnTo>
                <a:cubicBezTo>
                  <a:pt x="1056217" y="357044"/>
                  <a:pt x="1042330" y="357079"/>
                  <a:pt x="1028700" y="354927"/>
                </a:cubicBezTo>
                <a:cubicBezTo>
                  <a:pt x="1022088" y="353883"/>
                  <a:pt x="1016329" y="349022"/>
                  <a:pt x="1009650" y="348577"/>
                </a:cubicBezTo>
                <a:lnTo>
                  <a:pt x="962025" y="345402"/>
                </a:lnTo>
                <a:cubicBezTo>
                  <a:pt x="955675" y="341169"/>
                  <a:pt x="945388" y="339942"/>
                  <a:pt x="942975" y="332702"/>
                </a:cubicBezTo>
                <a:cubicBezTo>
                  <a:pt x="934995" y="308761"/>
                  <a:pt x="945760" y="338271"/>
                  <a:pt x="933450" y="313652"/>
                </a:cubicBezTo>
                <a:cubicBezTo>
                  <a:pt x="931953" y="310659"/>
                  <a:pt x="932642" y="306494"/>
                  <a:pt x="930275" y="304127"/>
                </a:cubicBezTo>
                <a:cubicBezTo>
                  <a:pt x="927908" y="301760"/>
                  <a:pt x="923925" y="302010"/>
                  <a:pt x="920750" y="300952"/>
                </a:cubicBezTo>
                <a:cubicBezTo>
                  <a:pt x="918633" y="297777"/>
                  <a:pt x="917636" y="293449"/>
                  <a:pt x="914400" y="291427"/>
                </a:cubicBezTo>
                <a:cubicBezTo>
                  <a:pt x="908724" y="287879"/>
                  <a:pt x="901700" y="287194"/>
                  <a:pt x="895350" y="285077"/>
                </a:cubicBezTo>
                <a:lnTo>
                  <a:pt x="876300" y="278727"/>
                </a:lnTo>
                <a:cubicBezTo>
                  <a:pt x="865771" y="275217"/>
                  <a:pt x="870122" y="275552"/>
                  <a:pt x="863600" y="275552"/>
                </a:cubicBezTo>
                <a:lnTo>
                  <a:pt x="758825" y="272377"/>
                </a:lnTo>
                <a:lnTo>
                  <a:pt x="727075" y="243802"/>
                </a:lnTo>
                <a:cubicBezTo>
                  <a:pt x="724923" y="241957"/>
                  <a:pt x="692737" y="212823"/>
                  <a:pt x="685800" y="212052"/>
                </a:cubicBezTo>
                <a:lnTo>
                  <a:pt x="657225" y="208877"/>
                </a:lnTo>
                <a:cubicBezTo>
                  <a:pt x="627085" y="198830"/>
                  <a:pt x="644841" y="203133"/>
                  <a:pt x="603250" y="199352"/>
                </a:cubicBezTo>
                <a:cubicBezTo>
                  <a:pt x="580412" y="191739"/>
                  <a:pt x="608932" y="200975"/>
                  <a:pt x="581025" y="193002"/>
                </a:cubicBezTo>
                <a:cubicBezTo>
                  <a:pt x="577807" y="192083"/>
                  <a:pt x="574426" y="191452"/>
                  <a:pt x="571500" y="189827"/>
                </a:cubicBezTo>
                <a:cubicBezTo>
                  <a:pt x="564829" y="186121"/>
                  <a:pt x="552450" y="177127"/>
                  <a:pt x="552450" y="177127"/>
                </a:cubicBezTo>
                <a:cubicBezTo>
                  <a:pt x="548217" y="170777"/>
                  <a:pt x="546100" y="162310"/>
                  <a:pt x="539750" y="158077"/>
                </a:cubicBezTo>
                <a:cubicBezTo>
                  <a:pt x="528980" y="150897"/>
                  <a:pt x="532923" y="154425"/>
                  <a:pt x="527050" y="148552"/>
                </a:cubicBezTo>
                <a:lnTo>
                  <a:pt x="434975" y="145377"/>
                </a:lnTo>
                <a:cubicBezTo>
                  <a:pt x="427567" y="140085"/>
                  <a:pt x="420766" y="133818"/>
                  <a:pt x="412750" y="129502"/>
                </a:cubicBezTo>
                <a:cubicBezTo>
                  <a:pt x="406857" y="126329"/>
                  <a:pt x="400050" y="125269"/>
                  <a:pt x="393700" y="123152"/>
                </a:cubicBezTo>
                <a:lnTo>
                  <a:pt x="365125" y="113627"/>
                </a:lnTo>
                <a:cubicBezTo>
                  <a:pt x="361950" y="112569"/>
                  <a:pt x="358385" y="112308"/>
                  <a:pt x="355600" y="110452"/>
                </a:cubicBezTo>
                <a:lnTo>
                  <a:pt x="346075" y="104102"/>
                </a:lnTo>
                <a:cubicBezTo>
                  <a:pt x="343958" y="100927"/>
                  <a:pt x="342961" y="96599"/>
                  <a:pt x="339725" y="94577"/>
                </a:cubicBezTo>
                <a:cubicBezTo>
                  <a:pt x="334049" y="91029"/>
                  <a:pt x="327025" y="90344"/>
                  <a:pt x="320675" y="88227"/>
                </a:cubicBezTo>
                <a:lnTo>
                  <a:pt x="311150" y="85052"/>
                </a:lnTo>
                <a:lnTo>
                  <a:pt x="254000" y="66002"/>
                </a:lnTo>
                <a:lnTo>
                  <a:pt x="244475" y="62827"/>
                </a:lnTo>
                <a:cubicBezTo>
                  <a:pt x="241300" y="61769"/>
                  <a:pt x="238197" y="60464"/>
                  <a:pt x="234950" y="59652"/>
                </a:cubicBezTo>
                <a:cubicBezTo>
                  <a:pt x="230717" y="58594"/>
                  <a:pt x="226580" y="57018"/>
                  <a:pt x="222250" y="56477"/>
                </a:cubicBezTo>
                <a:cubicBezTo>
                  <a:pt x="218049" y="55952"/>
                  <a:pt x="213783" y="56477"/>
                  <a:pt x="209550" y="56477"/>
                </a:cubicBezTo>
                <a:lnTo>
                  <a:pt x="142875" y="34252"/>
                </a:lnTo>
                <a:cubicBezTo>
                  <a:pt x="134408" y="30019"/>
                  <a:pt x="124947" y="27364"/>
                  <a:pt x="117475" y="21552"/>
                </a:cubicBezTo>
                <a:cubicBezTo>
                  <a:pt x="114833" y="19497"/>
                  <a:pt x="116913" y="14118"/>
                  <a:pt x="114300" y="12027"/>
                </a:cubicBezTo>
                <a:cubicBezTo>
                  <a:pt x="110893" y="9301"/>
                  <a:pt x="105780" y="10106"/>
                  <a:pt x="101600" y="8852"/>
                </a:cubicBezTo>
                <a:cubicBezTo>
                  <a:pt x="51428" y="-6200"/>
                  <a:pt x="109869" y="2502"/>
                  <a:pt x="0" y="2502"/>
                </a:cubicBezTo>
              </a:path>
            </a:pathLst>
          </a:custGeom>
          <a:no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prstClr val="white"/>
              </a:solidFill>
              <a:latin typeface="Arial"/>
              <a:sym typeface="Arial"/>
            </a:endParaRPr>
          </a:p>
        </p:txBody>
      </p:sp>
      <p:sp>
        <p:nvSpPr>
          <p:cNvPr id="769" name="Freeform 768">
            <a:extLst>
              <a:ext uri="{FF2B5EF4-FFF2-40B4-BE49-F238E27FC236}">
                <a16:creationId xmlns:a16="http://schemas.microsoft.com/office/drawing/2014/main" id="{3E80DC75-FD8B-5639-F3A8-ABC8C44AB207}"/>
              </a:ext>
            </a:extLst>
          </p:cNvPr>
          <p:cNvSpPr/>
          <p:nvPr/>
        </p:nvSpPr>
        <p:spPr>
          <a:xfrm>
            <a:off x="1753473" y="2709527"/>
            <a:ext cx="4220633" cy="1457244"/>
          </a:xfrm>
          <a:custGeom>
            <a:avLst/>
            <a:gdLst>
              <a:gd name="connsiteX0" fmla="*/ 3165475 w 3165475"/>
              <a:gd name="connsiteY0" fmla="*/ 1092933 h 1092933"/>
              <a:gd name="connsiteX1" fmla="*/ 2717800 w 3165475"/>
              <a:gd name="connsiteY1" fmla="*/ 1092933 h 1092933"/>
              <a:gd name="connsiteX2" fmla="*/ 2717800 w 3165475"/>
              <a:gd name="connsiteY2" fmla="*/ 1092933 h 1092933"/>
              <a:gd name="connsiteX3" fmla="*/ 2717800 w 3165475"/>
              <a:gd name="connsiteY3" fmla="*/ 1092933 h 1092933"/>
              <a:gd name="connsiteX4" fmla="*/ 2717800 w 3165475"/>
              <a:gd name="connsiteY4" fmla="*/ 1092933 h 1092933"/>
              <a:gd name="connsiteX5" fmla="*/ 2714625 w 3165475"/>
              <a:gd name="connsiteY5" fmla="*/ 1073883 h 1092933"/>
              <a:gd name="connsiteX6" fmla="*/ 2555875 w 3165475"/>
              <a:gd name="connsiteY6" fmla="*/ 1073883 h 1092933"/>
              <a:gd name="connsiteX7" fmla="*/ 2549525 w 3165475"/>
              <a:gd name="connsiteY7" fmla="*/ 1051658 h 1092933"/>
              <a:gd name="connsiteX8" fmla="*/ 2530475 w 3165475"/>
              <a:gd name="connsiteY8" fmla="*/ 1026258 h 1092933"/>
              <a:gd name="connsiteX9" fmla="*/ 2355850 w 3165475"/>
              <a:gd name="connsiteY9" fmla="*/ 1026258 h 1092933"/>
              <a:gd name="connsiteX10" fmla="*/ 2346325 w 3165475"/>
              <a:gd name="connsiteY10" fmla="*/ 997683 h 1092933"/>
              <a:gd name="connsiteX11" fmla="*/ 2266950 w 3165475"/>
              <a:gd name="connsiteY11" fmla="*/ 997683 h 1092933"/>
              <a:gd name="connsiteX12" fmla="*/ 2257425 w 3165475"/>
              <a:gd name="connsiteY12" fmla="*/ 994508 h 1092933"/>
              <a:gd name="connsiteX13" fmla="*/ 2254250 w 3165475"/>
              <a:gd name="connsiteY13" fmla="*/ 984983 h 1092933"/>
              <a:gd name="connsiteX14" fmla="*/ 2219325 w 3165475"/>
              <a:gd name="connsiteY14" fmla="*/ 975458 h 1092933"/>
              <a:gd name="connsiteX15" fmla="*/ 2190750 w 3165475"/>
              <a:gd name="connsiteY15" fmla="*/ 962758 h 1092933"/>
              <a:gd name="connsiteX16" fmla="*/ 2174875 w 3165475"/>
              <a:gd name="connsiteY16" fmla="*/ 950058 h 1092933"/>
              <a:gd name="connsiteX17" fmla="*/ 2162175 w 3165475"/>
              <a:gd name="connsiteY17" fmla="*/ 937358 h 1092933"/>
              <a:gd name="connsiteX18" fmla="*/ 2016125 w 3165475"/>
              <a:gd name="connsiteY18" fmla="*/ 937358 h 1092933"/>
              <a:gd name="connsiteX19" fmla="*/ 1987550 w 3165475"/>
              <a:gd name="connsiteY19" fmla="*/ 911958 h 1092933"/>
              <a:gd name="connsiteX20" fmla="*/ 1968500 w 3165475"/>
              <a:gd name="connsiteY20" fmla="*/ 889733 h 1092933"/>
              <a:gd name="connsiteX21" fmla="*/ 1939925 w 3165475"/>
              <a:gd name="connsiteY21" fmla="*/ 877033 h 1092933"/>
              <a:gd name="connsiteX22" fmla="*/ 1885950 w 3165475"/>
              <a:gd name="connsiteY22" fmla="*/ 870683 h 1092933"/>
              <a:gd name="connsiteX23" fmla="*/ 1866900 w 3165475"/>
              <a:gd name="connsiteY23" fmla="*/ 861158 h 1092933"/>
              <a:gd name="connsiteX24" fmla="*/ 1841500 w 3165475"/>
              <a:gd name="connsiteY24" fmla="*/ 854808 h 1092933"/>
              <a:gd name="connsiteX25" fmla="*/ 1822450 w 3165475"/>
              <a:gd name="connsiteY25" fmla="*/ 845283 h 1092933"/>
              <a:gd name="connsiteX26" fmla="*/ 1806575 w 3165475"/>
              <a:gd name="connsiteY26" fmla="*/ 823058 h 1092933"/>
              <a:gd name="connsiteX27" fmla="*/ 1793875 w 3165475"/>
              <a:gd name="connsiteY27" fmla="*/ 816708 h 1092933"/>
              <a:gd name="connsiteX28" fmla="*/ 1685925 w 3165475"/>
              <a:gd name="connsiteY28" fmla="*/ 810358 h 1092933"/>
              <a:gd name="connsiteX29" fmla="*/ 1660525 w 3165475"/>
              <a:gd name="connsiteY29" fmla="*/ 800833 h 1092933"/>
              <a:gd name="connsiteX30" fmla="*/ 1641475 w 3165475"/>
              <a:gd name="connsiteY30" fmla="*/ 791308 h 1092933"/>
              <a:gd name="connsiteX31" fmla="*/ 1635125 w 3165475"/>
              <a:gd name="connsiteY31" fmla="*/ 781783 h 1092933"/>
              <a:gd name="connsiteX32" fmla="*/ 1625600 w 3165475"/>
              <a:gd name="connsiteY32" fmla="*/ 775433 h 1092933"/>
              <a:gd name="connsiteX33" fmla="*/ 1616075 w 3165475"/>
              <a:gd name="connsiteY33" fmla="*/ 756383 h 1092933"/>
              <a:gd name="connsiteX34" fmla="*/ 1606550 w 3165475"/>
              <a:gd name="connsiteY34" fmla="*/ 753208 h 1092933"/>
              <a:gd name="connsiteX35" fmla="*/ 1600200 w 3165475"/>
              <a:gd name="connsiteY35" fmla="*/ 743683 h 1092933"/>
              <a:gd name="connsiteX36" fmla="*/ 1581150 w 3165475"/>
              <a:gd name="connsiteY36" fmla="*/ 737333 h 1092933"/>
              <a:gd name="connsiteX37" fmla="*/ 1571625 w 3165475"/>
              <a:gd name="connsiteY37" fmla="*/ 734158 h 1092933"/>
              <a:gd name="connsiteX38" fmla="*/ 1562100 w 3165475"/>
              <a:gd name="connsiteY38" fmla="*/ 727808 h 1092933"/>
              <a:gd name="connsiteX39" fmla="*/ 1527175 w 3165475"/>
              <a:gd name="connsiteY39" fmla="*/ 724633 h 1092933"/>
              <a:gd name="connsiteX40" fmla="*/ 1482725 w 3165475"/>
              <a:gd name="connsiteY40" fmla="*/ 711933 h 1092933"/>
              <a:gd name="connsiteX41" fmla="*/ 1473200 w 3165475"/>
              <a:gd name="connsiteY41" fmla="*/ 708758 h 1092933"/>
              <a:gd name="connsiteX42" fmla="*/ 1463675 w 3165475"/>
              <a:gd name="connsiteY42" fmla="*/ 705583 h 1092933"/>
              <a:gd name="connsiteX43" fmla="*/ 1435100 w 3165475"/>
              <a:gd name="connsiteY43" fmla="*/ 670658 h 1092933"/>
              <a:gd name="connsiteX44" fmla="*/ 1400175 w 3165475"/>
              <a:gd name="connsiteY44" fmla="*/ 667483 h 1092933"/>
              <a:gd name="connsiteX45" fmla="*/ 1358900 w 3165475"/>
              <a:gd name="connsiteY45" fmla="*/ 664308 h 1092933"/>
              <a:gd name="connsiteX46" fmla="*/ 1330325 w 3165475"/>
              <a:gd name="connsiteY46" fmla="*/ 645258 h 1092933"/>
              <a:gd name="connsiteX47" fmla="*/ 1311275 w 3165475"/>
              <a:gd name="connsiteY47" fmla="*/ 638908 h 1092933"/>
              <a:gd name="connsiteX48" fmla="*/ 1301750 w 3165475"/>
              <a:gd name="connsiteY48" fmla="*/ 632558 h 1092933"/>
              <a:gd name="connsiteX49" fmla="*/ 1285875 w 3165475"/>
              <a:gd name="connsiteY49" fmla="*/ 629383 h 1092933"/>
              <a:gd name="connsiteX50" fmla="*/ 1276350 w 3165475"/>
              <a:gd name="connsiteY50" fmla="*/ 626208 h 1092933"/>
              <a:gd name="connsiteX51" fmla="*/ 1270000 w 3165475"/>
              <a:gd name="connsiteY51" fmla="*/ 594458 h 1092933"/>
              <a:gd name="connsiteX52" fmla="*/ 1266825 w 3165475"/>
              <a:gd name="connsiteY52" fmla="*/ 584933 h 1092933"/>
              <a:gd name="connsiteX53" fmla="*/ 1257300 w 3165475"/>
              <a:gd name="connsiteY53" fmla="*/ 578583 h 1092933"/>
              <a:gd name="connsiteX54" fmla="*/ 1250950 w 3165475"/>
              <a:gd name="connsiteY54" fmla="*/ 562708 h 1092933"/>
              <a:gd name="connsiteX55" fmla="*/ 1143000 w 3165475"/>
              <a:gd name="connsiteY55" fmla="*/ 553183 h 1092933"/>
              <a:gd name="connsiteX56" fmla="*/ 1117600 w 3165475"/>
              <a:gd name="connsiteY56" fmla="*/ 537308 h 1092933"/>
              <a:gd name="connsiteX57" fmla="*/ 1098550 w 3165475"/>
              <a:gd name="connsiteY57" fmla="*/ 527783 h 1092933"/>
              <a:gd name="connsiteX58" fmla="*/ 1089025 w 3165475"/>
              <a:gd name="connsiteY58" fmla="*/ 508733 h 1092933"/>
              <a:gd name="connsiteX59" fmla="*/ 1082675 w 3165475"/>
              <a:gd name="connsiteY59" fmla="*/ 489683 h 1092933"/>
              <a:gd name="connsiteX60" fmla="*/ 1076325 w 3165475"/>
              <a:gd name="connsiteY60" fmla="*/ 470633 h 1092933"/>
              <a:gd name="connsiteX61" fmla="*/ 1073150 w 3165475"/>
              <a:gd name="connsiteY61" fmla="*/ 461108 h 1092933"/>
              <a:gd name="connsiteX62" fmla="*/ 1063625 w 3165475"/>
              <a:gd name="connsiteY62" fmla="*/ 454758 h 1092933"/>
              <a:gd name="connsiteX63" fmla="*/ 1047750 w 3165475"/>
              <a:gd name="connsiteY63" fmla="*/ 432533 h 1092933"/>
              <a:gd name="connsiteX64" fmla="*/ 1038225 w 3165475"/>
              <a:gd name="connsiteY64" fmla="*/ 426183 h 1092933"/>
              <a:gd name="connsiteX65" fmla="*/ 1019175 w 3165475"/>
              <a:gd name="connsiteY65" fmla="*/ 419833 h 1092933"/>
              <a:gd name="connsiteX66" fmla="*/ 1009650 w 3165475"/>
              <a:gd name="connsiteY66" fmla="*/ 416658 h 1092933"/>
              <a:gd name="connsiteX67" fmla="*/ 917575 w 3165475"/>
              <a:gd name="connsiteY67" fmla="*/ 407133 h 1092933"/>
              <a:gd name="connsiteX68" fmla="*/ 895350 w 3165475"/>
              <a:gd name="connsiteY68" fmla="*/ 375383 h 1092933"/>
              <a:gd name="connsiteX69" fmla="*/ 885825 w 3165475"/>
              <a:gd name="connsiteY69" fmla="*/ 356333 h 1092933"/>
              <a:gd name="connsiteX70" fmla="*/ 876300 w 3165475"/>
              <a:gd name="connsiteY70" fmla="*/ 353158 h 1092933"/>
              <a:gd name="connsiteX71" fmla="*/ 854075 w 3165475"/>
              <a:gd name="connsiteY71" fmla="*/ 349983 h 1092933"/>
              <a:gd name="connsiteX72" fmla="*/ 768350 w 3165475"/>
              <a:gd name="connsiteY72" fmla="*/ 346808 h 1092933"/>
              <a:gd name="connsiteX73" fmla="*/ 749300 w 3165475"/>
              <a:gd name="connsiteY73" fmla="*/ 340458 h 1092933"/>
              <a:gd name="connsiteX74" fmla="*/ 733425 w 3165475"/>
              <a:gd name="connsiteY74" fmla="*/ 324583 h 1092933"/>
              <a:gd name="connsiteX75" fmla="*/ 720725 w 3165475"/>
              <a:gd name="connsiteY75" fmla="*/ 296008 h 1092933"/>
              <a:gd name="connsiteX76" fmla="*/ 717550 w 3165475"/>
              <a:gd name="connsiteY76" fmla="*/ 286483 h 1092933"/>
              <a:gd name="connsiteX77" fmla="*/ 708025 w 3165475"/>
              <a:gd name="connsiteY77" fmla="*/ 273783 h 1092933"/>
              <a:gd name="connsiteX78" fmla="*/ 679450 w 3165475"/>
              <a:gd name="connsiteY78" fmla="*/ 248383 h 1092933"/>
              <a:gd name="connsiteX79" fmla="*/ 650875 w 3165475"/>
              <a:gd name="connsiteY79" fmla="*/ 245208 h 1092933"/>
              <a:gd name="connsiteX80" fmla="*/ 641350 w 3165475"/>
              <a:gd name="connsiteY80" fmla="*/ 238858 h 1092933"/>
              <a:gd name="connsiteX81" fmla="*/ 587375 w 3165475"/>
              <a:gd name="connsiteY81" fmla="*/ 235683 h 1092933"/>
              <a:gd name="connsiteX82" fmla="*/ 568325 w 3165475"/>
              <a:gd name="connsiteY82" fmla="*/ 229333 h 1092933"/>
              <a:gd name="connsiteX83" fmla="*/ 558800 w 3165475"/>
              <a:gd name="connsiteY83" fmla="*/ 226158 h 1092933"/>
              <a:gd name="connsiteX84" fmla="*/ 536575 w 3165475"/>
              <a:gd name="connsiteY84" fmla="*/ 200758 h 1092933"/>
              <a:gd name="connsiteX85" fmla="*/ 523875 w 3165475"/>
              <a:gd name="connsiteY85" fmla="*/ 172183 h 1092933"/>
              <a:gd name="connsiteX86" fmla="*/ 488950 w 3165475"/>
              <a:gd name="connsiteY86" fmla="*/ 149958 h 1092933"/>
              <a:gd name="connsiteX87" fmla="*/ 393700 w 3165475"/>
              <a:gd name="connsiteY87" fmla="*/ 143608 h 1092933"/>
              <a:gd name="connsiteX88" fmla="*/ 374650 w 3165475"/>
              <a:gd name="connsiteY88" fmla="*/ 137258 h 1092933"/>
              <a:gd name="connsiteX89" fmla="*/ 355600 w 3165475"/>
              <a:gd name="connsiteY89" fmla="*/ 108683 h 1092933"/>
              <a:gd name="connsiteX90" fmla="*/ 349250 w 3165475"/>
              <a:gd name="connsiteY90" fmla="*/ 99158 h 1092933"/>
              <a:gd name="connsiteX91" fmla="*/ 342900 w 3165475"/>
              <a:gd name="connsiteY91" fmla="*/ 89633 h 1092933"/>
              <a:gd name="connsiteX92" fmla="*/ 336550 w 3165475"/>
              <a:gd name="connsiteY92" fmla="*/ 86458 h 1092933"/>
              <a:gd name="connsiteX93" fmla="*/ 269875 w 3165475"/>
              <a:gd name="connsiteY93" fmla="*/ 80108 h 1092933"/>
              <a:gd name="connsiteX94" fmla="*/ 241300 w 3165475"/>
              <a:gd name="connsiteY94" fmla="*/ 73758 h 1092933"/>
              <a:gd name="connsiteX95" fmla="*/ 231775 w 3165475"/>
              <a:gd name="connsiteY95" fmla="*/ 70583 h 1092933"/>
              <a:gd name="connsiteX96" fmla="*/ 187325 w 3165475"/>
              <a:gd name="connsiteY96" fmla="*/ 67408 h 1092933"/>
              <a:gd name="connsiteX97" fmla="*/ 177800 w 3165475"/>
              <a:gd name="connsiteY97" fmla="*/ 64233 h 1092933"/>
              <a:gd name="connsiteX98" fmla="*/ 171450 w 3165475"/>
              <a:gd name="connsiteY98" fmla="*/ 54708 h 1092933"/>
              <a:gd name="connsiteX99" fmla="*/ 161925 w 3165475"/>
              <a:gd name="connsiteY99" fmla="*/ 48358 h 1092933"/>
              <a:gd name="connsiteX100" fmla="*/ 155575 w 3165475"/>
              <a:gd name="connsiteY100" fmla="*/ 38833 h 1092933"/>
              <a:gd name="connsiteX101" fmla="*/ 107950 w 3165475"/>
              <a:gd name="connsiteY101" fmla="*/ 29308 h 1092933"/>
              <a:gd name="connsiteX102" fmla="*/ 88900 w 3165475"/>
              <a:gd name="connsiteY102" fmla="*/ 22958 h 1092933"/>
              <a:gd name="connsiteX103" fmla="*/ 79375 w 3165475"/>
              <a:gd name="connsiteY103" fmla="*/ 19783 h 1092933"/>
              <a:gd name="connsiteX104" fmla="*/ 60325 w 3165475"/>
              <a:gd name="connsiteY104" fmla="*/ 7083 h 1092933"/>
              <a:gd name="connsiteX105" fmla="*/ 38100 w 3165475"/>
              <a:gd name="connsiteY105" fmla="*/ 3908 h 1092933"/>
              <a:gd name="connsiteX106" fmla="*/ 0 w 3165475"/>
              <a:gd name="connsiteY106" fmla="*/ 733 h 1092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3165475" h="1092933">
                <a:moveTo>
                  <a:pt x="3165475" y="1092933"/>
                </a:moveTo>
                <a:lnTo>
                  <a:pt x="2717800" y="1092933"/>
                </a:lnTo>
                <a:lnTo>
                  <a:pt x="2717800" y="1092933"/>
                </a:lnTo>
                <a:lnTo>
                  <a:pt x="2717800" y="1092933"/>
                </a:lnTo>
                <a:lnTo>
                  <a:pt x="2717800" y="1092933"/>
                </a:lnTo>
                <a:lnTo>
                  <a:pt x="2714625" y="1073883"/>
                </a:lnTo>
                <a:lnTo>
                  <a:pt x="2555875" y="1073883"/>
                </a:lnTo>
                <a:lnTo>
                  <a:pt x="2549525" y="1051658"/>
                </a:lnTo>
                <a:cubicBezTo>
                  <a:pt x="2535878" y="1024365"/>
                  <a:pt x="2546291" y="1026258"/>
                  <a:pt x="2530475" y="1026258"/>
                </a:cubicBezTo>
                <a:lnTo>
                  <a:pt x="2355850" y="1026258"/>
                </a:lnTo>
                <a:lnTo>
                  <a:pt x="2346325" y="997683"/>
                </a:lnTo>
                <a:cubicBezTo>
                  <a:pt x="2307626" y="1001983"/>
                  <a:pt x="2315385" y="1002781"/>
                  <a:pt x="2266950" y="997683"/>
                </a:cubicBezTo>
                <a:cubicBezTo>
                  <a:pt x="2263622" y="997333"/>
                  <a:pt x="2260600" y="995566"/>
                  <a:pt x="2257425" y="994508"/>
                </a:cubicBezTo>
                <a:cubicBezTo>
                  <a:pt x="2256367" y="991333"/>
                  <a:pt x="2256973" y="986928"/>
                  <a:pt x="2254250" y="984983"/>
                </a:cubicBezTo>
                <a:cubicBezTo>
                  <a:pt x="2246349" y="979339"/>
                  <a:pt x="2228648" y="978001"/>
                  <a:pt x="2219325" y="975458"/>
                </a:cubicBezTo>
                <a:cubicBezTo>
                  <a:pt x="2200143" y="970226"/>
                  <a:pt x="2203856" y="971495"/>
                  <a:pt x="2190750" y="962758"/>
                </a:cubicBezTo>
                <a:cubicBezTo>
                  <a:pt x="2172552" y="935461"/>
                  <a:pt x="2196783" y="967585"/>
                  <a:pt x="2174875" y="950058"/>
                </a:cubicBezTo>
                <a:cubicBezTo>
                  <a:pt x="2149333" y="929624"/>
                  <a:pt x="2183027" y="947784"/>
                  <a:pt x="2162175" y="937358"/>
                </a:cubicBezTo>
                <a:lnTo>
                  <a:pt x="2016125" y="937358"/>
                </a:lnTo>
                <a:lnTo>
                  <a:pt x="1987550" y="911958"/>
                </a:lnTo>
                <a:cubicBezTo>
                  <a:pt x="1981200" y="904550"/>
                  <a:pt x="1975399" y="896632"/>
                  <a:pt x="1968500" y="889733"/>
                </a:cubicBezTo>
                <a:cubicBezTo>
                  <a:pt x="1960953" y="882186"/>
                  <a:pt x="1949356" y="880177"/>
                  <a:pt x="1939925" y="877033"/>
                </a:cubicBezTo>
                <a:cubicBezTo>
                  <a:pt x="1916308" y="869161"/>
                  <a:pt x="1933738" y="874096"/>
                  <a:pt x="1885950" y="870683"/>
                </a:cubicBezTo>
                <a:cubicBezTo>
                  <a:pt x="1862009" y="862703"/>
                  <a:pt x="1891519" y="873468"/>
                  <a:pt x="1866900" y="861158"/>
                </a:cubicBezTo>
                <a:cubicBezTo>
                  <a:pt x="1859642" y="857529"/>
                  <a:pt x="1848746" y="856619"/>
                  <a:pt x="1841500" y="854808"/>
                </a:cubicBezTo>
                <a:cubicBezTo>
                  <a:pt x="1830984" y="852179"/>
                  <a:pt x="1831762" y="851491"/>
                  <a:pt x="1822450" y="845283"/>
                </a:cubicBezTo>
                <a:cubicBezTo>
                  <a:pt x="1812925" y="816708"/>
                  <a:pt x="1823508" y="831525"/>
                  <a:pt x="1806575" y="823058"/>
                </a:cubicBezTo>
                <a:cubicBezTo>
                  <a:pt x="1792701" y="816121"/>
                  <a:pt x="1801828" y="816708"/>
                  <a:pt x="1793875" y="816708"/>
                </a:cubicBezTo>
                <a:lnTo>
                  <a:pt x="1685925" y="810358"/>
                </a:lnTo>
                <a:cubicBezTo>
                  <a:pt x="1677458" y="807183"/>
                  <a:pt x="1668757" y="804575"/>
                  <a:pt x="1660525" y="800833"/>
                </a:cubicBezTo>
                <a:cubicBezTo>
                  <a:pt x="1626673" y="785446"/>
                  <a:pt x="1673514" y="801988"/>
                  <a:pt x="1641475" y="791308"/>
                </a:cubicBezTo>
                <a:cubicBezTo>
                  <a:pt x="1639358" y="788133"/>
                  <a:pt x="1637823" y="784481"/>
                  <a:pt x="1635125" y="781783"/>
                </a:cubicBezTo>
                <a:cubicBezTo>
                  <a:pt x="1632427" y="779085"/>
                  <a:pt x="1627984" y="778413"/>
                  <a:pt x="1625600" y="775433"/>
                </a:cubicBezTo>
                <a:cubicBezTo>
                  <a:pt x="1615375" y="762651"/>
                  <a:pt x="1630944" y="768278"/>
                  <a:pt x="1616075" y="756383"/>
                </a:cubicBezTo>
                <a:cubicBezTo>
                  <a:pt x="1613462" y="754292"/>
                  <a:pt x="1609725" y="754266"/>
                  <a:pt x="1606550" y="753208"/>
                </a:cubicBezTo>
                <a:cubicBezTo>
                  <a:pt x="1604433" y="750033"/>
                  <a:pt x="1603436" y="745705"/>
                  <a:pt x="1600200" y="743683"/>
                </a:cubicBezTo>
                <a:cubicBezTo>
                  <a:pt x="1594524" y="740135"/>
                  <a:pt x="1587500" y="739450"/>
                  <a:pt x="1581150" y="737333"/>
                </a:cubicBezTo>
                <a:cubicBezTo>
                  <a:pt x="1577975" y="736275"/>
                  <a:pt x="1574410" y="736014"/>
                  <a:pt x="1571625" y="734158"/>
                </a:cubicBezTo>
                <a:cubicBezTo>
                  <a:pt x="1568450" y="732041"/>
                  <a:pt x="1565831" y="728608"/>
                  <a:pt x="1562100" y="727808"/>
                </a:cubicBezTo>
                <a:cubicBezTo>
                  <a:pt x="1550670" y="725359"/>
                  <a:pt x="1538817" y="725691"/>
                  <a:pt x="1527175" y="724633"/>
                </a:cubicBezTo>
                <a:cubicBezTo>
                  <a:pt x="1495281" y="716660"/>
                  <a:pt x="1510054" y="721043"/>
                  <a:pt x="1482725" y="711933"/>
                </a:cubicBezTo>
                <a:lnTo>
                  <a:pt x="1473200" y="708758"/>
                </a:lnTo>
                <a:lnTo>
                  <a:pt x="1463675" y="705583"/>
                </a:lnTo>
                <a:lnTo>
                  <a:pt x="1435100" y="670658"/>
                </a:lnTo>
                <a:lnTo>
                  <a:pt x="1400175" y="667483"/>
                </a:lnTo>
                <a:cubicBezTo>
                  <a:pt x="1386424" y="666337"/>
                  <a:pt x="1372245" y="667820"/>
                  <a:pt x="1358900" y="664308"/>
                </a:cubicBezTo>
                <a:cubicBezTo>
                  <a:pt x="1313656" y="652402"/>
                  <a:pt x="1357709" y="654386"/>
                  <a:pt x="1330325" y="645258"/>
                </a:cubicBezTo>
                <a:cubicBezTo>
                  <a:pt x="1323975" y="643141"/>
                  <a:pt x="1316844" y="642621"/>
                  <a:pt x="1311275" y="638908"/>
                </a:cubicBezTo>
                <a:cubicBezTo>
                  <a:pt x="1308100" y="636791"/>
                  <a:pt x="1305323" y="633898"/>
                  <a:pt x="1301750" y="632558"/>
                </a:cubicBezTo>
                <a:cubicBezTo>
                  <a:pt x="1296697" y="630663"/>
                  <a:pt x="1291110" y="630692"/>
                  <a:pt x="1285875" y="629383"/>
                </a:cubicBezTo>
                <a:cubicBezTo>
                  <a:pt x="1282628" y="628571"/>
                  <a:pt x="1279525" y="627266"/>
                  <a:pt x="1276350" y="626208"/>
                </a:cubicBezTo>
                <a:cubicBezTo>
                  <a:pt x="1269177" y="604689"/>
                  <a:pt x="1277297" y="630941"/>
                  <a:pt x="1270000" y="594458"/>
                </a:cubicBezTo>
                <a:cubicBezTo>
                  <a:pt x="1269344" y="591176"/>
                  <a:pt x="1268916" y="587546"/>
                  <a:pt x="1266825" y="584933"/>
                </a:cubicBezTo>
                <a:cubicBezTo>
                  <a:pt x="1264441" y="581953"/>
                  <a:pt x="1260475" y="580700"/>
                  <a:pt x="1257300" y="578583"/>
                </a:cubicBezTo>
                <a:cubicBezTo>
                  <a:pt x="1249776" y="567297"/>
                  <a:pt x="1250950" y="572874"/>
                  <a:pt x="1250950" y="562708"/>
                </a:cubicBezTo>
                <a:lnTo>
                  <a:pt x="1143000" y="553183"/>
                </a:lnTo>
                <a:cubicBezTo>
                  <a:pt x="1134533" y="547891"/>
                  <a:pt x="1126365" y="542089"/>
                  <a:pt x="1117600" y="537308"/>
                </a:cubicBezTo>
                <a:cubicBezTo>
                  <a:pt x="1081451" y="517590"/>
                  <a:pt x="1137088" y="553475"/>
                  <a:pt x="1098550" y="527783"/>
                </a:cubicBezTo>
                <a:cubicBezTo>
                  <a:pt x="1086971" y="493045"/>
                  <a:pt x="1105438" y="545662"/>
                  <a:pt x="1089025" y="508733"/>
                </a:cubicBezTo>
                <a:cubicBezTo>
                  <a:pt x="1086307" y="502616"/>
                  <a:pt x="1084792" y="496033"/>
                  <a:pt x="1082675" y="489683"/>
                </a:cubicBezTo>
                <a:lnTo>
                  <a:pt x="1076325" y="470633"/>
                </a:lnTo>
                <a:cubicBezTo>
                  <a:pt x="1075267" y="467458"/>
                  <a:pt x="1075935" y="462964"/>
                  <a:pt x="1073150" y="461108"/>
                </a:cubicBezTo>
                <a:lnTo>
                  <a:pt x="1063625" y="454758"/>
                </a:lnTo>
                <a:cubicBezTo>
                  <a:pt x="1054100" y="426183"/>
                  <a:pt x="1064683" y="441000"/>
                  <a:pt x="1047750" y="432533"/>
                </a:cubicBezTo>
                <a:cubicBezTo>
                  <a:pt x="1044337" y="430826"/>
                  <a:pt x="1041712" y="427733"/>
                  <a:pt x="1038225" y="426183"/>
                </a:cubicBezTo>
                <a:cubicBezTo>
                  <a:pt x="1032108" y="423465"/>
                  <a:pt x="1025525" y="421950"/>
                  <a:pt x="1019175" y="419833"/>
                </a:cubicBezTo>
                <a:lnTo>
                  <a:pt x="1009650" y="416658"/>
                </a:lnTo>
                <a:lnTo>
                  <a:pt x="917575" y="407133"/>
                </a:lnTo>
                <a:cubicBezTo>
                  <a:pt x="910167" y="396550"/>
                  <a:pt x="899435" y="387639"/>
                  <a:pt x="895350" y="375383"/>
                </a:cubicBezTo>
                <a:cubicBezTo>
                  <a:pt x="893258" y="369108"/>
                  <a:pt x="891420" y="360809"/>
                  <a:pt x="885825" y="356333"/>
                </a:cubicBezTo>
                <a:cubicBezTo>
                  <a:pt x="883212" y="354242"/>
                  <a:pt x="879582" y="353814"/>
                  <a:pt x="876300" y="353158"/>
                </a:cubicBezTo>
                <a:cubicBezTo>
                  <a:pt x="868962" y="351690"/>
                  <a:pt x="861546" y="350422"/>
                  <a:pt x="854075" y="349983"/>
                </a:cubicBezTo>
                <a:cubicBezTo>
                  <a:pt x="825530" y="348304"/>
                  <a:pt x="796925" y="347866"/>
                  <a:pt x="768350" y="346808"/>
                </a:cubicBezTo>
                <a:cubicBezTo>
                  <a:pt x="762000" y="344691"/>
                  <a:pt x="753013" y="346027"/>
                  <a:pt x="749300" y="340458"/>
                </a:cubicBezTo>
                <a:cubicBezTo>
                  <a:pt x="740833" y="327758"/>
                  <a:pt x="746125" y="333050"/>
                  <a:pt x="733425" y="324583"/>
                </a:cubicBezTo>
                <a:cubicBezTo>
                  <a:pt x="723362" y="309489"/>
                  <a:pt x="728282" y="318678"/>
                  <a:pt x="720725" y="296008"/>
                </a:cubicBezTo>
                <a:cubicBezTo>
                  <a:pt x="719667" y="292833"/>
                  <a:pt x="720335" y="288339"/>
                  <a:pt x="717550" y="286483"/>
                </a:cubicBezTo>
                <a:cubicBezTo>
                  <a:pt x="706264" y="278959"/>
                  <a:pt x="708025" y="283949"/>
                  <a:pt x="708025" y="273783"/>
                </a:cubicBezTo>
                <a:lnTo>
                  <a:pt x="679450" y="248383"/>
                </a:lnTo>
                <a:cubicBezTo>
                  <a:pt x="669925" y="247325"/>
                  <a:pt x="660172" y="247532"/>
                  <a:pt x="650875" y="245208"/>
                </a:cubicBezTo>
                <a:cubicBezTo>
                  <a:pt x="647173" y="244283"/>
                  <a:pt x="645124" y="239424"/>
                  <a:pt x="641350" y="238858"/>
                </a:cubicBezTo>
                <a:cubicBezTo>
                  <a:pt x="623527" y="236184"/>
                  <a:pt x="605367" y="236741"/>
                  <a:pt x="587375" y="235683"/>
                </a:cubicBezTo>
                <a:lnTo>
                  <a:pt x="568325" y="229333"/>
                </a:lnTo>
                <a:lnTo>
                  <a:pt x="558800" y="226158"/>
                </a:lnTo>
                <a:cubicBezTo>
                  <a:pt x="538077" y="205435"/>
                  <a:pt x="543766" y="215140"/>
                  <a:pt x="536575" y="200758"/>
                </a:cubicBezTo>
                <a:lnTo>
                  <a:pt x="523875" y="172183"/>
                </a:lnTo>
                <a:cubicBezTo>
                  <a:pt x="512233" y="164775"/>
                  <a:pt x="502680" y="151331"/>
                  <a:pt x="488950" y="149958"/>
                </a:cubicBezTo>
                <a:cubicBezTo>
                  <a:pt x="436112" y="144674"/>
                  <a:pt x="467823" y="147314"/>
                  <a:pt x="393700" y="143608"/>
                </a:cubicBezTo>
                <a:cubicBezTo>
                  <a:pt x="387350" y="141491"/>
                  <a:pt x="378363" y="142827"/>
                  <a:pt x="374650" y="137258"/>
                </a:cubicBezTo>
                <a:lnTo>
                  <a:pt x="355600" y="108683"/>
                </a:lnTo>
                <a:lnTo>
                  <a:pt x="349250" y="99158"/>
                </a:lnTo>
                <a:cubicBezTo>
                  <a:pt x="347133" y="95983"/>
                  <a:pt x="346313" y="91340"/>
                  <a:pt x="342900" y="89633"/>
                </a:cubicBezTo>
                <a:lnTo>
                  <a:pt x="336550" y="86458"/>
                </a:lnTo>
                <a:lnTo>
                  <a:pt x="269875" y="80108"/>
                </a:lnTo>
                <a:cubicBezTo>
                  <a:pt x="260350" y="77991"/>
                  <a:pt x="250766" y="76125"/>
                  <a:pt x="241300" y="73758"/>
                </a:cubicBezTo>
                <a:cubicBezTo>
                  <a:pt x="238053" y="72946"/>
                  <a:pt x="235099" y="70974"/>
                  <a:pt x="231775" y="70583"/>
                </a:cubicBezTo>
                <a:cubicBezTo>
                  <a:pt x="217022" y="68847"/>
                  <a:pt x="202142" y="68466"/>
                  <a:pt x="187325" y="67408"/>
                </a:cubicBezTo>
                <a:cubicBezTo>
                  <a:pt x="184150" y="66350"/>
                  <a:pt x="180413" y="66324"/>
                  <a:pt x="177800" y="64233"/>
                </a:cubicBezTo>
                <a:cubicBezTo>
                  <a:pt x="174820" y="61849"/>
                  <a:pt x="174148" y="57406"/>
                  <a:pt x="171450" y="54708"/>
                </a:cubicBezTo>
                <a:cubicBezTo>
                  <a:pt x="168752" y="52010"/>
                  <a:pt x="165100" y="50475"/>
                  <a:pt x="161925" y="48358"/>
                </a:cubicBezTo>
                <a:cubicBezTo>
                  <a:pt x="159808" y="45183"/>
                  <a:pt x="158273" y="41531"/>
                  <a:pt x="155575" y="38833"/>
                </a:cubicBezTo>
                <a:cubicBezTo>
                  <a:pt x="142766" y="26024"/>
                  <a:pt x="125407" y="30763"/>
                  <a:pt x="107950" y="29308"/>
                </a:cubicBezTo>
                <a:lnTo>
                  <a:pt x="88900" y="22958"/>
                </a:lnTo>
                <a:cubicBezTo>
                  <a:pt x="85725" y="21900"/>
                  <a:pt x="82160" y="21639"/>
                  <a:pt x="79375" y="19783"/>
                </a:cubicBezTo>
                <a:cubicBezTo>
                  <a:pt x="73025" y="15550"/>
                  <a:pt x="67880" y="8162"/>
                  <a:pt x="60325" y="7083"/>
                </a:cubicBezTo>
                <a:lnTo>
                  <a:pt x="38100" y="3908"/>
                </a:lnTo>
                <a:cubicBezTo>
                  <a:pt x="19539" y="-2279"/>
                  <a:pt x="31922" y="733"/>
                  <a:pt x="0" y="733"/>
                </a:cubicBezTo>
              </a:path>
            </a:pathLst>
          </a:custGeom>
          <a:noFill/>
          <a:ln w="190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prstClr val="white"/>
              </a:solidFill>
              <a:latin typeface="Arial"/>
              <a:sym typeface="Arial"/>
            </a:endParaRPr>
          </a:p>
        </p:txBody>
      </p:sp>
      <p:sp>
        <p:nvSpPr>
          <p:cNvPr id="770" name="TextBox 769">
            <a:extLst>
              <a:ext uri="{FF2B5EF4-FFF2-40B4-BE49-F238E27FC236}">
                <a16:creationId xmlns:a16="http://schemas.microsoft.com/office/drawing/2014/main" id="{8D98E305-622C-7B43-ED99-9A2842050C6E}"/>
              </a:ext>
            </a:extLst>
          </p:cNvPr>
          <p:cNvSpPr txBox="1"/>
          <p:nvPr/>
        </p:nvSpPr>
        <p:spPr>
          <a:xfrm>
            <a:off x="1847465" y="2613222"/>
            <a:ext cx="254000" cy="235898"/>
          </a:xfrm>
          <a:prstGeom prst="rect">
            <a:avLst/>
          </a:prstGeom>
          <a:noFill/>
        </p:spPr>
        <p:txBody>
          <a:bodyPr wrap="square" rtlCol="0">
            <a:spAutoFit/>
          </a:bodyPr>
          <a:lstStyle/>
          <a:p>
            <a:pPr defTabSz="1219170">
              <a:buClr>
                <a:srgbClr val="000000"/>
              </a:buClr>
              <a:defRPr/>
            </a:pPr>
            <a:r>
              <a:rPr lang="en-US" sz="933" b="1" kern="0">
                <a:solidFill>
                  <a:srgbClr val="1168B3"/>
                </a:solidFill>
                <a:latin typeface="Arial"/>
                <a:cs typeface="Arial"/>
                <a:sym typeface="Arial"/>
              </a:rPr>
              <a:t>I</a:t>
            </a:r>
          </a:p>
        </p:txBody>
      </p:sp>
      <p:sp>
        <p:nvSpPr>
          <p:cNvPr id="771" name="TextBox 770">
            <a:extLst>
              <a:ext uri="{FF2B5EF4-FFF2-40B4-BE49-F238E27FC236}">
                <a16:creationId xmlns:a16="http://schemas.microsoft.com/office/drawing/2014/main" id="{43F726E1-2B36-CCB2-28AD-D630AD00A415}"/>
              </a:ext>
            </a:extLst>
          </p:cNvPr>
          <p:cNvSpPr txBox="1"/>
          <p:nvPr/>
        </p:nvSpPr>
        <p:spPr>
          <a:xfrm>
            <a:off x="2080299" y="2668255"/>
            <a:ext cx="254000" cy="235898"/>
          </a:xfrm>
          <a:prstGeom prst="rect">
            <a:avLst/>
          </a:prstGeom>
          <a:noFill/>
        </p:spPr>
        <p:txBody>
          <a:bodyPr wrap="square" rtlCol="0">
            <a:spAutoFit/>
          </a:bodyPr>
          <a:lstStyle/>
          <a:p>
            <a:pPr defTabSz="1219170">
              <a:buClr>
                <a:srgbClr val="000000"/>
              </a:buClr>
              <a:defRPr/>
            </a:pPr>
            <a:r>
              <a:rPr lang="en-US" sz="933" b="1" kern="0">
                <a:solidFill>
                  <a:srgbClr val="1168B3"/>
                </a:solidFill>
                <a:latin typeface="Arial"/>
                <a:cs typeface="Arial"/>
                <a:sym typeface="Arial"/>
              </a:rPr>
              <a:t>I</a:t>
            </a:r>
          </a:p>
        </p:txBody>
      </p:sp>
      <p:sp>
        <p:nvSpPr>
          <p:cNvPr id="772" name="TextBox 771">
            <a:extLst>
              <a:ext uri="{FF2B5EF4-FFF2-40B4-BE49-F238E27FC236}">
                <a16:creationId xmlns:a16="http://schemas.microsoft.com/office/drawing/2014/main" id="{893612AC-E3C8-3627-501A-ED3A9DEB8D09}"/>
              </a:ext>
            </a:extLst>
          </p:cNvPr>
          <p:cNvSpPr txBox="1"/>
          <p:nvPr/>
        </p:nvSpPr>
        <p:spPr>
          <a:xfrm>
            <a:off x="2600999" y="2994222"/>
            <a:ext cx="254000" cy="235898"/>
          </a:xfrm>
          <a:prstGeom prst="rect">
            <a:avLst/>
          </a:prstGeom>
          <a:noFill/>
        </p:spPr>
        <p:txBody>
          <a:bodyPr wrap="square" rtlCol="0">
            <a:spAutoFit/>
          </a:bodyPr>
          <a:lstStyle/>
          <a:p>
            <a:pPr defTabSz="1219170">
              <a:buClr>
                <a:srgbClr val="000000"/>
              </a:buClr>
              <a:defRPr/>
            </a:pPr>
            <a:r>
              <a:rPr lang="en-US" sz="933" b="1" kern="0">
                <a:solidFill>
                  <a:srgbClr val="1168B3"/>
                </a:solidFill>
                <a:latin typeface="Arial"/>
                <a:cs typeface="Arial"/>
                <a:sym typeface="Arial"/>
              </a:rPr>
              <a:t>I</a:t>
            </a:r>
          </a:p>
        </p:txBody>
      </p:sp>
      <p:sp>
        <p:nvSpPr>
          <p:cNvPr id="773" name="TextBox 772">
            <a:extLst>
              <a:ext uri="{FF2B5EF4-FFF2-40B4-BE49-F238E27FC236}">
                <a16:creationId xmlns:a16="http://schemas.microsoft.com/office/drawing/2014/main" id="{219D4D51-814B-9073-5BAB-74120B88F164}"/>
              </a:ext>
            </a:extLst>
          </p:cNvPr>
          <p:cNvSpPr txBox="1"/>
          <p:nvPr/>
        </p:nvSpPr>
        <p:spPr>
          <a:xfrm>
            <a:off x="2846532" y="3091589"/>
            <a:ext cx="254000" cy="235898"/>
          </a:xfrm>
          <a:prstGeom prst="rect">
            <a:avLst/>
          </a:prstGeom>
          <a:noFill/>
        </p:spPr>
        <p:txBody>
          <a:bodyPr wrap="square" rtlCol="0">
            <a:spAutoFit/>
          </a:bodyPr>
          <a:lstStyle/>
          <a:p>
            <a:pPr defTabSz="1219170">
              <a:buClr>
                <a:srgbClr val="000000"/>
              </a:buClr>
              <a:defRPr/>
            </a:pPr>
            <a:r>
              <a:rPr lang="en-US" sz="933" b="1" kern="0">
                <a:solidFill>
                  <a:srgbClr val="1168B3"/>
                </a:solidFill>
                <a:latin typeface="Arial"/>
                <a:cs typeface="Arial"/>
                <a:sym typeface="Arial"/>
              </a:rPr>
              <a:t>I</a:t>
            </a:r>
          </a:p>
        </p:txBody>
      </p:sp>
      <p:sp>
        <p:nvSpPr>
          <p:cNvPr id="774" name="TextBox 773">
            <a:extLst>
              <a:ext uri="{FF2B5EF4-FFF2-40B4-BE49-F238E27FC236}">
                <a16:creationId xmlns:a16="http://schemas.microsoft.com/office/drawing/2014/main" id="{828B3A19-F866-AF4B-1D87-69B1EFBAF717}"/>
              </a:ext>
            </a:extLst>
          </p:cNvPr>
          <p:cNvSpPr txBox="1"/>
          <p:nvPr/>
        </p:nvSpPr>
        <p:spPr>
          <a:xfrm>
            <a:off x="2867699" y="3091589"/>
            <a:ext cx="254000" cy="235898"/>
          </a:xfrm>
          <a:prstGeom prst="rect">
            <a:avLst/>
          </a:prstGeom>
          <a:noFill/>
        </p:spPr>
        <p:txBody>
          <a:bodyPr wrap="square" rtlCol="0">
            <a:spAutoFit/>
          </a:bodyPr>
          <a:lstStyle/>
          <a:p>
            <a:pPr defTabSz="1219170">
              <a:buClr>
                <a:srgbClr val="000000"/>
              </a:buClr>
              <a:defRPr/>
            </a:pPr>
            <a:r>
              <a:rPr lang="en-US" sz="933" b="1" kern="0">
                <a:solidFill>
                  <a:srgbClr val="1168B3"/>
                </a:solidFill>
                <a:latin typeface="Arial"/>
                <a:cs typeface="Arial"/>
                <a:sym typeface="Arial"/>
              </a:rPr>
              <a:t>I</a:t>
            </a:r>
          </a:p>
        </p:txBody>
      </p:sp>
      <p:sp>
        <p:nvSpPr>
          <p:cNvPr id="775" name="TextBox 774">
            <a:extLst>
              <a:ext uri="{FF2B5EF4-FFF2-40B4-BE49-F238E27FC236}">
                <a16:creationId xmlns:a16="http://schemas.microsoft.com/office/drawing/2014/main" id="{EA6E0E05-4C72-A930-0DE6-F86366588621}"/>
              </a:ext>
            </a:extLst>
          </p:cNvPr>
          <p:cNvSpPr txBox="1"/>
          <p:nvPr/>
        </p:nvSpPr>
        <p:spPr>
          <a:xfrm>
            <a:off x="3354532" y="3396389"/>
            <a:ext cx="254000" cy="235898"/>
          </a:xfrm>
          <a:prstGeom prst="rect">
            <a:avLst/>
          </a:prstGeom>
          <a:noFill/>
        </p:spPr>
        <p:txBody>
          <a:bodyPr wrap="square" rtlCol="0">
            <a:spAutoFit/>
          </a:bodyPr>
          <a:lstStyle/>
          <a:p>
            <a:pPr defTabSz="1219170">
              <a:buClr>
                <a:srgbClr val="000000"/>
              </a:buClr>
              <a:defRPr/>
            </a:pPr>
            <a:r>
              <a:rPr lang="en-US" sz="933" b="1" kern="0">
                <a:solidFill>
                  <a:srgbClr val="1168B3"/>
                </a:solidFill>
                <a:latin typeface="Arial"/>
                <a:cs typeface="Arial"/>
                <a:sym typeface="Arial"/>
              </a:rPr>
              <a:t>I</a:t>
            </a:r>
          </a:p>
        </p:txBody>
      </p:sp>
      <p:sp>
        <p:nvSpPr>
          <p:cNvPr id="776" name="TextBox 775">
            <a:extLst>
              <a:ext uri="{FF2B5EF4-FFF2-40B4-BE49-F238E27FC236}">
                <a16:creationId xmlns:a16="http://schemas.microsoft.com/office/drawing/2014/main" id="{DEEBAE31-1CCA-D8C5-44DF-E30CBDD5DA1F}"/>
              </a:ext>
            </a:extLst>
          </p:cNvPr>
          <p:cNvSpPr txBox="1"/>
          <p:nvPr/>
        </p:nvSpPr>
        <p:spPr>
          <a:xfrm>
            <a:off x="3532332" y="3451422"/>
            <a:ext cx="254000" cy="235898"/>
          </a:xfrm>
          <a:prstGeom prst="rect">
            <a:avLst/>
          </a:prstGeom>
          <a:noFill/>
        </p:spPr>
        <p:txBody>
          <a:bodyPr wrap="square" rtlCol="0">
            <a:spAutoFit/>
          </a:bodyPr>
          <a:lstStyle/>
          <a:p>
            <a:pPr defTabSz="1219170">
              <a:buClr>
                <a:srgbClr val="000000"/>
              </a:buClr>
              <a:defRPr/>
            </a:pPr>
            <a:r>
              <a:rPr lang="en-US" sz="933" b="1" kern="0">
                <a:solidFill>
                  <a:srgbClr val="1168B3"/>
                </a:solidFill>
                <a:latin typeface="Arial"/>
                <a:cs typeface="Arial"/>
                <a:sym typeface="Arial"/>
              </a:rPr>
              <a:t>I</a:t>
            </a:r>
          </a:p>
        </p:txBody>
      </p:sp>
      <p:sp>
        <p:nvSpPr>
          <p:cNvPr id="777" name="TextBox 776">
            <a:extLst>
              <a:ext uri="{FF2B5EF4-FFF2-40B4-BE49-F238E27FC236}">
                <a16:creationId xmlns:a16="http://schemas.microsoft.com/office/drawing/2014/main" id="{138FDD40-C1F7-FD94-0301-044203760390}"/>
              </a:ext>
            </a:extLst>
          </p:cNvPr>
          <p:cNvSpPr txBox="1"/>
          <p:nvPr/>
        </p:nvSpPr>
        <p:spPr>
          <a:xfrm>
            <a:off x="3773632" y="3561489"/>
            <a:ext cx="254000" cy="235898"/>
          </a:xfrm>
          <a:prstGeom prst="rect">
            <a:avLst/>
          </a:prstGeom>
          <a:noFill/>
        </p:spPr>
        <p:txBody>
          <a:bodyPr wrap="square" rtlCol="0">
            <a:spAutoFit/>
          </a:bodyPr>
          <a:lstStyle/>
          <a:p>
            <a:pPr defTabSz="1219170">
              <a:buClr>
                <a:srgbClr val="000000"/>
              </a:buClr>
              <a:defRPr/>
            </a:pPr>
            <a:r>
              <a:rPr lang="en-US" sz="933" b="1" kern="0">
                <a:solidFill>
                  <a:srgbClr val="1168B3"/>
                </a:solidFill>
                <a:latin typeface="Arial"/>
                <a:cs typeface="Arial"/>
                <a:sym typeface="Arial"/>
              </a:rPr>
              <a:t>I</a:t>
            </a:r>
          </a:p>
        </p:txBody>
      </p:sp>
      <p:sp>
        <p:nvSpPr>
          <p:cNvPr id="778" name="TextBox 777">
            <a:extLst>
              <a:ext uri="{FF2B5EF4-FFF2-40B4-BE49-F238E27FC236}">
                <a16:creationId xmlns:a16="http://schemas.microsoft.com/office/drawing/2014/main" id="{E083F6A1-A41E-7A1D-6DDF-1A9A52EFCD7F}"/>
              </a:ext>
            </a:extLst>
          </p:cNvPr>
          <p:cNvSpPr txBox="1"/>
          <p:nvPr/>
        </p:nvSpPr>
        <p:spPr>
          <a:xfrm>
            <a:off x="3790565" y="3578422"/>
            <a:ext cx="254000" cy="235898"/>
          </a:xfrm>
          <a:prstGeom prst="rect">
            <a:avLst/>
          </a:prstGeom>
          <a:noFill/>
        </p:spPr>
        <p:txBody>
          <a:bodyPr wrap="square" rtlCol="0">
            <a:spAutoFit/>
          </a:bodyPr>
          <a:lstStyle/>
          <a:p>
            <a:pPr defTabSz="1219170">
              <a:buClr>
                <a:srgbClr val="000000"/>
              </a:buClr>
              <a:defRPr/>
            </a:pPr>
            <a:r>
              <a:rPr lang="en-US" sz="933" b="1" kern="0">
                <a:solidFill>
                  <a:srgbClr val="1168B3"/>
                </a:solidFill>
                <a:latin typeface="Arial"/>
                <a:cs typeface="Arial"/>
                <a:sym typeface="Arial"/>
              </a:rPr>
              <a:t>I</a:t>
            </a:r>
          </a:p>
        </p:txBody>
      </p:sp>
      <p:sp>
        <p:nvSpPr>
          <p:cNvPr id="779" name="TextBox 778">
            <a:extLst>
              <a:ext uri="{FF2B5EF4-FFF2-40B4-BE49-F238E27FC236}">
                <a16:creationId xmlns:a16="http://schemas.microsoft.com/office/drawing/2014/main" id="{EF7278D3-6AF1-D55C-BFFA-41536BC62007}"/>
              </a:ext>
            </a:extLst>
          </p:cNvPr>
          <p:cNvSpPr txBox="1"/>
          <p:nvPr/>
        </p:nvSpPr>
        <p:spPr>
          <a:xfrm>
            <a:off x="3807499" y="3603822"/>
            <a:ext cx="254000" cy="235898"/>
          </a:xfrm>
          <a:prstGeom prst="rect">
            <a:avLst/>
          </a:prstGeom>
          <a:noFill/>
        </p:spPr>
        <p:txBody>
          <a:bodyPr wrap="square" rtlCol="0">
            <a:spAutoFit/>
          </a:bodyPr>
          <a:lstStyle/>
          <a:p>
            <a:pPr defTabSz="1219170">
              <a:buClr>
                <a:srgbClr val="000000"/>
              </a:buClr>
              <a:defRPr/>
            </a:pPr>
            <a:r>
              <a:rPr lang="en-US" sz="933" b="1" kern="0">
                <a:solidFill>
                  <a:srgbClr val="1168B3"/>
                </a:solidFill>
                <a:latin typeface="Arial"/>
                <a:cs typeface="Arial"/>
                <a:sym typeface="Arial"/>
              </a:rPr>
              <a:t>I</a:t>
            </a:r>
          </a:p>
        </p:txBody>
      </p:sp>
      <p:sp>
        <p:nvSpPr>
          <p:cNvPr id="780" name="TextBox 779">
            <a:extLst>
              <a:ext uri="{FF2B5EF4-FFF2-40B4-BE49-F238E27FC236}">
                <a16:creationId xmlns:a16="http://schemas.microsoft.com/office/drawing/2014/main" id="{D0C6BC8C-2B1C-2DDC-D468-103B69587679}"/>
              </a:ext>
            </a:extLst>
          </p:cNvPr>
          <p:cNvSpPr txBox="1"/>
          <p:nvPr/>
        </p:nvSpPr>
        <p:spPr>
          <a:xfrm>
            <a:off x="3828665" y="3624989"/>
            <a:ext cx="254000" cy="235898"/>
          </a:xfrm>
          <a:prstGeom prst="rect">
            <a:avLst/>
          </a:prstGeom>
          <a:noFill/>
        </p:spPr>
        <p:txBody>
          <a:bodyPr wrap="square" rtlCol="0">
            <a:spAutoFit/>
          </a:bodyPr>
          <a:lstStyle/>
          <a:p>
            <a:pPr defTabSz="1219170">
              <a:buClr>
                <a:srgbClr val="000000"/>
              </a:buClr>
              <a:defRPr/>
            </a:pPr>
            <a:r>
              <a:rPr lang="en-US" sz="933" b="1" kern="0">
                <a:solidFill>
                  <a:srgbClr val="1168B3"/>
                </a:solidFill>
                <a:latin typeface="Arial"/>
                <a:cs typeface="Arial"/>
                <a:sym typeface="Arial"/>
              </a:rPr>
              <a:t>I</a:t>
            </a:r>
          </a:p>
        </p:txBody>
      </p:sp>
      <p:sp>
        <p:nvSpPr>
          <p:cNvPr id="781" name="TextBox 780">
            <a:extLst>
              <a:ext uri="{FF2B5EF4-FFF2-40B4-BE49-F238E27FC236}">
                <a16:creationId xmlns:a16="http://schemas.microsoft.com/office/drawing/2014/main" id="{73B721DF-A99E-99D6-E6E4-76B8CC9852CD}"/>
              </a:ext>
            </a:extLst>
          </p:cNvPr>
          <p:cNvSpPr txBox="1"/>
          <p:nvPr/>
        </p:nvSpPr>
        <p:spPr>
          <a:xfrm>
            <a:off x="4019165" y="3650389"/>
            <a:ext cx="254000" cy="235898"/>
          </a:xfrm>
          <a:prstGeom prst="rect">
            <a:avLst/>
          </a:prstGeom>
          <a:noFill/>
        </p:spPr>
        <p:txBody>
          <a:bodyPr wrap="square" rtlCol="0">
            <a:spAutoFit/>
          </a:bodyPr>
          <a:lstStyle/>
          <a:p>
            <a:pPr defTabSz="1219170">
              <a:buClr>
                <a:srgbClr val="000000"/>
              </a:buClr>
              <a:defRPr/>
            </a:pPr>
            <a:r>
              <a:rPr lang="en-US" sz="933" b="1" kern="0">
                <a:solidFill>
                  <a:srgbClr val="1168B3"/>
                </a:solidFill>
                <a:latin typeface="Arial"/>
                <a:cs typeface="Arial"/>
                <a:sym typeface="Arial"/>
              </a:rPr>
              <a:t>I</a:t>
            </a:r>
          </a:p>
        </p:txBody>
      </p:sp>
      <p:sp>
        <p:nvSpPr>
          <p:cNvPr id="782" name="TextBox 781">
            <a:extLst>
              <a:ext uri="{FF2B5EF4-FFF2-40B4-BE49-F238E27FC236}">
                <a16:creationId xmlns:a16="http://schemas.microsoft.com/office/drawing/2014/main" id="{9DFAAA88-AB15-8727-7083-E60E08F3E316}"/>
              </a:ext>
            </a:extLst>
          </p:cNvPr>
          <p:cNvSpPr txBox="1"/>
          <p:nvPr/>
        </p:nvSpPr>
        <p:spPr>
          <a:xfrm>
            <a:off x="4036099" y="3667322"/>
            <a:ext cx="254000" cy="235898"/>
          </a:xfrm>
          <a:prstGeom prst="rect">
            <a:avLst/>
          </a:prstGeom>
          <a:noFill/>
        </p:spPr>
        <p:txBody>
          <a:bodyPr wrap="square" rtlCol="0">
            <a:spAutoFit/>
          </a:bodyPr>
          <a:lstStyle/>
          <a:p>
            <a:pPr defTabSz="1219170">
              <a:buClr>
                <a:srgbClr val="000000"/>
              </a:buClr>
              <a:defRPr/>
            </a:pPr>
            <a:r>
              <a:rPr lang="en-US" sz="933" b="1" kern="0">
                <a:solidFill>
                  <a:srgbClr val="1168B3"/>
                </a:solidFill>
                <a:latin typeface="Arial"/>
                <a:cs typeface="Arial"/>
                <a:sym typeface="Arial"/>
              </a:rPr>
              <a:t>I</a:t>
            </a:r>
          </a:p>
        </p:txBody>
      </p:sp>
      <p:sp>
        <p:nvSpPr>
          <p:cNvPr id="783" name="TextBox 782">
            <a:extLst>
              <a:ext uri="{FF2B5EF4-FFF2-40B4-BE49-F238E27FC236}">
                <a16:creationId xmlns:a16="http://schemas.microsoft.com/office/drawing/2014/main" id="{E17A6E8F-1160-F35B-975B-4BED37CC029A}"/>
              </a:ext>
            </a:extLst>
          </p:cNvPr>
          <p:cNvSpPr txBox="1"/>
          <p:nvPr/>
        </p:nvSpPr>
        <p:spPr>
          <a:xfrm>
            <a:off x="4057265" y="3692722"/>
            <a:ext cx="254000" cy="235898"/>
          </a:xfrm>
          <a:prstGeom prst="rect">
            <a:avLst/>
          </a:prstGeom>
          <a:noFill/>
        </p:spPr>
        <p:txBody>
          <a:bodyPr wrap="square" rtlCol="0">
            <a:spAutoFit/>
          </a:bodyPr>
          <a:lstStyle/>
          <a:p>
            <a:pPr defTabSz="1219170">
              <a:buClr>
                <a:srgbClr val="000000"/>
              </a:buClr>
              <a:defRPr/>
            </a:pPr>
            <a:r>
              <a:rPr lang="en-US" sz="933" b="1" kern="0">
                <a:solidFill>
                  <a:srgbClr val="1168B3"/>
                </a:solidFill>
                <a:latin typeface="Arial"/>
                <a:cs typeface="Arial"/>
                <a:sym typeface="Arial"/>
              </a:rPr>
              <a:t>I</a:t>
            </a:r>
          </a:p>
        </p:txBody>
      </p:sp>
      <p:sp>
        <p:nvSpPr>
          <p:cNvPr id="784" name="TextBox 783">
            <a:extLst>
              <a:ext uri="{FF2B5EF4-FFF2-40B4-BE49-F238E27FC236}">
                <a16:creationId xmlns:a16="http://schemas.microsoft.com/office/drawing/2014/main" id="{68BE7157-761E-ACB1-A45F-68FFC5F5EEE3}"/>
              </a:ext>
            </a:extLst>
          </p:cNvPr>
          <p:cNvSpPr txBox="1"/>
          <p:nvPr/>
        </p:nvSpPr>
        <p:spPr>
          <a:xfrm>
            <a:off x="4078432" y="3696955"/>
            <a:ext cx="254000" cy="235898"/>
          </a:xfrm>
          <a:prstGeom prst="rect">
            <a:avLst/>
          </a:prstGeom>
          <a:noFill/>
        </p:spPr>
        <p:txBody>
          <a:bodyPr wrap="square" rtlCol="0">
            <a:spAutoFit/>
          </a:bodyPr>
          <a:lstStyle/>
          <a:p>
            <a:pPr defTabSz="1219170">
              <a:buClr>
                <a:srgbClr val="000000"/>
              </a:buClr>
              <a:defRPr/>
            </a:pPr>
            <a:r>
              <a:rPr lang="en-US" sz="933" b="1" kern="0">
                <a:solidFill>
                  <a:srgbClr val="1168B3"/>
                </a:solidFill>
                <a:latin typeface="Arial"/>
                <a:cs typeface="Arial"/>
                <a:sym typeface="Arial"/>
              </a:rPr>
              <a:t>I</a:t>
            </a:r>
          </a:p>
        </p:txBody>
      </p:sp>
      <p:sp>
        <p:nvSpPr>
          <p:cNvPr id="785" name="TextBox 784">
            <a:extLst>
              <a:ext uri="{FF2B5EF4-FFF2-40B4-BE49-F238E27FC236}">
                <a16:creationId xmlns:a16="http://schemas.microsoft.com/office/drawing/2014/main" id="{96C5328C-5DB8-62B8-966B-98627A09DB6C}"/>
              </a:ext>
            </a:extLst>
          </p:cNvPr>
          <p:cNvSpPr txBox="1"/>
          <p:nvPr/>
        </p:nvSpPr>
        <p:spPr>
          <a:xfrm>
            <a:off x="4129232" y="3701189"/>
            <a:ext cx="254000" cy="235898"/>
          </a:xfrm>
          <a:prstGeom prst="rect">
            <a:avLst/>
          </a:prstGeom>
          <a:noFill/>
        </p:spPr>
        <p:txBody>
          <a:bodyPr wrap="square" rtlCol="0">
            <a:spAutoFit/>
          </a:bodyPr>
          <a:lstStyle/>
          <a:p>
            <a:pPr defTabSz="1219170">
              <a:buClr>
                <a:srgbClr val="000000"/>
              </a:buClr>
              <a:defRPr/>
            </a:pPr>
            <a:r>
              <a:rPr lang="en-US" sz="933" b="1" kern="0">
                <a:solidFill>
                  <a:srgbClr val="1168B3"/>
                </a:solidFill>
                <a:latin typeface="Arial"/>
                <a:cs typeface="Arial"/>
                <a:sym typeface="Arial"/>
              </a:rPr>
              <a:t>I</a:t>
            </a:r>
          </a:p>
        </p:txBody>
      </p:sp>
      <p:sp>
        <p:nvSpPr>
          <p:cNvPr id="786" name="TextBox 785">
            <a:extLst>
              <a:ext uri="{FF2B5EF4-FFF2-40B4-BE49-F238E27FC236}">
                <a16:creationId xmlns:a16="http://schemas.microsoft.com/office/drawing/2014/main" id="{164AD6C1-614A-4819-4D15-119B04ECF8AF}"/>
              </a:ext>
            </a:extLst>
          </p:cNvPr>
          <p:cNvSpPr txBox="1"/>
          <p:nvPr/>
        </p:nvSpPr>
        <p:spPr>
          <a:xfrm>
            <a:off x="4251999" y="3743522"/>
            <a:ext cx="254000" cy="235898"/>
          </a:xfrm>
          <a:prstGeom prst="rect">
            <a:avLst/>
          </a:prstGeom>
          <a:noFill/>
        </p:spPr>
        <p:txBody>
          <a:bodyPr wrap="square" rtlCol="0">
            <a:spAutoFit/>
          </a:bodyPr>
          <a:lstStyle/>
          <a:p>
            <a:pPr defTabSz="1219170">
              <a:buClr>
                <a:srgbClr val="000000"/>
              </a:buClr>
              <a:defRPr/>
            </a:pPr>
            <a:r>
              <a:rPr lang="en-US" sz="933" b="1" kern="0">
                <a:solidFill>
                  <a:srgbClr val="1168B3"/>
                </a:solidFill>
                <a:latin typeface="Arial"/>
                <a:cs typeface="Arial"/>
                <a:sym typeface="Arial"/>
              </a:rPr>
              <a:t>I</a:t>
            </a:r>
          </a:p>
        </p:txBody>
      </p:sp>
      <p:sp>
        <p:nvSpPr>
          <p:cNvPr id="787" name="TextBox 786">
            <a:extLst>
              <a:ext uri="{FF2B5EF4-FFF2-40B4-BE49-F238E27FC236}">
                <a16:creationId xmlns:a16="http://schemas.microsoft.com/office/drawing/2014/main" id="{58EC760C-55D7-A13A-DC40-19C3443E04DB}"/>
              </a:ext>
            </a:extLst>
          </p:cNvPr>
          <p:cNvSpPr txBox="1"/>
          <p:nvPr/>
        </p:nvSpPr>
        <p:spPr>
          <a:xfrm>
            <a:off x="4268932" y="3751989"/>
            <a:ext cx="254000" cy="235898"/>
          </a:xfrm>
          <a:prstGeom prst="rect">
            <a:avLst/>
          </a:prstGeom>
          <a:noFill/>
        </p:spPr>
        <p:txBody>
          <a:bodyPr wrap="square" rtlCol="0">
            <a:spAutoFit/>
          </a:bodyPr>
          <a:lstStyle/>
          <a:p>
            <a:pPr defTabSz="1219170">
              <a:buClr>
                <a:srgbClr val="000000"/>
              </a:buClr>
              <a:defRPr/>
            </a:pPr>
            <a:r>
              <a:rPr lang="en-US" sz="933" b="1" kern="0">
                <a:solidFill>
                  <a:srgbClr val="1168B3"/>
                </a:solidFill>
                <a:latin typeface="Arial"/>
                <a:cs typeface="Arial"/>
                <a:sym typeface="Arial"/>
              </a:rPr>
              <a:t>I</a:t>
            </a:r>
          </a:p>
        </p:txBody>
      </p:sp>
      <p:sp>
        <p:nvSpPr>
          <p:cNvPr id="788" name="TextBox 787">
            <a:extLst>
              <a:ext uri="{FF2B5EF4-FFF2-40B4-BE49-F238E27FC236}">
                <a16:creationId xmlns:a16="http://schemas.microsoft.com/office/drawing/2014/main" id="{63423871-288F-AD64-86E5-C6BE6224CA90}"/>
              </a:ext>
            </a:extLst>
          </p:cNvPr>
          <p:cNvSpPr txBox="1"/>
          <p:nvPr/>
        </p:nvSpPr>
        <p:spPr>
          <a:xfrm>
            <a:off x="4290099" y="3785855"/>
            <a:ext cx="254000" cy="235898"/>
          </a:xfrm>
          <a:prstGeom prst="rect">
            <a:avLst/>
          </a:prstGeom>
          <a:noFill/>
        </p:spPr>
        <p:txBody>
          <a:bodyPr wrap="square" rtlCol="0">
            <a:spAutoFit/>
          </a:bodyPr>
          <a:lstStyle/>
          <a:p>
            <a:pPr defTabSz="1219170">
              <a:buClr>
                <a:srgbClr val="000000"/>
              </a:buClr>
              <a:defRPr/>
            </a:pPr>
            <a:r>
              <a:rPr lang="en-US" sz="933" b="1" kern="0">
                <a:solidFill>
                  <a:srgbClr val="1168B3"/>
                </a:solidFill>
                <a:latin typeface="Arial"/>
                <a:cs typeface="Arial"/>
                <a:sym typeface="Arial"/>
              </a:rPr>
              <a:t>I</a:t>
            </a:r>
          </a:p>
        </p:txBody>
      </p:sp>
      <p:sp>
        <p:nvSpPr>
          <p:cNvPr id="789" name="TextBox 788">
            <a:extLst>
              <a:ext uri="{FF2B5EF4-FFF2-40B4-BE49-F238E27FC236}">
                <a16:creationId xmlns:a16="http://schemas.microsoft.com/office/drawing/2014/main" id="{DBB3E746-F4A0-36E7-F240-7321801E1A85}"/>
              </a:ext>
            </a:extLst>
          </p:cNvPr>
          <p:cNvSpPr txBox="1"/>
          <p:nvPr/>
        </p:nvSpPr>
        <p:spPr>
          <a:xfrm>
            <a:off x="4315499" y="3798555"/>
            <a:ext cx="254000" cy="235898"/>
          </a:xfrm>
          <a:prstGeom prst="rect">
            <a:avLst/>
          </a:prstGeom>
          <a:noFill/>
        </p:spPr>
        <p:txBody>
          <a:bodyPr wrap="square" rtlCol="0">
            <a:spAutoFit/>
          </a:bodyPr>
          <a:lstStyle/>
          <a:p>
            <a:pPr defTabSz="1219170">
              <a:buClr>
                <a:srgbClr val="000000"/>
              </a:buClr>
              <a:defRPr/>
            </a:pPr>
            <a:r>
              <a:rPr lang="en-US" sz="933" b="1" kern="0">
                <a:solidFill>
                  <a:srgbClr val="1168B3"/>
                </a:solidFill>
                <a:latin typeface="Arial"/>
                <a:cs typeface="Arial"/>
                <a:sym typeface="Arial"/>
              </a:rPr>
              <a:t>I</a:t>
            </a:r>
          </a:p>
        </p:txBody>
      </p:sp>
      <p:sp>
        <p:nvSpPr>
          <p:cNvPr id="790" name="TextBox 789">
            <a:extLst>
              <a:ext uri="{FF2B5EF4-FFF2-40B4-BE49-F238E27FC236}">
                <a16:creationId xmlns:a16="http://schemas.microsoft.com/office/drawing/2014/main" id="{C0121922-FCC7-B7AC-7BB9-B75ABF117942}"/>
              </a:ext>
            </a:extLst>
          </p:cNvPr>
          <p:cNvSpPr txBox="1"/>
          <p:nvPr/>
        </p:nvSpPr>
        <p:spPr>
          <a:xfrm>
            <a:off x="4349365" y="3798555"/>
            <a:ext cx="254000" cy="235898"/>
          </a:xfrm>
          <a:prstGeom prst="rect">
            <a:avLst/>
          </a:prstGeom>
          <a:noFill/>
        </p:spPr>
        <p:txBody>
          <a:bodyPr wrap="square" rtlCol="0">
            <a:spAutoFit/>
          </a:bodyPr>
          <a:lstStyle/>
          <a:p>
            <a:pPr defTabSz="1219170">
              <a:buClr>
                <a:srgbClr val="000000"/>
              </a:buClr>
              <a:defRPr/>
            </a:pPr>
            <a:r>
              <a:rPr lang="en-US" sz="933" b="1" kern="0">
                <a:solidFill>
                  <a:srgbClr val="1168B3"/>
                </a:solidFill>
                <a:latin typeface="Arial"/>
                <a:cs typeface="Arial"/>
                <a:sym typeface="Arial"/>
              </a:rPr>
              <a:t>I</a:t>
            </a:r>
          </a:p>
        </p:txBody>
      </p:sp>
      <p:sp>
        <p:nvSpPr>
          <p:cNvPr id="791" name="TextBox 790">
            <a:extLst>
              <a:ext uri="{FF2B5EF4-FFF2-40B4-BE49-F238E27FC236}">
                <a16:creationId xmlns:a16="http://schemas.microsoft.com/office/drawing/2014/main" id="{A7AEA4EC-E105-0474-E5E4-50673AC50236}"/>
              </a:ext>
            </a:extLst>
          </p:cNvPr>
          <p:cNvSpPr txBox="1"/>
          <p:nvPr/>
        </p:nvSpPr>
        <p:spPr>
          <a:xfrm>
            <a:off x="4497532" y="3815489"/>
            <a:ext cx="254000" cy="235898"/>
          </a:xfrm>
          <a:prstGeom prst="rect">
            <a:avLst/>
          </a:prstGeom>
          <a:noFill/>
        </p:spPr>
        <p:txBody>
          <a:bodyPr wrap="square" rtlCol="0">
            <a:spAutoFit/>
          </a:bodyPr>
          <a:lstStyle/>
          <a:p>
            <a:pPr defTabSz="1219170">
              <a:buClr>
                <a:srgbClr val="000000"/>
              </a:buClr>
              <a:defRPr/>
            </a:pPr>
            <a:r>
              <a:rPr lang="en-US" sz="933" b="1" kern="0">
                <a:solidFill>
                  <a:srgbClr val="1168B3"/>
                </a:solidFill>
                <a:latin typeface="Arial"/>
                <a:cs typeface="Arial"/>
                <a:sym typeface="Arial"/>
              </a:rPr>
              <a:t>I</a:t>
            </a:r>
          </a:p>
        </p:txBody>
      </p:sp>
      <p:sp>
        <p:nvSpPr>
          <p:cNvPr id="792" name="TextBox 791">
            <a:extLst>
              <a:ext uri="{FF2B5EF4-FFF2-40B4-BE49-F238E27FC236}">
                <a16:creationId xmlns:a16="http://schemas.microsoft.com/office/drawing/2014/main" id="{BE719FB7-3D31-A822-6E42-BE9308006626}"/>
              </a:ext>
            </a:extLst>
          </p:cNvPr>
          <p:cNvSpPr txBox="1"/>
          <p:nvPr/>
        </p:nvSpPr>
        <p:spPr>
          <a:xfrm>
            <a:off x="4527165" y="3819722"/>
            <a:ext cx="254000" cy="235898"/>
          </a:xfrm>
          <a:prstGeom prst="rect">
            <a:avLst/>
          </a:prstGeom>
          <a:noFill/>
        </p:spPr>
        <p:txBody>
          <a:bodyPr wrap="square" rtlCol="0">
            <a:spAutoFit/>
          </a:bodyPr>
          <a:lstStyle/>
          <a:p>
            <a:pPr defTabSz="1219170">
              <a:buClr>
                <a:srgbClr val="000000"/>
              </a:buClr>
              <a:defRPr/>
            </a:pPr>
            <a:r>
              <a:rPr lang="en-US" sz="933" b="1" kern="0">
                <a:solidFill>
                  <a:srgbClr val="1168B3"/>
                </a:solidFill>
                <a:latin typeface="Arial"/>
                <a:cs typeface="Arial"/>
                <a:sym typeface="Arial"/>
              </a:rPr>
              <a:t>I</a:t>
            </a:r>
          </a:p>
        </p:txBody>
      </p:sp>
      <p:sp>
        <p:nvSpPr>
          <p:cNvPr id="793" name="TextBox 792">
            <a:extLst>
              <a:ext uri="{FF2B5EF4-FFF2-40B4-BE49-F238E27FC236}">
                <a16:creationId xmlns:a16="http://schemas.microsoft.com/office/drawing/2014/main" id="{BA512252-C4D5-5E96-F729-1F4D55982C3A}"/>
              </a:ext>
            </a:extLst>
          </p:cNvPr>
          <p:cNvSpPr txBox="1"/>
          <p:nvPr/>
        </p:nvSpPr>
        <p:spPr>
          <a:xfrm>
            <a:off x="4548332" y="3845122"/>
            <a:ext cx="254000" cy="235898"/>
          </a:xfrm>
          <a:prstGeom prst="rect">
            <a:avLst/>
          </a:prstGeom>
          <a:noFill/>
        </p:spPr>
        <p:txBody>
          <a:bodyPr wrap="square" rtlCol="0">
            <a:spAutoFit/>
          </a:bodyPr>
          <a:lstStyle/>
          <a:p>
            <a:pPr defTabSz="1219170">
              <a:buClr>
                <a:srgbClr val="000000"/>
              </a:buClr>
              <a:defRPr/>
            </a:pPr>
            <a:r>
              <a:rPr lang="en-US" sz="933" b="1" kern="0">
                <a:solidFill>
                  <a:srgbClr val="1168B3"/>
                </a:solidFill>
                <a:latin typeface="Arial"/>
                <a:cs typeface="Arial"/>
                <a:sym typeface="Arial"/>
              </a:rPr>
              <a:t>I</a:t>
            </a:r>
          </a:p>
        </p:txBody>
      </p:sp>
      <p:sp>
        <p:nvSpPr>
          <p:cNvPr id="794" name="TextBox 793">
            <a:extLst>
              <a:ext uri="{FF2B5EF4-FFF2-40B4-BE49-F238E27FC236}">
                <a16:creationId xmlns:a16="http://schemas.microsoft.com/office/drawing/2014/main" id="{D1FC6851-EDD2-A7F8-5934-8CF7D8FE889A}"/>
              </a:ext>
            </a:extLst>
          </p:cNvPr>
          <p:cNvSpPr txBox="1"/>
          <p:nvPr/>
        </p:nvSpPr>
        <p:spPr>
          <a:xfrm>
            <a:off x="4565265" y="3845122"/>
            <a:ext cx="254000" cy="235898"/>
          </a:xfrm>
          <a:prstGeom prst="rect">
            <a:avLst/>
          </a:prstGeom>
          <a:noFill/>
        </p:spPr>
        <p:txBody>
          <a:bodyPr wrap="square" rtlCol="0">
            <a:spAutoFit/>
          </a:bodyPr>
          <a:lstStyle/>
          <a:p>
            <a:pPr defTabSz="1219170">
              <a:buClr>
                <a:srgbClr val="000000"/>
              </a:buClr>
              <a:defRPr/>
            </a:pPr>
            <a:r>
              <a:rPr lang="en-US" sz="933" b="1" kern="0">
                <a:solidFill>
                  <a:srgbClr val="1168B3"/>
                </a:solidFill>
                <a:latin typeface="Arial"/>
                <a:cs typeface="Arial"/>
                <a:sym typeface="Arial"/>
              </a:rPr>
              <a:t>I</a:t>
            </a:r>
          </a:p>
        </p:txBody>
      </p:sp>
      <p:sp>
        <p:nvSpPr>
          <p:cNvPr id="795" name="TextBox 794">
            <a:extLst>
              <a:ext uri="{FF2B5EF4-FFF2-40B4-BE49-F238E27FC236}">
                <a16:creationId xmlns:a16="http://schemas.microsoft.com/office/drawing/2014/main" id="{4DAFEA8A-0103-1762-7BC9-3218C917E5CD}"/>
              </a:ext>
            </a:extLst>
          </p:cNvPr>
          <p:cNvSpPr txBox="1"/>
          <p:nvPr/>
        </p:nvSpPr>
        <p:spPr>
          <a:xfrm>
            <a:off x="4743065" y="3887455"/>
            <a:ext cx="254000" cy="235898"/>
          </a:xfrm>
          <a:prstGeom prst="rect">
            <a:avLst/>
          </a:prstGeom>
          <a:noFill/>
        </p:spPr>
        <p:txBody>
          <a:bodyPr wrap="square" rtlCol="0">
            <a:spAutoFit/>
          </a:bodyPr>
          <a:lstStyle/>
          <a:p>
            <a:pPr defTabSz="1219170">
              <a:buClr>
                <a:srgbClr val="000000"/>
              </a:buClr>
              <a:defRPr/>
            </a:pPr>
            <a:r>
              <a:rPr lang="en-US" sz="933" b="1" kern="0">
                <a:solidFill>
                  <a:srgbClr val="1168B3"/>
                </a:solidFill>
                <a:latin typeface="Arial"/>
                <a:cs typeface="Arial"/>
                <a:sym typeface="Arial"/>
              </a:rPr>
              <a:t>I</a:t>
            </a:r>
          </a:p>
        </p:txBody>
      </p:sp>
      <p:sp>
        <p:nvSpPr>
          <p:cNvPr id="796" name="TextBox 795">
            <a:extLst>
              <a:ext uri="{FF2B5EF4-FFF2-40B4-BE49-F238E27FC236}">
                <a16:creationId xmlns:a16="http://schemas.microsoft.com/office/drawing/2014/main" id="{89BC8764-152E-2A1C-8E59-A72ABC06EEFD}"/>
              </a:ext>
            </a:extLst>
          </p:cNvPr>
          <p:cNvSpPr txBox="1"/>
          <p:nvPr/>
        </p:nvSpPr>
        <p:spPr>
          <a:xfrm>
            <a:off x="4802332" y="3917089"/>
            <a:ext cx="254000" cy="235898"/>
          </a:xfrm>
          <a:prstGeom prst="rect">
            <a:avLst/>
          </a:prstGeom>
          <a:noFill/>
        </p:spPr>
        <p:txBody>
          <a:bodyPr wrap="square" rtlCol="0">
            <a:spAutoFit/>
          </a:bodyPr>
          <a:lstStyle/>
          <a:p>
            <a:pPr defTabSz="1219170">
              <a:buClr>
                <a:srgbClr val="000000"/>
              </a:buClr>
              <a:defRPr/>
            </a:pPr>
            <a:r>
              <a:rPr lang="en-US" sz="933" b="1" kern="0">
                <a:solidFill>
                  <a:srgbClr val="1168B3"/>
                </a:solidFill>
                <a:latin typeface="Arial"/>
                <a:cs typeface="Arial"/>
                <a:sym typeface="Arial"/>
              </a:rPr>
              <a:t>I</a:t>
            </a:r>
          </a:p>
        </p:txBody>
      </p:sp>
      <p:sp>
        <p:nvSpPr>
          <p:cNvPr id="797" name="TextBox 796">
            <a:extLst>
              <a:ext uri="{FF2B5EF4-FFF2-40B4-BE49-F238E27FC236}">
                <a16:creationId xmlns:a16="http://schemas.microsoft.com/office/drawing/2014/main" id="{CDE3B987-3732-AD9B-4326-6A619D2A670A}"/>
              </a:ext>
            </a:extLst>
          </p:cNvPr>
          <p:cNvSpPr txBox="1"/>
          <p:nvPr/>
        </p:nvSpPr>
        <p:spPr>
          <a:xfrm>
            <a:off x="4980132" y="3917089"/>
            <a:ext cx="254000" cy="235898"/>
          </a:xfrm>
          <a:prstGeom prst="rect">
            <a:avLst/>
          </a:prstGeom>
          <a:noFill/>
        </p:spPr>
        <p:txBody>
          <a:bodyPr wrap="square" rtlCol="0">
            <a:spAutoFit/>
          </a:bodyPr>
          <a:lstStyle/>
          <a:p>
            <a:pPr defTabSz="1219170">
              <a:buClr>
                <a:srgbClr val="000000"/>
              </a:buClr>
              <a:defRPr/>
            </a:pPr>
            <a:r>
              <a:rPr lang="en-US" sz="933" b="1" kern="0">
                <a:solidFill>
                  <a:srgbClr val="1168B3"/>
                </a:solidFill>
                <a:latin typeface="Arial"/>
                <a:cs typeface="Arial"/>
                <a:sym typeface="Arial"/>
              </a:rPr>
              <a:t>I</a:t>
            </a:r>
          </a:p>
        </p:txBody>
      </p:sp>
      <p:sp>
        <p:nvSpPr>
          <p:cNvPr id="798" name="TextBox 797">
            <a:extLst>
              <a:ext uri="{FF2B5EF4-FFF2-40B4-BE49-F238E27FC236}">
                <a16:creationId xmlns:a16="http://schemas.microsoft.com/office/drawing/2014/main" id="{6A352E9A-7C10-7086-4D9E-6C3AD264DBD5}"/>
              </a:ext>
            </a:extLst>
          </p:cNvPr>
          <p:cNvSpPr txBox="1"/>
          <p:nvPr/>
        </p:nvSpPr>
        <p:spPr>
          <a:xfrm>
            <a:off x="5022465" y="3963655"/>
            <a:ext cx="254000" cy="235898"/>
          </a:xfrm>
          <a:prstGeom prst="rect">
            <a:avLst/>
          </a:prstGeom>
          <a:noFill/>
        </p:spPr>
        <p:txBody>
          <a:bodyPr wrap="square" rtlCol="0">
            <a:spAutoFit/>
          </a:bodyPr>
          <a:lstStyle/>
          <a:p>
            <a:pPr defTabSz="1219170">
              <a:buClr>
                <a:srgbClr val="000000"/>
              </a:buClr>
              <a:defRPr/>
            </a:pPr>
            <a:r>
              <a:rPr lang="en-US" sz="933" b="1" kern="0">
                <a:solidFill>
                  <a:srgbClr val="1168B3"/>
                </a:solidFill>
                <a:latin typeface="Arial"/>
                <a:cs typeface="Arial"/>
                <a:sym typeface="Arial"/>
              </a:rPr>
              <a:t>I</a:t>
            </a:r>
          </a:p>
        </p:txBody>
      </p:sp>
      <p:sp>
        <p:nvSpPr>
          <p:cNvPr id="799" name="TextBox 798">
            <a:extLst>
              <a:ext uri="{FF2B5EF4-FFF2-40B4-BE49-F238E27FC236}">
                <a16:creationId xmlns:a16="http://schemas.microsoft.com/office/drawing/2014/main" id="{2B827136-14E0-66DD-9A2C-88370B28EF58}"/>
              </a:ext>
            </a:extLst>
          </p:cNvPr>
          <p:cNvSpPr txBox="1"/>
          <p:nvPr/>
        </p:nvSpPr>
        <p:spPr>
          <a:xfrm>
            <a:off x="5039399" y="3963655"/>
            <a:ext cx="254000" cy="235898"/>
          </a:xfrm>
          <a:prstGeom prst="rect">
            <a:avLst/>
          </a:prstGeom>
          <a:noFill/>
        </p:spPr>
        <p:txBody>
          <a:bodyPr wrap="square" rtlCol="0">
            <a:spAutoFit/>
          </a:bodyPr>
          <a:lstStyle/>
          <a:p>
            <a:pPr defTabSz="1219170">
              <a:buClr>
                <a:srgbClr val="000000"/>
              </a:buClr>
              <a:defRPr/>
            </a:pPr>
            <a:r>
              <a:rPr lang="en-US" sz="933" b="1" kern="0">
                <a:solidFill>
                  <a:srgbClr val="1168B3"/>
                </a:solidFill>
                <a:latin typeface="Arial"/>
                <a:cs typeface="Arial"/>
                <a:sym typeface="Arial"/>
              </a:rPr>
              <a:t>I</a:t>
            </a:r>
          </a:p>
        </p:txBody>
      </p:sp>
      <p:sp>
        <p:nvSpPr>
          <p:cNvPr id="800" name="TextBox 799">
            <a:extLst>
              <a:ext uri="{FF2B5EF4-FFF2-40B4-BE49-F238E27FC236}">
                <a16:creationId xmlns:a16="http://schemas.microsoft.com/office/drawing/2014/main" id="{71F9136E-1FCB-68D5-2A88-07B5EF0CCBDC}"/>
              </a:ext>
            </a:extLst>
          </p:cNvPr>
          <p:cNvSpPr txBox="1"/>
          <p:nvPr/>
        </p:nvSpPr>
        <p:spPr>
          <a:xfrm>
            <a:off x="5238365" y="3984822"/>
            <a:ext cx="254000" cy="235898"/>
          </a:xfrm>
          <a:prstGeom prst="rect">
            <a:avLst/>
          </a:prstGeom>
          <a:noFill/>
        </p:spPr>
        <p:txBody>
          <a:bodyPr wrap="square" rtlCol="0">
            <a:spAutoFit/>
          </a:bodyPr>
          <a:lstStyle/>
          <a:p>
            <a:pPr defTabSz="1219170">
              <a:buClr>
                <a:srgbClr val="000000"/>
              </a:buClr>
              <a:defRPr/>
            </a:pPr>
            <a:r>
              <a:rPr lang="en-US" sz="933" b="1" kern="0">
                <a:solidFill>
                  <a:srgbClr val="1168B3"/>
                </a:solidFill>
                <a:latin typeface="Arial"/>
                <a:cs typeface="Arial"/>
                <a:sym typeface="Arial"/>
              </a:rPr>
              <a:t>I</a:t>
            </a:r>
          </a:p>
        </p:txBody>
      </p:sp>
      <p:sp>
        <p:nvSpPr>
          <p:cNvPr id="801" name="TextBox 800">
            <a:extLst>
              <a:ext uri="{FF2B5EF4-FFF2-40B4-BE49-F238E27FC236}">
                <a16:creationId xmlns:a16="http://schemas.microsoft.com/office/drawing/2014/main" id="{8A7751F0-EDBB-3C6C-F555-E68A2097BF96}"/>
              </a:ext>
            </a:extLst>
          </p:cNvPr>
          <p:cNvSpPr txBox="1"/>
          <p:nvPr/>
        </p:nvSpPr>
        <p:spPr>
          <a:xfrm>
            <a:off x="5267999" y="4001755"/>
            <a:ext cx="254000" cy="235898"/>
          </a:xfrm>
          <a:prstGeom prst="rect">
            <a:avLst/>
          </a:prstGeom>
          <a:noFill/>
        </p:spPr>
        <p:txBody>
          <a:bodyPr wrap="square" rtlCol="0">
            <a:spAutoFit/>
          </a:bodyPr>
          <a:lstStyle/>
          <a:p>
            <a:pPr defTabSz="1219170">
              <a:buClr>
                <a:srgbClr val="000000"/>
              </a:buClr>
              <a:defRPr/>
            </a:pPr>
            <a:r>
              <a:rPr lang="en-US" sz="933" b="1" kern="0">
                <a:solidFill>
                  <a:srgbClr val="1168B3"/>
                </a:solidFill>
                <a:latin typeface="Arial"/>
                <a:cs typeface="Arial"/>
                <a:sym typeface="Arial"/>
              </a:rPr>
              <a:t>I</a:t>
            </a:r>
          </a:p>
        </p:txBody>
      </p:sp>
      <p:sp>
        <p:nvSpPr>
          <p:cNvPr id="802" name="TextBox 801">
            <a:extLst>
              <a:ext uri="{FF2B5EF4-FFF2-40B4-BE49-F238E27FC236}">
                <a16:creationId xmlns:a16="http://schemas.microsoft.com/office/drawing/2014/main" id="{FA27C11E-10C0-269F-0D10-4A9A4C339284}"/>
              </a:ext>
            </a:extLst>
          </p:cNvPr>
          <p:cNvSpPr txBox="1"/>
          <p:nvPr/>
        </p:nvSpPr>
        <p:spPr>
          <a:xfrm>
            <a:off x="5602432" y="4001755"/>
            <a:ext cx="254000" cy="235898"/>
          </a:xfrm>
          <a:prstGeom prst="rect">
            <a:avLst/>
          </a:prstGeom>
          <a:noFill/>
        </p:spPr>
        <p:txBody>
          <a:bodyPr wrap="square" rtlCol="0">
            <a:spAutoFit/>
          </a:bodyPr>
          <a:lstStyle/>
          <a:p>
            <a:pPr defTabSz="1219170">
              <a:buClr>
                <a:srgbClr val="000000"/>
              </a:buClr>
              <a:defRPr/>
            </a:pPr>
            <a:r>
              <a:rPr lang="en-US" sz="933" b="1" kern="0">
                <a:solidFill>
                  <a:srgbClr val="1168B3"/>
                </a:solidFill>
                <a:latin typeface="Arial"/>
                <a:cs typeface="Arial"/>
                <a:sym typeface="Arial"/>
              </a:rPr>
              <a:t>I</a:t>
            </a:r>
          </a:p>
        </p:txBody>
      </p:sp>
      <p:sp>
        <p:nvSpPr>
          <p:cNvPr id="803" name="TextBox 802">
            <a:extLst>
              <a:ext uri="{FF2B5EF4-FFF2-40B4-BE49-F238E27FC236}">
                <a16:creationId xmlns:a16="http://schemas.microsoft.com/office/drawing/2014/main" id="{AFD4C2DC-C560-B9D8-83DA-4B188FF849EA}"/>
              </a:ext>
            </a:extLst>
          </p:cNvPr>
          <p:cNvSpPr txBox="1"/>
          <p:nvPr/>
        </p:nvSpPr>
        <p:spPr>
          <a:xfrm>
            <a:off x="5623599" y="4001755"/>
            <a:ext cx="254000" cy="235898"/>
          </a:xfrm>
          <a:prstGeom prst="rect">
            <a:avLst/>
          </a:prstGeom>
          <a:noFill/>
        </p:spPr>
        <p:txBody>
          <a:bodyPr wrap="square" rtlCol="0">
            <a:spAutoFit/>
          </a:bodyPr>
          <a:lstStyle/>
          <a:p>
            <a:pPr defTabSz="1219170">
              <a:buClr>
                <a:srgbClr val="000000"/>
              </a:buClr>
              <a:defRPr/>
            </a:pPr>
            <a:r>
              <a:rPr lang="en-US" sz="933" b="1" kern="0">
                <a:solidFill>
                  <a:srgbClr val="1168B3"/>
                </a:solidFill>
                <a:latin typeface="Arial"/>
                <a:cs typeface="Arial"/>
                <a:sym typeface="Arial"/>
              </a:rPr>
              <a:t>I</a:t>
            </a:r>
          </a:p>
        </p:txBody>
      </p:sp>
      <p:sp>
        <p:nvSpPr>
          <p:cNvPr id="804" name="TextBox 803">
            <a:extLst>
              <a:ext uri="{FF2B5EF4-FFF2-40B4-BE49-F238E27FC236}">
                <a16:creationId xmlns:a16="http://schemas.microsoft.com/office/drawing/2014/main" id="{D742E162-3AC9-14D2-91BC-6A623DE91C44}"/>
              </a:ext>
            </a:extLst>
          </p:cNvPr>
          <p:cNvSpPr txBox="1"/>
          <p:nvPr/>
        </p:nvSpPr>
        <p:spPr>
          <a:xfrm>
            <a:off x="5648999" y="4001755"/>
            <a:ext cx="254000" cy="235898"/>
          </a:xfrm>
          <a:prstGeom prst="rect">
            <a:avLst/>
          </a:prstGeom>
          <a:noFill/>
        </p:spPr>
        <p:txBody>
          <a:bodyPr wrap="square" rtlCol="0">
            <a:spAutoFit/>
          </a:bodyPr>
          <a:lstStyle/>
          <a:p>
            <a:pPr defTabSz="1219170">
              <a:buClr>
                <a:srgbClr val="000000"/>
              </a:buClr>
              <a:defRPr/>
            </a:pPr>
            <a:r>
              <a:rPr lang="en-US" sz="933" b="1" kern="0">
                <a:solidFill>
                  <a:srgbClr val="1168B3"/>
                </a:solidFill>
                <a:latin typeface="Arial"/>
                <a:cs typeface="Arial"/>
                <a:sym typeface="Arial"/>
              </a:rPr>
              <a:t>I</a:t>
            </a:r>
          </a:p>
        </p:txBody>
      </p:sp>
      <p:sp>
        <p:nvSpPr>
          <p:cNvPr id="805" name="TextBox 804">
            <a:extLst>
              <a:ext uri="{FF2B5EF4-FFF2-40B4-BE49-F238E27FC236}">
                <a16:creationId xmlns:a16="http://schemas.microsoft.com/office/drawing/2014/main" id="{263D19C7-05A7-2127-5C80-F84364087B9F}"/>
              </a:ext>
            </a:extLst>
          </p:cNvPr>
          <p:cNvSpPr txBox="1"/>
          <p:nvPr/>
        </p:nvSpPr>
        <p:spPr>
          <a:xfrm>
            <a:off x="5826799" y="4001755"/>
            <a:ext cx="254000" cy="235898"/>
          </a:xfrm>
          <a:prstGeom prst="rect">
            <a:avLst/>
          </a:prstGeom>
          <a:noFill/>
        </p:spPr>
        <p:txBody>
          <a:bodyPr wrap="square" rtlCol="0">
            <a:spAutoFit/>
          </a:bodyPr>
          <a:lstStyle/>
          <a:p>
            <a:pPr defTabSz="1219170">
              <a:buClr>
                <a:srgbClr val="000000"/>
              </a:buClr>
              <a:defRPr/>
            </a:pPr>
            <a:r>
              <a:rPr lang="en-US" sz="933" b="1" kern="0">
                <a:solidFill>
                  <a:srgbClr val="1168B3"/>
                </a:solidFill>
                <a:latin typeface="Arial"/>
                <a:cs typeface="Arial"/>
                <a:sym typeface="Arial"/>
              </a:rPr>
              <a:t>I</a:t>
            </a:r>
          </a:p>
        </p:txBody>
      </p:sp>
      <p:sp>
        <p:nvSpPr>
          <p:cNvPr id="806" name="TextBox 805">
            <a:extLst>
              <a:ext uri="{FF2B5EF4-FFF2-40B4-BE49-F238E27FC236}">
                <a16:creationId xmlns:a16="http://schemas.microsoft.com/office/drawing/2014/main" id="{9D8744FA-E108-9912-30C8-58697EB56128}"/>
              </a:ext>
            </a:extLst>
          </p:cNvPr>
          <p:cNvSpPr txBox="1"/>
          <p:nvPr/>
        </p:nvSpPr>
        <p:spPr>
          <a:xfrm>
            <a:off x="1610399" y="2553955"/>
            <a:ext cx="254000" cy="235898"/>
          </a:xfrm>
          <a:prstGeom prst="rect">
            <a:avLst/>
          </a:prstGeom>
          <a:noFill/>
        </p:spPr>
        <p:txBody>
          <a:bodyPr wrap="square" rtlCol="0">
            <a:spAutoFit/>
          </a:bodyPr>
          <a:lstStyle/>
          <a:p>
            <a:pPr defTabSz="1219170">
              <a:buClr>
                <a:srgbClr val="000000"/>
              </a:buClr>
              <a:defRPr/>
            </a:pPr>
            <a:r>
              <a:rPr lang="en-US" sz="933" b="1" kern="0">
                <a:solidFill>
                  <a:srgbClr val="09345A"/>
                </a:solidFill>
                <a:latin typeface="Arial"/>
                <a:cs typeface="Arial"/>
                <a:sym typeface="Arial"/>
              </a:rPr>
              <a:t>I</a:t>
            </a:r>
          </a:p>
        </p:txBody>
      </p:sp>
      <p:sp>
        <p:nvSpPr>
          <p:cNvPr id="807" name="TextBox 806">
            <a:extLst>
              <a:ext uri="{FF2B5EF4-FFF2-40B4-BE49-F238E27FC236}">
                <a16:creationId xmlns:a16="http://schemas.microsoft.com/office/drawing/2014/main" id="{B41020C6-6EE7-20F0-0BC8-354CE9BA5D4A}"/>
              </a:ext>
            </a:extLst>
          </p:cNvPr>
          <p:cNvSpPr txBox="1"/>
          <p:nvPr/>
        </p:nvSpPr>
        <p:spPr>
          <a:xfrm>
            <a:off x="1707765" y="2545489"/>
            <a:ext cx="254000" cy="235898"/>
          </a:xfrm>
          <a:prstGeom prst="rect">
            <a:avLst/>
          </a:prstGeom>
          <a:noFill/>
        </p:spPr>
        <p:txBody>
          <a:bodyPr wrap="square" rtlCol="0">
            <a:spAutoFit/>
          </a:bodyPr>
          <a:lstStyle/>
          <a:p>
            <a:pPr defTabSz="1219170">
              <a:buClr>
                <a:srgbClr val="000000"/>
              </a:buClr>
              <a:defRPr/>
            </a:pPr>
            <a:r>
              <a:rPr lang="en-US" sz="933" b="1" kern="0">
                <a:solidFill>
                  <a:srgbClr val="09345A"/>
                </a:solidFill>
                <a:latin typeface="Arial"/>
                <a:cs typeface="Arial"/>
                <a:sym typeface="Arial"/>
              </a:rPr>
              <a:t>I</a:t>
            </a:r>
          </a:p>
        </p:txBody>
      </p:sp>
      <p:sp>
        <p:nvSpPr>
          <p:cNvPr id="808" name="TextBox 807">
            <a:extLst>
              <a:ext uri="{FF2B5EF4-FFF2-40B4-BE49-F238E27FC236}">
                <a16:creationId xmlns:a16="http://schemas.microsoft.com/office/drawing/2014/main" id="{0553AC2D-A911-1C7D-EFCA-A79A6978DA45}"/>
              </a:ext>
            </a:extLst>
          </p:cNvPr>
          <p:cNvSpPr txBox="1"/>
          <p:nvPr/>
        </p:nvSpPr>
        <p:spPr>
          <a:xfrm>
            <a:off x="1775499" y="2575122"/>
            <a:ext cx="254000" cy="235898"/>
          </a:xfrm>
          <a:prstGeom prst="rect">
            <a:avLst/>
          </a:prstGeom>
          <a:noFill/>
        </p:spPr>
        <p:txBody>
          <a:bodyPr wrap="square" rtlCol="0">
            <a:spAutoFit/>
          </a:bodyPr>
          <a:lstStyle/>
          <a:p>
            <a:pPr defTabSz="1219170">
              <a:buClr>
                <a:srgbClr val="000000"/>
              </a:buClr>
              <a:defRPr/>
            </a:pPr>
            <a:r>
              <a:rPr lang="en-US" sz="933" b="1" kern="0">
                <a:solidFill>
                  <a:srgbClr val="09345A"/>
                </a:solidFill>
                <a:latin typeface="Arial"/>
                <a:cs typeface="Arial"/>
                <a:sym typeface="Arial"/>
              </a:rPr>
              <a:t>I</a:t>
            </a:r>
          </a:p>
        </p:txBody>
      </p:sp>
      <p:sp>
        <p:nvSpPr>
          <p:cNvPr id="809" name="TextBox 808">
            <a:extLst>
              <a:ext uri="{FF2B5EF4-FFF2-40B4-BE49-F238E27FC236}">
                <a16:creationId xmlns:a16="http://schemas.microsoft.com/office/drawing/2014/main" id="{7910B8C1-C1D0-F8D0-59CA-BBA31CC25223}"/>
              </a:ext>
            </a:extLst>
          </p:cNvPr>
          <p:cNvSpPr txBox="1"/>
          <p:nvPr/>
        </p:nvSpPr>
        <p:spPr>
          <a:xfrm>
            <a:off x="1813599" y="2587822"/>
            <a:ext cx="254000" cy="235898"/>
          </a:xfrm>
          <a:prstGeom prst="rect">
            <a:avLst/>
          </a:prstGeom>
          <a:noFill/>
        </p:spPr>
        <p:txBody>
          <a:bodyPr wrap="square" rtlCol="0">
            <a:spAutoFit/>
          </a:bodyPr>
          <a:lstStyle/>
          <a:p>
            <a:pPr defTabSz="1219170">
              <a:buClr>
                <a:srgbClr val="000000"/>
              </a:buClr>
              <a:defRPr/>
            </a:pPr>
            <a:r>
              <a:rPr lang="en-US" sz="933" b="1" kern="0">
                <a:solidFill>
                  <a:srgbClr val="09345A"/>
                </a:solidFill>
                <a:latin typeface="Arial"/>
                <a:cs typeface="Arial"/>
                <a:sym typeface="Arial"/>
              </a:rPr>
              <a:t>I</a:t>
            </a:r>
          </a:p>
        </p:txBody>
      </p:sp>
      <p:sp>
        <p:nvSpPr>
          <p:cNvPr id="810" name="TextBox 809">
            <a:extLst>
              <a:ext uri="{FF2B5EF4-FFF2-40B4-BE49-F238E27FC236}">
                <a16:creationId xmlns:a16="http://schemas.microsoft.com/office/drawing/2014/main" id="{63850804-55C9-6485-4313-044D7E1BC05F}"/>
              </a:ext>
            </a:extLst>
          </p:cNvPr>
          <p:cNvSpPr txBox="1"/>
          <p:nvPr/>
        </p:nvSpPr>
        <p:spPr>
          <a:xfrm>
            <a:off x="1834765" y="2596289"/>
            <a:ext cx="254000" cy="235898"/>
          </a:xfrm>
          <a:prstGeom prst="rect">
            <a:avLst/>
          </a:prstGeom>
          <a:noFill/>
        </p:spPr>
        <p:txBody>
          <a:bodyPr wrap="square" rtlCol="0">
            <a:spAutoFit/>
          </a:bodyPr>
          <a:lstStyle/>
          <a:p>
            <a:pPr defTabSz="1219170">
              <a:buClr>
                <a:srgbClr val="000000"/>
              </a:buClr>
              <a:defRPr/>
            </a:pPr>
            <a:r>
              <a:rPr lang="en-US" sz="933" b="1" kern="0">
                <a:solidFill>
                  <a:srgbClr val="09345A"/>
                </a:solidFill>
                <a:latin typeface="Arial"/>
                <a:cs typeface="Arial"/>
                <a:sym typeface="Arial"/>
              </a:rPr>
              <a:t>I</a:t>
            </a:r>
          </a:p>
        </p:txBody>
      </p:sp>
      <p:sp>
        <p:nvSpPr>
          <p:cNvPr id="811" name="TextBox 810">
            <a:extLst>
              <a:ext uri="{FF2B5EF4-FFF2-40B4-BE49-F238E27FC236}">
                <a16:creationId xmlns:a16="http://schemas.microsoft.com/office/drawing/2014/main" id="{3ABDDA69-CC43-A6EA-2712-260642797D3F}"/>
              </a:ext>
            </a:extLst>
          </p:cNvPr>
          <p:cNvSpPr txBox="1"/>
          <p:nvPr/>
        </p:nvSpPr>
        <p:spPr>
          <a:xfrm>
            <a:off x="2410499" y="2799489"/>
            <a:ext cx="254000" cy="235898"/>
          </a:xfrm>
          <a:prstGeom prst="rect">
            <a:avLst/>
          </a:prstGeom>
          <a:noFill/>
        </p:spPr>
        <p:txBody>
          <a:bodyPr wrap="square" rtlCol="0">
            <a:spAutoFit/>
          </a:bodyPr>
          <a:lstStyle/>
          <a:p>
            <a:pPr defTabSz="1219170">
              <a:buClr>
                <a:srgbClr val="000000"/>
              </a:buClr>
              <a:defRPr/>
            </a:pPr>
            <a:r>
              <a:rPr lang="en-US" sz="933" b="1" kern="0">
                <a:solidFill>
                  <a:srgbClr val="09345A"/>
                </a:solidFill>
                <a:latin typeface="Arial"/>
                <a:cs typeface="Arial"/>
                <a:sym typeface="Arial"/>
              </a:rPr>
              <a:t>I</a:t>
            </a:r>
          </a:p>
        </p:txBody>
      </p:sp>
      <p:sp>
        <p:nvSpPr>
          <p:cNvPr id="812" name="TextBox 811">
            <a:extLst>
              <a:ext uri="{FF2B5EF4-FFF2-40B4-BE49-F238E27FC236}">
                <a16:creationId xmlns:a16="http://schemas.microsoft.com/office/drawing/2014/main" id="{131ADC5C-602D-1E0D-EA48-9F233D8B151E}"/>
              </a:ext>
            </a:extLst>
          </p:cNvPr>
          <p:cNvSpPr txBox="1"/>
          <p:nvPr/>
        </p:nvSpPr>
        <p:spPr>
          <a:xfrm>
            <a:off x="2478232" y="2812189"/>
            <a:ext cx="254000" cy="235898"/>
          </a:xfrm>
          <a:prstGeom prst="rect">
            <a:avLst/>
          </a:prstGeom>
          <a:noFill/>
        </p:spPr>
        <p:txBody>
          <a:bodyPr wrap="square" rtlCol="0">
            <a:spAutoFit/>
          </a:bodyPr>
          <a:lstStyle/>
          <a:p>
            <a:pPr defTabSz="1219170">
              <a:buClr>
                <a:srgbClr val="000000"/>
              </a:buClr>
              <a:defRPr/>
            </a:pPr>
            <a:r>
              <a:rPr lang="en-US" sz="933" b="1" kern="0">
                <a:solidFill>
                  <a:srgbClr val="09345A"/>
                </a:solidFill>
                <a:latin typeface="Arial"/>
                <a:cs typeface="Arial"/>
                <a:sym typeface="Arial"/>
              </a:rPr>
              <a:t>I</a:t>
            </a:r>
          </a:p>
        </p:txBody>
      </p:sp>
      <p:sp>
        <p:nvSpPr>
          <p:cNvPr id="813" name="TextBox 812">
            <a:extLst>
              <a:ext uri="{FF2B5EF4-FFF2-40B4-BE49-F238E27FC236}">
                <a16:creationId xmlns:a16="http://schemas.microsoft.com/office/drawing/2014/main" id="{D1EA9819-512B-28F9-6AB3-007BA309461B}"/>
              </a:ext>
            </a:extLst>
          </p:cNvPr>
          <p:cNvSpPr txBox="1"/>
          <p:nvPr/>
        </p:nvSpPr>
        <p:spPr>
          <a:xfrm>
            <a:off x="2550199" y="2841822"/>
            <a:ext cx="254000" cy="235898"/>
          </a:xfrm>
          <a:prstGeom prst="rect">
            <a:avLst/>
          </a:prstGeom>
          <a:noFill/>
        </p:spPr>
        <p:txBody>
          <a:bodyPr wrap="square" rtlCol="0">
            <a:spAutoFit/>
          </a:bodyPr>
          <a:lstStyle/>
          <a:p>
            <a:pPr defTabSz="1219170">
              <a:buClr>
                <a:srgbClr val="000000"/>
              </a:buClr>
              <a:defRPr/>
            </a:pPr>
            <a:r>
              <a:rPr lang="en-US" sz="933" b="1" kern="0">
                <a:solidFill>
                  <a:srgbClr val="09345A"/>
                </a:solidFill>
                <a:latin typeface="Arial"/>
                <a:cs typeface="Arial"/>
                <a:sym typeface="Arial"/>
              </a:rPr>
              <a:t>I</a:t>
            </a:r>
          </a:p>
        </p:txBody>
      </p:sp>
      <p:sp>
        <p:nvSpPr>
          <p:cNvPr id="814" name="TextBox 813">
            <a:extLst>
              <a:ext uri="{FF2B5EF4-FFF2-40B4-BE49-F238E27FC236}">
                <a16:creationId xmlns:a16="http://schemas.microsoft.com/office/drawing/2014/main" id="{9E195021-DDA3-A9ED-8997-C41421C8998E}"/>
              </a:ext>
            </a:extLst>
          </p:cNvPr>
          <p:cNvSpPr txBox="1"/>
          <p:nvPr/>
        </p:nvSpPr>
        <p:spPr>
          <a:xfrm>
            <a:off x="2609465" y="2879922"/>
            <a:ext cx="254000" cy="235898"/>
          </a:xfrm>
          <a:prstGeom prst="rect">
            <a:avLst/>
          </a:prstGeom>
          <a:noFill/>
        </p:spPr>
        <p:txBody>
          <a:bodyPr wrap="square" rtlCol="0">
            <a:spAutoFit/>
          </a:bodyPr>
          <a:lstStyle/>
          <a:p>
            <a:pPr defTabSz="1219170">
              <a:buClr>
                <a:srgbClr val="000000"/>
              </a:buClr>
              <a:defRPr/>
            </a:pPr>
            <a:r>
              <a:rPr lang="en-US" sz="933" b="1" kern="0">
                <a:solidFill>
                  <a:srgbClr val="09345A"/>
                </a:solidFill>
                <a:latin typeface="Arial"/>
                <a:cs typeface="Arial"/>
                <a:sym typeface="Arial"/>
              </a:rPr>
              <a:t>I</a:t>
            </a:r>
          </a:p>
        </p:txBody>
      </p:sp>
      <p:sp>
        <p:nvSpPr>
          <p:cNvPr id="815" name="TextBox 814">
            <a:extLst>
              <a:ext uri="{FF2B5EF4-FFF2-40B4-BE49-F238E27FC236}">
                <a16:creationId xmlns:a16="http://schemas.microsoft.com/office/drawing/2014/main" id="{0525EBAE-D811-D16D-3C92-A5EE61B9DDF9}"/>
              </a:ext>
            </a:extLst>
          </p:cNvPr>
          <p:cNvSpPr txBox="1"/>
          <p:nvPr/>
        </p:nvSpPr>
        <p:spPr>
          <a:xfrm>
            <a:off x="2660265" y="2892622"/>
            <a:ext cx="254000" cy="235898"/>
          </a:xfrm>
          <a:prstGeom prst="rect">
            <a:avLst/>
          </a:prstGeom>
          <a:noFill/>
        </p:spPr>
        <p:txBody>
          <a:bodyPr wrap="square" rtlCol="0">
            <a:spAutoFit/>
          </a:bodyPr>
          <a:lstStyle/>
          <a:p>
            <a:pPr defTabSz="1219170">
              <a:buClr>
                <a:srgbClr val="000000"/>
              </a:buClr>
              <a:defRPr/>
            </a:pPr>
            <a:r>
              <a:rPr lang="en-US" sz="933" b="1" kern="0">
                <a:solidFill>
                  <a:srgbClr val="09345A"/>
                </a:solidFill>
                <a:latin typeface="Arial"/>
                <a:cs typeface="Arial"/>
                <a:sym typeface="Arial"/>
              </a:rPr>
              <a:t>I</a:t>
            </a:r>
          </a:p>
        </p:txBody>
      </p:sp>
      <p:sp>
        <p:nvSpPr>
          <p:cNvPr id="816" name="TextBox 815">
            <a:extLst>
              <a:ext uri="{FF2B5EF4-FFF2-40B4-BE49-F238E27FC236}">
                <a16:creationId xmlns:a16="http://schemas.microsoft.com/office/drawing/2014/main" id="{E38DFCEB-818A-55B6-D1C2-C050375362FD}"/>
              </a:ext>
            </a:extLst>
          </p:cNvPr>
          <p:cNvSpPr txBox="1"/>
          <p:nvPr/>
        </p:nvSpPr>
        <p:spPr>
          <a:xfrm>
            <a:off x="2799965" y="2913789"/>
            <a:ext cx="254000" cy="235898"/>
          </a:xfrm>
          <a:prstGeom prst="rect">
            <a:avLst/>
          </a:prstGeom>
          <a:noFill/>
        </p:spPr>
        <p:txBody>
          <a:bodyPr wrap="square" rtlCol="0">
            <a:spAutoFit/>
          </a:bodyPr>
          <a:lstStyle/>
          <a:p>
            <a:pPr defTabSz="1219170">
              <a:buClr>
                <a:srgbClr val="000000"/>
              </a:buClr>
              <a:defRPr/>
            </a:pPr>
            <a:r>
              <a:rPr lang="en-US" sz="933" b="1" kern="0">
                <a:solidFill>
                  <a:srgbClr val="09345A"/>
                </a:solidFill>
                <a:latin typeface="Arial"/>
                <a:cs typeface="Arial"/>
                <a:sym typeface="Arial"/>
              </a:rPr>
              <a:t>I</a:t>
            </a:r>
          </a:p>
        </p:txBody>
      </p:sp>
      <p:sp>
        <p:nvSpPr>
          <p:cNvPr id="817" name="TextBox 816">
            <a:extLst>
              <a:ext uri="{FF2B5EF4-FFF2-40B4-BE49-F238E27FC236}">
                <a16:creationId xmlns:a16="http://schemas.microsoft.com/office/drawing/2014/main" id="{9385CA36-E6F9-0715-9334-DD68BA643467}"/>
              </a:ext>
            </a:extLst>
          </p:cNvPr>
          <p:cNvSpPr txBox="1"/>
          <p:nvPr/>
        </p:nvSpPr>
        <p:spPr>
          <a:xfrm>
            <a:off x="3041265" y="3036555"/>
            <a:ext cx="254000" cy="235898"/>
          </a:xfrm>
          <a:prstGeom prst="rect">
            <a:avLst/>
          </a:prstGeom>
          <a:noFill/>
        </p:spPr>
        <p:txBody>
          <a:bodyPr wrap="square" rtlCol="0">
            <a:spAutoFit/>
          </a:bodyPr>
          <a:lstStyle/>
          <a:p>
            <a:pPr defTabSz="1219170">
              <a:buClr>
                <a:srgbClr val="000000"/>
              </a:buClr>
              <a:defRPr/>
            </a:pPr>
            <a:r>
              <a:rPr lang="en-US" sz="933" b="1" kern="0">
                <a:solidFill>
                  <a:srgbClr val="09345A"/>
                </a:solidFill>
                <a:latin typeface="Arial"/>
                <a:cs typeface="Arial"/>
                <a:sym typeface="Arial"/>
              </a:rPr>
              <a:t>I</a:t>
            </a:r>
          </a:p>
        </p:txBody>
      </p:sp>
      <p:sp>
        <p:nvSpPr>
          <p:cNvPr id="818" name="TextBox 817">
            <a:extLst>
              <a:ext uri="{FF2B5EF4-FFF2-40B4-BE49-F238E27FC236}">
                <a16:creationId xmlns:a16="http://schemas.microsoft.com/office/drawing/2014/main" id="{B38E25BB-0520-7F06-D8AB-CC24B04D0223}"/>
              </a:ext>
            </a:extLst>
          </p:cNvPr>
          <p:cNvSpPr txBox="1"/>
          <p:nvPr/>
        </p:nvSpPr>
        <p:spPr>
          <a:xfrm>
            <a:off x="3134399" y="3083122"/>
            <a:ext cx="254000" cy="235898"/>
          </a:xfrm>
          <a:prstGeom prst="rect">
            <a:avLst/>
          </a:prstGeom>
          <a:noFill/>
        </p:spPr>
        <p:txBody>
          <a:bodyPr wrap="square" rtlCol="0">
            <a:spAutoFit/>
          </a:bodyPr>
          <a:lstStyle/>
          <a:p>
            <a:pPr defTabSz="1219170">
              <a:buClr>
                <a:srgbClr val="000000"/>
              </a:buClr>
              <a:defRPr/>
            </a:pPr>
            <a:r>
              <a:rPr lang="en-US" sz="933" b="1" kern="0">
                <a:solidFill>
                  <a:srgbClr val="09345A"/>
                </a:solidFill>
                <a:latin typeface="Arial"/>
                <a:cs typeface="Arial"/>
                <a:sym typeface="Arial"/>
              </a:rPr>
              <a:t>I</a:t>
            </a:r>
          </a:p>
        </p:txBody>
      </p:sp>
      <p:sp>
        <p:nvSpPr>
          <p:cNvPr id="819" name="TextBox 818">
            <a:extLst>
              <a:ext uri="{FF2B5EF4-FFF2-40B4-BE49-F238E27FC236}">
                <a16:creationId xmlns:a16="http://schemas.microsoft.com/office/drawing/2014/main" id="{B99FD6BB-FBB4-8E50-F131-9F8B3D9F898A}"/>
              </a:ext>
            </a:extLst>
          </p:cNvPr>
          <p:cNvSpPr txBox="1"/>
          <p:nvPr/>
        </p:nvSpPr>
        <p:spPr>
          <a:xfrm>
            <a:off x="3248699" y="3095822"/>
            <a:ext cx="254000" cy="235898"/>
          </a:xfrm>
          <a:prstGeom prst="rect">
            <a:avLst/>
          </a:prstGeom>
          <a:noFill/>
        </p:spPr>
        <p:txBody>
          <a:bodyPr wrap="square" rtlCol="0">
            <a:spAutoFit/>
          </a:bodyPr>
          <a:lstStyle/>
          <a:p>
            <a:pPr defTabSz="1219170">
              <a:buClr>
                <a:srgbClr val="000000"/>
              </a:buClr>
              <a:defRPr/>
            </a:pPr>
            <a:r>
              <a:rPr lang="en-US" sz="933" b="1" kern="0">
                <a:solidFill>
                  <a:srgbClr val="09345A"/>
                </a:solidFill>
                <a:latin typeface="Arial"/>
                <a:cs typeface="Arial"/>
                <a:sym typeface="Arial"/>
              </a:rPr>
              <a:t>I</a:t>
            </a:r>
          </a:p>
        </p:txBody>
      </p:sp>
      <p:sp>
        <p:nvSpPr>
          <p:cNvPr id="820" name="TextBox 819">
            <a:extLst>
              <a:ext uri="{FF2B5EF4-FFF2-40B4-BE49-F238E27FC236}">
                <a16:creationId xmlns:a16="http://schemas.microsoft.com/office/drawing/2014/main" id="{3896DAA1-D563-EA2D-09A5-9B2A63669424}"/>
              </a:ext>
            </a:extLst>
          </p:cNvPr>
          <p:cNvSpPr txBox="1"/>
          <p:nvPr/>
        </p:nvSpPr>
        <p:spPr>
          <a:xfrm>
            <a:off x="3519632" y="3188955"/>
            <a:ext cx="254000" cy="235898"/>
          </a:xfrm>
          <a:prstGeom prst="rect">
            <a:avLst/>
          </a:prstGeom>
          <a:noFill/>
        </p:spPr>
        <p:txBody>
          <a:bodyPr wrap="square" rtlCol="0">
            <a:spAutoFit/>
          </a:bodyPr>
          <a:lstStyle/>
          <a:p>
            <a:pPr defTabSz="1219170">
              <a:buClr>
                <a:srgbClr val="000000"/>
              </a:buClr>
              <a:defRPr/>
            </a:pPr>
            <a:r>
              <a:rPr lang="en-US" sz="933" b="1" kern="0">
                <a:solidFill>
                  <a:srgbClr val="09345A"/>
                </a:solidFill>
                <a:latin typeface="Arial"/>
                <a:cs typeface="Arial"/>
                <a:sym typeface="Arial"/>
              </a:rPr>
              <a:t>I</a:t>
            </a:r>
          </a:p>
        </p:txBody>
      </p:sp>
      <p:sp>
        <p:nvSpPr>
          <p:cNvPr id="821" name="TextBox 820">
            <a:extLst>
              <a:ext uri="{FF2B5EF4-FFF2-40B4-BE49-F238E27FC236}">
                <a16:creationId xmlns:a16="http://schemas.microsoft.com/office/drawing/2014/main" id="{13C627CA-5A20-7E67-055E-B968FF0B6A6F}"/>
              </a:ext>
            </a:extLst>
          </p:cNvPr>
          <p:cNvSpPr txBox="1"/>
          <p:nvPr/>
        </p:nvSpPr>
        <p:spPr>
          <a:xfrm>
            <a:off x="3672032" y="3256689"/>
            <a:ext cx="254000" cy="235898"/>
          </a:xfrm>
          <a:prstGeom prst="rect">
            <a:avLst/>
          </a:prstGeom>
          <a:noFill/>
        </p:spPr>
        <p:txBody>
          <a:bodyPr wrap="square" rtlCol="0">
            <a:spAutoFit/>
          </a:bodyPr>
          <a:lstStyle/>
          <a:p>
            <a:pPr defTabSz="1219170">
              <a:buClr>
                <a:srgbClr val="000000"/>
              </a:buClr>
              <a:defRPr/>
            </a:pPr>
            <a:r>
              <a:rPr lang="en-US" sz="933" b="1" kern="0">
                <a:solidFill>
                  <a:srgbClr val="09345A"/>
                </a:solidFill>
                <a:latin typeface="Arial"/>
                <a:cs typeface="Arial"/>
                <a:sym typeface="Arial"/>
              </a:rPr>
              <a:t>I</a:t>
            </a:r>
          </a:p>
        </p:txBody>
      </p:sp>
      <p:sp>
        <p:nvSpPr>
          <p:cNvPr id="822" name="TextBox 821">
            <a:extLst>
              <a:ext uri="{FF2B5EF4-FFF2-40B4-BE49-F238E27FC236}">
                <a16:creationId xmlns:a16="http://schemas.microsoft.com/office/drawing/2014/main" id="{93C93BA2-FBC3-AAE5-E8FE-C7A25D33999F}"/>
              </a:ext>
            </a:extLst>
          </p:cNvPr>
          <p:cNvSpPr txBox="1"/>
          <p:nvPr/>
        </p:nvSpPr>
        <p:spPr>
          <a:xfrm>
            <a:off x="3718599" y="3277855"/>
            <a:ext cx="254000" cy="235898"/>
          </a:xfrm>
          <a:prstGeom prst="rect">
            <a:avLst/>
          </a:prstGeom>
          <a:noFill/>
        </p:spPr>
        <p:txBody>
          <a:bodyPr wrap="square" rtlCol="0">
            <a:spAutoFit/>
          </a:bodyPr>
          <a:lstStyle/>
          <a:p>
            <a:pPr defTabSz="1219170">
              <a:buClr>
                <a:srgbClr val="000000"/>
              </a:buClr>
              <a:defRPr/>
            </a:pPr>
            <a:r>
              <a:rPr lang="en-US" sz="933" b="1" kern="0">
                <a:solidFill>
                  <a:srgbClr val="09345A"/>
                </a:solidFill>
                <a:latin typeface="Arial"/>
                <a:cs typeface="Arial"/>
                <a:sym typeface="Arial"/>
              </a:rPr>
              <a:t>I</a:t>
            </a:r>
          </a:p>
        </p:txBody>
      </p:sp>
      <p:sp>
        <p:nvSpPr>
          <p:cNvPr id="823" name="TextBox 822">
            <a:extLst>
              <a:ext uri="{FF2B5EF4-FFF2-40B4-BE49-F238E27FC236}">
                <a16:creationId xmlns:a16="http://schemas.microsoft.com/office/drawing/2014/main" id="{AB81A272-0A45-5DB4-5551-C69CA99C3F18}"/>
              </a:ext>
            </a:extLst>
          </p:cNvPr>
          <p:cNvSpPr txBox="1"/>
          <p:nvPr/>
        </p:nvSpPr>
        <p:spPr>
          <a:xfrm>
            <a:off x="3765165" y="3282089"/>
            <a:ext cx="254000" cy="235898"/>
          </a:xfrm>
          <a:prstGeom prst="rect">
            <a:avLst/>
          </a:prstGeom>
          <a:noFill/>
        </p:spPr>
        <p:txBody>
          <a:bodyPr wrap="square" rtlCol="0">
            <a:spAutoFit/>
          </a:bodyPr>
          <a:lstStyle/>
          <a:p>
            <a:pPr defTabSz="1219170">
              <a:buClr>
                <a:srgbClr val="000000"/>
              </a:buClr>
              <a:defRPr/>
            </a:pPr>
            <a:r>
              <a:rPr lang="en-US" sz="933" b="1" kern="0">
                <a:solidFill>
                  <a:srgbClr val="09345A"/>
                </a:solidFill>
                <a:latin typeface="Arial"/>
                <a:cs typeface="Arial"/>
                <a:sym typeface="Arial"/>
              </a:rPr>
              <a:t>I</a:t>
            </a:r>
          </a:p>
        </p:txBody>
      </p:sp>
      <p:sp>
        <p:nvSpPr>
          <p:cNvPr id="824" name="TextBox 823">
            <a:extLst>
              <a:ext uri="{FF2B5EF4-FFF2-40B4-BE49-F238E27FC236}">
                <a16:creationId xmlns:a16="http://schemas.microsoft.com/office/drawing/2014/main" id="{AB16C997-FD1B-42E7-31FB-2B0B5FA8BB6B}"/>
              </a:ext>
            </a:extLst>
          </p:cNvPr>
          <p:cNvSpPr txBox="1"/>
          <p:nvPr/>
        </p:nvSpPr>
        <p:spPr>
          <a:xfrm>
            <a:off x="3832899" y="3370989"/>
            <a:ext cx="254000" cy="235898"/>
          </a:xfrm>
          <a:prstGeom prst="rect">
            <a:avLst/>
          </a:prstGeom>
          <a:noFill/>
        </p:spPr>
        <p:txBody>
          <a:bodyPr wrap="square" rtlCol="0">
            <a:spAutoFit/>
          </a:bodyPr>
          <a:lstStyle/>
          <a:p>
            <a:pPr defTabSz="1219170">
              <a:buClr>
                <a:srgbClr val="000000"/>
              </a:buClr>
              <a:defRPr/>
            </a:pPr>
            <a:r>
              <a:rPr lang="en-US" sz="933" b="1" kern="0">
                <a:solidFill>
                  <a:srgbClr val="09345A"/>
                </a:solidFill>
                <a:latin typeface="Arial"/>
                <a:cs typeface="Arial"/>
                <a:sym typeface="Arial"/>
              </a:rPr>
              <a:t>I</a:t>
            </a:r>
          </a:p>
        </p:txBody>
      </p:sp>
      <p:sp>
        <p:nvSpPr>
          <p:cNvPr id="825" name="TextBox 824">
            <a:extLst>
              <a:ext uri="{FF2B5EF4-FFF2-40B4-BE49-F238E27FC236}">
                <a16:creationId xmlns:a16="http://schemas.microsoft.com/office/drawing/2014/main" id="{A0CE33B2-C008-B110-5382-CC4F745CE5DD}"/>
              </a:ext>
            </a:extLst>
          </p:cNvPr>
          <p:cNvSpPr txBox="1"/>
          <p:nvPr/>
        </p:nvSpPr>
        <p:spPr>
          <a:xfrm>
            <a:off x="3854065" y="3370989"/>
            <a:ext cx="254000" cy="235898"/>
          </a:xfrm>
          <a:prstGeom prst="rect">
            <a:avLst/>
          </a:prstGeom>
          <a:noFill/>
        </p:spPr>
        <p:txBody>
          <a:bodyPr wrap="square" rtlCol="0">
            <a:spAutoFit/>
          </a:bodyPr>
          <a:lstStyle/>
          <a:p>
            <a:pPr defTabSz="1219170">
              <a:buClr>
                <a:srgbClr val="000000"/>
              </a:buClr>
              <a:defRPr/>
            </a:pPr>
            <a:r>
              <a:rPr lang="en-US" sz="933" b="1" kern="0">
                <a:solidFill>
                  <a:srgbClr val="09345A"/>
                </a:solidFill>
                <a:latin typeface="Arial"/>
                <a:cs typeface="Arial"/>
                <a:sym typeface="Arial"/>
              </a:rPr>
              <a:t>I</a:t>
            </a:r>
          </a:p>
        </p:txBody>
      </p:sp>
      <p:sp>
        <p:nvSpPr>
          <p:cNvPr id="826" name="TextBox 825">
            <a:extLst>
              <a:ext uri="{FF2B5EF4-FFF2-40B4-BE49-F238E27FC236}">
                <a16:creationId xmlns:a16="http://schemas.microsoft.com/office/drawing/2014/main" id="{7B2658C9-9A73-BF80-95EE-010721016D1B}"/>
              </a:ext>
            </a:extLst>
          </p:cNvPr>
          <p:cNvSpPr txBox="1"/>
          <p:nvPr/>
        </p:nvSpPr>
        <p:spPr>
          <a:xfrm>
            <a:off x="3921799" y="3366755"/>
            <a:ext cx="254000" cy="235898"/>
          </a:xfrm>
          <a:prstGeom prst="rect">
            <a:avLst/>
          </a:prstGeom>
          <a:noFill/>
        </p:spPr>
        <p:txBody>
          <a:bodyPr wrap="square" rtlCol="0">
            <a:spAutoFit/>
          </a:bodyPr>
          <a:lstStyle/>
          <a:p>
            <a:pPr defTabSz="1219170">
              <a:buClr>
                <a:srgbClr val="000000"/>
              </a:buClr>
              <a:defRPr/>
            </a:pPr>
            <a:r>
              <a:rPr lang="en-US" sz="933" b="1" kern="0">
                <a:solidFill>
                  <a:srgbClr val="09345A"/>
                </a:solidFill>
                <a:latin typeface="Arial"/>
                <a:cs typeface="Arial"/>
                <a:sym typeface="Arial"/>
              </a:rPr>
              <a:t>I</a:t>
            </a:r>
          </a:p>
        </p:txBody>
      </p:sp>
      <p:sp>
        <p:nvSpPr>
          <p:cNvPr id="827" name="TextBox 826">
            <a:extLst>
              <a:ext uri="{FF2B5EF4-FFF2-40B4-BE49-F238E27FC236}">
                <a16:creationId xmlns:a16="http://schemas.microsoft.com/office/drawing/2014/main" id="{15678EDF-CBC6-3B84-9807-C054BB733869}"/>
              </a:ext>
            </a:extLst>
          </p:cNvPr>
          <p:cNvSpPr txBox="1"/>
          <p:nvPr/>
        </p:nvSpPr>
        <p:spPr>
          <a:xfrm>
            <a:off x="3993765" y="3387922"/>
            <a:ext cx="254000" cy="235898"/>
          </a:xfrm>
          <a:prstGeom prst="rect">
            <a:avLst/>
          </a:prstGeom>
          <a:noFill/>
        </p:spPr>
        <p:txBody>
          <a:bodyPr wrap="square" rtlCol="0">
            <a:spAutoFit/>
          </a:bodyPr>
          <a:lstStyle/>
          <a:p>
            <a:pPr defTabSz="1219170">
              <a:buClr>
                <a:srgbClr val="000000"/>
              </a:buClr>
              <a:defRPr/>
            </a:pPr>
            <a:r>
              <a:rPr lang="en-US" sz="933" b="1" kern="0">
                <a:solidFill>
                  <a:srgbClr val="09345A"/>
                </a:solidFill>
                <a:latin typeface="Arial"/>
                <a:cs typeface="Arial"/>
                <a:sym typeface="Arial"/>
              </a:rPr>
              <a:t>I</a:t>
            </a:r>
          </a:p>
        </p:txBody>
      </p:sp>
      <p:sp>
        <p:nvSpPr>
          <p:cNvPr id="828" name="TextBox 827">
            <a:extLst>
              <a:ext uri="{FF2B5EF4-FFF2-40B4-BE49-F238E27FC236}">
                <a16:creationId xmlns:a16="http://schemas.microsoft.com/office/drawing/2014/main" id="{D0484A72-E5D0-BFFC-FC02-4618C1FC680D}"/>
              </a:ext>
            </a:extLst>
          </p:cNvPr>
          <p:cNvSpPr txBox="1"/>
          <p:nvPr/>
        </p:nvSpPr>
        <p:spPr>
          <a:xfrm>
            <a:off x="4014932" y="3409089"/>
            <a:ext cx="254000" cy="235898"/>
          </a:xfrm>
          <a:prstGeom prst="rect">
            <a:avLst/>
          </a:prstGeom>
          <a:noFill/>
        </p:spPr>
        <p:txBody>
          <a:bodyPr wrap="square" rtlCol="0">
            <a:spAutoFit/>
          </a:bodyPr>
          <a:lstStyle/>
          <a:p>
            <a:pPr defTabSz="1219170">
              <a:buClr>
                <a:srgbClr val="000000"/>
              </a:buClr>
              <a:defRPr/>
            </a:pPr>
            <a:r>
              <a:rPr lang="en-US" sz="933" b="1" kern="0">
                <a:solidFill>
                  <a:srgbClr val="09345A"/>
                </a:solidFill>
                <a:latin typeface="Arial"/>
                <a:cs typeface="Arial"/>
                <a:sym typeface="Arial"/>
              </a:rPr>
              <a:t>I</a:t>
            </a:r>
          </a:p>
        </p:txBody>
      </p:sp>
      <p:sp>
        <p:nvSpPr>
          <p:cNvPr id="829" name="TextBox 828">
            <a:extLst>
              <a:ext uri="{FF2B5EF4-FFF2-40B4-BE49-F238E27FC236}">
                <a16:creationId xmlns:a16="http://schemas.microsoft.com/office/drawing/2014/main" id="{1029FF82-3138-EE9C-4191-FA105262490F}"/>
              </a:ext>
            </a:extLst>
          </p:cNvPr>
          <p:cNvSpPr txBox="1"/>
          <p:nvPr/>
        </p:nvSpPr>
        <p:spPr>
          <a:xfrm>
            <a:off x="4036099" y="3442955"/>
            <a:ext cx="254000" cy="235898"/>
          </a:xfrm>
          <a:prstGeom prst="rect">
            <a:avLst/>
          </a:prstGeom>
          <a:noFill/>
        </p:spPr>
        <p:txBody>
          <a:bodyPr wrap="square" rtlCol="0">
            <a:spAutoFit/>
          </a:bodyPr>
          <a:lstStyle/>
          <a:p>
            <a:pPr defTabSz="1219170">
              <a:buClr>
                <a:srgbClr val="000000"/>
              </a:buClr>
              <a:defRPr/>
            </a:pPr>
            <a:r>
              <a:rPr lang="en-US" sz="933" b="1" kern="0">
                <a:solidFill>
                  <a:srgbClr val="09345A"/>
                </a:solidFill>
                <a:latin typeface="Arial"/>
                <a:cs typeface="Arial"/>
                <a:sym typeface="Arial"/>
              </a:rPr>
              <a:t>I</a:t>
            </a:r>
          </a:p>
        </p:txBody>
      </p:sp>
      <p:sp>
        <p:nvSpPr>
          <p:cNvPr id="830" name="TextBox 829">
            <a:extLst>
              <a:ext uri="{FF2B5EF4-FFF2-40B4-BE49-F238E27FC236}">
                <a16:creationId xmlns:a16="http://schemas.microsoft.com/office/drawing/2014/main" id="{D518987C-9D49-F841-A0AC-5BE2F3C31C6B}"/>
              </a:ext>
            </a:extLst>
          </p:cNvPr>
          <p:cNvSpPr txBox="1"/>
          <p:nvPr/>
        </p:nvSpPr>
        <p:spPr>
          <a:xfrm>
            <a:off x="4251999" y="3481055"/>
            <a:ext cx="254000" cy="235898"/>
          </a:xfrm>
          <a:prstGeom prst="rect">
            <a:avLst/>
          </a:prstGeom>
          <a:noFill/>
        </p:spPr>
        <p:txBody>
          <a:bodyPr wrap="square" rtlCol="0">
            <a:spAutoFit/>
          </a:bodyPr>
          <a:lstStyle/>
          <a:p>
            <a:pPr defTabSz="1219170">
              <a:buClr>
                <a:srgbClr val="000000"/>
              </a:buClr>
              <a:defRPr/>
            </a:pPr>
            <a:r>
              <a:rPr lang="en-US" sz="933" b="1" kern="0">
                <a:solidFill>
                  <a:srgbClr val="09345A"/>
                </a:solidFill>
                <a:latin typeface="Arial"/>
                <a:cs typeface="Arial"/>
                <a:sym typeface="Arial"/>
              </a:rPr>
              <a:t>I</a:t>
            </a:r>
          </a:p>
        </p:txBody>
      </p:sp>
      <p:sp>
        <p:nvSpPr>
          <p:cNvPr id="831" name="TextBox 830">
            <a:extLst>
              <a:ext uri="{FF2B5EF4-FFF2-40B4-BE49-F238E27FC236}">
                <a16:creationId xmlns:a16="http://schemas.microsoft.com/office/drawing/2014/main" id="{CD00D52E-0B6C-B973-AA12-2E38FCF45DED}"/>
              </a:ext>
            </a:extLst>
          </p:cNvPr>
          <p:cNvSpPr txBox="1"/>
          <p:nvPr/>
        </p:nvSpPr>
        <p:spPr>
          <a:xfrm>
            <a:off x="4273165" y="3506455"/>
            <a:ext cx="254000" cy="235898"/>
          </a:xfrm>
          <a:prstGeom prst="rect">
            <a:avLst/>
          </a:prstGeom>
          <a:noFill/>
        </p:spPr>
        <p:txBody>
          <a:bodyPr wrap="square" rtlCol="0">
            <a:spAutoFit/>
          </a:bodyPr>
          <a:lstStyle/>
          <a:p>
            <a:pPr defTabSz="1219170">
              <a:buClr>
                <a:srgbClr val="000000"/>
              </a:buClr>
              <a:defRPr/>
            </a:pPr>
            <a:r>
              <a:rPr lang="en-US" sz="933" b="1" kern="0">
                <a:solidFill>
                  <a:srgbClr val="09345A"/>
                </a:solidFill>
                <a:latin typeface="Arial"/>
                <a:cs typeface="Arial"/>
                <a:sym typeface="Arial"/>
              </a:rPr>
              <a:t>I</a:t>
            </a:r>
          </a:p>
        </p:txBody>
      </p:sp>
      <p:sp>
        <p:nvSpPr>
          <p:cNvPr id="832" name="TextBox 831">
            <a:extLst>
              <a:ext uri="{FF2B5EF4-FFF2-40B4-BE49-F238E27FC236}">
                <a16:creationId xmlns:a16="http://schemas.microsoft.com/office/drawing/2014/main" id="{1184BDEE-2431-2384-C335-40C7E82F6D15}"/>
              </a:ext>
            </a:extLst>
          </p:cNvPr>
          <p:cNvSpPr txBox="1"/>
          <p:nvPr/>
        </p:nvSpPr>
        <p:spPr>
          <a:xfrm>
            <a:off x="4463665" y="3544555"/>
            <a:ext cx="254000" cy="235898"/>
          </a:xfrm>
          <a:prstGeom prst="rect">
            <a:avLst/>
          </a:prstGeom>
          <a:noFill/>
        </p:spPr>
        <p:txBody>
          <a:bodyPr wrap="square" rtlCol="0">
            <a:spAutoFit/>
          </a:bodyPr>
          <a:lstStyle/>
          <a:p>
            <a:pPr defTabSz="1219170">
              <a:buClr>
                <a:srgbClr val="000000"/>
              </a:buClr>
              <a:defRPr/>
            </a:pPr>
            <a:r>
              <a:rPr lang="en-US" sz="933" b="1" kern="0">
                <a:solidFill>
                  <a:srgbClr val="09345A"/>
                </a:solidFill>
                <a:latin typeface="Arial"/>
                <a:cs typeface="Arial"/>
                <a:sym typeface="Arial"/>
              </a:rPr>
              <a:t>I</a:t>
            </a:r>
          </a:p>
        </p:txBody>
      </p:sp>
      <p:sp>
        <p:nvSpPr>
          <p:cNvPr id="833" name="TextBox 832">
            <a:extLst>
              <a:ext uri="{FF2B5EF4-FFF2-40B4-BE49-F238E27FC236}">
                <a16:creationId xmlns:a16="http://schemas.microsoft.com/office/drawing/2014/main" id="{C6E290DB-3822-75E0-05BB-EEE5ADEC93F7}"/>
              </a:ext>
            </a:extLst>
          </p:cNvPr>
          <p:cNvSpPr txBox="1"/>
          <p:nvPr/>
        </p:nvSpPr>
        <p:spPr>
          <a:xfrm>
            <a:off x="4489065" y="3544555"/>
            <a:ext cx="254000" cy="235898"/>
          </a:xfrm>
          <a:prstGeom prst="rect">
            <a:avLst/>
          </a:prstGeom>
          <a:noFill/>
        </p:spPr>
        <p:txBody>
          <a:bodyPr wrap="square" rtlCol="0">
            <a:spAutoFit/>
          </a:bodyPr>
          <a:lstStyle/>
          <a:p>
            <a:pPr defTabSz="1219170">
              <a:buClr>
                <a:srgbClr val="000000"/>
              </a:buClr>
              <a:defRPr/>
            </a:pPr>
            <a:r>
              <a:rPr lang="en-US" sz="933" b="1" kern="0">
                <a:solidFill>
                  <a:srgbClr val="09345A"/>
                </a:solidFill>
                <a:latin typeface="Arial"/>
                <a:cs typeface="Arial"/>
                <a:sym typeface="Arial"/>
              </a:rPr>
              <a:t>I</a:t>
            </a:r>
          </a:p>
        </p:txBody>
      </p:sp>
      <p:sp>
        <p:nvSpPr>
          <p:cNvPr id="834" name="TextBox 833">
            <a:extLst>
              <a:ext uri="{FF2B5EF4-FFF2-40B4-BE49-F238E27FC236}">
                <a16:creationId xmlns:a16="http://schemas.microsoft.com/office/drawing/2014/main" id="{E04FDFD6-82E4-F49D-F1E4-CE9CD9FB0FEE}"/>
              </a:ext>
            </a:extLst>
          </p:cNvPr>
          <p:cNvSpPr txBox="1"/>
          <p:nvPr/>
        </p:nvSpPr>
        <p:spPr>
          <a:xfrm>
            <a:off x="4518699" y="3557255"/>
            <a:ext cx="254000" cy="235898"/>
          </a:xfrm>
          <a:prstGeom prst="rect">
            <a:avLst/>
          </a:prstGeom>
          <a:noFill/>
        </p:spPr>
        <p:txBody>
          <a:bodyPr wrap="square" rtlCol="0">
            <a:spAutoFit/>
          </a:bodyPr>
          <a:lstStyle/>
          <a:p>
            <a:pPr defTabSz="1219170">
              <a:buClr>
                <a:srgbClr val="000000"/>
              </a:buClr>
              <a:defRPr/>
            </a:pPr>
            <a:r>
              <a:rPr lang="en-US" sz="933" b="1" kern="0">
                <a:solidFill>
                  <a:srgbClr val="09345A"/>
                </a:solidFill>
                <a:latin typeface="Arial"/>
                <a:cs typeface="Arial"/>
                <a:sym typeface="Arial"/>
              </a:rPr>
              <a:t>I</a:t>
            </a:r>
          </a:p>
        </p:txBody>
      </p:sp>
      <p:sp>
        <p:nvSpPr>
          <p:cNvPr id="835" name="TextBox 834">
            <a:extLst>
              <a:ext uri="{FF2B5EF4-FFF2-40B4-BE49-F238E27FC236}">
                <a16:creationId xmlns:a16="http://schemas.microsoft.com/office/drawing/2014/main" id="{E3111273-48A5-182E-BE58-4F1EE023FC50}"/>
              </a:ext>
            </a:extLst>
          </p:cNvPr>
          <p:cNvSpPr txBox="1"/>
          <p:nvPr/>
        </p:nvSpPr>
        <p:spPr>
          <a:xfrm>
            <a:off x="4539865" y="3578422"/>
            <a:ext cx="254000" cy="235898"/>
          </a:xfrm>
          <a:prstGeom prst="rect">
            <a:avLst/>
          </a:prstGeom>
          <a:noFill/>
        </p:spPr>
        <p:txBody>
          <a:bodyPr wrap="square" rtlCol="0">
            <a:spAutoFit/>
          </a:bodyPr>
          <a:lstStyle/>
          <a:p>
            <a:pPr defTabSz="1219170">
              <a:buClr>
                <a:srgbClr val="000000"/>
              </a:buClr>
              <a:defRPr/>
            </a:pPr>
            <a:r>
              <a:rPr lang="en-US" sz="933" b="1" kern="0">
                <a:solidFill>
                  <a:srgbClr val="09345A"/>
                </a:solidFill>
                <a:latin typeface="Arial"/>
                <a:cs typeface="Arial"/>
                <a:sym typeface="Arial"/>
              </a:rPr>
              <a:t>I</a:t>
            </a:r>
          </a:p>
        </p:txBody>
      </p:sp>
      <p:sp>
        <p:nvSpPr>
          <p:cNvPr id="836" name="TextBox 835">
            <a:extLst>
              <a:ext uri="{FF2B5EF4-FFF2-40B4-BE49-F238E27FC236}">
                <a16:creationId xmlns:a16="http://schemas.microsoft.com/office/drawing/2014/main" id="{B53B2245-929D-2719-4CC4-504A37A749BC}"/>
              </a:ext>
            </a:extLst>
          </p:cNvPr>
          <p:cNvSpPr txBox="1"/>
          <p:nvPr/>
        </p:nvSpPr>
        <p:spPr>
          <a:xfrm>
            <a:off x="4561032" y="3578422"/>
            <a:ext cx="254000" cy="235898"/>
          </a:xfrm>
          <a:prstGeom prst="rect">
            <a:avLst/>
          </a:prstGeom>
          <a:noFill/>
        </p:spPr>
        <p:txBody>
          <a:bodyPr wrap="square" rtlCol="0">
            <a:spAutoFit/>
          </a:bodyPr>
          <a:lstStyle/>
          <a:p>
            <a:pPr defTabSz="1219170">
              <a:buClr>
                <a:srgbClr val="000000"/>
              </a:buClr>
              <a:defRPr/>
            </a:pPr>
            <a:r>
              <a:rPr lang="en-US" sz="933" b="1" kern="0">
                <a:solidFill>
                  <a:srgbClr val="09345A"/>
                </a:solidFill>
                <a:latin typeface="Arial"/>
                <a:cs typeface="Arial"/>
                <a:sym typeface="Arial"/>
              </a:rPr>
              <a:t>I</a:t>
            </a:r>
          </a:p>
        </p:txBody>
      </p:sp>
      <p:sp>
        <p:nvSpPr>
          <p:cNvPr id="837" name="TextBox 836">
            <a:extLst>
              <a:ext uri="{FF2B5EF4-FFF2-40B4-BE49-F238E27FC236}">
                <a16:creationId xmlns:a16="http://schemas.microsoft.com/office/drawing/2014/main" id="{D178943A-FC13-E8B2-F8B0-D0F9DFDBC813}"/>
              </a:ext>
            </a:extLst>
          </p:cNvPr>
          <p:cNvSpPr txBox="1"/>
          <p:nvPr/>
        </p:nvSpPr>
        <p:spPr>
          <a:xfrm>
            <a:off x="4738832" y="3582655"/>
            <a:ext cx="254000" cy="235898"/>
          </a:xfrm>
          <a:prstGeom prst="rect">
            <a:avLst/>
          </a:prstGeom>
          <a:noFill/>
        </p:spPr>
        <p:txBody>
          <a:bodyPr wrap="square" rtlCol="0">
            <a:spAutoFit/>
          </a:bodyPr>
          <a:lstStyle/>
          <a:p>
            <a:pPr defTabSz="1219170">
              <a:buClr>
                <a:srgbClr val="000000"/>
              </a:buClr>
              <a:defRPr/>
            </a:pPr>
            <a:r>
              <a:rPr lang="en-US" sz="933" b="1" kern="0">
                <a:solidFill>
                  <a:srgbClr val="09345A"/>
                </a:solidFill>
                <a:latin typeface="Arial"/>
                <a:cs typeface="Arial"/>
                <a:sym typeface="Arial"/>
              </a:rPr>
              <a:t>I</a:t>
            </a:r>
          </a:p>
        </p:txBody>
      </p:sp>
      <p:sp>
        <p:nvSpPr>
          <p:cNvPr id="838" name="TextBox 837">
            <a:extLst>
              <a:ext uri="{FF2B5EF4-FFF2-40B4-BE49-F238E27FC236}">
                <a16:creationId xmlns:a16="http://schemas.microsoft.com/office/drawing/2014/main" id="{EE55F082-9720-E86B-2948-C19F64A4149E}"/>
              </a:ext>
            </a:extLst>
          </p:cNvPr>
          <p:cNvSpPr txBox="1"/>
          <p:nvPr/>
        </p:nvSpPr>
        <p:spPr>
          <a:xfrm>
            <a:off x="4755765" y="3599589"/>
            <a:ext cx="254000" cy="235898"/>
          </a:xfrm>
          <a:prstGeom prst="rect">
            <a:avLst/>
          </a:prstGeom>
          <a:noFill/>
        </p:spPr>
        <p:txBody>
          <a:bodyPr wrap="square" rtlCol="0">
            <a:spAutoFit/>
          </a:bodyPr>
          <a:lstStyle/>
          <a:p>
            <a:pPr defTabSz="1219170">
              <a:buClr>
                <a:srgbClr val="000000"/>
              </a:buClr>
              <a:defRPr/>
            </a:pPr>
            <a:r>
              <a:rPr lang="en-US" sz="933" b="1" kern="0">
                <a:solidFill>
                  <a:srgbClr val="09345A"/>
                </a:solidFill>
                <a:latin typeface="Arial"/>
                <a:cs typeface="Arial"/>
                <a:sym typeface="Arial"/>
              </a:rPr>
              <a:t>I</a:t>
            </a:r>
          </a:p>
        </p:txBody>
      </p:sp>
      <p:sp>
        <p:nvSpPr>
          <p:cNvPr id="839" name="TextBox 838">
            <a:extLst>
              <a:ext uri="{FF2B5EF4-FFF2-40B4-BE49-F238E27FC236}">
                <a16:creationId xmlns:a16="http://schemas.microsoft.com/office/drawing/2014/main" id="{17A72C8A-ACB7-68F6-D47F-510119A8E447}"/>
              </a:ext>
            </a:extLst>
          </p:cNvPr>
          <p:cNvSpPr txBox="1"/>
          <p:nvPr/>
        </p:nvSpPr>
        <p:spPr>
          <a:xfrm>
            <a:off x="4793865" y="3637689"/>
            <a:ext cx="254000" cy="235898"/>
          </a:xfrm>
          <a:prstGeom prst="rect">
            <a:avLst/>
          </a:prstGeom>
          <a:noFill/>
        </p:spPr>
        <p:txBody>
          <a:bodyPr wrap="square" rtlCol="0">
            <a:spAutoFit/>
          </a:bodyPr>
          <a:lstStyle/>
          <a:p>
            <a:pPr defTabSz="1219170">
              <a:buClr>
                <a:srgbClr val="000000"/>
              </a:buClr>
              <a:defRPr/>
            </a:pPr>
            <a:r>
              <a:rPr lang="en-US" sz="933" b="1" kern="0">
                <a:solidFill>
                  <a:srgbClr val="09345A"/>
                </a:solidFill>
                <a:latin typeface="Arial"/>
                <a:cs typeface="Arial"/>
                <a:sym typeface="Arial"/>
              </a:rPr>
              <a:t>I</a:t>
            </a:r>
          </a:p>
        </p:txBody>
      </p:sp>
      <p:sp>
        <p:nvSpPr>
          <p:cNvPr id="840" name="TextBox 839">
            <a:extLst>
              <a:ext uri="{FF2B5EF4-FFF2-40B4-BE49-F238E27FC236}">
                <a16:creationId xmlns:a16="http://schemas.microsoft.com/office/drawing/2014/main" id="{1037B988-4F27-4388-F7F8-3DE3A9FAF8A1}"/>
              </a:ext>
            </a:extLst>
          </p:cNvPr>
          <p:cNvSpPr txBox="1"/>
          <p:nvPr/>
        </p:nvSpPr>
        <p:spPr>
          <a:xfrm>
            <a:off x="4861599" y="3637689"/>
            <a:ext cx="254000" cy="235898"/>
          </a:xfrm>
          <a:prstGeom prst="rect">
            <a:avLst/>
          </a:prstGeom>
          <a:noFill/>
        </p:spPr>
        <p:txBody>
          <a:bodyPr wrap="square" rtlCol="0">
            <a:spAutoFit/>
          </a:bodyPr>
          <a:lstStyle/>
          <a:p>
            <a:pPr defTabSz="1219170">
              <a:buClr>
                <a:srgbClr val="000000"/>
              </a:buClr>
              <a:defRPr/>
            </a:pPr>
            <a:r>
              <a:rPr lang="en-US" sz="933" b="1" kern="0">
                <a:solidFill>
                  <a:srgbClr val="09345A"/>
                </a:solidFill>
                <a:latin typeface="Arial"/>
                <a:cs typeface="Arial"/>
                <a:sym typeface="Arial"/>
              </a:rPr>
              <a:t>I</a:t>
            </a:r>
          </a:p>
        </p:txBody>
      </p:sp>
      <p:sp>
        <p:nvSpPr>
          <p:cNvPr id="841" name="TextBox 840">
            <a:extLst>
              <a:ext uri="{FF2B5EF4-FFF2-40B4-BE49-F238E27FC236}">
                <a16:creationId xmlns:a16="http://schemas.microsoft.com/office/drawing/2014/main" id="{3CED8185-2E5B-86BF-63ED-FA72D721BC35}"/>
              </a:ext>
            </a:extLst>
          </p:cNvPr>
          <p:cNvSpPr txBox="1"/>
          <p:nvPr/>
        </p:nvSpPr>
        <p:spPr>
          <a:xfrm>
            <a:off x="4980132" y="3637689"/>
            <a:ext cx="254000" cy="235898"/>
          </a:xfrm>
          <a:prstGeom prst="rect">
            <a:avLst/>
          </a:prstGeom>
          <a:noFill/>
        </p:spPr>
        <p:txBody>
          <a:bodyPr wrap="square" rtlCol="0">
            <a:spAutoFit/>
          </a:bodyPr>
          <a:lstStyle/>
          <a:p>
            <a:pPr defTabSz="1219170">
              <a:buClr>
                <a:srgbClr val="000000"/>
              </a:buClr>
              <a:defRPr/>
            </a:pPr>
            <a:r>
              <a:rPr lang="en-US" sz="933" b="1" kern="0">
                <a:solidFill>
                  <a:srgbClr val="09345A"/>
                </a:solidFill>
                <a:latin typeface="Arial"/>
                <a:cs typeface="Arial"/>
                <a:sym typeface="Arial"/>
              </a:rPr>
              <a:t>I</a:t>
            </a:r>
          </a:p>
        </p:txBody>
      </p:sp>
      <p:sp>
        <p:nvSpPr>
          <p:cNvPr id="842" name="TextBox 841">
            <a:extLst>
              <a:ext uri="{FF2B5EF4-FFF2-40B4-BE49-F238E27FC236}">
                <a16:creationId xmlns:a16="http://schemas.microsoft.com/office/drawing/2014/main" id="{270A4881-A238-DEC1-B23D-8623AB2ECB06}"/>
              </a:ext>
            </a:extLst>
          </p:cNvPr>
          <p:cNvSpPr txBox="1"/>
          <p:nvPr/>
        </p:nvSpPr>
        <p:spPr>
          <a:xfrm>
            <a:off x="4997065" y="3637689"/>
            <a:ext cx="254000" cy="235898"/>
          </a:xfrm>
          <a:prstGeom prst="rect">
            <a:avLst/>
          </a:prstGeom>
          <a:noFill/>
        </p:spPr>
        <p:txBody>
          <a:bodyPr wrap="square" rtlCol="0">
            <a:spAutoFit/>
          </a:bodyPr>
          <a:lstStyle/>
          <a:p>
            <a:pPr defTabSz="1219170">
              <a:buClr>
                <a:srgbClr val="000000"/>
              </a:buClr>
              <a:defRPr/>
            </a:pPr>
            <a:r>
              <a:rPr lang="en-US" sz="933" b="1" kern="0">
                <a:solidFill>
                  <a:srgbClr val="09345A"/>
                </a:solidFill>
                <a:latin typeface="Arial"/>
                <a:cs typeface="Arial"/>
                <a:sym typeface="Arial"/>
              </a:rPr>
              <a:t>I</a:t>
            </a:r>
          </a:p>
        </p:txBody>
      </p:sp>
      <p:sp>
        <p:nvSpPr>
          <p:cNvPr id="843" name="TextBox 842">
            <a:extLst>
              <a:ext uri="{FF2B5EF4-FFF2-40B4-BE49-F238E27FC236}">
                <a16:creationId xmlns:a16="http://schemas.microsoft.com/office/drawing/2014/main" id="{47E4A3FF-A90B-2864-06A8-57AE12F92DF3}"/>
              </a:ext>
            </a:extLst>
          </p:cNvPr>
          <p:cNvSpPr txBox="1"/>
          <p:nvPr/>
        </p:nvSpPr>
        <p:spPr>
          <a:xfrm>
            <a:off x="5009765" y="3654622"/>
            <a:ext cx="254000" cy="235898"/>
          </a:xfrm>
          <a:prstGeom prst="rect">
            <a:avLst/>
          </a:prstGeom>
          <a:noFill/>
        </p:spPr>
        <p:txBody>
          <a:bodyPr wrap="square" rtlCol="0">
            <a:spAutoFit/>
          </a:bodyPr>
          <a:lstStyle/>
          <a:p>
            <a:pPr defTabSz="1219170">
              <a:buClr>
                <a:srgbClr val="000000"/>
              </a:buClr>
              <a:defRPr/>
            </a:pPr>
            <a:r>
              <a:rPr lang="en-US" sz="933" b="1" kern="0">
                <a:solidFill>
                  <a:srgbClr val="09345A"/>
                </a:solidFill>
                <a:latin typeface="Arial"/>
                <a:cs typeface="Arial"/>
                <a:sym typeface="Arial"/>
              </a:rPr>
              <a:t>I</a:t>
            </a:r>
          </a:p>
        </p:txBody>
      </p:sp>
      <p:sp>
        <p:nvSpPr>
          <p:cNvPr id="844" name="TextBox 843">
            <a:extLst>
              <a:ext uri="{FF2B5EF4-FFF2-40B4-BE49-F238E27FC236}">
                <a16:creationId xmlns:a16="http://schemas.microsoft.com/office/drawing/2014/main" id="{7E42351A-5C71-C658-8757-8485B4D59367}"/>
              </a:ext>
            </a:extLst>
          </p:cNvPr>
          <p:cNvSpPr txBox="1"/>
          <p:nvPr/>
        </p:nvSpPr>
        <p:spPr>
          <a:xfrm>
            <a:off x="5026699" y="3654622"/>
            <a:ext cx="254000" cy="235898"/>
          </a:xfrm>
          <a:prstGeom prst="rect">
            <a:avLst/>
          </a:prstGeom>
          <a:noFill/>
        </p:spPr>
        <p:txBody>
          <a:bodyPr wrap="square" rtlCol="0">
            <a:spAutoFit/>
          </a:bodyPr>
          <a:lstStyle/>
          <a:p>
            <a:pPr defTabSz="1219170">
              <a:buClr>
                <a:srgbClr val="000000"/>
              </a:buClr>
              <a:defRPr/>
            </a:pPr>
            <a:r>
              <a:rPr lang="en-US" sz="933" b="1" kern="0">
                <a:solidFill>
                  <a:srgbClr val="09345A"/>
                </a:solidFill>
                <a:latin typeface="Arial"/>
                <a:cs typeface="Arial"/>
                <a:sym typeface="Arial"/>
              </a:rPr>
              <a:t>I</a:t>
            </a:r>
          </a:p>
        </p:txBody>
      </p:sp>
      <p:sp>
        <p:nvSpPr>
          <p:cNvPr id="845" name="TextBox 844">
            <a:extLst>
              <a:ext uri="{FF2B5EF4-FFF2-40B4-BE49-F238E27FC236}">
                <a16:creationId xmlns:a16="http://schemas.microsoft.com/office/drawing/2014/main" id="{9D6F00D3-4044-919F-70D1-2409C115E92E}"/>
              </a:ext>
            </a:extLst>
          </p:cNvPr>
          <p:cNvSpPr txBox="1"/>
          <p:nvPr/>
        </p:nvSpPr>
        <p:spPr>
          <a:xfrm>
            <a:off x="5069032" y="3658855"/>
            <a:ext cx="254000" cy="235898"/>
          </a:xfrm>
          <a:prstGeom prst="rect">
            <a:avLst/>
          </a:prstGeom>
          <a:noFill/>
        </p:spPr>
        <p:txBody>
          <a:bodyPr wrap="square" rtlCol="0">
            <a:spAutoFit/>
          </a:bodyPr>
          <a:lstStyle/>
          <a:p>
            <a:pPr defTabSz="1219170">
              <a:buClr>
                <a:srgbClr val="000000"/>
              </a:buClr>
              <a:defRPr/>
            </a:pPr>
            <a:r>
              <a:rPr lang="en-US" sz="933" b="1" kern="0">
                <a:solidFill>
                  <a:srgbClr val="09345A"/>
                </a:solidFill>
                <a:latin typeface="Arial"/>
                <a:cs typeface="Arial"/>
                <a:sym typeface="Arial"/>
              </a:rPr>
              <a:t>I</a:t>
            </a:r>
          </a:p>
        </p:txBody>
      </p:sp>
      <p:sp>
        <p:nvSpPr>
          <p:cNvPr id="846" name="TextBox 845">
            <a:extLst>
              <a:ext uri="{FF2B5EF4-FFF2-40B4-BE49-F238E27FC236}">
                <a16:creationId xmlns:a16="http://schemas.microsoft.com/office/drawing/2014/main" id="{63881508-9F45-5474-75E5-4F5E05B731DF}"/>
              </a:ext>
            </a:extLst>
          </p:cNvPr>
          <p:cNvSpPr txBox="1"/>
          <p:nvPr/>
        </p:nvSpPr>
        <p:spPr>
          <a:xfrm>
            <a:off x="5090199" y="3658855"/>
            <a:ext cx="254000" cy="235898"/>
          </a:xfrm>
          <a:prstGeom prst="rect">
            <a:avLst/>
          </a:prstGeom>
          <a:noFill/>
        </p:spPr>
        <p:txBody>
          <a:bodyPr wrap="square" rtlCol="0">
            <a:spAutoFit/>
          </a:bodyPr>
          <a:lstStyle/>
          <a:p>
            <a:pPr defTabSz="1219170">
              <a:buClr>
                <a:srgbClr val="000000"/>
              </a:buClr>
              <a:defRPr/>
            </a:pPr>
            <a:r>
              <a:rPr lang="en-US" sz="933" b="1" kern="0">
                <a:solidFill>
                  <a:srgbClr val="09345A"/>
                </a:solidFill>
                <a:latin typeface="Arial"/>
                <a:cs typeface="Arial"/>
                <a:sym typeface="Arial"/>
              </a:rPr>
              <a:t>I</a:t>
            </a:r>
          </a:p>
        </p:txBody>
      </p:sp>
      <p:sp>
        <p:nvSpPr>
          <p:cNvPr id="847" name="TextBox 846">
            <a:extLst>
              <a:ext uri="{FF2B5EF4-FFF2-40B4-BE49-F238E27FC236}">
                <a16:creationId xmlns:a16="http://schemas.microsoft.com/office/drawing/2014/main" id="{D7B9E9EF-E8F5-2B99-C71B-8261094D5F71}"/>
              </a:ext>
            </a:extLst>
          </p:cNvPr>
          <p:cNvSpPr txBox="1"/>
          <p:nvPr/>
        </p:nvSpPr>
        <p:spPr>
          <a:xfrm>
            <a:off x="5208732" y="3658855"/>
            <a:ext cx="254000" cy="235898"/>
          </a:xfrm>
          <a:prstGeom prst="rect">
            <a:avLst/>
          </a:prstGeom>
          <a:noFill/>
        </p:spPr>
        <p:txBody>
          <a:bodyPr wrap="square" rtlCol="0">
            <a:spAutoFit/>
          </a:bodyPr>
          <a:lstStyle/>
          <a:p>
            <a:pPr defTabSz="1219170">
              <a:buClr>
                <a:srgbClr val="000000"/>
              </a:buClr>
              <a:defRPr/>
            </a:pPr>
            <a:r>
              <a:rPr lang="en-US" sz="933" b="1" kern="0">
                <a:solidFill>
                  <a:srgbClr val="09345A"/>
                </a:solidFill>
                <a:latin typeface="Arial"/>
                <a:cs typeface="Arial"/>
                <a:sym typeface="Arial"/>
              </a:rPr>
              <a:t>I</a:t>
            </a:r>
          </a:p>
        </p:txBody>
      </p:sp>
      <p:sp>
        <p:nvSpPr>
          <p:cNvPr id="848" name="TextBox 847">
            <a:extLst>
              <a:ext uri="{FF2B5EF4-FFF2-40B4-BE49-F238E27FC236}">
                <a16:creationId xmlns:a16="http://schemas.microsoft.com/office/drawing/2014/main" id="{59F74AFA-C966-7281-FF3D-5C8536F9B1F5}"/>
              </a:ext>
            </a:extLst>
          </p:cNvPr>
          <p:cNvSpPr txBox="1"/>
          <p:nvPr/>
        </p:nvSpPr>
        <p:spPr>
          <a:xfrm>
            <a:off x="5229899" y="3658855"/>
            <a:ext cx="254000" cy="235898"/>
          </a:xfrm>
          <a:prstGeom prst="rect">
            <a:avLst/>
          </a:prstGeom>
          <a:noFill/>
        </p:spPr>
        <p:txBody>
          <a:bodyPr wrap="square" rtlCol="0">
            <a:spAutoFit/>
          </a:bodyPr>
          <a:lstStyle/>
          <a:p>
            <a:pPr defTabSz="1219170">
              <a:buClr>
                <a:srgbClr val="000000"/>
              </a:buClr>
              <a:defRPr/>
            </a:pPr>
            <a:r>
              <a:rPr lang="en-US" sz="933" b="1" kern="0">
                <a:solidFill>
                  <a:srgbClr val="09345A"/>
                </a:solidFill>
                <a:latin typeface="Arial"/>
                <a:cs typeface="Arial"/>
                <a:sym typeface="Arial"/>
              </a:rPr>
              <a:t>I</a:t>
            </a:r>
          </a:p>
        </p:txBody>
      </p:sp>
      <p:sp>
        <p:nvSpPr>
          <p:cNvPr id="849" name="TextBox 848">
            <a:extLst>
              <a:ext uri="{FF2B5EF4-FFF2-40B4-BE49-F238E27FC236}">
                <a16:creationId xmlns:a16="http://schemas.microsoft.com/office/drawing/2014/main" id="{5F334662-65C8-D44B-4292-1002AACE5ACD}"/>
              </a:ext>
            </a:extLst>
          </p:cNvPr>
          <p:cNvSpPr txBox="1"/>
          <p:nvPr/>
        </p:nvSpPr>
        <p:spPr>
          <a:xfrm>
            <a:off x="5255299" y="3764689"/>
            <a:ext cx="254000" cy="235898"/>
          </a:xfrm>
          <a:prstGeom prst="rect">
            <a:avLst/>
          </a:prstGeom>
          <a:noFill/>
        </p:spPr>
        <p:txBody>
          <a:bodyPr wrap="square" rtlCol="0">
            <a:spAutoFit/>
          </a:bodyPr>
          <a:lstStyle/>
          <a:p>
            <a:pPr defTabSz="1219170">
              <a:buClr>
                <a:srgbClr val="000000"/>
              </a:buClr>
              <a:defRPr/>
            </a:pPr>
            <a:r>
              <a:rPr lang="en-US" sz="933" b="1" kern="0">
                <a:solidFill>
                  <a:srgbClr val="09345A"/>
                </a:solidFill>
                <a:latin typeface="Arial"/>
                <a:cs typeface="Arial"/>
                <a:sym typeface="Arial"/>
              </a:rPr>
              <a:t>I</a:t>
            </a:r>
          </a:p>
        </p:txBody>
      </p:sp>
      <p:sp>
        <p:nvSpPr>
          <p:cNvPr id="850" name="TextBox 849">
            <a:extLst>
              <a:ext uri="{FF2B5EF4-FFF2-40B4-BE49-F238E27FC236}">
                <a16:creationId xmlns:a16="http://schemas.microsoft.com/office/drawing/2014/main" id="{33ED0490-012F-1769-BCC1-12A4DBCC45DD}"/>
              </a:ext>
            </a:extLst>
          </p:cNvPr>
          <p:cNvSpPr txBox="1"/>
          <p:nvPr/>
        </p:nvSpPr>
        <p:spPr>
          <a:xfrm>
            <a:off x="5289165" y="3764689"/>
            <a:ext cx="254000" cy="235898"/>
          </a:xfrm>
          <a:prstGeom prst="rect">
            <a:avLst/>
          </a:prstGeom>
          <a:noFill/>
        </p:spPr>
        <p:txBody>
          <a:bodyPr wrap="square" rtlCol="0">
            <a:spAutoFit/>
          </a:bodyPr>
          <a:lstStyle/>
          <a:p>
            <a:pPr defTabSz="1219170">
              <a:buClr>
                <a:srgbClr val="000000"/>
              </a:buClr>
              <a:defRPr/>
            </a:pPr>
            <a:r>
              <a:rPr lang="en-US" sz="933" b="1" kern="0">
                <a:solidFill>
                  <a:srgbClr val="09345A"/>
                </a:solidFill>
                <a:latin typeface="Arial"/>
                <a:cs typeface="Arial"/>
                <a:sym typeface="Arial"/>
              </a:rPr>
              <a:t>I</a:t>
            </a:r>
          </a:p>
        </p:txBody>
      </p:sp>
      <p:sp>
        <p:nvSpPr>
          <p:cNvPr id="851" name="TextBox 850">
            <a:extLst>
              <a:ext uri="{FF2B5EF4-FFF2-40B4-BE49-F238E27FC236}">
                <a16:creationId xmlns:a16="http://schemas.microsoft.com/office/drawing/2014/main" id="{98F5878B-BED0-99A5-B9C2-21006A55D440}"/>
              </a:ext>
            </a:extLst>
          </p:cNvPr>
          <p:cNvSpPr txBox="1"/>
          <p:nvPr/>
        </p:nvSpPr>
        <p:spPr>
          <a:xfrm>
            <a:off x="5488132" y="3764689"/>
            <a:ext cx="254000" cy="235898"/>
          </a:xfrm>
          <a:prstGeom prst="rect">
            <a:avLst/>
          </a:prstGeom>
          <a:noFill/>
        </p:spPr>
        <p:txBody>
          <a:bodyPr wrap="square" rtlCol="0">
            <a:spAutoFit/>
          </a:bodyPr>
          <a:lstStyle/>
          <a:p>
            <a:pPr defTabSz="1219170">
              <a:buClr>
                <a:srgbClr val="000000"/>
              </a:buClr>
              <a:defRPr/>
            </a:pPr>
            <a:r>
              <a:rPr lang="en-US" sz="933" b="1" kern="0">
                <a:solidFill>
                  <a:srgbClr val="09345A"/>
                </a:solidFill>
                <a:latin typeface="Arial"/>
                <a:cs typeface="Arial"/>
                <a:sym typeface="Arial"/>
              </a:rPr>
              <a:t>I</a:t>
            </a:r>
          </a:p>
        </p:txBody>
      </p:sp>
      <p:sp>
        <p:nvSpPr>
          <p:cNvPr id="852" name="TextBox 851">
            <a:extLst>
              <a:ext uri="{FF2B5EF4-FFF2-40B4-BE49-F238E27FC236}">
                <a16:creationId xmlns:a16="http://schemas.microsoft.com/office/drawing/2014/main" id="{C7879D1B-6E34-53CE-80A6-C243F130D49C}"/>
              </a:ext>
            </a:extLst>
          </p:cNvPr>
          <p:cNvSpPr txBox="1"/>
          <p:nvPr/>
        </p:nvSpPr>
        <p:spPr>
          <a:xfrm>
            <a:off x="5577032" y="3760455"/>
            <a:ext cx="254000" cy="235898"/>
          </a:xfrm>
          <a:prstGeom prst="rect">
            <a:avLst/>
          </a:prstGeom>
          <a:noFill/>
        </p:spPr>
        <p:txBody>
          <a:bodyPr wrap="square" rtlCol="0">
            <a:spAutoFit/>
          </a:bodyPr>
          <a:lstStyle/>
          <a:p>
            <a:pPr defTabSz="1219170">
              <a:buClr>
                <a:srgbClr val="000000"/>
              </a:buClr>
              <a:defRPr/>
            </a:pPr>
            <a:r>
              <a:rPr lang="en-US" sz="933" b="1" kern="0">
                <a:solidFill>
                  <a:srgbClr val="09345A"/>
                </a:solidFill>
                <a:latin typeface="Arial"/>
                <a:cs typeface="Arial"/>
                <a:sym typeface="Arial"/>
              </a:rPr>
              <a:t>I</a:t>
            </a:r>
          </a:p>
        </p:txBody>
      </p:sp>
      <p:sp>
        <p:nvSpPr>
          <p:cNvPr id="853" name="TextBox 852">
            <a:extLst>
              <a:ext uri="{FF2B5EF4-FFF2-40B4-BE49-F238E27FC236}">
                <a16:creationId xmlns:a16="http://schemas.microsoft.com/office/drawing/2014/main" id="{AA0BBA66-B11E-4862-BAE4-1175A3695ED4}"/>
              </a:ext>
            </a:extLst>
          </p:cNvPr>
          <p:cNvSpPr txBox="1"/>
          <p:nvPr/>
        </p:nvSpPr>
        <p:spPr>
          <a:xfrm>
            <a:off x="5598199" y="3760455"/>
            <a:ext cx="254000" cy="235898"/>
          </a:xfrm>
          <a:prstGeom prst="rect">
            <a:avLst/>
          </a:prstGeom>
          <a:noFill/>
        </p:spPr>
        <p:txBody>
          <a:bodyPr wrap="square" rtlCol="0">
            <a:spAutoFit/>
          </a:bodyPr>
          <a:lstStyle/>
          <a:p>
            <a:pPr defTabSz="1219170">
              <a:buClr>
                <a:srgbClr val="000000"/>
              </a:buClr>
              <a:defRPr/>
            </a:pPr>
            <a:r>
              <a:rPr lang="en-US" sz="933" b="1" kern="0">
                <a:solidFill>
                  <a:srgbClr val="09345A"/>
                </a:solidFill>
                <a:latin typeface="Arial"/>
                <a:cs typeface="Arial"/>
                <a:sym typeface="Arial"/>
              </a:rPr>
              <a:t>I</a:t>
            </a:r>
          </a:p>
        </p:txBody>
      </p:sp>
      <p:sp>
        <p:nvSpPr>
          <p:cNvPr id="854" name="TextBox 853">
            <a:extLst>
              <a:ext uri="{FF2B5EF4-FFF2-40B4-BE49-F238E27FC236}">
                <a16:creationId xmlns:a16="http://schemas.microsoft.com/office/drawing/2014/main" id="{3FF5C1E5-F92B-B9BC-6FB9-3F500AF2BD22}"/>
              </a:ext>
            </a:extLst>
          </p:cNvPr>
          <p:cNvSpPr txBox="1"/>
          <p:nvPr/>
        </p:nvSpPr>
        <p:spPr>
          <a:xfrm>
            <a:off x="5619365" y="3760455"/>
            <a:ext cx="254000" cy="235898"/>
          </a:xfrm>
          <a:prstGeom prst="rect">
            <a:avLst/>
          </a:prstGeom>
          <a:noFill/>
        </p:spPr>
        <p:txBody>
          <a:bodyPr wrap="square" rtlCol="0">
            <a:spAutoFit/>
          </a:bodyPr>
          <a:lstStyle/>
          <a:p>
            <a:pPr defTabSz="1219170">
              <a:buClr>
                <a:srgbClr val="000000"/>
              </a:buClr>
              <a:defRPr/>
            </a:pPr>
            <a:r>
              <a:rPr lang="en-US" sz="933" b="1" kern="0">
                <a:solidFill>
                  <a:srgbClr val="09345A"/>
                </a:solidFill>
                <a:latin typeface="Arial"/>
                <a:cs typeface="Arial"/>
                <a:sym typeface="Arial"/>
              </a:rPr>
              <a:t>I</a:t>
            </a:r>
          </a:p>
        </p:txBody>
      </p:sp>
      <p:sp>
        <p:nvSpPr>
          <p:cNvPr id="855" name="TextBox 854">
            <a:extLst>
              <a:ext uri="{FF2B5EF4-FFF2-40B4-BE49-F238E27FC236}">
                <a16:creationId xmlns:a16="http://schemas.microsoft.com/office/drawing/2014/main" id="{BE9D4249-12F7-DECC-A98A-54F058102ECF}"/>
              </a:ext>
            </a:extLst>
          </p:cNvPr>
          <p:cNvSpPr txBox="1"/>
          <p:nvPr/>
        </p:nvSpPr>
        <p:spPr>
          <a:xfrm>
            <a:off x="5856432" y="3764689"/>
            <a:ext cx="254000" cy="235898"/>
          </a:xfrm>
          <a:prstGeom prst="rect">
            <a:avLst/>
          </a:prstGeom>
          <a:noFill/>
        </p:spPr>
        <p:txBody>
          <a:bodyPr wrap="square" rtlCol="0">
            <a:spAutoFit/>
          </a:bodyPr>
          <a:lstStyle/>
          <a:p>
            <a:pPr defTabSz="1219170">
              <a:buClr>
                <a:srgbClr val="000000"/>
              </a:buClr>
              <a:defRPr/>
            </a:pPr>
            <a:r>
              <a:rPr lang="en-US" sz="933" b="1" kern="0">
                <a:solidFill>
                  <a:srgbClr val="09345A"/>
                </a:solidFill>
                <a:latin typeface="Arial"/>
                <a:cs typeface="Arial"/>
                <a:sym typeface="Arial"/>
              </a:rPr>
              <a:t>I</a:t>
            </a:r>
          </a:p>
        </p:txBody>
      </p:sp>
      <p:graphicFrame>
        <p:nvGraphicFramePr>
          <p:cNvPr id="856" name="Table 855">
            <a:extLst>
              <a:ext uri="{FF2B5EF4-FFF2-40B4-BE49-F238E27FC236}">
                <a16:creationId xmlns:a16="http://schemas.microsoft.com/office/drawing/2014/main" id="{B52A9FE4-3C44-5548-E395-CC0BEE124ED4}"/>
              </a:ext>
            </a:extLst>
          </p:cNvPr>
          <p:cNvGraphicFramePr>
            <a:graphicFrameLocks noGrp="1"/>
          </p:cNvGraphicFramePr>
          <p:nvPr>
            <p:extLst>
              <p:ext uri="{D42A27DB-BD31-4B8C-83A1-F6EECF244321}">
                <p14:modId xmlns:p14="http://schemas.microsoft.com/office/powerpoint/2010/main" val="4083770638"/>
              </p:ext>
            </p:extLst>
          </p:nvPr>
        </p:nvGraphicFramePr>
        <p:xfrm>
          <a:off x="3989611" y="1683026"/>
          <a:ext cx="3802320" cy="1003456"/>
        </p:xfrm>
        <a:graphic>
          <a:graphicData uri="http://schemas.openxmlformats.org/drawingml/2006/table">
            <a:tbl>
              <a:tblPr firstRow="1" bandRow="1"/>
              <a:tblGrid>
                <a:gridCol w="1334091">
                  <a:extLst>
                    <a:ext uri="{9D8B030D-6E8A-4147-A177-3AD203B41FA5}">
                      <a16:colId xmlns:a16="http://schemas.microsoft.com/office/drawing/2014/main" val="997054654"/>
                    </a:ext>
                  </a:extLst>
                </a:gridCol>
                <a:gridCol w="2468229">
                  <a:extLst>
                    <a:ext uri="{9D8B030D-6E8A-4147-A177-3AD203B41FA5}">
                      <a16:colId xmlns:a16="http://schemas.microsoft.com/office/drawing/2014/main" val="1366153068"/>
                    </a:ext>
                  </a:extLst>
                </a:gridCol>
              </a:tblGrid>
              <a:tr h="120752">
                <a:tc>
                  <a:txBody>
                    <a:bodyPr/>
                    <a:lstStyle/>
                    <a:p>
                      <a:endParaRPr lang="en-US" sz="1300">
                        <a:solidFill>
                          <a:schemeClr val="tx1"/>
                        </a:solidFill>
                        <a:latin typeface="Arial" panose="020B0604020202020204" pitchFamily="34" charset="0"/>
                        <a:cs typeface="Arial" panose="020B0604020202020204" pitchFamily="34" charset="0"/>
                      </a:endParaRPr>
                    </a:p>
                  </a:txBody>
                  <a:tcPr marL="65244" marR="65244" marT="32623" marB="32623" anchor="ctr">
                    <a:lnL w="12700" cmpd="sng">
                      <a:noFill/>
                      <a:prstDash val="solid"/>
                    </a:lnL>
                    <a:lnR w="12700" cmpd="sng">
                      <a:noFill/>
                      <a:prstDash val="soli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300">
                          <a:solidFill>
                            <a:schemeClr val="tx1"/>
                          </a:solidFill>
                          <a:latin typeface="Arial" panose="020B0604020202020204" pitchFamily="34" charset="0"/>
                          <a:cs typeface="Arial" panose="020B0604020202020204" pitchFamily="34" charset="0"/>
                        </a:rPr>
                        <a:t>Median PFS, mo (95% CI)</a:t>
                      </a:r>
                    </a:p>
                  </a:txBody>
                  <a:tcPr marL="65244" marR="65244" marT="32623" marB="32623" anchor="ctr">
                    <a:lnL w="12700" cmpd="sng">
                      <a:noFill/>
                      <a:prstDash val="solid"/>
                    </a:lnL>
                    <a:lnR w="12700" cmpd="sng">
                      <a:noFill/>
                      <a:prstDash val="soli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664644277"/>
                  </a:ext>
                </a:extLst>
              </a:tr>
              <a:tr h="471645">
                <a:tc>
                  <a:txBody>
                    <a:bodyPr/>
                    <a:lstStyle/>
                    <a:p>
                      <a:r>
                        <a:rPr lang="en-US" sz="1300">
                          <a:solidFill>
                            <a:schemeClr val="tx1"/>
                          </a:solidFill>
                          <a:latin typeface="Arial" panose="020B0604020202020204" pitchFamily="34" charset="0"/>
                          <a:cs typeface="Arial" panose="020B0604020202020204" pitchFamily="34" charset="0"/>
                        </a:rPr>
                        <a:t>Amivantamab </a:t>
                      </a:r>
                    </a:p>
                    <a:p>
                      <a:r>
                        <a:rPr lang="en-US" sz="1300">
                          <a:solidFill>
                            <a:schemeClr val="tx1"/>
                          </a:solidFill>
                          <a:latin typeface="Arial" panose="020B0604020202020204" pitchFamily="34" charset="0"/>
                          <a:cs typeface="Arial" panose="020B0604020202020204" pitchFamily="34" charset="0"/>
                        </a:rPr>
                        <a:t>+ lazertinib</a:t>
                      </a:r>
                    </a:p>
                  </a:txBody>
                  <a:tcPr marL="65244" marR="65244" marT="32623" marB="32623" anchor="ctr">
                    <a:lnL w="12700" cmpd="sng">
                      <a:noFill/>
                      <a:prstDash val="solid"/>
                    </a:lnL>
                    <a:lnR w="12700" cmpd="sng">
                      <a:noFill/>
                      <a:prstDash val="solid"/>
                    </a:lnR>
                    <a:lnT w="12700" cap="flat" cmpd="sng" algn="ctr">
                      <a:solidFill>
                        <a:schemeClr val="tx1"/>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solidFill>
                      <a:schemeClr val="bg1"/>
                    </a:solidFill>
                  </a:tcPr>
                </a:tc>
                <a:tc>
                  <a:txBody>
                    <a:bodyPr/>
                    <a:lstStyle/>
                    <a:p>
                      <a:pPr algn="ctr"/>
                      <a:r>
                        <a:rPr lang="en-US" sz="1300">
                          <a:solidFill>
                            <a:schemeClr val="tx1"/>
                          </a:solidFill>
                          <a:latin typeface="Arial" panose="020B0604020202020204" pitchFamily="34" charset="0"/>
                          <a:cs typeface="Arial" panose="020B0604020202020204" pitchFamily="34" charset="0"/>
                        </a:rPr>
                        <a:t>23.7 (19.1-27.7)</a:t>
                      </a:r>
                    </a:p>
                  </a:txBody>
                  <a:tcPr marL="65244" marR="65244" marT="32623" marB="32623" anchor="ctr">
                    <a:lnL w="12700" cmpd="sng">
                      <a:noFill/>
                      <a:prstDash val="solid"/>
                    </a:lnL>
                    <a:lnR w="12700" cmpd="sng">
                      <a:noFill/>
                      <a:prstDash val="solid"/>
                    </a:lnR>
                    <a:lnT w="12700" cap="flat" cmpd="sng" algn="ctr">
                      <a:solidFill>
                        <a:schemeClr val="tx1"/>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30815736"/>
                  </a:ext>
                </a:extLst>
              </a:tr>
              <a:tr h="268445">
                <a:tc>
                  <a:txBody>
                    <a:bodyPr/>
                    <a:lstStyle/>
                    <a:p>
                      <a:r>
                        <a:rPr lang="en-US" sz="1300">
                          <a:solidFill>
                            <a:schemeClr val="tx1"/>
                          </a:solidFill>
                          <a:latin typeface="Arial" panose="020B0604020202020204" pitchFamily="34" charset="0"/>
                          <a:cs typeface="Arial" panose="020B0604020202020204" pitchFamily="34" charset="0"/>
                        </a:rPr>
                        <a:t>Osimertinib</a:t>
                      </a:r>
                    </a:p>
                  </a:txBody>
                  <a:tcPr marL="65244" marR="65244" marT="32623" marB="32623" anchor="ctr">
                    <a:lnL w="12700" cmpd="sng">
                      <a:noFill/>
                      <a:prstDash val="solid"/>
                    </a:lnL>
                    <a:lnR w="12700" cmpd="sng">
                      <a:noFill/>
                      <a:prstDash val="solid"/>
                    </a:lnR>
                    <a:lnT w="12700" cmpd="sng">
                      <a:noFill/>
                      <a:prstDash val="soli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300">
                          <a:solidFill>
                            <a:schemeClr val="tx1"/>
                          </a:solidFill>
                          <a:latin typeface="Arial" panose="020B0604020202020204" pitchFamily="34" charset="0"/>
                          <a:cs typeface="Arial" panose="020B0604020202020204" pitchFamily="34" charset="0"/>
                        </a:rPr>
                        <a:t>16.6 (14.8-18.5)</a:t>
                      </a:r>
                    </a:p>
                  </a:txBody>
                  <a:tcPr marL="65244" marR="65244" marT="32623" marB="32623" anchor="ctr">
                    <a:lnL w="12700" cmpd="sng">
                      <a:noFill/>
                      <a:prstDash val="solid"/>
                    </a:lnL>
                    <a:lnR w="12700" cmpd="sng">
                      <a:noFill/>
                      <a:prstDash val="solid"/>
                    </a:lnR>
                    <a:lnT w="12700" cmpd="sng">
                      <a:noFill/>
                      <a:prstDash val="soli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75094371"/>
                  </a:ext>
                </a:extLst>
              </a:tr>
            </a:tbl>
          </a:graphicData>
        </a:graphic>
      </p:graphicFrame>
      <p:sp>
        <p:nvSpPr>
          <p:cNvPr id="5" name="Footer Placeholder 4">
            <a:extLst>
              <a:ext uri="{FF2B5EF4-FFF2-40B4-BE49-F238E27FC236}">
                <a16:creationId xmlns:a16="http://schemas.microsoft.com/office/drawing/2014/main" id="{4641391C-65A8-CCB9-8107-CCFED69679A9}"/>
              </a:ext>
            </a:extLst>
          </p:cNvPr>
          <p:cNvSpPr>
            <a:spLocks noGrp="1"/>
          </p:cNvSpPr>
          <p:nvPr>
            <p:ph type="ftr" sz="quarter" idx="10"/>
          </p:nvPr>
        </p:nvSpPr>
        <p:spPr/>
        <p:txBody>
          <a:bodyPr/>
          <a:lstStyle/>
          <a:p>
            <a:r>
              <a:rPr lang="en-US" sz="900" baseline="30000" err="1"/>
              <a:t>a</a:t>
            </a:r>
            <a:r>
              <a:rPr lang="en-US" sz="900" err="1"/>
              <a:t>At</a:t>
            </a:r>
            <a:r>
              <a:rPr lang="en-US" sz="900"/>
              <a:t> the time of prespecified final PFS analysis, there were a total of 444 PFS events in the </a:t>
            </a:r>
            <a:r>
              <a:rPr lang="en-US" sz="900" err="1"/>
              <a:t>amivantamab</a:t>
            </a:r>
            <a:r>
              <a:rPr lang="en-US" sz="900"/>
              <a:t> + </a:t>
            </a:r>
            <a:r>
              <a:rPr lang="en-US" sz="900" err="1"/>
              <a:t>lazertinib</a:t>
            </a:r>
            <a:r>
              <a:rPr lang="en-US" sz="900"/>
              <a:t> and </a:t>
            </a:r>
            <a:r>
              <a:rPr lang="en-US" sz="900" err="1"/>
              <a:t>osimertinib</a:t>
            </a:r>
            <a:r>
              <a:rPr lang="en-US" sz="900"/>
              <a:t> arms combined.
BICR, blinded independent central review; HR, hazard ratio; OS, overall survival; PFS, progression-free survival.
Cho BC, et al. ESMO 2023. Abstract LBA14. Cho BC, et al</a:t>
            </a:r>
            <a:r>
              <a:rPr lang="en-US" sz="900" i="1"/>
              <a:t>. N Engl J Med</a:t>
            </a:r>
            <a:r>
              <a:rPr lang="en-US" sz="900"/>
              <a:t>. 2024;391(16):1486-1498. </a:t>
            </a:r>
            <a:r>
              <a:rPr lang="en-US" sz="900" err="1"/>
              <a:t>Gadgeel</a:t>
            </a:r>
            <a:r>
              <a:rPr lang="en-US" sz="900"/>
              <a:t> S, et al. WCLC 2024. Abstract OA02.03.</a:t>
            </a:r>
          </a:p>
        </p:txBody>
      </p:sp>
    </p:spTree>
    <p:extLst>
      <p:ext uri="{BB962C8B-B14F-4D97-AF65-F5344CB8AC3E}">
        <p14:creationId xmlns:p14="http://schemas.microsoft.com/office/powerpoint/2010/main" val="18485661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a:xfrm>
            <a:off x="1320800" y="744828"/>
            <a:ext cx="9550400" cy="1676400"/>
          </a:xfrm>
        </p:spPr>
        <p:txBody>
          <a:bodyPr>
            <a:normAutofit/>
          </a:bodyPr>
          <a:lstStyle/>
          <a:p>
            <a:pPr>
              <a:defRPr/>
            </a:pPr>
            <a:r>
              <a:rPr lang="en-US" sz="4000"/>
              <a:t>DISCLAIMER</a:t>
            </a:r>
          </a:p>
        </p:txBody>
      </p:sp>
      <p:sp>
        <p:nvSpPr>
          <p:cNvPr id="195586" name="Subtitle 2"/>
          <p:cNvSpPr>
            <a:spLocks noGrp="1"/>
          </p:cNvSpPr>
          <p:nvPr>
            <p:ph type="subTitle" idx="1"/>
          </p:nvPr>
        </p:nvSpPr>
        <p:spPr>
          <a:xfrm>
            <a:off x="1320800" y="2421229"/>
            <a:ext cx="9550400" cy="3400022"/>
          </a:xfrm>
        </p:spPr>
        <p:txBody>
          <a:bodyPr>
            <a:normAutofit/>
          </a:bodyPr>
          <a:lstStyle/>
          <a:p>
            <a:pPr>
              <a:defRPr/>
            </a:pPr>
            <a:r>
              <a:rPr lang="en-US" sz="1799">
                <a:solidFill>
                  <a:schemeClr val="tx1"/>
                </a:solidFill>
                <a:latin typeface="Arial" charset="0"/>
                <a:ea typeface="ＭＳ Ｐゴシック" charset="0"/>
              </a:rPr>
              <a:t>This slide deck in its original and unaltered format is for educational purposes and is current as of </a:t>
            </a:r>
            <a:r>
              <a:rPr lang="en-US" sz="1799">
                <a:latin typeface="Arial" charset="0"/>
                <a:ea typeface="ＭＳ Ｐゴシック" charset="0"/>
              </a:rPr>
              <a:t>July</a:t>
            </a:r>
            <a:r>
              <a:rPr lang="en-US" sz="1799">
                <a:solidFill>
                  <a:schemeClr val="tx1"/>
                </a:solidFill>
                <a:latin typeface="Arial" charset="0"/>
                <a:ea typeface="ＭＳ Ｐゴシック" charset="0"/>
              </a:rPr>
              <a:t> 2025. All materials contained herein reflect the views of the faculty, and not those of AXIS Medical Education, the CME provider, or the commercial supporter. Participants have an implied responsibility to use the newly acquired information to enhance patient outcomes and their own professional development. The information presented in this activity is not meant to serve as a guideline for patient management. Any procedures, medications, or other courses of diagnosis or treatment discussed or suggested in this activity should not be used by clinicians without evaluation of their patients</a:t>
            </a:r>
            <a:r>
              <a:rPr lang="ja-JP" altLang="en-US" sz="1799">
                <a:solidFill>
                  <a:schemeClr val="tx1"/>
                </a:solidFill>
                <a:latin typeface="Arial" charset="0"/>
                <a:ea typeface="ＭＳ Ｐゴシック" charset="0"/>
              </a:rPr>
              <a:t>’</a:t>
            </a:r>
            <a:r>
              <a:rPr lang="en-US" altLang="ja-JP" sz="1799">
                <a:solidFill>
                  <a:schemeClr val="tx1"/>
                </a:solidFill>
                <a:latin typeface="Arial" charset="0"/>
                <a:ea typeface="ＭＳ Ｐゴシック" charset="0"/>
              </a:rPr>
              <a:t>conditions and possible contraindications </a:t>
            </a:r>
            <a:r>
              <a:rPr lang="en-US" altLang="ja-JP" sz="1799">
                <a:latin typeface="Arial" charset="0"/>
                <a:ea typeface="ＭＳ Ｐゴシック" charset="0"/>
              </a:rPr>
              <a:t>and/or</a:t>
            </a:r>
            <a:r>
              <a:rPr lang="en-US" altLang="ja-JP" sz="1799">
                <a:solidFill>
                  <a:schemeClr val="tx1"/>
                </a:solidFill>
                <a:latin typeface="Arial" charset="0"/>
                <a:ea typeface="ＭＳ Ｐゴシック" charset="0"/>
              </a:rPr>
              <a:t> dangers in use, review of any applicable manufacturer</a:t>
            </a:r>
            <a:r>
              <a:rPr lang="ja-JP" altLang="en-US" sz="1799">
                <a:solidFill>
                  <a:schemeClr val="tx1"/>
                </a:solidFill>
                <a:latin typeface="Arial" charset="0"/>
                <a:ea typeface="ＭＳ Ｐゴシック" charset="0"/>
              </a:rPr>
              <a:t>’</a:t>
            </a:r>
            <a:r>
              <a:rPr lang="en-US" altLang="ja-JP" sz="1799">
                <a:solidFill>
                  <a:schemeClr val="tx1"/>
                </a:solidFill>
                <a:latin typeface="Arial" charset="0"/>
                <a:ea typeface="ＭＳ Ｐゴシック" charset="0"/>
              </a:rPr>
              <a:t>s product information, and comparison with recommendations of other authorities.</a:t>
            </a:r>
            <a:endParaRPr lang="en-US" sz="1799">
              <a:solidFill>
                <a:schemeClr val="tx1"/>
              </a:solidFill>
              <a:latin typeface="Arial" charset="0"/>
              <a:ea typeface="ＭＳ Ｐゴシック" charset="0"/>
            </a:endParaRPr>
          </a:p>
        </p:txBody>
      </p:sp>
    </p:spTree>
    <p:extLst>
      <p:ext uri="{BB962C8B-B14F-4D97-AF65-F5344CB8AC3E}">
        <p14:creationId xmlns:p14="http://schemas.microsoft.com/office/powerpoint/2010/main" val="13609485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8">
            <a:extLst>
              <a:ext uri="{FF2B5EF4-FFF2-40B4-BE49-F238E27FC236}">
                <a16:creationId xmlns:a16="http://schemas.microsoft.com/office/drawing/2014/main" id="{B060C5AF-A7DF-730F-4788-A66F60E9A07E}"/>
              </a:ext>
            </a:extLst>
          </p:cNvPr>
          <p:cNvGraphicFramePr>
            <a:graphicFrameLocks noGrp="1"/>
          </p:cNvGraphicFramePr>
          <p:nvPr/>
        </p:nvGraphicFramePr>
        <p:xfrm>
          <a:off x="6696581" y="893717"/>
          <a:ext cx="4140048" cy="1224996"/>
        </p:xfrm>
        <a:graphic>
          <a:graphicData uri="http://schemas.openxmlformats.org/drawingml/2006/table">
            <a:tbl>
              <a:tblPr firstRow="1"/>
              <a:tblGrid>
                <a:gridCol w="2270349">
                  <a:extLst>
                    <a:ext uri="{9D8B030D-6E8A-4147-A177-3AD203B41FA5}">
                      <a16:colId xmlns:a16="http://schemas.microsoft.com/office/drawing/2014/main" val="3609005308"/>
                    </a:ext>
                  </a:extLst>
                </a:gridCol>
                <a:gridCol w="1869699">
                  <a:extLst>
                    <a:ext uri="{9D8B030D-6E8A-4147-A177-3AD203B41FA5}">
                      <a16:colId xmlns:a16="http://schemas.microsoft.com/office/drawing/2014/main" val="3388733588"/>
                    </a:ext>
                  </a:extLst>
                </a:gridCol>
              </a:tblGrid>
              <a:tr h="392028">
                <a:tc>
                  <a:txBody>
                    <a:bodyPr/>
                    <a:lstStyle>
                      <a:lvl1pPr marL="0" marR="0" algn="l" defTabSz="914400"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Open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Open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Open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Open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Open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Open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Open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Open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Open Sans"/>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b="1" i="1" u="none" strike="noStrike" kern="0" cap="none" spc="0" normalizeH="0" baseline="0" noProof="0">
                        <a:ln>
                          <a:noFill/>
                        </a:ln>
                        <a:solidFill>
                          <a:prstClr val="black"/>
                        </a:solidFill>
                        <a:effectLst/>
                        <a:uLnTx/>
                        <a:uFillTx/>
                        <a:latin typeface="Arial" panose="020B0604020202020204"/>
                        <a:ea typeface="+mn-ea"/>
                        <a:cs typeface="+mn-cs"/>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333333"/>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Open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Open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Open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Open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Open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Open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Open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Open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1" i="0" u="none" strike="noStrike" kern="1200" cap="none">
                          <a:solidFill>
                            <a:schemeClr val="lt1"/>
                          </a:solidFill>
                          <a:latin typeface="Open Sans"/>
                          <a:sym typeface="Arial"/>
                        </a:defRPr>
                      </a:lvl9pPr>
                    </a:lstStyle>
                    <a:p>
                      <a:pPr algn="ctr"/>
                      <a:r>
                        <a:rPr lang="en-US" sz="1200">
                          <a:solidFill>
                            <a:schemeClr val="tx1"/>
                          </a:solidFill>
                          <a:latin typeface="Arial" panose="020B0604020202020204" pitchFamily="34" charset="0"/>
                          <a:cs typeface="Arial" panose="020B0604020202020204" pitchFamily="34" charset="0"/>
                        </a:rPr>
                        <a:t>Median OS</a:t>
                      </a:r>
                      <a:endParaRPr lang="en-US" sz="1200" baseline="30000">
                        <a:solidFill>
                          <a:schemeClr val="tx1"/>
                        </a:solidFill>
                        <a:latin typeface="Arial" panose="020B0604020202020204" pitchFamily="34" charset="0"/>
                        <a:cs typeface="Arial" panose="020B0604020202020204" pitchFamily="34" charset="0"/>
                      </a:endParaRPr>
                    </a:p>
                    <a:p>
                      <a:pPr algn="ctr"/>
                      <a:r>
                        <a:rPr lang="en-US" sz="1200">
                          <a:solidFill>
                            <a:schemeClr val="tx1"/>
                          </a:solidFill>
                          <a:latin typeface="Arial" panose="020B0604020202020204" pitchFamily="34" charset="0"/>
                          <a:cs typeface="Arial" panose="020B0604020202020204" pitchFamily="34" charset="0"/>
                        </a:rPr>
                        <a:t>(95% CI)</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333333"/>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15754074"/>
                  </a:ext>
                </a:extLst>
              </a:tr>
              <a:tr h="277656">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Open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Open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Open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Open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Open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Open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Open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Open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Open Sans"/>
                          <a:sym typeface="Arial"/>
                        </a:defRPr>
                      </a:lvl9pPr>
                    </a:lstStyle>
                    <a:p>
                      <a:pPr algn="l"/>
                      <a:r>
                        <a:rPr lang="en-US" sz="1200" b="1">
                          <a:solidFill>
                            <a:srgbClr val="0070C0"/>
                          </a:solidFill>
                          <a:latin typeface="Arial" panose="020B0604020202020204" pitchFamily="34" charset="0"/>
                          <a:cs typeface="Arial" panose="020B0604020202020204" pitchFamily="34" charset="0"/>
                        </a:rPr>
                        <a:t>Amivantamab + lazertinib</a:t>
                      </a:r>
                    </a:p>
                  </a:txBody>
                  <a:tcPr marL="0" marR="0" marT="12192" marB="1219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333333"/>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Open Sans"/>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Open Sans"/>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Open Sans"/>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Open Sans"/>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Open Sans"/>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Open Sans"/>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Open Sans"/>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Open Sans"/>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dk1"/>
                          </a:solidFill>
                          <a:latin typeface="Open Sans"/>
                          <a:sym typeface="Arial"/>
                        </a:defRPr>
                      </a:lvl9pPr>
                    </a:lstStyle>
                    <a:p>
                      <a:pPr algn="ctr"/>
                      <a:r>
                        <a:rPr lang="en-US" sz="1200" kern="0">
                          <a:solidFill>
                            <a:schemeClr val="tx1"/>
                          </a:solidFill>
                          <a:effectLst/>
                          <a:latin typeface="Arial" panose="020B0604020202020204" pitchFamily="34" charset="0"/>
                          <a:ea typeface="DengXian" panose="02010600030101010101" pitchFamily="2" charset="-122"/>
                        </a:rPr>
                        <a:t>Not reached (42.9–NR)</a:t>
                      </a:r>
                      <a:endParaRPr lang="en-US" sz="1200" kern="1200">
                        <a:solidFill>
                          <a:schemeClr val="tx1"/>
                        </a:solidFill>
                        <a:latin typeface="Arial" panose="020B0604020202020204" pitchFamily="34" charset="0"/>
                        <a:ea typeface="+mn-ea"/>
                        <a:cs typeface="Arial" panose="020B0604020202020204" pitchFamily="34" charset="0"/>
                      </a:endParaRPr>
                    </a:p>
                  </a:txBody>
                  <a:tcPr marL="0" marR="0" marT="16256" marB="1625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333333"/>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00018867"/>
                  </a:ext>
                </a:extLst>
              </a:tr>
              <a:tr h="277656">
                <a:tc>
                  <a:txBody>
                    <a:bodyPr/>
                    <a:lstStyle>
                      <a:lvl1pPr marL="0" marR="0" algn="l" defTabSz="685800" rtl="0" eaLnBrk="1" latinLnBrk="0" hangingPunct="1">
                        <a:lnSpc>
                          <a:spcPct val="100000"/>
                        </a:lnSpc>
                        <a:spcBef>
                          <a:spcPts val="0"/>
                        </a:spcBef>
                        <a:spcAft>
                          <a:spcPts val="0"/>
                        </a:spcAft>
                        <a:buClr>
                          <a:srgbClr val="000000"/>
                        </a:buClr>
                        <a:buFont typeface="Arial"/>
                        <a:defRPr sz="1350" b="0" i="0" u="none" strike="noStrike" kern="1200" cap="none">
                          <a:solidFill>
                            <a:schemeClr val="tx1"/>
                          </a:solidFill>
                          <a:latin typeface="Open Sans"/>
                          <a:sym typeface="Arial"/>
                        </a:defRPr>
                      </a:lvl1pPr>
                      <a:lvl2pPr marL="342900" marR="0" algn="l" defTabSz="685800" rtl="0" eaLnBrk="1" latinLnBrk="0" hangingPunct="1">
                        <a:lnSpc>
                          <a:spcPct val="100000"/>
                        </a:lnSpc>
                        <a:spcBef>
                          <a:spcPts val="0"/>
                        </a:spcBef>
                        <a:spcAft>
                          <a:spcPts val="0"/>
                        </a:spcAft>
                        <a:buClr>
                          <a:srgbClr val="000000"/>
                        </a:buClr>
                        <a:buFont typeface="Arial"/>
                        <a:defRPr sz="1350" b="0" i="0" u="none" strike="noStrike" kern="1200" cap="none">
                          <a:solidFill>
                            <a:schemeClr val="tx1"/>
                          </a:solidFill>
                          <a:latin typeface="Open Sans"/>
                          <a:sym typeface="Arial"/>
                        </a:defRPr>
                      </a:lvl2pPr>
                      <a:lvl3pPr marL="685800" marR="0" algn="l" defTabSz="685800" rtl="0" eaLnBrk="1" latinLnBrk="0" hangingPunct="1">
                        <a:lnSpc>
                          <a:spcPct val="100000"/>
                        </a:lnSpc>
                        <a:spcBef>
                          <a:spcPts val="0"/>
                        </a:spcBef>
                        <a:spcAft>
                          <a:spcPts val="0"/>
                        </a:spcAft>
                        <a:buClr>
                          <a:srgbClr val="000000"/>
                        </a:buClr>
                        <a:buFont typeface="Arial"/>
                        <a:defRPr sz="1350" b="0" i="0" u="none" strike="noStrike" kern="1200" cap="none">
                          <a:solidFill>
                            <a:schemeClr val="tx1"/>
                          </a:solidFill>
                          <a:latin typeface="Open Sans"/>
                          <a:sym typeface="Arial"/>
                        </a:defRPr>
                      </a:lvl3pPr>
                      <a:lvl4pPr marL="1028700" marR="0" algn="l" defTabSz="685800" rtl="0" eaLnBrk="1" latinLnBrk="0" hangingPunct="1">
                        <a:lnSpc>
                          <a:spcPct val="100000"/>
                        </a:lnSpc>
                        <a:spcBef>
                          <a:spcPts val="0"/>
                        </a:spcBef>
                        <a:spcAft>
                          <a:spcPts val="0"/>
                        </a:spcAft>
                        <a:buClr>
                          <a:srgbClr val="000000"/>
                        </a:buClr>
                        <a:buFont typeface="Arial"/>
                        <a:defRPr sz="1350" b="0" i="0" u="none" strike="noStrike" kern="1200" cap="none">
                          <a:solidFill>
                            <a:schemeClr val="tx1"/>
                          </a:solidFill>
                          <a:latin typeface="Open Sans"/>
                          <a:sym typeface="Arial"/>
                        </a:defRPr>
                      </a:lvl4pPr>
                      <a:lvl5pPr marL="1371600" marR="0" algn="l" defTabSz="685800" rtl="0" eaLnBrk="1" latinLnBrk="0" hangingPunct="1">
                        <a:lnSpc>
                          <a:spcPct val="100000"/>
                        </a:lnSpc>
                        <a:spcBef>
                          <a:spcPts val="0"/>
                        </a:spcBef>
                        <a:spcAft>
                          <a:spcPts val="0"/>
                        </a:spcAft>
                        <a:buClr>
                          <a:srgbClr val="000000"/>
                        </a:buClr>
                        <a:buFont typeface="Arial"/>
                        <a:defRPr sz="1350" b="0" i="0" u="none" strike="noStrike" kern="1200" cap="none">
                          <a:solidFill>
                            <a:schemeClr val="tx1"/>
                          </a:solidFill>
                          <a:latin typeface="Open Sans"/>
                          <a:sym typeface="Arial"/>
                        </a:defRPr>
                      </a:lvl5pPr>
                      <a:lvl6pPr marL="1714500" marR="0" algn="l" defTabSz="685800" rtl="0" eaLnBrk="1" latinLnBrk="0" hangingPunct="1">
                        <a:lnSpc>
                          <a:spcPct val="100000"/>
                        </a:lnSpc>
                        <a:spcBef>
                          <a:spcPts val="0"/>
                        </a:spcBef>
                        <a:spcAft>
                          <a:spcPts val="0"/>
                        </a:spcAft>
                        <a:buClr>
                          <a:srgbClr val="000000"/>
                        </a:buClr>
                        <a:buFont typeface="Arial"/>
                        <a:defRPr sz="1350" b="0" i="0" u="none" strike="noStrike" kern="1200" cap="none">
                          <a:solidFill>
                            <a:schemeClr val="tx1"/>
                          </a:solidFill>
                          <a:latin typeface="Open Sans"/>
                          <a:sym typeface="Arial"/>
                        </a:defRPr>
                      </a:lvl6pPr>
                      <a:lvl7pPr marL="2057400" marR="0" algn="l" defTabSz="685800" rtl="0" eaLnBrk="1" latinLnBrk="0" hangingPunct="1">
                        <a:lnSpc>
                          <a:spcPct val="100000"/>
                        </a:lnSpc>
                        <a:spcBef>
                          <a:spcPts val="0"/>
                        </a:spcBef>
                        <a:spcAft>
                          <a:spcPts val="0"/>
                        </a:spcAft>
                        <a:buClr>
                          <a:srgbClr val="000000"/>
                        </a:buClr>
                        <a:buFont typeface="Arial"/>
                        <a:defRPr sz="1350" b="0" i="0" u="none" strike="noStrike" kern="1200" cap="none">
                          <a:solidFill>
                            <a:schemeClr val="tx1"/>
                          </a:solidFill>
                          <a:latin typeface="Open Sans"/>
                          <a:sym typeface="Arial"/>
                        </a:defRPr>
                      </a:lvl7pPr>
                      <a:lvl8pPr marL="2400300" marR="0" algn="l" defTabSz="685800" rtl="0" eaLnBrk="1" latinLnBrk="0" hangingPunct="1">
                        <a:lnSpc>
                          <a:spcPct val="100000"/>
                        </a:lnSpc>
                        <a:spcBef>
                          <a:spcPts val="0"/>
                        </a:spcBef>
                        <a:spcAft>
                          <a:spcPts val="0"/>
                        </a:spcAft>
                        <a:buClr>
                          <a:srgbClr val="000000"/>
                        </a:buClr>
                        <a:buFont typeface="Arial"/>
                        <a:defRPr sz="1350" b="0" i="0" u="none" strike="noStrike" kern="1200" cap="none">
                          <a:solidFill>
                            <a:schemeClr val="tx1"/>
                          </a:solidFill>
                          <a:latin typeface="Open Sans"/>
                          <a:sym typeface="Arial"/>
                        </a:defRPr>
                      </a:lvl8pPr>
                      <a:lvl9pPr marL="2743200" marR="0" algn="l" defTabSz="685800" rtl="0" eaLnBrk="1" latinLnBrk="0" hangingPunct="1">
                        <a:lnSpc>
                          <a:spcPct val="100000"/>
                        </a:lnSpc>
                        <a:spcBef>
                          <a:spcPts val="0"/>
                        </a:spcBef>
                        <a:spcAft>
                          <a:spcPts val="0"/>
                        </a:spcAft>
                        <a:buClr>
                          <a:srgbClr val="000000"/>
                        </a:buClr>
                        <a:buFont typeface="Arial"/>
                        <a:defRPr sz="1350" b="0" i="0" u="none" strike="noStrike" kern="1200" cap="none">
                          <a:solidFill>
                            <a:schemeClr val="tx1"/>
                          </a:solidFill>
                          <a:latin typeface="Open Sans"/>
                          <a:sym typeface="Arial"/>
                        </a:defRPr>
                      </a:lvl9pPr>
                    </a:lstStyle>
                    <a:p>
                      <a:pPr algn="l"/>
                      <a:r>
                        <a:rPr lang="en-US" sz="1200" b="1">
                          <a:solidFill>
                            <a:srgbClr val="7F7F7F"/>
                          </a:solidFill>
                          <a:latin typeface="Arial" panose="020B0604020202020204" pitchFamily="34" charset="0"/>
                          <a:cs typeface="Arial" panose="020B0604020202020204" pitchFamily="34" charset="0"/>
                        </a:rPr>
                        <a:t>Osimertinib</a:t>
                      </a:r>
                    </a:p>
                  </a:txBody>
                  <a:tcPr marL="0" marR="0" marT="12192" marB="1219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Arial" panose="020B0604020202020204"/>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Arial" panose="020B0604020202020204"/>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Arial" panose="020B0604020202020204"/>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Arial" panose="020B0604020202020204"/>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Arial" panose="020B0604020202020204"/>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Arial" panose="020B0604020202020204"/>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Arial" panose="020B0604020202020204"/>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Arial" panose="020B0604020202020204"/>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Arial" panose="020B0604020202020204"/>
                          <a:sym typeface="Arial"/>
                        </a:defRPr>
                      </a:lvl9pPr>
                    </a:lstStyle>
                    <a:p>
                      <a:pPr algn="ctr"/>
                      <a:r>
                        <a:rPr lang="en-US" sz="1200" kern="0">
                          <a:solidFill>
                            <a:schemeClr val="tx1"/>
                          </a:solidFill>
                          <a:effectLst/>
                          <a:latin typeface="Arial" panose="020B0604020202020204" pitchFamily="34" charset="0"/>
                          <a:ea typeface="DengXian" panose="02010600030101010101" pitchFamily="2" charset="-122"/>
                        </a:rPr>
                        <a:t>36.7 mo (33.4–41.0)</a:t>
                      </a:r>
                      <a:endParaRPr lang="en-US" sz="1200" kern="1200">
                        <a:solidFill>
                          <a:schemeClr val="tx1"/>
                        </a:solidFill>
                        <a:latin typeface="Arial" panose="020B0604020202020204" pitchFamily="34" charset="0"/>
                        <a:ea typeface="+mn-ea"/>
                        <a:cs typeface="Arial" panose="020B0604020202020204" pitchFamily="34" charset="0"/>
                      </a:endParaRPr>
                    </a:p>
                  </a:txBody>
                  <a:tcPr marL="0" marR="0" marT="16256" marB="1625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55743775"/>
                  </a:ext>
                </a:extLst>
              </a:tr>
              <a:tr h="277656">
                <a:tc gridSpan="2">
                  <a:txBody>
                    <a:bodyPr/>
                    <a:lstStyle>
                      <a:lvl1pPr marL="0" marR="0" algn="l" defTabSz="685800" rtl="0" eaLnBrk="1" latinLnBrk="0" hangingPunct="1">
                        <a:lnSpc>
                          <a:spcPct val="100000"/>
                        </a:lnSpc>
                        <a:spcBef>
                          <a:spcPts val="0"/>
                        </a:spcBef>
                        <a:spcAft>
                          <a:spcPts val="0"/>
                        </a:spcAft>
                        <a:buClr>
                          <a:srgbClr val="000000"/>
                        </a:buClr>
                        <a:buFont typeface="Arial"/>
                        <a:defRPr sz="1350" b="0" i="0" u="none" strike="noStrike" kern="1200" cap="none">
                          <a:solidFill>
                            <a:schemeClr val="tx1"/>
                          </a:solidFill>
                          <a:latin typeface="Open Sans"/>
                          <a:sym typeface="Arial"/>
                        </a:defRPr>
                      </a:lvl1pPr>
                      <a:lvl2pPr marL="342900" marR="0" algn="l" defTabSz="685800" rtl="0" eaLnBrk="1" latinLnBrk="0" hangingPunct="1">
                        <a:lnSpc>
                          <a:spcPct val="100000"/>
                        </a:lnSpc>
                        <a:spcBef>
                          <a:spcPts val="0"/>
                        </a:spcBef>
                        <a:spcAft>
                          <a:spcPts val="0"/>
                        </a:spcAft>
                        <a:buClr>
                          <a:srgbClr val="000000"/>
                        </a:buClr>
                        <a:buFont typeface="Arial"/>
                        <a:defRPr sz="1350" b="0" i="0" u="none" strike="noStrike" kern="1200" cap="none">
                          <a:solidFill>
                            <a:schemeClr val="tx1"/>
                          </a:solidFill>
                          <a:latin typeface="Open Sans"/>
                          <a:sym typeface="Arial"/>
                        </a:defRPr>
                      </a:lvl2pPr>
                      <a:lvl3pPr marL="685800" marR="0" algn="l" defTabSz="685800" rtl="0" eaLnBrk="1" latinLnBrk="0" hangingPunct="1">
                        <a:lnSpc>
                          <a:spcPct val="100000"/>
                        </a:lnSpc>
                        <a:spcBef>
                          <a:spcPts val="0"/>
                        </a:spcBef>
                        <a:spcAft>
                          <a:spcPts val="0"/>
                        </a:spcAft>
                        <a:buClr>
                          <a:srgbClr val="000000"/>
                        </a:buClr>
                        <a:buFont typeface="Arial"/>
                        <a:defRPr sz="1350" b="0" i="0" u="none" strike="noStrike" kern="1200" cap="none">
                          <a:solidFill>
                            <a:schemeClr val="tx1"/>
                          </a:solidFill>
                          <a:latin typeface="Open Sans"/>
                          <a:sym typeface="Arial"/>
                        </a:defRPr>
                      </a:lvl3pPr>
                      <a:lvl4pPr marL="1028700" marR="0" algn="l" defTabSz="685800" rtl="0" eaLnBrk="1" latinLnBrk="0" hangingPunct="1">
                        <a:lnSpc>
                          <a:spcPct val="100000"/>
                        </a:lnSpc>
                        <a:spcBef>
                          <a:spcPts val="0"/>
                        </a:spcBef>
                        <a:spcAft>
                          <a:spcPts val="0"/>
                        </a:spcAft>
                        <a:buClr>
                          <a:srgbClr val="000000"/>
                        </a:buClr>
                        <a:buFont typeface="Arial"/>
                        <a:defRPr sz="1350" b="0" i="0" u="none" strike="noStrike" kern="1200" cap="none">
                          <a:solidFill>
                            <a:schemeClr val="tx1"/>
                          </a:solidFill>
                          <a:latin typeface="Open Sans"/>
                          <a:sym typeface="Arial"/>
                        </a:defRPr>
                      </a:lvl4pPr>
                      <a:lvl5pPr marL="1371600" marR="0" algn="l" defTabSz="685800" rtl="0" eaLnBrk="1" latinLnBrk="0" hangingPunct="1">
                        <a:lnSpc>
                          <a:spcPct val="100000"/>
                        </a:lnSpc>
                        <a:spcBef>
                          <a:spcPts val="0"/>
                        </a:spcBef>
                        <a:spcAft>
                          <a:spcPts val="0"/>
                        </a:spcAft>
                        <a:buClr>
                          <a:srgbClr val="000000"/>
                        </a:buClr>
                        <a:buFont typeface="Arial"/>
                        <a:defRPr sz="1350" b="0" i="0" u="none" strike="noStrike" kern="1200" cap="none">
                          <a:solidFill>
                            <a:schemeClr val="tx1"/>
                          </a:solidFill>
                          <a:latin typeface="Open Sans"/>
                          <a:sym typeface="Arial"/>
                        </a:defRPr>
                      </a:lvl5pPr>
                      <a:lvl6pPr marL="1714500" marR="0" algn="l" defTabSz="685800" rtl="0" eaLnBrk="1" latinLnBrk="0" hangingPunct="1">
                        <a:lnSpc>
                          <a:spcPct val="100000"/>
                        </a:lnSpc>
                        <a:spcBef>
                          <a:spcPts val="0"/>
                        </a:spcBef>
                        <a:spcAft>
                          <a:spcPts val="0"/>
                        </a:spcAft>
                        <a:buClr>
                          <a:srgbClr val="000000"/>
                        </a:buClr>
                        <a:buFont typeface="Arial"/>
                        <a:defRPr sz="1350" b="0" i="0" u="none" strike="noStrike" kern="1200" cap="none">
                          <a:solidFill>
                            <a:schemeClr val="tx1"/>
                          </a:solidFill>
                          <a:latin typeface="Open Sans"/>
                          <a:sym typeface="Arial"/>
                        </a:defRPr>
                      </a:lvl6pPr>
                      <a:lvl7pPr marL="2057400" marR="0" algn="l" defTabSz="685800" rtl="0" eaLnBrk="1" latinLnBrk="0" hangingPunct="1">
                        <a:lnSpc>
                          <a:spcPct val="100000"/>
                        </a:lnSpc>
                        <a:spcBef>
                          <a:spcPts val="0"/>
                        </a:spcBef>
                        <a:spcAft>
                          <a:spcPts val="0"/>
                        </a:spcAft>
                        <a:buClr>
                          <a:srgbClr val="000000"/>
                        </a:buClr>
                        <a:buFont typeface="Arial"/>
                        <a:defRPr sz="1350" b="0" i="0" u="none" strike="noStrike" kern="1200" cap="none">
                          <a:solidFill>
                            <a:schemeClr val="tx1"/>
                          </a:solidFill>
                          <a:latin typeface="Open Sans"/>
                          <a:sym typeface="Arial"/>
                        </a:defRPr>
                      </a:lvl7pPr>
                      <a:lvl8pPr marL="2400300" marR="0" algn="l" defTabSz="685800" rtl="0" eaLnBrk="1" latinLnBrk="0" hangingPunct="1">
                        <a:lnSpc>
                          <a:spcPct val="100000"/>
                        </a:lnSpc>
                        <a:spcBef>
                          <a:spcPts val="0"/>
                        </a:spcBef>
                        <a:spcAft>
                          <a:spcPts val="0"/>
                        </a:spcAft>
                        <a:buClr>
                          <a:srgbClr val="000000"/>
                        </a:buClr>
                        <a:buFont typeface="Arial"/>
                        <a:defRPr sz="1350" b="0" i="0" u="none" strike="noStrike" kern="1200" cap="none">
                          <a:solidFill>
                            <a:schemeClr val="tx1"/>
                          </a:solidFill>
                          <a:latin typeface="Open Sans"/>
                          <a:sym typeface="Arial"/>
                        </a:defRPr>
                      </a:lvl8pPr>
                      <a:lvl9pPr marL="2743200" marR="0" algn="l" defTabSz="685800" rtl="0" eaLnBrk="1" latinLnBrk="0" hangingPunct="1">
                        <a:lnSpc>
                          <a:spcPct val="100000"/>
                        </a:lnSpc>
                        <a:spcBef>
                          <a:spcPts val="0"/>
                        </a:spcBef>
                        <a:spcAft>
                          <a:spcPts val="0"/>
                        </a:spcAft>
                        <a:buClr>
                          <a:srgbClr val="000000"/>
                        </a:buClr>
                        <a:buFont typeface="Arial"/>
                        <a:defRPr sz="1350" b="0" i="0" u="none" strike="noStrike" kern="1200" cap="none">
                          <a:solidFill>
                            <a:schemeClr val="tx1"/>
                          </a:solidFill>
                          <a:latin typeface="Open Sans"/>
                          <a:sym typeface="Arial"/>
                        </a:defRPr>
                      </a:lvl9pPr>
                    </a:lstStyle>
                    <a:p>
                      <a:pPr marL="0" marR="0" lvl="0" indent="0" algn="ctr" defTabSz="914396" rtl="0" eaLnBrk="1" fontAlgn="auto" latinLnBrk="0" hangingPunct="1">
                        <a:lnSpc>
                          <a:spcPct val="100000"/>
                        </a:lnSpc>
                        <a:spcBef>
                          <a:spcPts val="0"/>
                        </a:spcBef>
                        <a:spcAft>
                          <a:spcPts val="0"/>
                        </a:spcAft>
                        <a:buClrTx/>
                        <a:buSzTx/>
                        <a:buFontTx/>
                        <a:buNone/>
                        <a:tabLst/>
                        <a:defRPr/>
                      </a:pPr>
                      <a:r>
                        <a:rPr lang="it-IT" sz="1400" kern="1200">
                          <a:solidFill>
                            <a:schemeClr val="tx1"/>
                          </a:solidFill>
                          <a:latin typeface="Arial"/>
                          <a:ea typeface="+mn-ea"/>
                          <a:cs typeface="Arial"/>
                        </a:rPr>
                        <a:t>HR</a:t>
                      </a:r>
                      <a:r>
                        <a:rPr lang="it-IT" sz="1400" b="1" kern="1200">
                          <a:solidFill>
                            <a:schemeClr val="tx1"/>
                          </a:solidFill>
                          <a:latin typeface="Arial"/>
                          <a:ea typeface="+mn-ea"/>
                          <a:cs typeface="Arial"/>
                        </a:rPr>
                        <a:t>, 0.75</a:t>
                      </a:r>
                      <a:r>
                        <a:rPr lang="it-IT" sz="1400" kern="1200">
                          <a:solidFill>
                            <a:schemeClr val="tx1"/>
                          </a:solidFill>
                          <a:latin typeface="Arial"/>
                          <a:ea typeface="+mn-ea"/>
                          <a:cs typeface="Arial"/>
                        </a:rPr>
                        <a:t> (95% CI, 0.61–0.92); </a:t>
                      </a:r>
                      <a:r>
                        <a:rPr lang="it-IT" sz="1400" i="1" kern="1200">
                          <a:solidFill>
                            <a:schemeClr val="tx1"/>
                          </a:solidFill>
                          <a:latin typeface="Arial"/>
                          <a:ea typeface="+mn-ea"/>
                          <a:cs typeface="Arial"/>
                        </a:rPr>
                        <a:t>P</a:t>
                      </a:r>
                      <a:r>
                        <a:rPr lang="it-IT" sz="1400" kern="1200">
                          <a:solidFill>
                            <a:schemeClr val="tx1"/>
                          </a:solidFill>
                          <a:latin typeface="Arial"/>
                          <a:ea typeface="+mn-ea"/>
                          <a:cs typeface="Arial"/>
                        </a:rPr>
                        <a:t>&lt;0.005</a:t>
                      </a:r>
                      <a:r>
                        <a:rPr lang="it-IT" sz="1400" kern="1200" baseline="30000">
                          <a:solidFill>
                            <a:schemeClr val="tx1"/>
                          </a:solidFill>
                          <a:latin typeface="Arial"/>
                          <a:ea typeface="+mn-ea"/>
                          <a:cs typeface="Arial"/>
                        </a:rPr>
                        <a:t>a</a:t>
                      </a:r>
                      <a:r>
                        <a:rPr lang="it-IT" sz="1400" kern="1200">
                          <a:solidFill>
                            <a:schemeClr val="tx1"/>
                          </a:solidFill>
                          <a:latin typeface="Arial"/>
                          <a:ea typeface="+mn-ea"/>
                          <a:cs typeface="Arial"/>
                        </a:rPr>
                        <a:t> </a:t>
                      </a:r>
                    </a:p>
                  </a:txBody>
                  <a:tcPr marL="0" marR="0" marT="12192" marB="1219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a:endParaRPr lang="en-US" sz="900" kern="1200">
                        <a:solidFill>
                          <a:srgbClr val="000000"/>
                        </a:solidFill>
                        <a:latin typeface="Arial Narrow" panose="020B0606020202030204" pitchFamily="34" charset="0"/>
                        <a:ea typeface="+mn-ea"/>
                        <a:cs typeface="+mn-cs"/>
                      </a:endParaRPr>
                    </a:p>
                  </a:txBody>
                  <a:tcPr marL="0" marR="0" marT="9144" marB="9144"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53247172"/>
                  </a:ext>
                </a:extLst>
              </a:tr>
            </a:tbl>
          </a:graphicData>
        </a:graphic>
      </p:graphicFrame>
      <p:graphicFrame>
        <p:nvGraphicFramePr>
          <p:cNvPr id="3" name="Chart 2">
            <a:extLst>
              <a:ext uri="{FF2B5EF4-FFF2-40B4-BE49-F238E27FC236}">
                <a16:creationId xmlns:a16="http://schemas.microsoft.com/office/drawing/2014/main" id="{8FE0488F-722E-A7EE-0649-3A6A98917B96}"/>
              </a:ext>
            </a:extLst>
          </p:cNvPr>
          <p:cNvGraphicFramePr/>
          <p:nvPr/>
        </p:nvGraphicFramePr>
        <p:xfrm>
          <a:off x="581880" y="592257"/>
          <a:ext cx="11392840" cy="5462649"/>
        </p:xfrm>
        <a:graphic>
          <a:graphicData uri="http://schemas.openxmlformats.org/drawingml/2006/chart">
            <c:chart xmlns:c="http://schemas.openxmlformats.org/drawingml/2006/chart" xmlns:r="http://schemas.openxmlformats.org/officeDocument/2006/relationships" r:id="rId3"/>
          </a:graphicData>
        </a:graphic>
      </p:graphicFrame>
      <p:sp>
        <p:nvSpPr>
          <p:cNvPr id="7" name="Title 3">
            <a:extLst>
              <a:ext uri="{FF2B5EF4-FFF2-40B4-BE49-F238E27FC236}">
                <a16:creationId xmlns:a16="http://schemas.microsoft.com/office/drawing/2014/main" id="{85F4C4C8-C084-17A6-1A7B-D8B325DA35DA}"/>
              </a:ext>
            </a:extLst>
          </p:cNvPr>
          <p:cNvSpPr>
            <a:spLocks noGrp="1"/>
          </p:cNvSpPr>
          <p:nvPr>
            <p:ph type="title"/>
          </p:nvPr>
        </p:nvSpPr>
        <p:spPr>
          <a:xfrm>
            <a:off x="838200" y="5896"/>
            <a:ext cx="10515600" cy="1325563"/>
          </a:xfrm>
        </p:spPr>
        <p:txBody>
          <a:bodyPr/>
          <a:lstStyle/>
          <a:p>
            <a:r>
              <a:rPr lang="en-US"/>
              <a:t>MARIPOSA: Overall Survival</a:t>
            </a:r>
          </a:p>
        </p:txBody>
      </p:sp>
      <p:sp>
        <p:nvSpPr>
          <p:cNvPr id="54" name="Footer Placeholder 53">
            <a:extLst>
              <a:ext uri="{FF2B5EF4-FFF2-40B4-BE49-F238E27FC236}">
                <a16:creationId xmlns:a16="http://schemas.microsoft.com/office/drawing/2014/main" id="{1FF325CE-A775-5F9E-B605-68EBCAB8EC6D}"/>
              </a:ext>
            </a:extLst>
          </p:cNvPr>
          <p:cNvSpPr>
            <a:spLocks noGrp="1"/>
          </p:cNvSpPr>
          <p:nvPr>
            <p:ph type="ftr" sz="quarter" idx="10"/>
          </p:nvPr>
        </p:nvSpPr>
        <p:spPr>
          <a:xfrm>
            <a:off x="1416734" y="6054437"/>
            <a:ext cx="10098991" cy="803564"/>
          </a:xfrm>
        </p:spPr>
        <p:txBody>
          <a:bodyPr/>
          <a:lstStyle/>
          <a:p>
            <a:pPr lvl="0">
              <a:defRPr/>
            </a:pPr>
            <a:r>
              <a:rPr kumimoji="0" lang="en-US" sz="850" b="0" i="0"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rPr>
              <a:t>Note: Last participant was enrolled in May 2022. Clinical cutoff date was December 4, 2024. In total, 390 deaths had occurred in the </a:t>
            </a:r>
            <a:r>
              <a:rPr kumimoji="0" lang="en-US" sz="850" b="0" i="0" u="none" strike="noStrike" kern="1200" cap="none" spc="0" normalizeH="0" baseline="0" noProof="0" err="1">
                <a:ln>
                  <a:noFill/>
                </a:ln>
                <a:solidFill>
                  <a:srgbClr val="3A3A3A"/>
                </a:solidFill>
                <a:effectLst/>
                <a:uLnTx/>
                <a:uFillTx/>
                <a:latin typeface="Arial" panose="020B0604020202020204" pitchFamily="34" charset="0"/>
                <a:ea typeface="+mn-ea"/>
                <a:cs typeface="Arial" panose="020B0604020202020204" pitchFamily="34" charset="0"/>
              </a:rPr>
              <a:t>amivantamab</a:t>
            </a:r>
            <a:r>
              <a:rPr kumimoji="0" lang="en-US" sz="850" b="0" i="0"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rPr>
              <a:t> + </a:t>
            </a:r>
            <a:r>
              <a:rPr kumimoji="0" lang="en-US" sz="850" b="0" i="0" u="none" strike="noStrike" kern="1200" cap="none" spc="0" normalizeH="0" baseline="0" noProof="0" err="1">
                <a:ln>
                  <a:noFill/>
                </a:ln>
                <a:solidFill>
                  <a:srgbClr val="3A3A3A"/>
                </a:solidFill>
                <a:effectLst/>
                <a:uLnTx/>
                <a:uFillTx/>
                <a:latin typeface="Arial" panose="020B0604020202020204" pitchFamily="34" charset="0"/>
                <a:ea typeface="+mn-ea"/>
                <a:cs typeface="Arial" panose="020B0604020202020204" pitchFamily="34" charset="0"/>
              </a:rPr>
              <a:t>lazertinib</a:t>
            </a:r>
            <a:r>
              <a:rPr kumimoji="0" lang="en-US" sz="850" b="0" i="0"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rPr>
              <a:t> (173 deaths) and </a:t>
            </a:r>
            <a:r>
              <a:rPr kumimoji="0" lang="en-US" sz="850" b="0" i="0" u="none" strike="noStrike" kern="1200" cap="none" spc="0" normalizeH="0" baseline="0" noProof="0" err="1">
                <a:ln>
                  <a:noFill/>
                </a:ln>
                <a:solidFill>
                  <a:srgbClr val="3A3A3A"/>
                </a:solidFill>
                <a:effectLst/>
                <a:uLnTx/>
                <a:uFillTx/>
                <a:latin typeface="Arial" panose="020B0604020202020204" pitchFamily="34" charset="0"/>
                <a:ea typeface="+mn-ea"/>
                <a:cs typeface="Arial" panose="020B0604020202020204" pitchFamily="34" charset="0"/>
              </a:rPr>
              <a:t>osimertinib</a:t>
            </a:r>
            <a:r>
              <a:rPr kumimoji="0" lang="en-US" sz="850" b="0" i="0"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rPr>
              <a:t> (217 deaths) arms. 
</a:t>
            </a:r>
            <a:r>
              <a:rPr kumimoji="0" lang="en-US" sz="850" b="0" i="0" u="none" strike="noStrike" kern="1200" cap="none" spc="0" normalizeH="0" baseline="30000" noProof="0" err="1">
                <a:ln>
                  <a:noFill/>
                </a:ln>
                <a:solidFill>
                  <a:srgbClr val="3A3A3A"/>
                </a:solidFill>
                <a:effectLst/>
                <a:uLnTx/>
                <a:uFillTx/>
                <a:latin typeface="Arial" panose="020B0604020202020204" pitchFamily="34" charset="0"/>
                <a:ea typeface="+mn-ea"/>
                <a:cs typeface="Arial" panose="020B0604020202020204" pitchFamily="34" charset="0"/>
              </a:rPr>
              <a:t>a</a:t>
            </a:r>
            <a:r>
              <a:rPr kumimoji="0" lang="en-US" sz="850" b="0" i="0" u="none" strike="noStrike" kern="1200" cap="none" spc="0" normalizeH="0" baseline="0" noProof="0" err="1">
                <a:ln>
                  <a:noFill/>
                </a:ln>
                <a:solidFill>
                  <a:srgbClr val="3A3A3A"/>
                </a:solidFill>
                <a:effectLst/>
                <a:uLnTx/>
                <a:uFillTx/>
                <a:latin typeface="Arial" panose="020B0604020202020204" pitchFamily="34" charset="0"/>
                <a:ea typeface="+mn-ea"/>
                <a:cs typeface="Arial" panose="020B0604020202020204" pitchFamily="34" charset="0"/>
              </a:rPr>
              <a:t>P</a:t>
            </a:r>
            <a:r>
              <a:rPr kumimoji="0" lang="en-US" sz="850" b="0" i="0"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rPr>
              <a:t>-value was calculated from a log-rank test stratified by mutation type (Ex19del or L858R), race (Asian or Non-Asian), and history of brain metastasis (present or absent). Hazard ratio was calculated from a stratified Cox regression model.</a:t>
            </a:r>
            <a:br>
              <a:rPr kumimoji="0" lang="en-US" sz="850" b="0" i="0"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rPr>
            </a:br>
            <a:r>
              <a:rPr lang="en-US" sz="850"/>
              <a:t>OS, overall survival.</a:t>
            </a:r>
            <a:r>
              <a:rPr kumimoji="0" lang="en-US" sz="850" b="0" i="0"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rPr>
              <a:t>
Yang JCH, et al. ELCC 2025. Abstract 4O.</a:t>
            </a:r>
          </a:p>
        </p:txBody>
      </p:sp>
      <p:sp>
        <p:nvSpPr>
          <p:cNvPr id="5" name="TextBox 4">
            <a:extLst>
              <a:ext uri="{FF2B5EF4-FFF2-40B4-BE49-F238E27FC236}">
                <a16:creationId xmlns:a16="http://schemas.microsoft.com/office/drawing/2014/main" id="{F0271F42-27AB-A27C-EE03-B402557A21B5}"/>
              </a:ext>
            </a:extLst>
          </p:cNvPr>
          <p:cNvSpPr txBox="1"/>
          <p:nvPr/>
        </p:nvSpPr>
        <p:spPr>
          <a:xfrm>
            <a:off x="1488018" y="5365343"/>
            <a:ext cx="10176933" cy="256545"/>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067" b="1" i="0" u="none" strike="noStrike" kern="0" cap="none" spc="0" normalizeH="0" baseline="0" noProof="0">
                <a:ln>
                  <a:noFill/>
                </a:ln>
                <a:solidFill>
                  <a:prstClr val="black"/>
                </a:solidFill>
                <a:effectLst/>
                <a:uLnTx/>
                <a:uFillTx/>
                <a:latin typeface="Arial"/>
                <a:ea typeface="+mn-ea"/>
                <a:cs typeface="Arial" panose="020B0604020202020204" pitchFamily="34" charset="0"/>
                <a:sym typeface="Arial"/>
              </a:rPr>
              <a:t>Months</a:t>
            </a:r>
            <a:endParaRPr kumimoji="0" lang="en-US" sz="1200" b="1" i="0" u="none" strike="noStrike" kern="0" cap="none" spc="0" normalizeH="0" baseline="0" noProof="0">
              <a:ln>
                <a:noFill/>
              </a:ln>
              <a:solidFill>
                <a:prstClr val="black"/>
              </a:solidFill>
              <a:effectLst/>
              <a:uLnTx/>
              <a:uFillTx/>
              <a:latin typeface="Arial"/>
              <a:ea typeface="+mn-ea"/>
              <a:cs typeface="Arial" panose="020B0604020202020204" pitchFamily="34" charset="0"/>
              <a:sym typeface="Arial"/>
            </a:endParaRPr>
          </a:p>
        </p:txBody>
      </p:sp>
      <p:sp>
        <p:nvSpPr>
          <p:cNvPr id="6" name="TextBox 5">
            <a:extLst>
              <a:ext uri="{FF2B5EF4-FFF2-40B4-BE49-F238E27FC236}">
                <a16:creationId xmlns:a16="http://schemas.microsoft.com/office/drawing/2014/main" id="{E9F0DF92-AA09-33DE-FBCB-AE9381A0D981}"/>
              </a:ext>
            </a:extLst>
          </p:cNvPr>
          <p:cNvSpPr txBox="1"/>
          <p:nvPr/>
        </p:nvSpPr>
        <p:spPr>
          <a:xfrm rot="16200000">
            <a:off x="-1167436" y="2917332"/>
            <a:ext cx="4215181" cy="256545"/>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a:ln>
                  <a:noFill/>
                </a:ln>
                <a:solidFill>
                  <a:prstClr val="black"/>
                </a:solidFill>
                <a:effectLst/>
                <a:uLnTx/>
                <a:uFillTx/>
                <a:latin typeface="Arial"/>
                <a:ea typeface="+mn-ea"/>
                <a:cs typeface="Arial" panose="020B0604020202020204" pitchFamily="34" charset="0"/>
                <a:sym typeface="Arial"/>
              </a:rPr>
              <a:t>Participants who are surviving (%)</a:t>
            </a:r>
          </a:p>
        </p:txBody>
      </p:sp>
      <p:grpSp>
        <p:nvGrpSpPr>
          <p:cNvPr id="8" name="Group 7">
            <a:extLst>
              <a:ext uri="{FF2B5EF4-FFF2-40B4-BE49-F238E27FC236}">
                <a16:creationId xmlns:a16="http://schemas.microsoft.com/office/drawing/2014/main" id="{4302B6E0-B6C5-32BA-34FA-3BE5163308B8}"/>
              </a:ext>
            </a:extLst>
          </p:cNvPr>
          <p:cNvGrpSpPr/>
          <p:nvPr/>
        </p:nvGrpSpPr>
        <p:grpSpPr>
          <a:xfrm>
            <a:off x="129965" y="5460800"/>
            <a:ext cx="10225295" cy="400303"/>
            <a:chOff x="318777" y="4254567"/>
            <a:chExt cx="7668967" cy="300227"/>
          </a:xfrm>
        </p:grpSpPr>
        <p:sp>
          <p:nvSpPr>
            <p:cNvPr id="9" name="TextBox 8">
              <a:extLst>
                <a:ext uri="{FF2B5EF4-FFF2-40B4-BE49-F238E27FC236}">
                  <a16:creationId xmlns:a16="http://schemas.microsoft.com/office/drawing/2014/main" id="{BD7A6412-9F1B-CD20-DEC3-5F2DA91567AE}"/>
                </a:ext>
              </a:extLst>
            </p:cNvPr>
            <p:cNvSpPr txBox="1"/>
            <p:nvPr/>
          </p:nvSpPr>
          <p:spPr>
            <a:xfrm>
              <a:off x="318777" y="4254567"/>
              <a:ext cx="903803" cy="300226"/>
            </a:xfrm>
            <a:prstGeom prst="rect">
              <a:avLst/>
            </a:prstGeom>
            <a:noFill/>
          </p:spPr>
          <p:txBody>
            <a:bodyPr wrap="square" rtlCol="0" anchor="b">
              <a:spAutoFit/>
            </a:bodyPr>
            <a:lstStyle/>
            <a:p>
              <a:pPr marL="0" marR="0" lvl="0" indent="0" algn="r" defTabSz="1219140" rtl="0" eaLnBrk="1" fontAlgn="auto" latinLnBrk="0" hangingPunct="1">
                <a:lnSpc>
                  <a:spcPct val="100000"/>
                </a:lnSpc>
                <a:spcBef>
                  <a:spcPts val="0"/>
                </a:spcBef>
                <a:spcAft>
                  <a:spcPts val="0"/>
                </a:spcAft>
                <a:buClrTx/>
                <a:buSzTx/>
                <a:buFontTx/>
                <a:buNone/>
                <a:tabLst/>
                <a:defRPr/>
              </a:pPr>
              <a:r>
                <a:rPr kumimoji="0" lang="en-US" sz="667" b="1" i="0" u="none" strike="noStrike" kern="1200" cap="none" spc="0" normalizeH="0" baseline="0" noProof="0">
                  <a:ln>
                    <a:noFill/>
                  </a:ln>
                  <a:solidFill>
                    <a:prstClr val="black"/>
                  </a:solidFill>
                  <a:effectLst/>
                  <a:uLnTx/>
                  <a:uFillTx/>
                  <a:latin typeface="Arial"/>
                  <a:ea typeface="+mn-ea"/>
                  <a:cs typeface="Arial" panose="020B0604020202020204" pitchFamily="34" charset="0"/>
                  <a:sym typeface="Arial"/>
                </a:rPr>
                <a:t>No. at risk</a:t>
              </a:r>
            </a:p>
            <a:p>
              <a:pPr marL="0" marR="0" lvl="0" indent="0" algn="r" defTabSz="1219140" rtl="0" eaLnBrk="1" fontAlgn="auto" latinLnBrk="0" hangingPunct="1">
                <a:lnSpc>
                  <a:spcPct val="100000"/>
                </a:lnSpc>
                <a:spcBef>
                  <a:spcPts val="0"/>
                </a:spcBef>
                <a:spcAft>
                  <a:spcPts val="0"/>
                </a:spcAft>
                <a:buClrTx/>
                <a:buSzTx/>
                <a:buFontTx/>
                <a:buNone/>
                <a:tabLst/>
                <a:defRPr/>
              </a:pPr>
              <a:r>
                <a:rPr kumimoji="0" lang="en-US" sz="667" b="0" i="0" u="none" strike="noStrike" kern="1200" cap="none" spc="0" normalizeH="0" baseline="0" noProof="0">
                  <a:ln>
                    <a:noFill/>
                  </a:ln>
                  <a:solidFill>
                    <a:srgbClr val="1C75BC"/>
                  </a:solidFill>
                  <a:effectLst/>
                  <a:uLnTx/>
                  <a:uFillTx/>
                  <a:latin typeface="Arial"/>
                  <a:ea typeface="+mn-ea"/>
                  <a:cs typeface="Arial" panose="020B0604020202020204" pitchFamily="34" charset="0"/>
                  <a:sym typeface="Arial"/>
                </a:rPr>
                <a:t>Amivantamab + lazertinib</a:t>
              </a:r>
            </a:p>
            <a:p>
              <a:pPr marL="0" marR="0" lvl="0" indent="0" algn="r" defTabSz="1219140" rtl="0" eaLnBrk="1" fontAlgn="auto" latinLnBrk="0" hangingPunct="1">
                <a:lnSpc>
                  <a:spcPct val="100000"/>
                </a:lnSpc>
                <a:spcBef>
                  <a:spcPts val="0"/>
                </a:spcBef>
                <a:spcAft>
                  <a:spcPts val="0"/>
                </a:spcAft>
                <a:buClrTx/>
                <a:buSzTx/>
                <a:buFontTx/>
                <a:buNone/>
                <a:tabLst/>
                <a:defRPr/>
              </a:pPr>
              <a:r>
                <a:rPr kumimoji="0" lang="en-US" sz="667" b="0" i="0" u="none" strike="noStrike" kern="1200" cap="none" spc="0" normalizeH="0" baseline="0" noProof="0">
                  <a:ln>
                    <a:noFill/>
                  </a:ln>
                  <a:solidFill>
                    <a:srgbClr val="7F7F7F"/>
                  </a:solidFill>
                  <a:effectLst/>
                  <a:uLnTx/>
                  <a:uFillTx/>
                  <a:latin typeface="Arial"/>
                  <a:ea typeface="+mn-ea"/>
                  <a:cs typeface="Arial" panose="020B0604020202020204" pitchFamily="34" charset="0"/>
                  <a:sym typeface="Arial"/>
                </a:rPr>
                <a:t>Osimertinib</a:t>
              </a:r>
            </a:p>
          </p:txBody>
        </p:sp>
        <p:grpSp>
          <p:nvGrpSpPr>
            <p:cNvPr id="10" name="Group 9">
              <a:extLst>
                <a:ext uri="{FF2B5EF4-FFF2-40B4-BE49-F238E27FC236}">
                  <a16:creationId xmlns:a16="http://schemas.microsoft.com/office/drawing/2014/main" id="{7B3BD32B-AE20-B24D-5EEB-520024D5B31B}"/>
                </a:ext>
              </a:extLst>
            </p:cNvPr>
            <p:cNvGrpSpPr/>
            <p:nvPr/>
          </p:nvGrpSpPr>
          <p:grpSpPr>
            <a:xfrm>
              <a:off x="1179193" y="4331559"/>
              <a:ext cx="6808551" cy="223235"/>
              <a:chOff x="1179193" y="4331559"/>
              <a:chExt cx="6808551" cy="223235"/>
            </a:xfrm>
          </p:grpSpPr>
          <p:sp>
            <p:nvSpPr>
              <p:cNvPr id="11" name="TextBox 10">
                <a:extLst>
                  <a:ext uri="{FF2B5EF4-FFF2-40B4-BE49-F238E27FC236}">
                    <a16:creationId xmlns:a16="http://schemas.microsoft.com/office/drawing/2014/main" id="{A9AC28D3-BE08-F949-4FC9-56C2A0083F2E}"/>
                  </a:ext>
                </a:extLst>
              </p:cNvPr>
              <p:cNvSpPr txBox="1"/>
              <p:nvPr/>
            </p:nvSpPr>
            <p:spPr>
              <a:xfrm>
                <a:off x="1179193" y="4331559"/>
                <a:ext cx="320040" cy="223234"/>
              </a:xfrm>
              <a:prstGeom prst="rect">
                <a:avLst/>
              </a:prstGeom>
              <a:noFill/>
            </p:spPr>
            <p:txBody>
              <a:bodyPr wrap="square" rtlCol="0" anchor="b">
                <a:spAutoFit/>
              </a:bodyPr>
              <a:lstStyle/>
              <a:p>
                <a:pPr marL="0" marR="0" lvl="0" indent="0" algn="ctr" defTabSz="1625479" rtl="0" eaLnBrk="1" fontAlgn="auto" latinLnBrk="0" hangingPunct="1">
                  <a:lnSpc>
                    <a:spcPct val="100000"/>
                  </a:lnSpc>
                  <a:spcBef>
                    <a:spcPts val="0"/>
                  </a:spcBef>
                  <a:spcAft>
                    <a:spcPts val="0"/>
                  </a:spcAft>
                  <a:buClr>
                    <a:srgbClr val="000000"/>
                  </a:buClr>
                  <a:buSzTx/>
                  <a:buFontTx/>
                  <a:buNone/>
                  <a:tabLst/>
                  <a:defRPr/>
                </a:pPr>
                <a:r>
                  <a:rPr kumimoji="0" lang="en-US" sz="667" b="0" i="0" u="none" strike="noStrike" kern="0" cap="none" spc="0" normalizeH="0" baseline="0" noProof="0">
                    <a:ln>
                      <a:noFill/>
                    </a:ln>
                    <a:solidFill>
                      <a:prstClr val="black"/>
                    </a:solidFill>
                    <a:effectLst/>
                    <a:uLnTx/>
                    <a:uFillTx/>
                    <a:latin typeface="Arial"/>
                    <a:ea typeface="+mn-ea"/>
                    <a:cs typeface="Arial" panose="020B0604020202020204" pitchFamily="34" charset="0"/>
                    <a:sym typeface="Arial"/>
                  </a:rPr>
                  <a:t>429</a:t>
                </a:r>
              </a:p>
              <a:p>
                <a:pPr marL="0" marR="0" lvl="0" indent="0" algn="ctr" defTabSz="1625479" rtl="0" eaLnBrk="1" fontAlgn="auto" latinLnBrk="0" hangingPunct="1">
                  <a:lnSpc>
                    <a:spcPct val="100000"/>
                  </a:lnSpc>
                  <a:spcBef>
                    <a:spcPts val="0"/>
                  </a:spcBef>
                  <a:spcAft>
                    <a:spcPts val="0"/>
                  </a:spcAft>
                  <a:buClr>
                    <a:srgbClr val="000000"/>
                  </a:buClr>
                  <a:buSzTx/>
                  <a:buFontTx/>
                  <a:buNone/>
                  <a:tabLst/>
                  <a:defRPr/>
                </a:pPr>
                <a:r>
                  <a:rPr kumimoji="0" lang="en-US" sz="667" b="0" i="0" u="none" strike="noStrike" kern="0" cap="none" spc="0" normalizeH="0" baseline="0" noProof="0">
                    <a:ln>
                      <a:noFill/>
                    </a:ln>
                    <a:solidFill>
                      <a:prstClr val="black"/>
                    </a:solidFill>
                    <a:effectLst/>
                    <a:uLnTx/>
                    <a:uFillTx/>
                    <a:latin typeface="Arial"/>
                    <a:ea typeface="+mn-ea"/>
                    <a:cs typeface="Arial" panose="020B0604020202020204" pitchFamily="34" charset="0"/>
                    <a:sym typeface="Arial"/>
                  </a:rPr>
                  <a:t>429</a:t>
                </a:r>
              </a:p>
            </p:txBody>
          </p:sp>
          <p:sp>
            <p:nvSpPr>
              <p:cNvPr id="12" name="TextBox 11">
                <a:extLst>
                  <a:ext uri="{FF2B5EF4-FFF2-40B4-BE49-F238E27FC236}">
                    <a16:creationId xmlns:a16="http://schemas.microsoft.com/office/drawing/2014/main" id="{2F25E61B-1F10-D434-E52F-41B985587395}"/>
                  </a:ext>
                </a:extLst>
              </p:cNvPr>
              <p:cNvSpPr txBox="1"/>
              <p:nvPr/>
            </p:nvSpPr>
            <p:spPr>
              <a:xfrm>
                <a:off x="1555623" y="4331559"/>
                <a:ext cx="320040" cy="223234"/>
              </a:xfrm>
              <a:prstGeom prst="rect">
                <a:avLst/>
              </a:prstGeom>
              <a:noFill/>
            </p:spPr>
            <p:txBody>
              <a:bodyPr wrap="square" rtlCol="0" anchor="b">
                <a:spAutoFit/>
              </a:bodyPr>
              <a:lstStyle/>
              <a:p>
                <a:pPr marL="0" marR="0" lvl="0" indent="0" algn="ctr" defTabSz="1625479" rtl="0" eaLnBrk="1" fontAlgn="auto" latinLnBrk="0" hangingPunct="1">
                  <a:lnSpc>
                    <a:spcPct val="100000"/>
                  </a:lnSpc>
                  <a:spcBef>
                    <a:spcPts val="0"/>
                  </a:spcBef>
                  <a:spcAft>
                    <a:spcPts val="0"/>
                  </a:spcAft>
                  <a:buClr>
                    <a:srgbClr val="000000"/>
                  </a:buClr>
                  <a:buSzTx/>
                  <a:buFontTx/>
                  <a:buNone/>
                  <a:tabLst/>
                  <a:defRPr/>
                </a:pPr>
                <a:r>
                  <a:rPr kumimoji="0" lang="en-US" sz="667" b="0" i="0" u="none" strike="noStrike" kern="0" cap="none" spc="0" normalizeH="0" baseline="0" noProof="0">
                    <a:ln>
                      <a:noFill/>
                    </a:ln>
                    <a:solidFill>
                      <a:prstClr val="black"/>
                    </a:solidFill>
                    <a:effectLst/>
                    <a:uLnTx/>
                    <a:uFillTx/>
                    <a:latin typeface="Arial"/>
                    <a:ea typeface="+mn-ea"/>
                    <a:cs typeface="Arial" panose="020B0604020202020204" pitchFamily="34" charset="0"/>
                    <a:sym typeface="Arial"/>
                  </a:rPr>
                  <a:t>404</a:t>
                </a:r>
              </a:p>
              <a:p>
                <a:pPr marL="0" marR="0" lvl="0" indent="0" algn="ctr" defTabSz="1625479" rtl="0" eaLnBrk="1" fontAlgn="auto" latinLnBrk="0" hangingPunct="1">
                  <a:lnSpc>
                    <a:spcPct val="100000"/>
                  </a:lnSpc>
                  <a:spcBef>
                    <a:spcPts val="0"/>
                  </a:spcBef>
                  <a:spcAft>
                    <a:spcPts val="0"/>
                  </a:spcAft>
                  <a:buClr>
                    <a:srgbClr val="000000"/>
                  </a:buClr>
                  <a:buSzTx/>
                  <a:buFontTx/>
                  <a:buNone/>
                  <a:tabLst/>
                  <a:defRPr/>
                </a:pPr>
                <a:r>
                  <a:rPr kumimoji="0" lang="en-US" sz="667" b="0" i="0" u="none" strike="noStrike" kern="0" cap="none" spc="0" normalizeH="0" baseline="0" noProof="0">
                    <a:ln>
                      <a:noFill/>
                    </a:ln>
                    <a:solidFill>
                      <a:prstClr val="black"/>
                    </a:solidFill>
                    <a:effectLst/>
                    <a:uLnTx/>
                    <a:uFillTx/>
                    <a:latin typeface="Arial"/>
                    <a:ea typeface="+mn-ea"/>
                    <a:cs typeface="Arial" panose="020B0604020202020204" pitchFamily="34" charset="0"/>
                    <a:sym typeface="Arial"/>
                  </a:rPr>
                  <a:t>416</a:t>
                </a:r>
              </a:p>
            </p:txBody>
          </p:sp>
          <p:sp>
            <p:nvSpPr>
              <p:cNvPr id="13" name="TextBox 12">
                <a:extLst>
                  <a:ext uri="{FF2B5EF4-FFF2-40B4-BE49-F238E27FC236}">
                    <a16:creationId xmlns:a16="http://schemas.microsoft.com/office/drawing/2014/main" id="{141462DD-F646-6E57-E8DA-DD1D89A0985E}"/>
                  </a:ext>
                </a:extLst>
              </p:cNvPr>
              <p:cNvSpPr txBox="1"/>
              <p:nvPr/>
            </p:nvSpPr>
            <p:spPr>
              <a:xfrm>
                <a:off x="2708228" y="4331559"/>
                <a:ext cx="320040" cy="223234"/>
              </a:xfrm>
              <a:prstGeom prst="rect">
                <a:avLst/>
              </a:prstGeom>
              <a:noFill/>
            </p:spPr>
            <p:txBody>
              <a:bodyPr wrap="square" rtlCol="0" anchor="b">
                <a:spAutoFit/>
              </a:bodyPr>
              <a:lstStyle/>
              <a:p>
                <a:pPr marL="0" marR="0" lvl="0" indent="0" algn="ctr" defTabSz="1625479" rtl="0" eaLnBrk="1" fontAlgn="auto" latinLnBrk="0" hangingPunct="1">
                  <a:lnSpc>
                    <a:spcPct val="100000"/>
                  </a:lnSpc>
                  <a:spcBef>
                    <a:spcPts val="0"/>
                  </a:spcBef>
                  <a:spcAft>
                    <a:spcPts val="0"/>
                  </a:spcAft>
                  <a:buClr>
                    <a:srgbClr val="000000"/>
                  </a:buClr>
                  <a:buSzTx/>
                  <a:buFontTx/>
                  <a:buNone/>
                  <a:tabLst/>
                  <a:defRPr/>
                </a:pPr>
                <a:r>
                  <a:rPr kumimoji="0" lang="en-US" sz="667" b="0" i="0" u="none" strike="noStrike" kern="0" cap="none" spc="0" normalizeH="0" baseline="0" noProof="0">
                    <a:ln>
                      <a:noFill/>
                    </a:ln>
                    <a:solidFill>
                      <a:prstClr val="black"/>
                    </a:solidFill>
                    <a:effectLst/>
                    <a:uLnTx/>
                    <a:uFillTx/>
                    <a:latin typeface="Arial"/>
                    <a:ea typeface="+mn-ea"/>
                    <a:cs typeface="Arial" panose="020B0604020202020204" pitchFamily="34" charset="0"/>
                    <a:sym typeface="Arial"/>
                  </a:rPr>
                  <a:t>375</a:t>
                </a:r>
              </a:p>
              <a:p>
                <a:pPr marL="0" marR="0" lvl="0" indent="0" algn="ctr" defTabSz="1625479" rtl="0" eaLnBrk="1" fontAlgn="auto" latinLnBrk="0" hangingPunct="1">
                  <a:lnSpc>
                    <a:spcPct val="100000"/>
                  </a:lnSpc>
                  <a:spcBef>
                    <a:spcPts val="0"/>
                  </a:spcBef>
                  <a:spcAft>
                    <a:spcPts val="0"/>
                  </a:spcAft>
                  <a:buClr>
                    <a:srgbClr val="000000"/>
                  </a:buClr>
                  <a:buSzTx/>
                  <a:buFontTx/>
                  <a:buNone/>
                  <a:tabLst/>
                  <a:defRPr/>
                </a:pPr>
                <a:r>
                  <a:rPr kumimoji="0" lang="en-US" sz="667" b="0" i="0" u="none" strike="noStrike" kern="0" cap="none" spc="0" normalizeH="0" baseline="0" noProof="0">
                    <a:ln>
                      <a:noFill/>
                    </a:ln>
                    <a:solidFill>
                      <a:prstClr val="black"/>
                    </a:solidFill>
                    <a:effectLst/>
                    <a:uLnTx/>
                    <a:uFillTx/>
                    <a:latin typeface="Arial"/>
                    <a:ea typeface="+mn-ea"/>
                    <a:cs typeface="Arial" panose="020B0604020202020204" pitchFamily="34" charset="0"/>
                    <a:sym typeface="Arial"/>
                  </a:rPr>
                  <a:t>374</a:t>
                </a:r>
              </a:p>
            </p:txBody>
          </p:sp>
          <p:sp>
            <p:nvSpPr>
              <p:cNvPr id="14" name="TextBox 13">
                <a:extLst>
                  <a:ext uri="{FF2B5EF4-FFF2-40B4-BE49-F238E27FC236}">
                    <a16:creationId xmlns:a16="http://schemas.microsoft.com/office/drawing/2014/main" id="{314EF176-DFA7-81D6-767D-98A5FC153CA9}"/>
                  </a:ext>
                </a:extLst>
              </p:cNvPr>
              <p:cNvSpPr txBox="1"/>
              <p:nvPr/>
            </p:nvSpPr>
            <p:spPr>
              <a:xfrm>
                <a:off x="1941705" y="4331559"/>
                <a:ext cx="320040" cy="223234"/>
              </a:xfrm>
              <a:prstGeom prst="rect">
                <a:avLst/>
              </a:prstGeom>
              <a:noFill/>
            </p:spPr>
            <p:txBody>
              <a:bodyPr wrap="square" rtlCol="0" anchor="b">
                <a:spAutoFit/>
              </a:bodyPr>
              <a:lstStyle/>
              <a:p>
                <a:pPr marL="0" marR="0" lvl="0" indent="0" algn="ctr" defTabSz="1625479" rtl="0" eaLnBrk="1" fontAlgn="auto" latinLnBrk="0" hangingPunct="1">
                  <a:lnSpc>
                    <a:spcPct val="100000"/>
                  </a:lnSpc>
                  <a:spcBef>
                    <a:spcPts val="0"/>
                  </a:spcBef>
                  <a:spcAft>
                    <a:spcPts val="0"/>
                  </a:spcAft>
                  <a:buClr>
                    <a:srgbClr val="000000"/>
                  </a:buClr>
                  <a:buSzTx/>
                  <a:buFontTx/>
                  <a:buNone/>
                  <a:tabLst/>
                  <a:defRPr/>
                </a:pPr>
                <a:r>
                  <a:rPr kumimoji="0" lang="en-US" sz="667" b="0" i="0" u="none" strike="noStrike" kern="0" cap="none" spc="0" normalizeH="0" baseline="0" noProof="0">
                    <a:ln>
                      <a:noFill/>
                    </a:ln>
                    <a:solidFill>
                      <a:prstClr val="black"/>
                    </a:solidFill>
                    <a:effectLst/>
                    <a:uLnTx/>
                    <a:uFillTx/>
                    <a:latin typeface="Arial"/>
                    <a:ea typeface="+mn-ea"/>
                    <a:cs typeface="Arial" panose="020B0604020202020204" pitchFamily="34" charset="0"/>
                    <a:sym typeface="Arial"/>
                  </a:rPr>
                  <a:t>390</a:t>
                </a:r>
              </a:p>
              <a:p>
                <a:pPr marL="0" marR="0" lvl="0" indent="0" algn="ctr" defTabSz="1625479" rtl="0" eaLnBrk="1" fontAlgn="auto" latinLnBrk="0" hangingPunct="1">
                  <a:lnSpc>
                    <a:spcPct val="100000"/>
                  </a:lnSpc>
                  <a:spcBef>
                    <a:spcPts val="0"/>
                  </a:spcBef>
                  <a:spcAft>
                    <a:spcPts val="0"/>
                  </a:spcAft>
                  <a:buClr>
                    <a:srgbClr val="000000"/>
                  </a:buClr>
                  <a:buSzTx/>
                  <a:buFontTx/>
                  <a:buNone/>
                  <a:tabLst/>
                  <a:defRPr/>
                </a:pPr>
                <a:r>
                  <a:rPr kumimoji="0" lang="en-US" sz="667" b="0" i="0" u="none" strike="noStrike" kern="0" cap="none" spc="0" normalizeH="0" baseline="0" noProof="0">
                    <a:ln>
                      <a:noFill/>
                    </a:ln>
                    <a:solidFill>
                      <a:prstClr val="black"/>
                    </a:solidFill>
                    <a:effectLst/>
                    <a:uLnTx/>
                    <a:uFillTx/>
                    <a:latin typeface="Arial"/>
                    <a:ea typeface="+mn-ea"/>
                    <a:cs typeface="Arial" panose="020B0604020202020204" pitchFamily="34" charset="0"/>
                    <a:sym typeface="Arial"/>
                  </a:rPr>
                  <a:t>409</a:t>
                </a:r>
              </a:p>
            </p:txBody>
          </p:sp>
          <p:sp>
            <p:nvSpPr>
              <p:cNvPr id="15" name="TextBox 14">
                <a:extLst>
                  <a:ext uri="{FF2B5EF4-FFF2-40B4-BE49-F238E27FC236}">
                    <a16:creationId xmlns:a16="http://schemas.microsoft.com/office/drawing/2014/main" id="{08EE3BFB-7983-E0D5-E5A6-8BBC97F0F32D}"/>
                  </a:ext>
                </a:extLst>
              </p:cNvPr>
              <p:cNvSpPr txBox="1"/>
              <p:nvPr/>
            </p:nvSpPr>
            <p:spPr>
              <a:xfrm>
                <a:off x="2315559" y="4331559"/>
                <a:ext cx="320040" cy="223234"/>
              </a:xfrm>
              <a:prstGeom prst="rect">
                <a:avLst/>
              </a:prstGeom>
              <a:noFill/>
            </p:spPr>
            <p:txBody>
              <a:bodyPr wrap="square" rtlCol="0" anchor="b">
                <a:spAutoFit/>
              </a:bodyPr>
              <a:lstStyle/>
              <a:p>
                <a:pPr marL="0" marR="0" lvl="0" indent="0" algn="ctr" defTabSz="1625479" rtl="0" eaLnBrk="1" fontAlgn="auto" latinLnBrk="0" hangingPunct="1">
                  <a:lnSpc>
                    <a:spcPct val="100000"/>
                  </a:lnSpc>
                  <a:spcBef>
                    <a:spcPts val="0"/>
                  </a:spcBef>
                  <a:spcAft>
                    <a:spcPts val="0"/>
                  </a:spcAft>
                  <a:buClr>
                    <a:srgbClr val="000000"/>
                  </a:buClr>
                  <a:buSzTx/>
                  <a:buFontTx/>
                  <a:buNone/>
                  <a:tabLst/>
                  <a:defRPr/>
                </a:pPr>
                <a:r>
                  <a:rPr kumimoji="0" lang="en-US" sz="667" b="0" i="0" u="none" strike="noStrike" kern="0" cap="none" spc="0" normalizeH="0" baseline="0" noProof="0">
                    <a:ln>
                      <a:noFill/>
                    </a:ln>
                    <a:solidFill>
                      <a:prstClr val="black"/>
                    </a:solidFill>
                    <a:effectLst/>
                    <a:uLnTx/>
                    <a:uFillTx/>
                    <a:latin typeface="Arial"/>
                    <a:ea typeface="+mn-ea"/>
                    <a:cs typeface="Arial" panose="020B0604020202020204" pitchFamily="34" charset="0"/>
                    <a:sym typeface="Arial"/>
                  </a:rPr>
                  <a:t>383</a:t>
                </a:r>
              </a:p>
              <a:p>
                <a:pPr marL="0" marR="0" lvl="0" indent="0" algn="ctr" defTabSz="1625479" rtl="0" eaLnBrk="1" fontAlgn="auto" latinLnBrk="0" hangingPunct="1">
                  <a:lnSpc>
                    <a:spcPct val="100000"/>
                  </a:lnSpc>
                  <a:spcBef>
                    <a:spcPts val="0"/>
                  </a:spcBef>
                  <a:spcAft>
                    <a:spcPts val="0"/>
                  </a:spcAft>
                  <a:buClr>
                    <a:srgbClr val="000000"/>
                  </a:buClr>
                  <a:buSzTx/>
                  <a:buFontTx/>
                  <a:buNone/>
                  <a:tabLst/>
                  <a:defRPr/>
                </a:pPr>
                <a:r>
                  <a:rPr kumimoji="0" lang="en-US" sz="667" b="0" i="0" u="none" strike="noStrike" kern="0" cap="none" spc="0" normalizeH="0" baseline="0" noProof="0">
                    <a:ln>
                      <a:noFill/>
                    </a:ln>
                    <a:solidFill>
                      <a:prstClr val="black"/>
                    </a:solidFill>
                    <a:effectLst/>
                    <a:uLnTx/>
                    <a:uFillTx/>
                    <a:latin typeface="Arial"/>
                    <a:ea typeface="+mn-ea"/>
                    <a:cs typeface="Arial" panose="020B0604020202020204" pitchFamily="34" charset="0"/>
                    <a:sym typeface="Arial"/>
                  </a:rPr>
                  <a:t>396</a:t>
                </a:r>
                <a:endParaRPr kumimoji="0" lang="en-US" sz="667" b="0" i="0" u="none" strike="noStrike" kern="1200" cap="none" spc="0" normalizeH="0" baseline="0" noProof="0">
                  <a:ln>
                    <a:noFill/>
                  </a:ln>
                  <a:solidFill>
                    <a:prstClr val="black"/>
                  </a:solidFill>
                  <a:effectLst/>
                  <a:uLnTx/>
                  <a:uFillTx/>
                  <a:latin typeface="Arial" panose="020B0604020202020204"/>
                  <a:ea typeface="+mn-ea"/>
                  <a:cs typeface="Arial" panose="020B0604020202020204" pitchFamily="34" charset="0"/>
                  <a:sym typeface="Arial"/>
                </a:endParaRPr>
              </a:p>
            </p:txBody>
          </p:sp>
          <p:sp>
            <p:nvSpPr>
              <p:cNvPr id="16" name="TextBox 15">
                <a:extLst>
                  <a:ext uri="{FF2B5EF4-FFF2-40B4-BE49-F238E27FC236}">
                    <a16:creationId xmlns:a16="http://schemas.microsoft.com/office/drawing/2014/main" id="{A73A6109-497D-B9D9-D96F-C869267EA1EE}"/>
                  </a:ext>
                </a:extLst>
              </p:cNvPr>
              <p:cNvSpPr txBox="1"/>
              <p:nvPr/>
            </p:nvSpPr>
            <p:spPr>
              <a:xfrm>
                <a:off x="3083907" y="4331559"/>
                <a:ext cx="324337" cy="223234"/>
              </a:xfrm>
              <a:prstGeom prst="rect">
                <a:avLst/>
              </a:prstGeom>
              <a:noFill/>
            </p:spPr>
            <p:txBody>
              <a:bodyPr wrap="square" rtlCol="0" anchor="b">
                <a:spAutoFit/>
              </a:bodyPr>
              <a:lstStyle/>
              <a:p>
                <a:pPr marL="0" marR="0" lvl="0" indent="0" algn="ctr" defTabSz="1625479" rtl="0" eaLnBrk="1" fontAlgn="auto" latinLnBrk="0" hangingPunct="1">
                  <a:lnSpc>
                    <a:spcPct val="100000"/>
                  </a:lnSpc>
                  <a:spcBef>
                    <a:spcPts val="0"/>
                  </a:spcBef>
                  <a:spcAft>
                    <a:spcPts val="0"/>
                  </a:spcAft>
                  <a:buClr>
                    <a:srgbClr val="000000"/>
                  </a:buClr>
                  <a:buSzTx/>
                  <a:buFontTx/>
                  <a:buNone/>
                  <a:tabLst/>
                  <a:defRPr/>
                </a:pPr>
                <a:r>
                  <a:rPr kumimoji="0" lang="en-US" sz="667" b="0" i="0" u="none" strike="noStrike" kern="0" cap="none" spc="0" normalizeH="0" baseline="0" noProof="0">
                    <a:ln>
                      <a:noFill/>
                    </a:ln>
                    <a:solidFill>
                      <a:prstClr val="black"/>
                    </a:solidFill>
                    <a:effectLst/>
                    <a:uLnTx/>
                    <a:uFillTx/>
                    <a:latin typeface="Arial"/>
                    <a:ea typeface="+mn-ea"/>
                    <a:cs typeface="Arial" panose="020B0604020202020204" pitchFamily="34" charset="0"/>
                    <a:sym typeface="Arial"/>
                  </a:rPr>
                  <a:t>363</a:t>
                </a:r>
              </a:p>
              <a:p>
                <a:pPr marL="0" marR="0" lvl="0" indent="0" algn="ctr" defTabSz="1625479" rtl="0" eaLnBrk="1" fontAlgn="auto" latinLnBrk="0" hangingPunct="1">
                  <a:lnSpc>
                    <a:spcPct val="100000"/>
                  </a:lnSpc>
                  <a:spcBef>
                    <a:spcPts val="0"/>
                  </a:spcBef>
                  <a:spcAft>
                    <a:spcPts val="0"/>
                  </a:spcAft>
                  <a:buClr>
                    <a:srgbClr val="000000"/>
                  </a:buClr>
                  <a:buSzTx/>
                  <a:buFontTx/>
                  <a:buNone/>
                  <a:tabLst/>
                  <a:defRPr/>
                </a:pPr>
                <a:r>
                  <a:rPr kumimoji="0" lang="en-US" sz="667" b="0" i="0" u="none" strike="noStrike" kern="0" cap="none" spc="0" normalizeH="0" baseline="0" noProof="0">
                    <a:ln>
                      <a:noFill/>
                    </a:ln>
                    <a:solidFill>
                      <a:prstClr val="black"/>
                    </a:solidFill>
                    <a:effectLst/>
                    <a:uLnTx/>
                    <a:uFillTx/>
                    <a:latin typeface="Arial"/>
                    <a:ea typeface="+mn-ea"/>
                    <a:cs typeface="Arial" panose="020B0604020202020204" pitchFamily="34" charset="0"/>
                    <a:sym typeface="Arial"/>
                  </a:rPr>
                  <a:t>354</a:t>
                </a:r>
                <a:endParaRPr kumimoji="0" lang="en-US" sz="667" b="0" i="0" u="none" strike="noStrike" kern="1200" cap="none" spc="0" normalizeH="0" baseline="0" noProof="0">
                  <a:ln>
                    <a:noFill/>
                  </a:ln>
                  <a:solidFill>
                    <a:prstClr val="black"/>
                  </a:solidFill>
                  <a:effectLst/>
                  <a:uLnTx/>
                  <a:uFillTx/>
                  <a:latin typeface="Arial" panose="020B0604020202020204"/>
                  <a:ea typeface="+mn-ea"/>
                  <a:cs typeface="Arial" panose="020B0604020202020204" pitchFamily="34" charset="0"/>
                  <a:sym typeface="Arial"/>
                </a:endParaRPr>
              </a:p>
            </p:txBody>
          </p:sp>
          <p:sp>
            <p:nvSpPr>
              <p:cNvPr id="17" name="TextBox 16">
                <a:extLst>
                  <a:ext uri="{FF2B5EF4-FFF2-40B4-BE49-F238E27FC236}">
                    <a16:creationId xmlns:a16="http://schemas.microsoft.com/office/drawing/2014/main" id="{5A2423E9-9D35-9DCE-F189-8B43AB5B86AC}"/>
                  </a:ext>
                </a:extLst>
              </p:cNvPr>
              <p:cNvSpPr txBox="1"/>
              <p:nvPr/>
            </p:nvSpPr>
            <p:spPr>
              <a:xfrm>
                <a:off x="3849965" y="4331559"/>
                <a:ext cx="320250" cy="223234"/>
              </a:xfrm>
              <a:prstGeom prst="rect">
                <a:avLst/>
              </a:prstGeom>
              <a:noFill/>
            </p:spPr>
            <p:txBody>
              <a:bodyPr wrap="square" rtlCol="0" anchor="b">
                <a:spAutoFit/>
              </a:bodyPr>
              <a:lstStyle/>
              <a:p>
                <a:pPr marL="0" marR="0" lvl="0" indent="0" algn="ctr" defTabSz="1625479" rtl="0" eaLnBrk="1" fontAlgn="auto" latinLnBrk="0" hangingPunct="1">
                  <a:lnSpc>
                    <a:spcPct val="100000"/>
                  </a:lnSpc>
                  <a:spcBef>
                    <a:spcPts val="0"/>
                  </a:spcBef>
                  <a:spcAft>
                    <a:spcPts val="0"/>
                  </a:spcAft>
                  <a:buClr>
                    <a:srgbClr val="000000"/>
                  </a:buClr>
                  <a:buSzTx/>
                  <a:buFontTx/>
                  <a:buNone/>
                  <a:tabLst/>
                  <a:defRPr/>
                </a:pPr>
                <a:r>
                  <a:rPr kumimoji="0" lang="en-US" sz="667" b="0" i="0" u="none" strike="noStrike" kern="0" cap="none" spc="0" normalizeH="0" baseline="0" noProof="0">
                    <a:ln>
                      <a:noFill/>
                    </a:ln>
                    <a:solidFill>
                      <a:prstClr val="black"/>
                    </a:solidFill>
                    <a:effectLst/>
                    <a:uLnTx/>
                    <a:uFillTx/>
                    <a:latin typeface="Arial"/>
                    <a:ea typeface="+mn-ea"/>
                    <a:cs typeface="Arial" panose="020B0604020202020204" pitchFamily="34" charset="0"/>
                    <a:sym typeface="Arial"/>
                  </a:rPr>
                  <a:t>328</a:t>
                </a:r>
              </a:p>
              <a:p>
                <a:pPr marL="0" marR="0" lvl="0" indent="0" algn="ctr" defTabSz="1625479" rtl="0" eaLnBrk="1" fontAlgn="auto" latinLnBrk="0" hangingPunct="1">
                  <a:lnSpc>
                    <a:spcPct val="100000"/>
                  </a:lnSpc>
                  <a:spcBef>
                    <a:spcPts val="0"/>
                  </a:spcBef>
                  <a:spcAft>
                    <a:spcPts val="0"/>
                  </a:spcAft>
                  <a:buClr>
                    <a:srgbClr val="000000"/>
                  </a:buClr>
                  <a:buSzTx/>
                  <a:buFontTx/>
                  <a:buNone/>
                  <a:tabLst/>
                  <a:defRPr/>
                </a:pPr>
                <a:r>
                  <a:rPr kumimoji="0" lang="en-US" sz="667" b="0" i="0" u="none" strike="noStrike" kern="0" cap="none" spc="0" normalizeH="0" baseline="0" noProof="0">
                    <a:ln>
                      <a:noFill/>
                    </a:ln>
                    <a:solidFill>
                      <a:prstClr val="black"/>
                    </a:solidFill>
                    <a:effectLst/>
                    <a:uLnTx/>
                    <a:uFillTx/>
                    <a:latin typeface="Arial"/>
                    <a:ea typeface="+mn-ea"/>
                    <a:cs typeface="Arial" panose="020B0604020202020204" pitchFamily="34" charset="0"/>
                    <a:sym typeface="Arial"/>
                  </a:rPr>
                  <a:t>311</a:t>
                </a:r>
                <a:endParaRPr kumimoji="0" lang="en-US" sz="667" b="0" i="0" u="none" strike="noStrike" kern="1200" cap="none" spc="0" normalizeH="0" baseline="0" noProof="0">
                  <a:ln>
                    <a:noFill/>
                  </a:ln>
                  <a:solidFill>
                    <a:prstClr val="black"/>
                  </a:solidFill>
                  <a:effectLst/>
                  <a:uLnTx/>
                  <a:uFillTx/>
                  <a:latin typeface="Arial" panose="020B0604020202020204"/>
                  <a:ea typeface="+mn-ea"/>
                  <a:cs typeface="Arial" panose="020B0604020202020204" pitchFamily="34" charset="0"/>
                  <a:sym typeface="Arial"/>
                </a:endParaRPr>
              </a:p>
            </p:txBody>
          </p:sp>
          <p:sp>
            <p:nvSpPr>
              <p:cNvPr id="18" name="TextBox 17">
                <a:extLst>
                  <a:ext uri="{FF2B5EF4-FFF2-40B4-BE49-F238E27FC236}">
                    <a16:creationId xmlns:a16="http://schemas.microsoft.com/office/drawing/2014/main" id="{CD0DB32E-2929-4B2A-700D-5C30D4DCDAB8}"/>
                  </a:ext>
                </a:extLst>
              </p:cNvPr>
              <p:cNvSpPr txBox="1"/>
              <p:nvPr/>
            </p:nvSpPr>
            <p:spPr>
              <a:xfrm>
                <a:off x="3467894" y="4331559"/>
                <a:ext cx="320040" cy="223234"/>
              </a:xfrm>
              <a:prstGeom prst="rect">
                <a:avLst/>
              </a:prstGeom>
              <a:noFill/>
            </p:spPr>
            <p:txBody>
              <a:bodyPr wrap="square" rtlCol="0" anchor="b">
                <a:spAutoFit/>
              </a:bodyPr>
              <a:lstStyle/>
              <a:p>
                <a:pPr marL="0" marR="0" lvl="0" indent="0" algn="ctr" defTabSz="1625479" rtl="0" eaLnBrk="1" fontAlgn="auto" latinLnBrk="0" hangingPunct="1">
                  <a:lnSpc>
                    <a:spcPct val="100000"/>
                  </a:lnSpc>
                  <a:spcBef>
                    <a:spcPts val="0"/>
                  </a:spcBef>
                  <a:spcAft>
                    <a:spcPts val="0"/>
                  </a:spcAft>
                  <a:buClr>
                    <a:srgbClr val="000000"/>
                  </a:buClr>
                  <a:buSzTx/>
                  <a:buFontTx/>
                  <a:buNone/>
                  <a:tabLst/>
                  <a:defRPr/>
                </a:pPr>
                <a:r>
                  <a:rPr kumimoji="0" lang="en-US" sz="667" b="0" i="0" u="none" strike="noStrike" kern="0" cap="none" spc="0" normalizeH="0" baseline="0" noProof="0">
                    <a:ln>
                      <a:noFill/>
                    </a:ln>
                    <a:solidFill>
                      <a:prstClr val="black"/>
                    </a:solidFill>
                    <a:effectLst/>
                    <a:uLnTx/>
                    <a:uFillTx/>
                    <a:latin typeface="Arial"/>
                    <a:ea typeface="+mn-ea"/>
                    <a:cs typeface="Arial" panose="020B0604020202020204" pitchFamily="34" charset="0"/>
                    <a:sym typeface="Arial"/>
                  </a:rPr>
                  <a:t>343</a:t>
                </a:r>
              </a:p>
              <a:p>
                <a:pPr marL="0" marR="0" lvl="0" indent="0" algn="ctr" defTabSz="1625479" rtl="0" eaLnBrk="1" fontAlgn="auto" latinLnBrk="0" hangingPunct="1">
                  <a:lnSpc>
                    <a:spcPct val="100000"/>
                  </a:lnSpc>
                  <a:spcBef>
                    <a:spcPts val="0"/>
                  </a:spcBef>
                  <a:spcAft>
                    <a:spcPts val="0"/>
                  </a:spcAft>
                  <a:buClr>
                    <a:srgbClr val="000000"/>
                  </a:buClr>
                  <a:buSzTx/>
                  <a:buFontTx/>
                  <a:buNone/>
                  <a:tabLst/>
                  <a:defRPr/>
                </a:pPr>
                <a:r>
                  <a:rPr kumimoji="0" lang="en-US" sz="667" b="0" i="0" u="none" strike="noStrike" kern="0" cap="none" spc="0" normalizeH="0" baseline="0" noProof="0">
                    <a:ln>
                      <a:noFill/>
                    </a:ln>
                    <a:solidFill>
                      <a:prstClr val="black"/>
                    </a:solidFill>
                    <a:effectLst/>
                    <a:uLnTx/>
                    <a:uFillTx/>
                    <a:latin typeface="Arial"/>
                    <a:ea typeface="+mn-ea"/>
                    <a:cs typeface="Arial" panose="020B0604020202020204" pitchFamily="34" charset="0"/>
                    <a:sym typeface="Arial"/>
                  </a:rPr>
                  <a:t>333</a:t>
                </a:r>
                <a:endParaRPr kumimoji="0" lang="en-US" sz="667" b="0" i="0" u="none" strike="noStrike" kern="1200" cap="none" spc="0" normalizeH="0" baseline="0" noProof="0">
                  <a:ln>
                    <a:noFill/>
                  </a:ln>
                  <a:solidFill>
                    <a:prstClr val="black"/>
                  </a:solidFill>
                  <a:effectLst/>
                  <a:uLnTx/>
                  <a:uFillTx/>
                  <a:latin typeface="Arial" panose="020B0604020202020204"/>
                  <a:ea typeface="+mn-ea"/>
                  <a:cs typeface="Arial" panose="020B0604020202020204" pitchFamily="34" charset="0"/>
                  <a:sym typeface="Arial"/>
                </a:endParaRPr>
              </a:p>
            </p:txBody>
          </p:sp>
          <p:sp>
            <p:nvSpPr>
              <p:cNvPr id="19" name="TextBox 18">
                <a:extLst>
                  <a:ext uri="{FF2B5EF4-FFF2-40B4-BE49-F238E27FC236}">
                    <a16:creationId xmlns:a16="http://schemas.microsoft.com/office/drawing/2014/main" id="{9E5D75B2-222D-53A5-D3E6-777F38050BA8}"/>
                  </a:ext>
                </a:extLst>
              </p:cNvPr>
              <p:cNvSpPr txBox="1"/>
              <p:nvPr/>
            </p:nvSpPr>
            <p:spPr>
              <a:xfrm>
                <a:off x="4230616" y="4331559"/>
                <a:ext cx="319888" cy="223234"/>
              </a:xfrm>
              <a:prstGeom prst="rect">
                <a:avLst/>
              </a:prstGeom>
              <a:noFill/>
            </p:spPr>
            <p:txBody>
              <a:bodyPr wrap="square" rtlCol="0" anchor="b">
                <a:spAutoFit/>
              </a:bodyPr>
              <a:lstStyle/>
              <a:p>
                <a:pPr marL="0" marR="0" lvl="0" indent="0" algn="ctr" defTabSz="1625479" rtl="0" eaLnBrk="1" fontAlgn="auto" latinLnBrk="0" hangingPunct="1">
                  <a:lnSpc>
                    <a:spcPct val="100000"/>
                  </a:lnSpc>
                  <a:spcBef>
                    <a:spcPts val="0"/>
                  </a:spcBef>
                  <a:spcAft>
                    <a:spcPts val="0"/>
                  </a:spcAft>
                  <a:buClr>
                    <a:srgbClr val="000000"/>
                  </a:buClr>
                  <a:buSzTx/>
                  <a:buFontTx/>
                  <a:buNone/>
                  <a:tabLst/>
                  <a:defRPr/>
                </a:pPr>
                <a:r>
                  <a:rPr kumimoji="0" lang="en-US" sz="667" b="0" i="0" u="none" strike="noStrike" kern="0" cap="none" spc="0" normalizeH="0" baseline="0" noProof="0">
                    <a:ln>
                      <a:noFill/>
                    </a:ln>
                    <a:solidFill>
                      <a:prstClr val="black"/>
                    </a:solidFill>
                    <a:effectLst/>
                    <a:uLnTx/>
                    <a:uFillTx/>
                    <a:latin typeface="Arial"/>
                    <a:ea typeface="+mn-ea"/>
                    <a:cs typeface="Arial" panose="020B0604020202020204" pitchFamily="34" charset="0"/>
                    <a:sym typeface="Arial"/>
                  </a:rPr>
                  <a:t>310</a:t>
                </a:r>
              </a:p>
              <a:p>
                <a:pPr marL="0" marR="0" lvl="0" indent="0" algn="ctr" defTabSz="1625479" rtl="0" eaLnBrk="1" fontAlgn="auto" latinLnBrk="0" hangingPunct="1">
                  <a:lnSpc>
                    <a:spcPct val="100000"/>
                  </a:lnSpc>
                  <a:spcBef>
                    <a:spcPts val="0"/>
                  </a:spcBef>
                  <a:spcAft>
                    <a:spcPts val="0"/>
                  </a:spcAft>
                  <a:buClr>
                    <a:srgbClr val="000000"/>
                  </a:buClr>
                  <a:buSzTx/>
                  <a:buFontTx/>
                  <a:buNone/>
                  <a:tabLst/>
                  <a:defRPr/>
                </a:pPr>
                <a:r>
                  <a:rPr kumimoji="0" lang="en-US" sz="667" b="0" i="0" u="none" strike="noStrike" kern="0" cap="none" spc="0" normalizeH="0" baseline="0" noProof="0">
                    <a:ln>
                      <a:noFill/>
                    </a:ln>
                    <a:solidFill>
                      <a:prstClr val="black"/>
                    </a:solidFill>
                    <a:effectLst/>
                    <a:uLnTx/>
                    <a:uFillTx/>
                    <a:latin typeface="Arial"/>
                    <a:ea typeface="+mn-ea"/>
                    <a:cs typeface="Arial" panose="020B0604020202020204" pitchFamily="34" charset="0"/>
                    <a:sym typeface="Arial"/>
                  </a:rPr>
                  <a:t>291</a:t>
                </a:r>
                <a:endParaRPr kumimoji="0" lang="en-US" sz="667" b="0" i="0" u="none" strike="noStrike" kern="1200" cap="none" spc="0" normalizeH="0" baseline="0" noProof="0">
                  <a:ln>
                    <a:noFill/>
                  </a:ln>
                  <a:solidFill>
                    <a:prstClr val="black"/>
                  </a:solidFill>
                  <a:effectLst/>
                  <a:uLnTx/>
                  <a:uFillTx/>
                  <a:latin typeface="Arial" panose="020B0604020202020204"/>
                  <a:ea typeface="+mn-ea"/>
                  <a:cs typeface="Arial" panose="020B0604020202020204" pitchFamily="34" charset="0"/>
                  <a:sym typeface="Arial"/>
                </a:endParaRPr>
              </a:p>
            </p:txBody>
          </p:sp>
          <p:sp>
            <p:nvSpPr>
              <p:cNvPr id="20" name="TextBox 19">
                <a:extLst>
                  <a:ext uri="{FF2B5EF4-FFF2-40B4-BE49-F238E27FC236}">
                    <a16:creationId xmlns:a16="http://schemas.microsoft.com/office/drawing/2014/main" id="{13283510-5B67-A40A-7EBA-BA7A74CB8776}"/>
                  </a:ext>
                </a:extLst>
              </p:cNvPr>
              <p:cNvSpPr txBox="1"/>
              <p:nvPr/>
            </p:nvSpPr>
            <p:spPr>
              <a:xfrm>
                <a:off x="4615795" y="4331559"/>
                <a:ext cx="322659" cy="223234"/>
              </a:xfrm>
              <a:prstGeom prst="rect">
                <a:avLst/>
              </a:prstGeom>
              <a:noFill/>
            </p:spPr>
            <p:txBody>
              <a:bodyPr wrap="square" rtlCol="0" anchor="b">
                <a:spAutoFit/>
              </a:bodyPr>
              <a:lstStyle/>
              <a:p>
                <a:pPr marL="0" marR="0" lvl="0" indent="0" algn="ctr" defTabSz="1625479" rtl="0" eaLnBrk="1" fontAlgn="auto" latinLnBrk="0" hangingPunct="1">
                  <a:lnSpc>
                    <a:spcPct val="100000"/>
                  </a:lnSpc>
                  <a:spcBef>
                    <a:spcPts val="0"/>
                  </a:spcBef>
                  <a:spcAft>
                    <a:spcPts val="0"/>
                  </a:spcAft>
                  <a:buClr>
                    <a:srgbClr val="000000"/>
                  </a:buClr>
                  <a:buSzTx/>
                  <a:buFontTx/>
                  <a:buNone/>
                  <a:tabLst/>
                  <a:defRPr/>
                </a:pPr>
                <a:r>
                  <a:rPr kumimoji="0" lang="en-US" sz="667" b="0" i="0" u="none" strike="noStrike" kern="0" cap="none" spc="0" normalizeH="0" baseline="0" noProof="0">
                    <a:ln>
                      <a:noFill/>
                    </a:ln>
                    <a:solidFill>
                      <a:prstClr val="black"/>
                    </a:solidFill>
                    <a:effectLst/>
                    <a:uLnTx/>
                    <a:uFillTx/>
                    <a:latin typeface="Arial"/>
                    <a:ea typeface="+mn-ea"/>
                    <a:cs typeface="Arial" panose="020B0604020202020204" pitchFamily="34" charset="0"/>
                    <a:sym typeface="Arial"/>
                  </a:rPr>
                  <a:t>287</a:t>
                </a:r>
              </a:p>
              <a:p>
                <a:pPr marL="0" marR="0" lvl="0" indent="0" algn="ctr" defTabSz="1625479" rtl="0" eaLnBrk="1" fontAlgn="auto" latinLnBrk="0" hangingPunct="1">
                  <a:lnSpc>
                    <a:spcPct val="100000"/>
                  </a:lnSpc>
                  <a:spcBef>
                    <a:spcPts val="0"/>
                  </a:spcBef>
                  <a:spcAft>
                    <a:spcPts val="0"/>
                  </a:spcAft>
                  <a:buClr>
                    <a:srgbClr val="000000"/>
                  </a:buClr>
                  <a:buSzTx/>
                  <a:buFontTx/>
                  <a:buNone/>
                  <a:tabLst/>
                  <a:defRPr/>
                </a:pPr>
                <a:r>
                  <a:rPr kumimoji="0" lang="en-US" sz="667" b="0" i="0" u="none" strike="noStrike" kern="0" cap="none" spc="0" normalizeH="0" baseline="0" noProof="0">
                    <a:ln>
                      <a:noFill/>
                    </a:ln>
                    <a:solidFill>
                      <a:prstClr val="black"/>
                    </a:solidFill>
                    <a:effectLst/>
                    <a:uLnTx/>
                    <a:uFillTx/>
                    <a:latin typeface="Arial"/>
                    <a:ea typeface="+mn-ea"/>
                    <a:cs typeface="Arial" panose="020B0604020202020204" pitchFamily="34" charset="0"/>
                    <a:sym typeface="Arial"/>
                  </a:rPr>
                  <a:t>270</a:t>
                </a:r>
              </a:p>
            </p:txBody>
          </p:sp>
          <p:sp>
            <p:nvSpPr>
              <p:cNvPr id="21" name="TextBox 20">
                <a:extLst>
                  <a:ext uri="{FF2B5EF4-FFF2-40B4-BE49-F238E27FC236}">
                    <a16:creationId xmlns:a16="http://schemas.microsoft.com/office/drawing/2014/main" id="{D638DADC-5D9A-C68F-C35D-B1421A639F04}"/>
                  </a:ext>
                </a:extLst>
              </p:cNvPr>
              <p:cNvSpPr txBox="1"/>
              <p:nvPr/>
            </p:nvSpPr>
            <p:spPr>
              <a:xfrm>
                <a:off x="4990833" y="4331559"/>
                <a:ext cx="320040" cy="223234"/>
              </a:xfrm>
              <a:prstGeom prst="rect">
                <a:avLst/>
              </a:prstGeom>
              <a:noFill/>
            </p:spPr>
            <p:txBody>
              <a:bodyPr wrap="square" rtlCol="0" anchor="b">
                <a:spAutoFit/>
              </a:bodyPr>
              <a:lstStyle/>
              <a:p>
                <a:pPr marL="0" marR="0" lvl="0" indent="0" algn="ctr" defTabSz="1625479" rtl="0" eaLnBrk="1" fontAlgn="auto" latinLnBrk="0" hangingPunct="1">
                  <a:lnSpc>
                    <a:spcPct val="100000"/>
                  </a:lnSpc>
                  <a:spcBef>
                    <a:spcPts val="0"/>
                  </a:spcBef>
                  <a:spcAft>
                    <a:spcPts val="0"/>
                  </a:spcAft>
                  <a:buClr>
                    <a:srgbClr val="000000"/>
                  </a:buClr>
                  <a:buSzTx/>
                  <a:buFontTx/>
                  <a:buNone/>
                  <a:tabLst/>
                  <a:defRPr/>
                </a:pPr>
                <a:r>
                  <a:rPr kumimoji="0" lang="en-US" sz="667" b="0" i="0" u="none" strike="noStrike" kern="0" cap="none" spc="0" normalizeH="0" baseline="0" noProof="0">
                    <a:ln>
                      <a:noFill/>
                    </a:ln>
                    <a:solidFill>
                      <a:prstClr val="black"/>
                    </a:solidFill>
                    <a:effectLst/>
                    <a:uLnTx/>
                    <a:uFillTx/>
                    <a:latin typeface="Arial"/>
                    <a:ea typeface="+mn-ea"/>
                    <a:cs typeface="Arial" panose="020B0604020202020204" pitchFamily="34" charset="0"/>
                    <a:sym typeface="Arial"/>
                  </a:rPr>
                  <a:t>277</a:t>
                </a:r>
              </a:p>
              <a:p>
                <a:pPr marL="0" marR="0" lvl="0" indent="0" algn="ctr" defTabSz="1625479" rtl="0" eaLnBrk="1" fontAlgn="auto" latinLnBrk="0" hangingPunct="1">
                  <a:lnSpc>
                    <a:spcPct val="100000"/>
                  </a:lnSpc>
                  <a:spcBef>
                    <a:spcPts val="0"/>
                  </a:spcBef>
                  <a:spcAft>
                    <a:spcPts val="0"/>
                  </a:spcAft>
                  <a:buClr>
                    <a:srgbClr val="000000"/>
                  </a:buClr>
                  <a:buSzTx/>
                  <a:buFontTx/>
                  <a:buNone/>
                  <a:tabLst/>
                  <a:defRPr/>
                </a:pPr>
                <a:r>
                  <a:rPr kumimoji="0" lang="en-US" sz="667" b="0" i="0" u="none" strike="noStrike" kern="0" cap="none" spc="0" normalizeH="0" baseline="0" noProof="0">
                    <a:ln>
                      <a:noFill/>
                    </a:ln>
                    <a:solidFill>
                      <a:prstClr val="black"/>
                    </a:solidFill>
                    <a:effectLst/>
                    <a:uLnTx/>
                    <a:uFillTx/>
                    <a:latin typeface="Arial"/>
                    <a:ea typeface="+mn-ea"/>
                    <a:cs typeface="Arial" panose="020B0604020202020204" pitchFamily="34" charset="0"/>
                    <a:sym typeface="Arial"/>
                  </a:rPr>
                  <a:t>251</a:t>
                </a:r>
                <a:endParaRPr kumimoji="0" lang="en-US" sz="667" b="0" i="0" u="none" strike="noStrike" kern="1200" cap="none" spc="0" normalizeH="0" baseline="0" noProof="0">
                  <a:ln>
                    <a:noFill/>
                  </a:ln>
                  <a:solidFill>
                    <a:prstClr val="black"/>
                  </a:solidFill>
                  <a:effectLst/>
                  <a:uLnTx/>
                  <a:uFillTx/>
                  <a:latin typeface="Arial" panose="020B0604020202020204"/>
                  <a:ea typeface="+mn-ea"/>
                  <a:cs typeface="Arial" panose="020B0604020202020204" pitchFamily="34" charset="0"/>
                  <a:sym typeface="Arial"/>
                </a:endParaRPr>
              </a:p>
            </p:txBody>
          </p:sp>
          <p:sp>
            <p:nvSpPr>
              <p:cNvPr id="22" name="TextBox 21">
                <a:extLst>
                  <a:ext uri="{FF2B5EF4-FFF2-40B4-BE49-F238E27FC236}">
                    <a16:creationId xmlns:a16="http://schemas.microsoft.com/office/drawing/2014/main" id="{E817EC65-D58D-0885-8B4B-904ACD7E1D7C}"/>
                  </a:ext>
                </a:extLst>
              </p:cNvPr>
              <p:cNvSpPr txBox="1"/>
              <p:nvPr/>
            </p:nvSpPr>
            <p:spPr>
              <a:xfrm>
                <a:off x="5376915" y="4331559"/>
                <a:ext cx="320040" cy="223234"/>
              </a:xfrm>
              <a:prstGeom prst="rect">
                <a:avLst/>
              </a:prstGeom>
              <a:noFill/>
            </p:spPr>
            <p:txBody>
              <a:bodyPr wrap="square" rtlCol="0" anchor="b">
                <a:spAutoFit/>
              </a:bodyPr>
              <a:lstStyle/>
              <a:p>
                <a:pPr marL="0" marR="0" lvl="0" indent="0" algn="ctr" defTabSz="1625479" rtl="0" eaLnBrk="1" fontAlgn="auto" latinLnBrk="0" hangingPunct="1">
                  <a:lnSpc>
                    <a:spcPct val="100000"/>
                  </a:lnSpc>
                  <a:spcBef>
                    <a:spcPts val="0"/>
                  </a:spcBef>
                  <a:spcAft>
                    <a:spcPts val="0"/>
                  </a:spcAft>
                  <a:buClr>
                    <a:srgbClr val="000000"/>
                  </a:buClr>
                  <a:buSzTx/>
                  <a:buFontTx/>
                  <a:buNone/>
                  <a:tabLst/>
                  <a:defRPr/>
                </a:pPr>
                <a:r>
                  <a:rPr kumimoji="0" lang="en-US" sz="667" b="0" i="0" u="none" strike="noStrike" kern="0" cap="none" spc="0" normalizeH="0" baseline="0" noProof="0">
                    <a:ln>
                      <a:noFill/>
                    </a:ln>
                    <a:solidFill>
                      <a:prstClr val="black"/>
                    </a:solidFill>
                    <a:effectLst/>
                    <a:uLnTx/>
                    <a:uFillTx/>
                    <a:latin typeface="Arial"/>
                    <a:ea typeface="+mn-ea"/>
                    <a:cs typeface="Arial" panose="020B0604020202020204" pitchFamily="34" charset="0"/>
                    <a:sym typeface="Arial"/>
                  </a:rPr>
                  <a:t>232</a:t>
                </a:r>
              </a:p>
              <a:p>
                <a:pPr marL="0" marR="0" lvl="0" indent="0" algn="ctr" defTabSz="1625479" rtl="0" eaLnBrk="1" fontAlgn="auto" latinLnBrk="0" hangingPunct="1">
                  <a:lnSpc>
                    <a:spcPct val="100000"/>
                  </a:lnSpc>
                  <a:spcBef>
                    <a:spcPts val="0"/>
                  </a:spcBef>
                  <a:spcAft>
                    <a:spcPts val="0"/>
                  </a:spcAft>
                  <a:buClr>
                    <a:srgbClr val="000000"/>
                  </a:buClr>
                  <a:buSzTx/>
                  <a:buFontTx/>
                  <a:buNone/>
                  <a:tabLst/>
                  <a:defRPr/>
                </a:pPr>
                <a:r>
                  <a:rPr kumimoji="0" lang="en-US" sz="667" b="0" i="0" u="none" strike="noStrike" kern="0" cap="none" spc="0" normalizeH="0" baseline="0" noProof="0">
                    <a:ln>
                      <a:noFill/>
                    </a:ln>
                    <a:solidFill>
                      <a:prstClr val="black"/>
                    </a:solidFill>
                    <a:effectLst/>
                    <a:uLnTx/>
                    <a:uFillTx/>
                    <a:latin typeface="Arial"/>
                    <a:ea typeface="+mn-ea"/>
                    <a:cs typeface="Arial" panose="020B0604020202020204" pitchFamily="34" charset="0"/>
                    <a:sym typeface="Arial"/>
                  </a:rPr>
                  <a:t>201</a:t>
                </a:r>
              </a:p>
            </p:txBody>
          </p:sp>
          <p:sp>
            <p:nvSpPr>
              <p:cNvPr id="23" name="TextBox 22">
                <a:extLst>
                  <a:ext uri="{FF2B5EF4-FFF2-40B4-BE49-F238E27FC236}">
                    <a16:creationId xmlns:a16="http://schemas.microsoft.com/office/drawing/2014/main" id="{9E18E47E-7CF1-1F30-AEEE-73DC7759882A}"/>
                  </a:ext>
                </a:extLst>
              </p:cNvPr>
              <p:cNvSpPr txBox="1"/>
              <p:nvPr/>
            </p:nvSpPr>
            <p:spPr>
              <a:xfrm>
                <a:off x="5752594" y="4331559"/>
                <a:ext cx="320040" cy="223234"/>
              </a:xfrm>
              <a:prstGeom prst="rect">
                <a:avLst/>
              </a:prstGeom>
              <a:noFill/>
            </p:spPr>
            <p:txBody>
              <a:bodyPr wrap="square" rtlCol="0" anchor="b">
                <a:spAutoFit/>
              </a:bodyPr>
              <a:lstStyle/>
              <a:p>
                <a:pPr marL="0" marR="0" lvl="0" indent="0" algn="ctr" defTabSz="1625479" rtl="0" eaLnBrk="1" fontAlgn="auto" latinLnBrk="0" hangingPunct="1">
                  <a:lnSpc>
                    <a:spcPct val="100000"/>
                  </a:lnSpc>
                  <a:spcBef>
                    <a:spcPts val="0"/>
                  </a:spcBef>
                  <a:spcAft>
                    <a:spcPts val="0"/>
                  </a:spcAft>
                  <a:buClr>
                    <a:srgbClr val="000000"/>
                  </a:buClr>
                  <a:buSzTx/>
                  <a:buFontTx/>
                  <a:buNone/>
                  <a:tabLst/>
                  <a:defRPr/>
                </a:pPr>
                <a:r>
                  <a:rPr kumimoji="0" lang="en-US" sz="667" b="0" i="0" u="none" strike="noStrike" kern="0" cap="none" spc="0" normalizeH="0" baseline="0" noProof="0">
                    <a:ln>
                      <a:noFill/>
                    </a:ln>
                    <a:solidFill>
                      <a:prstClr val="black"/>
                    </a:solidFill>
                    <a:effectLst/>
                    <a:uLnTx/>
                    <a:uFillTx/>
                    <a:latin typeface="Arial"/>
                    <a:ea typeface="+mn-ea"/>
                    <a:cs typeface="Arial" panose="020B0604020202020204" pitchFamily="34" charset="0"/>
                    <a:sym typeface="Arial"/>
                  </a:rPr>
                  <a:t>168</a:t>
                </a:r>
              </a:p>
              <a:p>
                <a:pPr marL="0" marR="0" lvl="0" indent="0" algn="ctr" defTabSz="1625479" rtl="0" eaLnBrk="1" fontAlgn="auto" latinLnBrk="0" hangingPunct="1">
                  <a:lnSpc>
                    <a:spcPct val="100000"/>
                  </a:lnSpc>
                  <a:spcBef>
                    <a:spcPts val="0"/>
                  </a:spcBef>
                  <a:spcAft>
                    <a:spcPts val="0"/>
                  </a:spcAft>
                  <a:buClr>
                    <a:srgbClr val="000000"/>
                  </a:buClr>
                  <a:buSzTx/>
                  <a:buFontTx/>
                  <a:buNone/>
                  <a:tabLst/>
                  <a:defRPr/>
                </a:pPr>
                <a:r>
                  <a:rPr kumimoji="0" lang="en-US" sz="667" b="0" i="0" u="none" strike="noStrike" kern="0" cap="none" spc="0" normalizeH="0" baseline="0" noProof="0">
                    <a:ln>
                      <a:noFill/>
                    </a:ln>
                    <a:solidFill>
                      <a:prstClr val="black"/>
                    </a:solidFill>
                    <a:effectLst/>
                    <a:uLnTx/>
                    <a:uFillTx/>
                    <a:latin typeface="Arial"/>
                    <a:ea typeface="+mn-ea"/>
                    <a:cs typeface="Arial" panose="020B0604020202020204" pitchFamily="34" charset="0"/>
                    <a:sym typeface="Arial"/>
                  </a:rPr>
                  <a:t>132</a:t>
                </a:r>
              </a:p>
            </p:txBody>
          </p:sp>
          <p:sp>
            <p:nvSpPr>
              <p:cNvPr id="24" name="TextBox 23">
                <a:extLst>
                  <a:ext uri="{FF2B5EF4-FFF2-40B4-BE49-F238E27FC236}">
                    <a16:creationId xmlns:a16="http://schemas.microsoft.com/office/drawing/2014/main" id="{C9BA6FF3-7AB7-DB16-48BA-64BB53C38655}"/>
                  </a:ext>
                </a:extLst>
              </p:cNvPr>
              <p:cNvSpPr txBox="1"/>
              <p:nvPr/>
            </p:nvSpPr>
            <p:spPr>
              <a:xfrm>
                <a:off x="6139427" y="4331559"/>
                <a:ext cx="320040" cy="223235"/>
              </a:xfrm>
              <a:prstGeom prst="rect">
                <a:avLst/>
              </a:prstGeom>
              <a:noFill/>
            </p:spPr>
            <p:txBody>
              <a:bodyPr wrap="square" rtlCol="0" anchor="b">
                <a:spAutoFit/>
              </a:bodyPr>
              <a:lstStyle/>
              <a:p>
                <a:pPr marL="0" marR="0" lvl="0" indent="0" algn="ctr" defTabSz="1625479" rtl="0" eaLnBrk="1" fontAlgn="auto" latinLnBrk="0" hangingPunct="1">
                  <a:lnSpc>
                    <a:spcPct val="100000"/>
                  </a:lnSpc>
                  <a:spcBef>
                    <a:spcPts val="0"/>
                  </a:spcBef>
                  <a:spcAft>
                    <a:spcPts val="0"/>
                  </a:spcAft>
                  <a:buClr>
                    <a:srgbClr val="000000"/>
                  </a:buClr>
                  <a:buSzTx/>
                  <a:buFontTx/>
                  <a:buNone/>
                  <a:tabLst/>
                  <a:defRPr/>
                </a:pPr>
                <a:r>
                  <a:rPr kumimoji="0" lang="en-US" sz="667" b="0" i="0" u="none" strike="noStrike" kern="0" cap="none" spc="0" normalizeH="0" baseline="0" noProof="0">
                    <a:ln>
                      <a:noFill/>
                    </a:ln>
                    <a:solidFill>
                      <a:prstClr val="black"/>
                    </a:solidFill>
                    <a:effectLst/>
                    <a:uLnTx/>
                    <a:uFillTx/>
                    <a:latin typeface="Arial"/>
                    <a:ea typeface="+mn-ea"/>
                    <a:cs typeface="Arial" panose="020B0604020202020204" pitchFamily="34" charset="0"/>
                    <a:sym typeface="Arial"/>
                  </a:rPr>
                  <a:t>111</a:t>
                </a:r>
              </a:p>
              <a:p>
                <a:pPr marL="0" marR="0" lvl="0" indent="0" algn="ctr" defTabSz="1625479" rtl="0" eaLnBrk="1" fontAlgn="auto" latinLnBrk="0" hangingPunct="1">
                  <a:lnSpc>
                    <a:spcPct val="100000"/>
                  </a:lnSpc>
                  <a:spcBef>
                    <a:spcPts val="0"/>
                  </a:spcBef>
                  <a:spcAft>
                    <a:spcPts val="0"/>
                  </a:spcAft>
                  <a:buClr>
                    <a:srgbClr val="000000"/>
                  </a:buClr>
                  <a:buSzTx/>
                  <a:buFontTx/>
                  <a:buNone/>
                  <a:tabLst/>
                  <a:defRPr/>
                </a:pPr>
                <a:r>
                  <a:rPr kumimoji="0" lang="en-US" sz="667" b="0" i="0" u="none" strike="noStrike" kern="0" cap="none" spc="0" normalizeH="0" baseline="0" noProof="0">
                    <a:ln>
                      <a:noFill/>
                    </a:ln>
                    <a:solidFill>
                      <a:prstClr val="black"/>
                    </a:solidFill>
                    <a:effectLst/>
                    <a:uLnTx/>
                    <a:uFillTx/>
                    <a:latin typeface="Arial"/>
                    <a:ea typeface="+mn-ea"/>
                    <a:cs typeface="Arial" panose="020B0604020202020204" pitchFamily="34" charset="0"/>
                    <a:sym typeface="Arial"/>
                  </a:rPr>
                  <a:t>87</a:t>
                </a:r>
              </a:p>
            </p:txBody>
          </p:sp>
          <p:sp>
            <p:nvSpPr>
              <p:cNvPr id="25" name="TextBox 24">
                <a:extLst>
                  <a:ext uri="{FF2B5EF4-FFF2-40B4-BE49-F238E27FC236}">
                    <a16:creationId xmlns:a16="http://schemas.microsoft.com/office/drawing/2014/main" id="{B2DADE50-598E-AAF1-89A0-4E6E75A61457}"/>
                  </a:ext>
                </a:extLst>
              </p:cNvPr>
              <p:cNvSpPr txBox="1"/>
              <p:nvPr/>
            </p:nvSpPr>
            <p:spPr>
              <a:xfrm>
                <a:off x="6901188" y="4331559"/>
                <a:ext cx="320040" cy="223234"/>
              </a:xfrm>
              <a:prstGeom prst="rect">
                <a:avLst/>
              </a:prstGeom>
              <a:noFill/>
            </p:spPr>
            <p:txBody>
              <a:bodyPr wrap="square" rtlCol="0" anchor="b">
                <a:spAutoFit/>
              </a:bodyPr>
              <a:lstStyle/>
              <a:p>
                <a:pPr marL="0" marR="0" lvl="0" indent="0" algn="ctr" defTabSz="1625479" rtl="0" eaLnBrk="1" fontAlgn="auto" latinLnBrk="0" hangingPunct="1">
                  <a:lnSpc>
                    <a:spcPct val="100000"/>
                  </a:lnSpc>
                  <a:spcBef>
                    <a:spcPts val="0"/>
                  </a:spcBef>
                  <a:spcAft>
                    <a:spcPts val="0"/>
                  </a:spcAft>
                  <a:buClr>
                    <a:srgbClr val="000000"/>
                  </a:buClr>
                  <a:buSzTx/>
                  <a:buFontTx/>
                  <a:buNone/>
                  <a:tabLst/>
                  <a:defRPr/>
                </a:pPr>
                <a:r>
                  <a:rPr kumimoji="0" lang="en-US" sz="667" b="0" i="0" u="none" strike="noStrike" kern="0" cap="none" spc="0" normalizeH="0" baseline="0" noProof="0">
                    <a:ln>
                      <a:noFill/>
                    </a:ln>
                    <a:solidFill>
                      <a:prstClr val="black"/>
                    </a:solidFill>
                    <a:effectLst/>
                    <a:uLnTx/>
                    <a:uFillTx/>
                    <a:latin typeface="Arial"/>
                    <a:ea typeface="+mn-ea"/>
                    <a:cs typeface="Arial" panose="020B0604020202020204" pitchFamily="34" charset="0"/>
                    <a:sym typeface="Arial"/>
                  </a:rPr>
                  <a:t>18</a:t>
                </a:r>
              </a:p>
              <a:p>
                <a:pPr marL="0" marR="0" lvl="0" indent="0" algn="ctr" defTabSz="1625479" rtl="0" eaLnBrk="1" fontAlgn="auto" latinLnBrk="0" hangingPunct="1">
                  <a:lnSpc>
                    <a:spcPct val="100000"/>
                  </a:lnSpc>
                  <a:spcBef>
                    <a:spcPts val="0"/>
                  </a:spcBef>
                  <a:spcAft>
                    <a:spcPts val="0"/>
                  </a:spcAft>
                  <a:buClr>
                    <a:srgbClr val="000000"/>
                  </a:buClr>
                  <a:buSzTx/>
                  <a:buFontTx/>
                  <a:buNone/>
                  <a:tabLst/>
                  <a:defRPr/>
                </a:pPr>
                <a:r>
                  <a:rPr kumimoji="0" lang="en-US" sz="667" b="0" i="0" u="none" strike="noStrike" kern="0" cap="none" spc="0" normalizeH="0" baseline="0" noProof="0">
                    <a:ln>
                      <a:noFill/>
                    </a:ln>
                    <a:solidFill>
                      <a:prstClr val="black"/>
                    </a:solidFill>
                    <a:effectLst/>
                    <a:uLnTx/>
                    <a:uFillTx/>
                    <a:latin typeface="Arial"/>
                    <a:ea typeface="+mn-ea"/>
                    <a:cs typeface="Arial" panose="020B0604020202020204" pitchFamily="34" charset="0"/>
                    <a:sym typeface="Arial"/>
                  </a:rPr>
                  <a:t>15</a:t>
                </a:r>
                <a:endParaRPr kumimoji="0" lang="en-US" sz="667" b="0" i="0" u="none" strike="noStrike" kern="1200" cap="none" spc="0" normalizeH="0" baseline="0" noProof="0">
                  <a:ln>
                    <a:noFill/>
                  </a:ln>
                  <a:solidFill>
                    <a:prstClr val="black"/>
                  </a:solidFill>
                  <a:effectLst/>
                  <a:uLnTx/>
                  <a:uFillTx/>
                  <a:latin typeface="Arial" panose="020B0604020202020204"/>
                  <a:ea typeface="+mn-ea"/>
                  <a:cs typeface="Arial" panose="020B0604020202020204" pitchFamily="34" charset="0"/>
                  <a:sym typeface="Arial"/>
                </a:endParaRPr>
              </a:p>
            </p:txBody>
          </p:sp>
          <p:sp>
            <p:nvSpPr>
              <p:cNvPr id="26" name="TextBox 25">
                <a:extLst>
                  <a:ext uri="{FF2B5EF4-FFF2-40B4-BE49-F238E27FC236}">
                    <a16:creationId xmlns:a16="http://schemas.microsoft.com/office/drawing/2014/main" id="{F0CE45CF-C0BB-7B1C-E48E-491655048877}"/>
                  </a:ext>
                </a:extLst>
              </p:cNvPr>
              <p:cNvSpPr txBox="1"/>
              <p:nvPr/>
            </p:nvSpPr>
            <p:spPr>
              <a:xfrm>
                <a:off x="6520747" y="4331559"/>
                <a:ext cx="320040" cy="223234"/>
              </a:xfrm>
              <a:prstGeom prst="rect">
                <a:avLst/>
              </a:prstGeom>
              <a:noFill/>
            </p:spPr>
            <p:txBody>
              <a:bodyPr wrap="square" rtlCol="0" anchor="b">
                <a:spAutoFit/>
              </a:bodyPr>
              <a:lstStyle/>
              <a:p>
                <a:pPr marL="0" marR="0" lvl="0" indent="0" algn="ctr" defTabSz="1625479" rtl="0" eaLnBrk="1" fontAlgn="auto" latinLnBrk="0" hangingPunct="1">
                  <a:lnSpc>
                    <a:spcPct val="100000"/>
                  </a:lnSpc>
                  <a:spcBef>
                    <a:spcPts val="0"/>
                  </a:spcBef>
                  <a:spcAft>
                    <a:spcPts val="0"/>
                  </a:spcAft>
                  <a:buClr>
                    <a:srgbClr val="000000"/>
                  </a:buClr>
                  <a:buSzTx/>
                  <a:buFontTx/>
                  <a:buNone/>
                  <a:tabLst/>
                  <a:defRPr/>
                </a:pPr>
                <a:r>
                  <a:rPr kumimoji="0" lang="en-US" sz="667" b="0" i="0" u="none" strike="noStrike" kern="0" cap="none" spc="0" normalizeH="0" baseline="0" noProof="0">
                    <a:ln>
                      <a:noFill/>
                    </a:ln>
                    <a:solidFill>
                      <a:prstClr val="black"/>
                    </a:solidFill>
                    <a:effectLst/>
                    <a:uLnTx/>
                    <a:uFillTx/>
                    <a:latin typeface="Arial"/>
                    <a:ea typeface="+mn-ea"/>
                    <a:cs typeface="Arial" panose="020B0604020202020204" pitchFamily="34" charset="0"/>
                    <a:sym typeface="Arial"/>
                  </a:rPr>
                  <a:t>61</a:t>
                </a:r>
              </a:p>
              <a:p>
                <a:pPr marL="0" marR="0" lvl="0" indent="0" algn="ctr" defTabSz="1625479" rtl="0" eaLnBrk="1" fontAlgn="auto" latinLnBrk="0" hangingPunct="1">
                  <a:lnSpc>
                    <a:spcPct val="100000"/>
                  </a:lnSpc>
                  <a:spcBef>
                    <a:spcPts val="0"/>
                  </a:spcBef>
                  <a:spcAft>
                    <a:spcPts val="0"/>
                  </a:spcAft>
                  <a:buClr>
                    <a:srgbClr val="000000"/>
                  </a:buClr>
                  <a:buSzTx/>
                  <a:buFontTx/>
                  <a:buNone/>
                  <a:tabLst/>
                  <a:defRPr/>
                </a:pPr>
                <a:r>
                  <a:rPr kumimoji="0" lang="en-US" sz="667" b="0" i="0" u="none" strike="noStrike" kern="0" cap="none" spc="0" normalizeH="0" baseline="0" noProof="0">
                    <a:ln>
                      <a:noFill/>
                    </a:ln>
                    <a:solidFill>
                      <a:prstClr val="black"/>
                    </a:solidFill>
                    <a:effectLst/>
                    <a:uLnTx/>
                    <a:uFillTx/>
                    <a:latin typeface="Arial"/>
                    <a:ea typeface="+mn-ea"/>
                    <a:cs typeface="Arial" panose="020B0604020202020204" pitchFamily="34" charset="0"/>
                    <a:sym typeface="Arial"/>
                  </a:rPr>
                  <a:t>49</a:t>
                </a:r>
                <a:endParaRPr kumimoji="0" lang="en-US" sz="667" b="0" i="0" u="none" strike="noStrike" kern="1200" cap="none" spc="0" normalizeH="0" baseline="0" noProof="0">
                  <a:ln>
                    <a:noFill/>
                  </a:ln>
                  <a:solidFill>
                    <a:prstClr val="black"/>
                  </a:solidFill>
                  <a:effectLst/>
                  <a:uLnTx/>
                  <a:uFillTx/>
                  <a:latin typeface="Arial" panose="020B0604020202020204"/>
                  <a:ea typeface="+mn-ea"/>
                  <a:cs typeface="Arial" panose="020B0604020202020204" pitchFamily="34" charset="0"/>
                  <a:sym typeface="Arial"/>
                </a:endParaRPr>
              </a:p>
            </p:txBody>
          </p:sp>
          <p:sp>
            <p:nvSpPr>
              <p:cNvPr id="27" name="TextBox 26">
                <a:extLst>
                  <a:ext uri="{FF2B5EF4-FFF2-40B4-BE49-F238E27FC236}">
                    <a16:creationId xmlns:a16="http://schemas.microsoft.com/office/drawing/2014/main" id="{05285B5C-8DB9-B2F3-74B4-8921C916A81A}"/>
                  </a:ext>
                </a:extLst>
              </p:cNvPr>
              <p:cNvSpPr txBox="1"/>
              <p:nvPr/>
            </p:nvSpPr>
            <p:spPr>
              <a:xfrm>
                <a:off x="7283259" y="4331559"/>
                <a:ext cx="320040" cy="223234"/>
              </a:xfrm>
              <a:prstGeom prst="rect">
                <a:avLst/>
              </a:prstGeom>
              <a:noFill/>
            </p:spPr>
            <p:txBody>
              <a:bodyPr wrap="square" rtlCol="0" anchor="b">
                <a:spAutoFit/>
              </a:bodyPr>
              <a:lstStyle/>
              <a:p>
                <a:pPr marL="0" marR="0" lvl="0" indent="0" algn="ctr" defTabSz="1625479" rtl="0" eaLnBrk="1" fontAlgn="auto" latinLnBrk="0" hangingPunct="1">
                  <a:lnSpc>
                    <a:spcPct val="100000"/>
                  </a:lnSpc>
                  <a:spcBef>
                    <a:spcPts val="0"/>
                  </a:spcBef>
                  <a:spcAft>
                    <a:spcPts val="0"/>
                  </a:spcAft>
                  <a:buClr>
                    <a:srgbClr val="000000"/>
                  </a:buClr>
                  <a:buSzTx/>
                  <a:buFontTx/>
                  <a:buNone/>
                  <a:tabLst/>
                  <a:defRPr/>
                </a:pPr>
                <a:r>
                  <a:rPr kumimoji="0" lang="en-US" sz="667" b="0" i="0" u="none" strike="noStrike" kern="0" cap="none" spc="0" normalizeH="0" baseline="0" noProof="0">
                    <a:ln>
                      <a:noFill/>
                    </a:ln>
                    <a:solidFill>
                      <a:prstClr val="black"/>
                    </a:solidFill>
                    <a:effectLst/>
                    <a:uLnTx/>
                    <a:uFillTx/>
                    <a:latin typeface="Arial"/>
                    <a:ea typeface="+mn-ea"/>
                    <a:cs typeface="Arial" panose="020B0604020202020204" pitchFamily="34" charset="0"/>
                    <a:sym typeface="Arial"/>
                  </a:rPr>
                  <a:t>1</a:t>
                </a:r>
              </a:p>
              <a:p>
                <a:pPr marL="0" marR="0" lvl="0" indent="0" algn="ctr" defTabSz="1625479" rtl="0" eaLnBrk="1" fontAlgn="auto" latinLnBrk="0" hangingPunct="1">
                  <a:lnSpc>
                    <a:spcPct val="100000"/>
                  </a:lnSpc>
                  <a:spcBef>
                    <a:spcPts val="0"/>
                  </a:spcBef>
                  <a:spcAft>
                    <a:spcPts val="0"/>
                  </a:spcAft>
                  <a:buClr>
                    <a:srgbClr val="000000"/>
                  </a:buClr>
                  <a:buSzTx/>
                  <a:buFontTx/>
                  <a:buNone/>
                  <a:tabLst/>
                  <a:defRPr/>
                </a:pPr>
                <a:r>
                  <a:rPr kumimoji="0" lang="en-US" sz="667" b="0" i="0" u="none" strike="noStrike" kern="0" cap="none" spc="0" normalizeH="0" baseline="0" noProof="0">
                    <a:ln>
                      <a:noFill/>
                    </a:ln>
                    <a:solidFill>
                      <a:prstClr val="black"/>
                    </a:solidFill>
                    <a:effectLst/>
                    <a:uLnTx/>
                    <a:uFillTx/>
                    <a:latin typeface="Arial"/>
                    <a:ea typeface="+mn-ea"/>
                    <a:cs typeface="Arial" panose="020B0604020202020204" pitchFamily="34" charset="0"/>
                    <a:sym typeface="Arial"/>
                  </a:rPr>
                  <a:t>0</a:t>
                </a:r>
              </a:p>
            </p:txBody>
          </p:sp>
          <p:sp>
            <p:nvSpPr>
              <p:cNvPr id="28" name="TextBox 27">
                <a:extLst>
                  <a:ext uri="{FF2B5EF4-FFF2-40B4-BE49-F238E27FC236}">
                    <a16:creationId xmlns:a16="http://schemas.microsoft.com/office/drawing/2014/main" id="{66187D29-BDF0-2369-7892-1C89EE6683F4}"/>
                  </a:ext>
                </a:extLst>
              </p:cNvPr>
              <p:cNvSpPr txBox="1"/>
              <p:nvPr/>
            </p:nvSpPr>
            <p:spPr>
              <a:xfrm>
                <a:off x="7667704" y="4331559"/>
                <a:ext cx="320040" cy="223234"/>
              </a:xfrm>
              <a:prstGeom prst="rect">
                <a:avLst/>
              </a:prstGeom>
              <a:noFill/>
            </p:spPr>
            <p:txBody>
              <a:bodyPr wrap="square" rtlCol="0" anchor="b">
                <a:sp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667" b="0" i="0" u="none" strike="noStrike" kern="1200" cap="none" spc="0" normalizeH="0" baseline="0" noProof="0">
                    <a:ln>
                      <a:noFill/>
                    </a:ln>
                    <a:solidFill>
                      <a:prstClr val="black"/>
                    </a:solidFill>
                    <a:effectLst/>
                    <a:uLnTx/>
                    <a:uFillTx/>
                    <a:latin typeface="Arial" panose="020B0604020202020204"/>
                    <a:ea typeface="+mn-ea"/>
                    <a:cs typeface="Arial" panose="020B0604020202020204" pitchFamily="34" charset="0"/>
                    <a:sym typeface="Arial"/>
                  </a:rPr>
                  <a:t>0</a:t>
                </a:r>
              </a:p>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667" b="0" i="0" u="none" strike="noStrike" kern="1200" cap="none" spc="0" normalizeH="0" baseline="0" noProof="0">
                    <a:ln>
                      <a:noFill/>
                    </a:ln>
                    <a:solidFill>
                      <a:prstClr val="black"/>
                    </a:solidFill>
                    <a:effectLst/>
                    <a:uLnTx/>
                    <a:uFillTx/>
                    <a:latin typeface="Arial" panose="020B0604020202020204"/>
                    <a:ea typeface="+mn-ea"/>
                    <a:cs typeface="Arial" panose="020B0604020202020204" pitchFamily="34" charset="0"/>
                    <a:sym typeface="Arial"/>
                  </a:rPr>
                  <a:t>0</a:t>
                </a:r>
              </a:p>
            </p:txBody>
          </p:sp>
        </p:grpSp>
      </p:grpSp>
      <p:cxnSp>
        <p:nvCxnSpPr>
          <p:cNvPr id="29" name="Straight Connector 28">
            <a:extLst>
              <a:ext uri="{FF2B5EF4-FFF2-40B4-BE49-F238E27FC236}">
                <a16:creationId xmlns:a16="http://schemas.microsoft.com/office/drawing/2014/main" id="{B2A763AF-BA36-7388-D703-4FEFC27FDBD2}"/>
              </a:ext>
            </a:extLst>
          </p:cNvPr>
          <p:cNvCxnSpPr>
            <a:cxnSpLocks/>
          </p:cNvCxnSpPr>
          <p:nvPr/>
        </p:nvCxnSpPr>
        <p:spPr>
          <a:xfrm flipV="1">
            <a:off x="7592285" y="2603183"/>
            <a:ext cx="0" cy="2535936"/>
          </a:xfrm>
          <a:prstGeom prst="line">
            <a:avLst/>
          </a:prstGeom>
          <a:noFill/>
          <a:ln w="6350" cap="flat" cmpd="sng" algn="ctr">
            <a:solidFill>
              <a:sysClr val="window" lastClr="FFFFFF">
                <a:lumMod val="75000"/>
              </a:sysClr>
            </a:solidFill>
            <a:prstDash val="sysDash"/>
            <a:miter lim="800000"/>
          </a:ln>
          <a:effectLst/>
        </p:spPr>
      </p:cxnSp>
      <p:sp>
        <p:nvSpPr>
          <p:cNvPr id="30" name="TextBox 29">
            <a:extLst>
              <a:ext uri="{FF2B5EF4-FFF2-40B4-BE49-F238E27FC236}">
                <a16:creationId xmlns:a16="http://schemas.microsoft.com/office/drawing/2014/main" id="{F548524B-7B13-1D0D-C614-DF84FDA03E39}"/>
              </a:ext>
            </a:extLst>
          </p:cNvPr>
          <p:cNvSpPr txBox="1"/>
          <p:nvPr/>
        </p:nvSpPr>
        <p:spPr>
          <a:xfrm>
            <a:off x="9601253" y="2739371"/>
            <a:ext cx="2524728" cy="297454"/>
          </a:xfrm>
          <a:prstGeom prst="rect">
            <a:avLst/>
          </a:prstGeom>
          <a:noFill/>
        </p:spPr>
        <p:txBody>
          <a:bodyPr wrap="square" rtlCol="0" anchor="ctr">
            <a:spAutoFit/>
          </a:bodyPr>
          <a:lstStyle/>
          <a:p>
            <a:pPr marL="0" marR="0" lvl="0" indent="0" algn="l" defTabSz="914356" rtl="0" eaLnBrk="1" fontAlgn="auto" latinLnBrk="0" hangingPunct="1">
              <a:lnSpc>
                <a:spcPct val="100000"/>
              </a:lnSpc>
              <a:spcBef>
                <a:spcPts val="0"/>
              </a:spcBef>
              <a:spcAft>
                <a:spcPts val="0"/>
              </a:spcAft>
              <a:buClr>
                <a:srgbClr val="000000"/>
              </a:buClr>
              <a:buSzTx/>
              <a:buFontTx/>
              <a:buNone/>
              <a:tabLst/>
              <a:defRPr/>
            </a:pPr>
            <a:r>
              <a:rPr kumimoji="0" lang="en-US" sz="1333" b="1" i="0" u="none" strike="noStrike" kern="0" cap="none" spc="0" normalizeH="0" baseline="0" noProof="0">
                <a:ln>
                  <a:noFill/>
                </a:ln>
                <a:solidFill>
                  <a:srgbClr val="0070C0"/>
                </a:solidFill>
                <a:effectLst/>
                <a:uLnTx/>
                <a:uFillTx/>
                <a:latin typeface="Arial"/>
                <a:ea typeface="+mn-ea"/>
                <a:cs typeface="Arial"/>
                <a:sym typeface="Arial"/>
              </a:rPr>
              <a:t>Amivantamab + lazertinib</a:t>
            </a:r>
          </a:p>
        </p:txBody>
      </p:sp>
      <p:sp>
        <p:nvSpPr>
          <p:cNvPr id="31" name="TextBox 30">
            <a:extLst>
              <a:ext uri="{FF2B5EF4-FFF2-40B4-BE49-F238E27FC236}">
                <a16:creationId xmlns:a16="http://schemas.microsoft.com/office/drawing/2014/main" id="{5AA9E564-1076-0824-2735-8767BC60B480}"/>
              </a:ext>
            </a:extLst>
          </p:cNvPr>
          <p:cNvSpPr txBox="1"/>
          <p:nvPr/>
        </p:nvSpPr>
        <p:spPr>
          <a:xfrm>
            <a:off x="9548078" y="3312322"/>
            <a:ext cx="1170567" cy="297454"/>
          </a:xfrm>
          <a:prstGeom prst="rect">
            <a:avLst/>
          </a:prstGeom>
          <a:noFill/>
        </p:spPr>
        <p:txBody>
          <a:bodyPr wrap="square" lIns="121920" rIns="0" rtlCol="0" anchor="ctr">
            <a:spAutoFit/>
          </a:bodyPr>
          <a:lstStyle/>
          <a:p>
            <a:pPr marL="0" marR="0" lvl="0" indent="0" algn="l" defTabSz="914356" rtl="0" eaLnBrk="1" fontAlgn="auto" latinLnBrk="0" hangingPunct="1">
              <a:lnSpc>
                <a:spcPct val="100000"/>
              </a:lnSpc>
              <a:spcBef>
                <a:spcPts val="0"/>
              </a:spcBef>
              <a:spcAft>
                <a:spcPts val="0"/>
              </a:spcAft>
              <a:buClr>
                <a:srgbClr val="000000"/>
              </a:buClr>
              <a:buSzTx/>
              <a:buFontTx/>
              <a:buNone/>
              <a:tabLst/>
              <a:defRPr/>
            </a:pPr>
            <a:r>
              <a:rPr kumimoji="0" lang="en-US" sz="1333" b="1" i="0" u="none" strike="noStrike" kern="0" cap="none" spc="0" normalizeH="0" baseline="0" noProof="0">
                <a:ln>
                  <a:noFill/>
                </a:ln>
                <a:solidFill>
                  <a:srgbClr val="7F7F7F"/>
                </a:solidFill>
                <a:effectLst/>
                <a:uLnTx/>
                <a:uFillTx/>
                <a:latin typeface="Arial"/>
                <a:ea typeface="+mn-ea"/>
                <a:cs typeface="Arial"/>
                <a:sym typeface="Arial"/>
              </a:rPr>
              <a:t>Osimertinib</a:t>
            </a:r>
          </a:p>
        </p:txBody>
      </p:sp>
      <p:sp>
        <p:nvSpPr>
          <p:cNvPr id="32" name="TextBox 31">
            <a:extLst>
              <a:ext uri="{FF2B5EF4-FFF2-40B4-BE49-F238E27FC236}">
                <a16:creationId xmlns:a16="http://schemas.microsoft.com/office/drawing/2014/main" id="{87C4A4BC-DFDC-5C9E-5464-6E90A8F32550}"/>
              </a:ext>
            </a:extLst>
          </p:cNvPr>
          <p:cNvSpPr txBox="1"/>
          <p:nvPr/>
        </p:nvSpPr>
        <p:spPr>
          <a:xfrm>
            <a:off x="7345458" y="2298928"/>
            <a:ext cx="649489" cy="297454"/>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400"/>
              </a:spcBef>
              <a:spcAft>
                <a:spcPts val="0"/>
              </a:spcAft>
              <a:buClrTx/>
              <a:buSzTx/>
              <a:buFontTx/>
              <a:buNone/>
              <a:tabLst/>
              <a:defRPr/>
            </a:pPr>
            <a:r>
              <a:rPr kumimoji="0" lang="en-US" sz="1333" b="1" i="0" u="none" strike="noStrike" kern="1200" cap="none" spc="0" normalizeH="0" baseline="0" noProof="0">
                <a:ln>
                  <a:noFill/>
                </a:ln>
                <a:solidFill>
                  <a:srgbClr val="0070C0"/>
                </a:solidFill>
                <a:effectLst/>
                <a:uLnTx/>
                <a:uFillTx/>
                <a:latin typeface="Arial" panose="020B0604020202020204" pitchFamily="34" charset="0"/>
                <a:ea typeface="+mn-ea"/>
                <a:cs typeface="Arial" panose="020B0604020202020204" pitchFamily="34" charset="0"/>
                <a:sym typeface="Arial"/>
              </a:rPr>
              <a:t>60%</a:t>
            </a:r>
          </a:p>
        </p:txBody>
      </p:sp>
      <p:sp>
        <p:nvSpPr>
          <p:cNvPr id="33" name="TextBox 32">
            <a:extLst>
              <a:ext uri="{FF2B5EF4-FFF2-40B4-BE49-F238E27FC236}">
                <a16:creationId xmlns:a16="http://schemas.microsoft.com/office/drawing/2014/main" id="{69C4335E-A072-C3FB-9DA1-94DB2AE10115}"/>
              </a:ext>
            </a:extLst>
          </p:cNvPr>
          <p:cNvSpPr txBox="1"/>
          <p:nvPr/>
        </p:nvSpPr>
        <p:spPr>
          <a:xfrm>
            <a:off x="7484725" y="3132766"/>
            <a:ext cx="649489" cy="297454"/>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400"/>
              </a:spcBef>
              <a:spcAft>
                <a:spcPts val="0"/>
              </a:spcAft>
              <a:buClrTx/>
              <a:buSzTx/>
              <a:buFontTx/>
              <a:buNone/>
              <a:tabLst/>
              <a:defRPr/>
            </a:pPr>
            <a:r>
              <a:rPr kumimoji="0" lang="en-US" sz="1333" b="1" i="0" u="none" strike="noStrike" kern="1200" cap="none" spc="0" normalizeH="0" baseline="0" noProof="0">
                <a:ln>
                  <a:noFill/>
                </a:ln>
                <a:solidFill>
                  <a:srgbClr val="7F7F7F"/>
                </a:solidFill>
                <a:effectLst/>
                <a:uLnTx/>
                <a:uFillTx/>
                <a:latin typeface="Arial" panose="020B0604020202020204" pitchFamily="34" charset="0"/>
                <a:ea typeface="+mn-ea"/>
                <a:cs typeface="Arial" panose="020B0604020202020204" pitchFamily="34" charset="0"/>
                <a:sym typeface="Arial"/>
              </a:rPr>
              <a:t>51%</a:t>
            </a:r>
          </a:p>
        </p:txBody>
      </p:sp>
      <p:cxnSp>
        <p:nvCxnSpPr>
          <p:cNvPr id="34" name="Straight Connector 33">
            <a:extLst>
              <a:ext uri="{FF2B5EF4-FFF2-40B4-BE49-F238E27FC236}">
                <a16:creationId xmlns:a16="http://schemas.microsoft.com/office/drawing/2014/main" id="{34C77CF4-6871-7F25-34E2-B9EF09E3139D}"/>
              </a:ext>
            </a:extLst>
          </p:cNvPr>
          <p:cNvCxnSpPr>
            <a:cxnSpLocks/>
          </p:cNvCxnSpPr>
          <p:nvPr/>
        </p:nvCxnSpPr>
        <p:spPr>
          <a:xfrm flipV="1">
            <a:off x="8613336" y="2764077"/>
            <a:ext cx="0" cy="2377440"/>
          </a:xfrm>
          <a:prstGeom prst="line">
            <a:avLst/>
          </a:prstGeom>
          <a:noFill/>
          <a:ln w="6350" cap="flat" cmpd="sng" algn="ctr">
            <a:solidFill>
              <a:sysClr val="window" lastClr="FFFFFF">
                <a:lumMod val="75000"/>
              </a:sysClr>
            </a:solidFill>
            <a:prstDash val="sysDash"/>
            <a:miter lim="800000"/>
          </a:ln>
          <a:effectLst/>
        </p:spPr>
      </p:cxnSp>
      <p:sp>
        <p:nvSpPr>
          <p:cNvPr id="35" name="TextBox 34">
            <a:extLst>
              <a:ext uri="{FF2B5EF4-FFF2-40B4-BE49-F238E27FC236}">
                <a16:creationId xmlns:a16="http://schemas.microsoft.com/office/drawing/2014/main" id="{CD9BA65D-90FB-01E3-246F-CC0E011F16EC}"/>
              </a:ext>
            </a:extLst>
          </p:cNvPr>
          <p:cNvSpPr txBox="1"/>
          <p:nvPr/>
        </p:nvSpPr>
        <p:spPr>
          <a:xfrm>
            <a:off x="8374658" y="2464616"/>
            <a:ext cx="649489" cy="297454"/>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400"/>
              </a:spcBef>
              <a:spcAft>
                <a:spcPts val="0"/>
              </a:spcAft>
              <a:buClrTx/>
              <a:buSzTx/>
              <a:buFontTx/>
              <a:buNone/>
              <a:tabLst/>
              <a:defRPr/>
            </a:pPr>
            <a:r>
              <a:rPr kumimoji="0" lang="en-US" sz="1333" b="1" i="0" u="none" strike="noStrike" kern="1200" cap="none" spc="0" normalizeH="0" baseline="0" noProof="0">
                <a:ln>
                  <a:noFill/>
                </a:ln>
                <a:solidFill>
                  <a:srgbClr val="0070C0"/>
                </a:solidFill>
                <a:effectLst/>
                <a:uLnTx/>
                <a:uFillTx/>
                <a:latin typeface="Arial" panose="020B0604020202020204" pitchFamily="34" charset="0"/>
                <a:ea typeface="+mn-ea"/>
                <a:cs typeface="Arial" panose="020B0604020202020204" pitchFamily="34" charset="0"/>
                <a:sym typeface="Arial"/>
              </a:rPr>
              <a:t>56%</a:t>
            </a:r>
          </a:p>
        </p:txBody>
      </p:sp>
      <p:sp>
        <p:nvSpPr>
          <p:cNvPr id="36" name="TextBox 35">
            <a:extLst>
              <a:ext uri="{FF2B5EF4-FFF2-40B4-BE49-F238E27FC236}">
                <a16:creationId xmlns:a16="http://schemas.microsoft.com/office/drawing/2014/main" id="{C72DF14C-9D16-203E-8254-8A55FD26A6B3}"/>
              </a:ext>
            </a:extLst>
          </p:cNvPr>
          <p:cNvSpPr txBox="1"/>
          <p:nvPr/>
        </p:nvSpPr>
        <p:spPr>
          <a:xfrm>
            <a:off x="8507049" y="3329020"/>
            <a:ext cx="649489" cy="297454"/>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400"/>
              </a:spcBef>
              <a:spcAft>
                <a:spcPts val="0"/>
              </a:spcAft>
              <a:buClrTx/>
              <a:buSzTx/>
              <a:buFontTx/>
              <a:buNone/>
              <a:tabLst/>
              <a:defRPr/>
            </a:pPr>
            <a:r>
              <a:rPr kumimoji="0" lang="en-US" sz="1333" b="1" i="0" u="none" strike="noStrike" kern="1200" cap="none" spc="0" normalizeH="0" baseline="0" noProof="0">
                <a:ln>
                  <a:noFill/>
                </a:ln>
                <a:solidFill>
                  <a:srgbClr val="7F7F7F"/>
                </a:solidFill>
                <a:effectLst/>
                <a:uLnTx/>
                <a:uFillTx/>
                <a:latin typeface="Arial" panose="020B0604020202020204" pitchFamily="34" charset="0"/>
                <a:ea typeface="+mn-ea"/>
                <a:cs typeface="Arial" panose="020B0604020202020204" pitchFamily="34" charset="0"/>
                <a:sym typeface="Arial"/>
              </a:rPr>
              <a:t>44%</a:t>
            </a:r>
          </a:p>
        </p:txBody>
      </p:sp>
      <p:cxnSp>
        <p:nvCxnSpPr>
          <p:cNvPr id="37" name="Straight Connector 36">
            <a:extLst>
              <a:ext uri="{FF2B5EF4-FFF2-40B4-BE49-F238E27FC236}">
                <a16:creationId xmlns:a16="http://schemas.microsoft.com/office/drawing/2014/main" id="{92801D84-22FD-BE25-B87A-22921961D5F4}"/>
              </a:ext>
            </a:extLst>
          </p:cNvPr>
          <p:cNvCxnSpPr>
            <a:cxnSpLocks/>
          </p:cNvCxnSpPr>
          <p:nvPr/>
        </p:nvCxnSpPr>
        <p:spPr>
          <a:xfrm flipV="1">
            <a:off x="5558851" y="1976065"/>
            <a:ext cx="0" cy="3157728"/>
          </a:xfrm>
          <a:prstGeom prst="line">
            <a:avLst/>
          </a:prstGeom>
          <a:noFill/>
          <a:ln w="6350" cap="flat" cmpd="sng" algn="ctr">
            <a:solidFill>
              <a:sysClr val="window" lastClr="FFFFFF">
                <a:lumMod val="75000"/>
              </a:sysClr>
            </a:solidFill>
            <a:prstDash val="sysDash"/>
            <a:miter lim="800000"/>
          </a:ln>
          <a:effectLst/>
        </p:spPr>
      </p:cxnSp>
      <p:sp>
        <p:nvSpPr>
          <p:cNvPr id="38" name="TextBox 37">
            <a:extLst>
              <a:ext uri="{FF2B5EF4-FFF2-40B4-BE49-F238E27FC236}">
                <a16:creationId xmlns:a16="http://schemas.microsoft.com/office/drawing/2014/main" id="{9306C562-5B09-007C-71FB-2754A71E945D}"/>
              </a:ext>
            </a:extLst>
          </p:cNvPr>
          <p:cNvSpPr txBox="1"/>
          <p:nvPr/>
        </p:nvSpPr>
        <p:spPr>
          <a:xfrm>
            <a:off x="5300690" y="1664098"/>
            <a:ext cx="649489" cy="297454"/>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400"/>
              </a:spcBef>
              <a:spcAft>
                <a:spcPts val="0"/>
              </a:spcAft>
              <a:buClrTx/>
              <a:buSzTx/>
              <a:buFontTx/>
              <a:buNone/>
              <a:tabLst/>
              <a:defRPr/>
            </a:pPr>
            <a:r>
              <a:rPr kumimoji="0" lang="en-US" sz="1333" b="1" i="0" u="none" strike="noStrike" kern="1200" cap="none" spc="0" normalizeH="0" baseline="0" noProof="0">
                <a:ln>
                  <a:noFill/>
                </a:ln>
                <a:solidFill>
                  <a:srgbClr val="0070C0"/>
                </a:solidFill>
                <a:effectLst/>
                <a:uLnTx/>
                <a:uFillTx/>
                <a:latin typeface="Arial" panose="020B0604020202020204" pitchFamily="34" charset="0"/>
                <a:ea typeface="+mn-ea"/>
                <a:cs typeface="Arial" panose="020B0604020202020204" pitchFamily="34" charset="0"/>
                <a:sym typeface="Arial"/>
              </a:rPr>
              <a:t>75%</a:t>
            </a:r>
          </a:p>
        </p:txBody>
      </p:sp>
      <p:sp>
        <p:nvSpPr>
          <p:cNvPr id="39" name="TextBox 38">
            <a:extLst>
              <a:ext uri="{FF2B5EF4-FFF2-40B4-BE49-F238E27FC236}">
                <a16:creationId xmlns:a16="http://schemas.microsoft.com/office/drawing/2014/main" id="{01C1E40B-0B70-7B1E-8B62-2ED18A6E1905}"/>
              </a:ext>
            </a:extLst>
          </p:cNvPr>
          <p:cNvSpPr txBox="1"/>
          <p:nvPr/>
        </p:nvSpPr>
        <p:spPr>
          <a:xfrm>
            <a:off x="5446616" y="2345036"/>
            <a:ext cx="649489" cy="297454"/>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400"/>
              </a:spcBef>
              <a:spcAft>
                <a:spcPts val="0"/>
              </a:spcAft>
              <a:buClrTx/>
              <a:buSzTx/>
              <a:buFontTx/>
              <a:buNone/>
              <a:tabLst/>
              <a:defRPr/>
            </a:pPr>
            <a:r>
              <a:rPr kumimoji="0" lang="en-US" sz="1333" b="1" i="0" u="none" strike="noStrike" kern="1200" cap="none" spc="0" normalizeH="0" baseline="0" noProof="0">
                <a:ln>
                  <a:noFill/>
                </a:ln>
                <a:solidFill>
                  <a:srgbClr val="7F7F7F"/>
                </a:solidFill>
                <a:effectLst/>
                <a:uLnTx/>
                <a:uFillTx/>
                <a:latin typeface="Arial" panose="020B0604020202020204" pitchFamily="34" charset="0"/>
                <a:ea typeface="+mn-ea"/>
                <a:cs typeface="Arial" panose="020B0604020202020204" pitchFamily="34" charset="0"/>
                <a:sym typeface="Arial"/>
              </a:rPr>
              <a:t>70%</a:t>
            </a:r>
          </a:p>
        </p:txBody>
      </p:sp>
      <p:grpSp>
        <p:nvGrpSpPr>
          <p:cNvPr id="40" name="Group 4">
            <a:extLst>
              <a:ext uri="{FF2B5EF4-FFF2-40B4-BE49-F238E27FC236}">
                <a16:creationId xmlns:a16="http://schemas.microsoft.com/office/drawing/2014/main" id="{C00D30BE-4273-3B12-D6E7-8C8BF7216138}"/>
              </a:ext>
            </a:extLst>
          </p:cNvPr>
          <p:cNvGrpSpPr>
            <a:grpSpLocks noChangeAspect="1"/>
          </p:cNvGrpSpPr>
          <p:nvPr/>
        </p:nvGrpSpPr>
        <p:grpSpPr bwMode="auto">
          <a:xfrm>
            <a:off x="1452745" y="775563"/>
            <a:ext cx="8263467" cy="2827867"/>
            <a:chOff x="770" y="490"/>
            <a:chExt cx="3904" cy="1336"/>
          </a:xfrm>
          <a:noFill/>
        </p:grpSpPr>
        <p:sp>
          <p:nvSpPr>
            <p:cNvPr id="41" name="AutoShape 3">
              <a:extLst>
                <a:ext uri="{FF2B5EF4-FFF2-40B4-BE49-F238E27FC236}">
                  <a16:creationId xmlns:a16="http://schemas.microsoft.com/office/drawing/2014/main" id="{E1CEE75E-2181-576C-DE42-9F030E4038CB}"/>
                </a:ext>
              </a:extLst>
            </p:cNvPr>
            <p:cNvSpPr>
              <a:spLocks noChangeAspect="1" noChangeArrowheads="1" noTextEdit="1"/>
            </p:cNvSpPr>
            <p:nvPr/>
          </p:nvSpPr>
          <p:spPr bwMode="auto">
            <a:xfrm>
              <a:off x="770" y="490"/>
              <a:ext cx="3904" cy="133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42" name="Group 205">
              <a:extLst>
                <a:ext uri="{FF2B5EF4-FFF2-40B4-BE49-F238E27FC236}">
                  <a16:creationId xmlns:a16="http://schemas.microsoft.com/office/drawing/2014/main" id="{E4295792-ACDE-F383-4CF6-50B29C7ED8F9}"/>
                </a:ext>
              </a:extLst>
            </p:cNvPr>
            <p:cNvGrpSpPr>
              <a:grpSpLocks/>
            </p:cNvGrpSpPr>
            <p:nvPr/>
          </p:nvGrpSpPr>
          <p:grpSpPr bwMode="auto">
            <a:xfrm>
              <a:off x="770" y="490"/>
              <a:ext cx="3904" cy="1336"/>
              <a:chOff x="770" y="490"/>
              <a:chExt cx="3904" cy="1336"/>
            </a:xfrm>
            <a:grpFill/>
          </p:grpSpPr>
          <p:sp>
            <p:nvSpPr>
              <p:cNvPr id="4418" name="Rectangle 5">
                <a:extLst>
                  <a:ext uri="{FF2B5EF4-FFF2-40B4-BE49-F238E27FC236}">
                    <a16:creationId xmlns:a16="http://schemas.microsoft.com/office/drawing/2014/main" id="{234F437E-C852-254D-6DFC-62A774AA587B}"/>
                  </a:ext>
                </a:extLst>
              </p:cNvPr>
              <p:cNvSpPr>
                <a:spLocks noChangeArrowheads="1"/>
              </p:cNvSpPr>
              <p:nvPr/>
            </p:nvSpPr>
            <p:spPr bwMode="auto">
              <a:xfrm>
                <a:off x="770" y="490"/>
                <a:ext cx="3904" cy="133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19" name="Freeform 6">
                <a:extLst>
                  <a:ext uri="{FF2B5EF4-FFF2-40B4-BE49-F238E27FC236}">
                    <a16:creationId xmlns:a16="http://schemas.microsoft.com/office/drawing/2014/main" id="{AA109BC0-C1BF-9713-9941-CB8561416082}"/>
                  </a:ext>
                </a:extLst>
              </p:cNvPr>
              <p:cNvSpPr>
                <a:spLocks/>
              </p:cNvSpPr>
              <p:nvPr/>
            </p:nvSpPr>
            <p:spPr bwMode="auto">
              <a:xfrm>
                <a:off x="782" y="570"/>
                <a:ext cx="3836" cy="1200"/>
              </a:xfrm>
              <a:custGeom>
                <a:avLst/>
                <a:gdLst>
                  <a:gd name="T0" fmla="*/ 74 w 3836"/>
                  <a:gd name="T1" fmla="*/ 24 h 1200"/>
                  <a:gd name="T2" fmla="*/ 128 w 3836"/>
                  <a:gd name="T3" fmla="*/ 42 h 1200"/>
                  <a:gd name="T4" fmla="*/ 304 w 3836"/>
                  <a:gd name="T5" fmla="*/ 60 h 1200"/>
                  <a:gd name="T6" fmla="*/ 418 w 3836"/>
                  <a:gd name="T7" fmla="*/ 84 h 1200"/>
                  <a:gd name="T8" fmla="*/ 568 w 3836"/>
                  <a:gd name="T9" fmla="*/ 102 h 1200"/>
                  <a:gd name="T10" fmla="*/ 638 w 3836"/>
                  <a:gd name="T11" fmla="*/ 126 h 1200"/>
                  <a:gd name="T12" fmla="*/ 766 w 3836"/>
                  <a:gd name="T13" fmla="*/ 144 h 1200"/>
                  <a:gd name="T14" fmla="*/ 816 w 3836"/>
                  <a:gd name="T15" fmla="*/ 172 h 1200"/>
                  <a:gd name="T16" fmla="*/ 882 w 3836"/>
                  <a:gd name="T17" fmla="*/ 192 h 1200"/>
                  <a:gd name="T18" fmla="*/ 912 w 3836"/>
                  <a:gd name="T19" fmla="*/ 216 h 1200"/>
                  <a:gd name="T20" fmla="*/ 977 w 3836"/>
                  <a:gd name="T21" fmla="*/ 248 h 1200"/>
                  <a:gd name="T22" fmla="*/ 1041 w 3836"/>
                  <a:gd name="T23" fmla="*/ 266 h 1200"/>
                  <a:gd name="T24" fmla="*/ 1127 w 3836"/>
                  <a:gd name="T25" fmla="*/ 286 h 1200"/>
                  <a:gd name="T26" fmla="*/ 1183 w 3836"/>
                  <a:gd name="T27" fmla="*/ 304 h 1200"/>
                  <a:gd name="T28" fmla="*/ 1267 w 3836"/>
                  <a:gd name="T29" fmla="*/ 334 h 1200"/>
                  <a:gd name="T30" fmla="*/ 1297 w 3836"/>
                  <a:gd name="T31" fmla="*/ 358 h 1200"/>
                  <a:gd name="T32" fmla="*/ 1373 w 3836"/>
                  <a:gd name="T33" fmla="*/ 376 h 1200"/>
                  <a:gd name="T34" fmla="*/ 1421 w 3836"/>
                  <a:gd name="T35" fmla="*/ 400 h 1200"/>
                  <a:gd name="T36" fmla="*/ 1453 w 3836"/>
                  <a:gd name="T37" fmla="*/ 428 h 1200"/>
                  <a:gd name="T38" fmla="*/ 1531 w 3836"/>
                  <a:gd name="T39" fmla="*/ 452 h 1200"/>
                  <a:gd name="T40" fmla="*/ 1595 w 3836"/>
                  <a:gd name="T41" fmla="*/ 472 h 1200"/>
                  <a:gd name="T42" fmla="*/ 1621 w 3836"/>
                  <a:gd name="T43" fmla="*/ 504 h 1200"/>
                  <a:gd name="T44" fmla="*/ 1699 w 3836"/>
                  <a:gd name="T45" fmla="*/ 524 h 1200"/>
                  <a:gd name="T46" fmla="*/ 1779 w 3836"/>
                  <a:gd name="T47" fmla="*/ 552 h 1200"/>
                  <a:gd name="T48" fmla="*/ 1819 w 3836"/>
                  <a:gd name="T49" fmla="*/ 572 h 1200"/>
                  <a:gd name="T50" fmla="*/ 1903 w 3836"/>
                  <a:gd name="T51" fmla="*/ 600 h 1200"/>
                  <a:gd name="T52" fmla="*/ 1945 w 3836"/>
                  <a:gd name="T53" fmla="*/ 620 h 1200"/>
                  <a:gd name="T54" fmla="*/ 2001 w 3836"/>
                  <a:gd name="T55" fmla="*/ 638 h 1200"/>
                  <a:gd name="T56" fmla="*/ 2077 w 3836"/>
                  <a:gd name="T57" fmla="*/ 662 h 1200"/>
                  <a:gd name="T58" fmla="*/ 2135 w 3836"/>
                  <a:gd name="T59" fmla="*/ 686 h 1200"/>
                  <a:gd name="T60" fmla="*/ 2179 w 3836"/>
                  <a:gd name="T61" fmla="*/ 720 h 1200"/>
                  <a:gd name="T62" fmla="*/ 2299 w 3836"/>
                  <a:gd name="T63" fmla="*/ 738 h 1200"/>
                  <a:gd name="T64" fmla="*/ 2319 w 3836"/>
                  <a:gd name="T65" fmla="*/ 768 h 1200"/>
                  <a:gd name="T66" fmla="*/ 2393 w 3836"/>
                  <a:gd name="T67" fmla="*/ 792 h 1200"/>
                  <a:gd name="T68" fmla="*/ 2443 w 3836"/>
                  <a:gd name="T69" fmla="*/ 810 h 1200"/>
                  <a:gd name="T70" fmla="*/ 2473 w 3836"/>
                  <a:gd name="T71" fmla="*/ 830 h 1200"/>
                  <a:gd name="T72" fmla="*/ 2509 w 3836"/>
                  <a:gd name="T73" fmla="*/ 844 h 1200"/>
                  <a:gd name="T74" fmla="*/ 2549 w 3836"/>
                  <a:gd name="T75" fmla="*/ 860 h 1200"/>
                  <a:gd name="T76" fmla="*/ 2599 w 3836"/>
                  <a:gd name="T77" fmla="*/ 876 h 1200"/>
                  <a:gd name="T78" fmla="*/ 2643 w 3836"/>
                  <a:gd name="T79" fmla="*/ 896 h 1200"/>
                  <a:gd name="T80" fmla="*/ 2683 w 3836"/>
                  <a:gd name="T81" fmla="*/ 908 h 1200"/>
                  <a:gd name="T82" fmla="*/ 2735 w 3836"/>
                  <a:gd name="T83" fmla="*/ 908 h 1200"/>
                  <a:gd name="T84" fmla="*/ 2757 w 3836"/>
                  <a:gd name="T85" fmla="*/ 928 h 1200"/>
                  <a:gd name="T86" fmla="*/ 2809 w 3836"/>
                  <a:gd name="T87" fmla="*/ 940 h 1200"/>
                  <a:gd name="T88" fmla="*/ 2841 w 3836"/>
                  <a:gd name="T89" fmla="*/ 968 h 1200"/>
                  <a:gd name="T90" fmla="*/ 2871 w 3836"/>
                  <a:gd name="T91" fmla="*/ 988 h 1200"/>
                  <a:gd name="T92" fmla="*/ 2909 w 3836"/>
                  <a:gd name="T93" fmla="*/ 988 h 1200"/>
                  <a:gd name="T94" fmla="*/ 2958 w 3836"/>
                  <a:gd name="T95" fmla="*/ 1012 h 1200"/>
                  <a:gd name="T96" fmla="*/ 2990 w 3836"/>
                  <a:gd name="T97" fmla="*/ 1020 h 1200"/>
                  <a:gd name="T98" fmla="*/ 3028 w 3836"/>
                  <a:gd name="T99" fmla="*/ 1038 h 1200"/>
                  <a:gd name="T100" fmla="*/ 3098 w 3836"/>
                  <a:gd name="T101" fmla="*/ 1058 h 1200"/>
                  <a:gd name="T102" fmla="*/ 3154 w 3836"/>
                  <a:gd name="T103" fmla="*/ 1068 h 1200"/>
                  <a:gd name="T104" fmla="*/ 3190 w 3836"/>
                  <a:gd name="T105" fmla="*/ 1080 h 1200"/>
                  <a:gd name="T106" fmla="*/ 3256 w 3836"/>
                  <a:gd name="T107" fmla="*/ 1092 h 1200"/>
                  <a:gd name="T108" fmla="*/ 3326 w 3836"/>
                  <a:gd name="T109" fmla="*/ 1120 h 1200"/>
                  <a:gd name="T110" fmla="*/ 3394 w 3836"/>
                  <a:gd name="T111" fmla="*/ 1120 h 1200"/>
                  <a:gd name="T112" fmla="*/ 3470 w 3836"/>
                  <a:gd name="T113" fmla="*/ 1142 h 1200"/>
                  <a:gd name="T114" fmla="*/ 3552 w 3836"/>
                  <a:gd name="T115" fmla="*/ 1142 h 1200"/>
                  <a:gd name="T116" fmla="*/ 3698 w 3836"/>
                  <a:gd name="T117" fmla="*/ 1200 h 1200"/>
                  <a:gd name="T118" fmla="*/ 3836 w 3836"/>
                  <a:gd name="T119" fmla="*/ 1200 h 1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836" h="1200">
                    <a:moveTo>
                      <a:pt x="0" y="0"/>
                    </a:moveTo>
                    <a:lnTo>
                      <a:pt x="24" y="0"/>
                    </a:lnTo>
                    <a:lnTo>
                      <a:pt x="24" y="10"/>
                    </a:lnTo>
                    <a:lnTo>
                      <a:pt x="48" y="10"/>
                    </a:lnTo>
                    <a:lnTo>
                      <a:pt x="48" y="14"/>
                    </a:lnTo>
                    <a:lnTo>
                      <a:pt x="62" y="14"/>
                    </a:lnTo>
                    <a:lnTo>
                      <a:pt x="62" y="18"/>
                    </a:lnTo>
                    <a:lnTo>
                      <a:pt x="74" y="18"/>
                    </a:lnTo>
                    <a:lnTo>
                      <a:pt x="74" y="24"/>
                    </a:lnTo>
                    <a:lnTo>
                      <a:pt x="78" y="24"/>
                    </a:lnTo>
                    <a:lnTo>
                      <a:pt x="78" y="28"/>
                    </a:lnTo>
                    <a:lnTo>
                      <a:pt x="82" y="28"/>
                    </a:lnTo>
                    <a:lnTo>
                      <a:pt x="82" y="32"/>
                    </a:lnTo>
                    <a:lnTo>
                      <a:pt x="88" y="32"/>
                    </a:lnTo>
                    <a:lnTo>
                      <a:pt x="88" y="38"/>
                    </a:lnTo>
                    <a:lnTo>
                      <a:pt x="106" y="38"/>
                    </a:lnTo>
                    <a:lnTo>
                      <a:pt x="106" y="42"/>
                    </a:lnTo>
                    <a:lnTo>
                      <a:pt x="128" y="42"/>
                    </a:lnTo>
                    <a:lnTo>
                      <a:pt x="128" y="46"/>
                    </a:lnTo>
                    <a:lnTo>
                      <a:pt x="148" y="46"/>
                    </a:lnTo>
                    <a:lnTo>
                      <a:pt x="154" y="46"/>
                    </a:lnTo>
                    <a:lnTo>
                      <a:pt x="154" y="52"/>
                    </a:lnTo>
                    <a:lnTo>
                      <a:pt x="170" y="52"/>
                    </a:lnTo>
                    <a:lnTo>
                      <a:pt x="170" y="56"/>
                    </a:lnTo>
                    <a:lnTo>
                      <a:pt x="248" y="56"/>
                    </a:lnTo>
                    <a:lnTo>
                      <a:pt x="248" y="60"/>
                    </a:lnTo>
                    <a:lnTo>
                      <a:pt x="304" y="60"/>
                    </a:lnTo>
                    <a:lnTo>
                      <a:pt x="304" y="66"/>
                    </a:lnTo>
                    <a:lnTo>
                      <a:pt x="354" y="66"/>
                    </a:lnTo>
                    <a:lnTo>
                      <a:pt x="354" y="70"/>
                    </a:lnTo>
                    <a:lnTo>
                      <a:pt x="356" y="70"/>
                    </a:lnTo>
                    <a:lnTo>
                      <a:pt x="356" y="74"/>
                    </a:lnTo>
                    <a:lnTo>
                      <a:pt x="402" y="74"/>
                    </a:lnTo>
                    <a:lnTo>
                      <a:pt x="402" y="80"/>
                    </a:lnTo>
                    <a:lnTo>
                      <a:pt x="418" y="80"/>
                    </a:lnTo>
                    <a:lnTo>
                      <a:pt x="418" y="84"/>
                    </a:lnTo>
                    <a:lnTo>
                      <a:pt x="440" y="84"/>
                    </a:lnTo>
                    <a:lnTo>
                      <a:pt x="440" y="88"/>
                    </a:lnTo>
                    <a:lnTo>
                      <a:pt x="540" y="88"/>
                    </a:lnTo>
                    <a:lnTo>
                      <a:pt x="540" y="94"/>
                    </a:lnTo>
                    <a:lnTo>
                      <a:pt x="544" y="94"/>
                    </a:lnTo>
                    <a:lnTo>
                      <a:pt x="544" y="98"/>
                    </a:lnTo>
                    <a:lnTo>
                      <a:pt x="556" y="98"/>
                    </a:lnTo>
                    <a:lnTo>
                      <a:pt x="556" y="102"/>
                    </a:lnTo>
                    <a:lnTo>
                      <a:pt x="568" y="102"/>
                    </a:lnTo>
                    <a:lnTo>
                      <a:pt x="568" y="108"/>
                    </a:lnTo>
                    <a:lnTo>
                      <a:pt x="626" y="108"/>
                    </a:lnTo>
                    <a:lnTo>
                      <a:pt x="626" y="112"/>
                    </a:lnTo>
                    <a:lnTo>
                      <a:pt x="628" y="112"/>
                    </a:lnTo>
                    <a:lnTo>
                      <a:pt x="628" y="116"/>
                    </a:lnTo>
                    <a:lnTo>
                      <a:pt x="634" y="116"/>
                    </a:lnTo>
                    <a:lnTo>
                      <a:pt x="634" y="122"/>
                    </a:lnTo>
                    <a:lnTo>
                      <a:pt x="638" y="122"/>
                    </a:lnTo>
                    <a:lnTo>
                      <a:pt x="638" y="126"/>
                    </a:lnTo>
                    <a:lnTo>
                      <a:pt x="642" y="126"/>
                    </a:lnTo>
                    <a:lnTo>
                      <a:pt x="642" y="130"/>
                    </a:lnTo>
                    <a:lnTo>
                      <a:pt x="644" y="130"/>
                    </a:lnTo>
                    <a:lnTo>
                      <a:pt x="644" y="136"/>
                    </a:lnTo>
                    <a:lnTo>
                      <a:pt x="692" y="136"/>
                    </a:lnTo>
                    <a:lnTo>
                      <a:pt x="692" y="140"/>
                    </a:lnTo>
                    <a:lnTo>
                      <a:pt x="708" y="140"/>
                    </a:lnTo>
                    <a:lnTo>
                      <a:pt x="708" y="144"/>
                    </a:lnTo>
                    <a:lnTo>
                      <a:pt x="766" y="144"/>
                    </a:lnTo>
                    <a:lnTo>
                      <a:pt x="766" y="154"/>
                    </a:lnTo>
                    <a:lnTo>
                      <a:pt x="768" y="154"/>
                    </a:lnTo>
                    <a:lnTo>
                      <a:pt x="768" y="158"/>
                    </a:lnTo>
                    <a:lnTo>
                      <a:pt x="776" y="158"/>
                    </a:lnTo>
                    <a:lnTo>
                      <a:pt x="776" y="164"/>
                    </a:lnTo>
                    <a:lnTo>
                      <a:pt x="800" y="164"/>
                    </a:lnTo>
                    <a:lnTo>
                      <a:pt x="800" y="168"/>
                    </a:lnTo>
                    <a:lnTo>
                      <a:pt x="816" y="168"/>
                    </a:lnTo>
                    <a:lnTo>
                      <a:pt x="816" y="172"/>
                    </a:lnTo>
                    <a:lnTo>
                      <a:pt x="820" y="172"/>
                    </a:lnTo>
                    <a:lnTo>
                      <a:pt x="820" y="178"/>
                    </a:lnTo>
                    <a:lnTo>
                      <a:pt x="828" y="178"/>
                    </a:lnTo>
                    <a:lnTo>
                      <a:pt x="828" y="182"/>
                    </a:lnTo>
                    <a:lnTo>
                      <a:pt x="838" y="182"/>
                    </a:lnTo>
                    <a:lnTo>
                      <a:pt x="838" y="186"/>
                    </a:lnTo>
                    <a:lnTo>
                      <a:pt x="842" y="186"/>
                    </a:lnTo>
                    <a:lnTo>
                      <a:pt x="842" y="192"/>
                    </a:lnTo>
                    <a:lnTo>
                      <a:pt x="882" y="192"/>
                    </a:lnTo>
                    <a:lnTo>
                      <a:pt x="882" y="196"/>
                    </a:lnTo>
                    <a:lnTo>
                      <a:pt x="884" y="196"/>
                    </a:lnTo>
                    <a:lnTo>
                      <a:pt x="884" y="202"/>
                    </a:lnTo>
                    <a:lnTo>
                      <a:pt x="894" y="202"/>
                    </a:lnTo>
                    <a:lnTo>
                      <a:pt x="894" y="206"/>
                    </a:lnTo>
                    <a:lnTo>
                      <a:pt x="902" y="206"/>
                    </a:lnTo>
                    <a:lnTo>
                      <a:pt x="902" y="210"/>
                    </a:lnTo>
                    <a:lnTo>
                      <a:pt x="912" y="210"/>
                    </a:lnTo>
                    <a:lnTo>
                      <a:pt x="912" y="216"/>
                    </a:lnTo>
                    <a:lnTo>
                      <a:pt x="916" y="216"/>
                    </a:lnTo>
                    <a:lnTo>
                      <a:pt x="916" y="220"/>
                    </a:lnTo>
                    <a:lnTo>
                      <a:pt x="936" y="220"/>
                    </a:lnTo>
                    <a:lnTo>
                      <a:pt x="936" y="224"/>
                    </a:lnTo>
                    <a:lnTo>
                      <a:pt x="954" y="224"/>
                    </a:lnTo>
                    <a:lnTo>
                      <a:pt x="954" y="244"/>
                    </a:lnTo>
                    <a:lnTo>
                      <a:pt x="975" y="244"/>
                    </a:lnTo>
                    <a:lnTo>
                      <a:pt x="975" y="248"/>
                    </a:lnTo>
                    <a:lnTo>
                      <a:pt x="977" y="248"/>
                    </a:lnTo>
                    <a:lnTo>
                      <a:pt x="977" y="252"/>
                    </a:lnTo>
                    <a:lnTo>
                      <a:pt x="997" y="252"/>
                    </a:lnTo>
                    <a:lnTo>
                      <a:pt x="997" y="258"/>
                    </a:lnTo>
                    <a:lnTo>
                      <a:pt x="1019" y="258"/>
                    </a:lnTo>
                    <a:lnTo>
                      <a:pt x="1025" y="258"/>
                    </a:lnTo>
                    <a:lnTo>
                      <a:pt x="1025" y="262"/>
                    </a:lnTo>
                    <a:lnTo>
                      <a:pt x="1039" y="262"/>
                    </a:lnTo>
                    <a:lnTo>
                      <a:pt x="1039" y="266"/>
                    </a:lnTo>
                    <a:lnTo>
                      <a:pt x="1041" y="266"/>
                    </a:lnTo>
                    <a:lnTo>
                      <a:pt x="1085" y="266"/>
                    </a:lnTo>
                    <a:lnTo>
                      <a:pt x="1085" y="272"/>
                    </a:lnTo>
                    <a:lnTo>
                      <a:pt x="1091" y="272"/>
                    </a:lnTo>
                    <a:lnTo>
                      <a:pt x="1091" y="276"/>
                    </a:lnTo>
                    <a:lnTo>
                      <a:pt x="1115" y="276"/>
                    </a:lnTo>
                    <a:lnTo>
                      <a:pt x="1115" y="282"/>
                    </a:lnTo>
                    <a:lnTo>
                      <a:pt x="1117" y="282"/>
                    </a:lnTo>
                    <a:lnTo>
                      <a:pt x="1117" y="286"/>
                    </a:lnTo>
                    <a:lnTo>
                      <a:pt x="1127" y="286"/>
                    </a:lnTo>
                    <a:lnTo>
                      <a:pt x="1131" y="286"/>
                    </a:lnTo>
                    <a:lnTo>
                      <a:pt x="1131" y="290"/>
                    </a:lnTo>
                    <a:lnTo>
                      <a:pt x="1151" y="290"/>
                    </a:lnTo>
                    <a:lnTo>
                      <a:pt x="1151" y="296"/>
                    </a:lnTo>
                    <a:lnTo>
                      <a:pt x="1159" y="296"/>
                    </a:lnTo>
                    <a:lnTo>
                      <a:pt x="1159" y="300"/>
                    </a:lnTo>
                    <a:lnTo>
                      <a:pt x="1163" y="300"/>
                    </a:lnTo>
                    <a:lnTo>
                      <a:pt x="1163" y="304"/>
                    </a:lnTo>
                    <a:lnTo>
                      <a:pt x="1183" y="304"/>
                    </a:lnTo>
                    <a:lnTo>
                      <a:pt x="1199" y="304"/>
                    </a:lnTo>
                    <a:lnTo>
                      <a:pt x="1199" y="320"/>
                    </a:lnTo>
                    <a:lnTo>
                      <a:pt x="1223" y="320"/>
                    </a:lnTo>
                    <a:lnTo>
                      <a:pt x="1223" y="324"/>
                    </a:lnTo>
                    <a:lnTo>
                      <a:pt x="1249" y="324"/>
                    </a:lnTo>
                    <a:lnTo>
                      <a:pt x="1249" y="328"/>
                    </a:lnTo>
                    <a:lnTo>
                      <a:pt x="1255" y="328"/>
                    </a:lnTo>
                    <a:lnTo>
                      <a:pt x="1255" y="334"/>
                    </a:lnTo>
                    <a:lnTo>
                      <a:pt x="1267" y="334"/>
                    </a:lnTo>
                    <a:lnTo>
                      <a:pt x="1267" y="338"/>
                    </a:lnTo>
                    <a:lnTo>
                      <a:pt x="1273" y="338"/>
                    </a:lnTo>
                    <a:lnTo>
                      <a:pt x="1273" y="342"/>
                    </a:lnTo>
                    <a:lnTo>
                      <a:pt x="1279" y="342"/>
                    </a:lnTo>
                    <a:lnTo>
                      <a:pt x="1279" y="348"/>
                    </a:lnTo>
                    <a:lnTo>
                      <a:pt x="1291" y="348"/>
                    </a:lnTo>
                    <a:lnTo>
                      <a:pt x="1291" y="352"/>
                    </a:lnTo>
                    <a:lnTo>
                      <a:pt x="1297" y="352"/>
                    </a:lnTo>
                    <a:lnTo>
                      <a:pt x="1297" y="358"/>
                    </a:lnTo>
                    <a:lnTo>
                      <a:pt x="1307" y="358"/>
                    </a:lnTo>
                    <a:lnTo>
                      <a:pt x="1307" y="362"/>
                    </a:lnTo>
                    <a:lnTo>
                      <a:pt x="1341" y="362"/>
                    </a:lnTo>
                    <a:lnTo>
                      <a:pt x="1341" y="366"/>
                    </a:lnTo>
                    <a:lnTo>
                      <a:pt x="1365" y="366"/>
                    </a:lnTo>
                    <a:lnTo>
                      <a:pt x="1365" y="372"/>
                    </a:lnTo>
                    <a:lnTo>
                      <a:pt x="1371" y="372"/>
                    </a:lnTo>
                    <a:lnTo>
                      <a:pt x="1371" y="376"/>
                    </a:lnTo>
                    <a:lnTo>
                      <a:pt x="1373" y="376"/>
                    </a:lnTo>
                    <a:lnTo>
                      <a:pt x="1373" y="380"/>
                    </a:lnTo>
                    <a:lnTo>
                      <a:pt x="1381" y="380"/>
                    </a:lnTo>
                    <a:lnTo>
                      <a:pt x="1381" y="386"/>
                    </a:lnTo>
                    <a:lnTo>
                      <a:pt x="1387" y="386"/>
                    </a:lnTo>
                    <a:lnTo>
                      <a:pt x="1387" y="390"/>
                    </a:lnTo>
                    <a:lnTo>
                      <a:pt x="1391" y="390"/>
                    </a:lnTo>
                    <a:lnTo>
                      <a:pt x="1391" y="396"/>
                    </a:lnTo>
                    <a:lnTo>
                      <a:pt x="1421" y="396"/>
                    </a:lnTo>
                    <a:lnTo>
                      <a:pt x="1421" y="400"/>
                    </a:lnTo>
                    <a:lnTo>
                      <a:pt x="1425" y="400"/>
                    </a:lnTo>
                    <a:lnTo>
                      <a:pt x="1425" y="410"/>
                    </a:lnTo>
                    <a:lnTo>
                      <a:pt x="1431" y="410"/>
                    </a:lnTo>
                    <a:lnTo>
                      <a:pt x="1431" y="414"/>
                    </a:lnTo>
                    <a:lnTo>
                      <a:pt x="1445" y="414"/>
                    </a:lnTo>
                    <a:lnTo>
                      <a:pt x="1445" y="424"/>
                    </a:lnTo>
                    <a:lnTo>
                      <a:pt x="1449" y="424"/>
                    </a:lnTo>
                    <a:lnTo>
                      <a:pt x="1449" y="428"/>
                    </a:lnTo>
                    <a:lnTo>
                      <a:pt x="1453" y="428"/>
                    </a:lnTo>
                    <a:lnTo>
                      <a:pt x="1453" y="434"/>
                    </a:lnTo>
                    <a:lnTo>
                      <a:pt x="1457" y="434"/>
                    </a:lnTo>
                    <a:lnTo>
                      <a:pt x="1457" y="438"/>
                    </a:lnTo>
                    <a:lnTo>
                      <a:pt x="1467" y="438"/>
                    </a:lnTo>
                    <a:lnTo>
                      <a:pt x="1467" y="442"/>
                    </a:lnTo>
                    <a:lnTo>
                      <a:pt x="1483" y="442"/>
                    </a:lnTo>
                    <a:lnTo>
                      <a:pt x="1483" y="448"/>
                    </a:lnTo>
                    <a:lnTo>
                      <a:pt x="1531" y="448"/>
                    </a:lnTo>
                    <a:lnTo>
                      <a:pt x="1531" y="452"/>
                    </a:lnTo>
                    <a:lnTo>
                      <a:pt x="1553" y="452"/>
                    </a:lnTo>
                    <a:lnTo>
                      <a:pt x="1553" y="458"/>
                    </a:lnTo>
                    <a:lnTo>
                      <a:pt x="1565" y="458"/>
                    </a:lnTo>
                    <a:lnTo>
                      <a:pt x="1565" y="462"/>
                    </a:lnTo>
                    <a:lnTo>
                      <a:pt x="1573" y="462"/>
                    </a:lnTo>
                    <a:lnTo>
                      <a:pt x="1573" y="466"/>
                    </a:lnTo>
                    <a:lnTo>
                      <a:pt x="1581" y="466"/>
                    </a:lnTo>
                    <a:lnTo>
                      <a:pt x="1581" y="472"/>
                    </a:lnTo>
                    <a:lnTo>
                      <a:pt x="1595" y="472"/>
                    </a:lnTo>
                    <a:lnTo>
                      <a:pt x="1595" y="476"/>
                    </a:lnTo>
                    <a:lnTo>
                      <a:pt x="1599" y="476"/>
                    </a:lnTo>
                    <a:lnTo>
                      <a:pt x="1599" y="482"/>
                    </a:lnTo>
                    <a:lnTo>
                      <a:pt x="1605" y="482"/>
                    </a:lnTo>
                    <a:lnTo>
                      <a:pt x="1605" y="490"/>
                    </a:lnTo>
                    <a:lnTo>
                      <a:pt x="1611" y="490"/>
                    </a:lnTo>
                    <a:lnTo>
                      <a:pt x="1611" y="500"/>
                    </a:lnTo>
                    <a:lnTo>
                      <a:pt x="1621" y="500"/>
                    </a:lnTo>
                    <a:lnTo>
                      <a:pt x="1621" y="504"/>
                    </a:lnTo>
                    <a:lnTo>
                      <a:pt x="1629" y="504"/>
                    </a:lnTo>
                    <a:lnTo>
                      <a:pt x="1629" y="510"/>
                    </a:lnTo>
                    <a:lnTo>
                      <a:pt x="1645" y="510"/>
                    </a:lnTo>
                    <a:lnTo>
                      <a:pt x="1645" y="514"/>
                    </a:lnTo>
                    <a:lnTo>
                      <a:pt x="1663" y="514"/>
                    </a:lnTo>
                    <a:lnTo>
                      <a:pt x="1663" y="520"/>
                    </a:lnTo>
                    <a:lnTo>
                      <a:pt x="1691" y="520"/>
                    </a:lnTo>
                    <a:lnTo>
                      <a:pt x="1691" y="524"/>
                    </a:lnTo>
                    <a:lnTo>
                      <a:pt x="1699" y="524"/>
                    </a:lnTo>
                    <a:lnTo>
                      <a:pt x="1699" y="528"/>
                    </a:lnTo>
                    <a:lnTo>
                      <a:pt x="1731" y="528"/>
                    </a:lnTo>
                    <a:lnTo>
                      <a:pt x="1731" y="534"/>
                    </a:lnTo>
                    <a:lnTo>
                      <a:pt x="1763" y="534"/>
                    </a:lnTo>
                    <a:lnTo>
                      <a:pt x="1763" y="538"/>
                    </a:lnTo>
                    <a:lnTo>
                      <a:pt x="1765" y="538"/>
                    </a:lnTo>
                    <a:lnTo>
                      <a:pt x="1765" y="548"/>
                    </a:lnTo>
                    <a:lnTo>
                      <a:pt x="1779" y="548"/>
                    </a:lnTo>
                    <a:lnTo>
                      <a:pt x="1779" y="552"/>
                    </a:lnTo>
                    <a:lnTo>
                      <a:pt x="1781" y="552"/>
                    </a:lnTo>
                    <a:lnTo>
                      <a:pt x="1781" y="558"/>
                    </a:lnTo>
                    <a:lnTo>
                      <a:pt x="1793" y="558"/>
                    </a:lnTo>
                    <a:lnTo>
                      <a:pt x="1793" y="562"/>
                    </a:lnTo>
                    <a:lnTo>
                      <a:pt x="1795" y="562"/>
                    </a:lnTo>
                    <a:lnTo>
                      <a:pt x="1795" y="566"/>
                    </a:lnTo>
                    <a:lnTo>
                      <a:pt x="1811" y="566"/>
                    </a:lnTo>
                    <a:lnTo>
                      <a:pt x="1811" y="572"/>
                    </a:lnTo>
                    <a:lnTo>
                      <a:pt x="1819" y="572"/>
                    </a:lnTo>
                    <a:lnTo>
                      <a:pt x="1819" y="576"/>
                    </a:lnTo>
                    <a:lnTo>
                      <a:pt x="1823" y="576"/>
                    </a:lnTo>
                    <a:lnTo>
                      <a:pt x="1823" y="582"/>
                    </a:lnTo>
                    <a:lnTo>
                      <a:pt x="1873" y="582"/>
                    </a:lnTo>
                    <a:lnTo>
                      <a:pt x="1873" y="590"/>
                    </a:lnTo>
                    <a:lnTo>
                      <a:pt x="1893" y="590"/>
                    </a:lnTo>
                    <a:lnTo>
                      <a:pt x="1893" y="596"/>
                    </a:lnTo>
                    <a:lnTo>
                      <a:pt x="1903" y="596"/>
                    </a:lnTo>
                    <a:lnTo>
                      <a:pt x="1903" y="600"/>
                    </a:lnTo>
                    <a:lnTo>
                      <a:pt x="1911" y="600"/>
                    </a:lnTo>
                    <a:lnTo>
                      <a:pt x="1911" y="604"/>
                    </a:lnTo>
                    <a:lnTo>
                      <a:pt x="1919" y="604"/>
                    </a:lnTo>
                    <a:lnTo>
                      <a:pt x="1919" y="610"/>
                    </a:lnTo>
                    <a:lnTo>
                      <a:pt x="1923" y="610"/>
                    </a:lnTo>
                    <a:lnTo>
                      <a:pt x="1931" y="610"/>
                    </a:lnTo>
                    <a:lnTo>
                      <a:pt x="1931" y="614"/>
                    </a:lnTo>
                    <a:lnTo>
                      <a:pt x="1945" y="614"/>
                    </a:lnTo>
                    <a:lnTo>
                      <a:pt x="1945" y="620"/>
                    </a:lnTo>
                    <a:lnTo>
                      <a:pt x="1955" y="620"/>
                    </a:lnTo>
                    <a:lnTo>
                      <a:pt x="1955" y="624"/>
                    </a:lnTo>
                    <a:lnTo>
                      <a:pt x="1969" y="624"/>
                    </a:lnTo>
                    <a:lnTo>
                      <a:pt x="1969" y="628"/>
                    </a:lnTo>
                    <a:lnTo>
                      <a:pt x="1977" y="628"/>
                    </a:lnTo>
                    <a:lnTo>
                      <a:pt x="1977" y="634"/>
                    </a:lnTo>
                    <a:lnTo>
                      <a:pt x="1995" y="634"/>
                    </a:lnTo>
                    <a:lnTo>
                      <a:pt x="1995" y="638"/>
                    </a:lnTo>
                    <a:lnTo>
                      <a:pt x="2001" y="638"/>
                    </a:lnTo>
                    <a:lnTo>
                      <a:pt x="2001" y="644"/>
                    </a:lnTo>
                    <a:lnTo>
                      <a:pt x="2019" y="644"/>
                    </a:lnTo>
                    <a:lnTo>
                      <a:pt x="2019" y="648"/>
                    </a:lnTo>
                    <a:lnTo>
                      <a:pt x="2021" y="648"/>
                    </a:lnTo>
                    <a:lnTo>
                      <a:pt x="2021" y="652"/>
                    </a:lnTo>
                    <a:lnTo>
                      <a:pt x="2029" y="652"/>
                    </a:lnTo>
                    <a:lnTo>
                      <a:pt x="2029" y="658"/>
                    </a:lnTo>
                    <a:lnTo>
                      <a:pt x="2077" y="658"/>
                    </a:lnTo>
                    <a:lnTo>
                      <a:pt x="2077" y="662"/>
                    </a:lnTo>
                    <a:lnTo>
                      <a:pt x="2085" y="662"/>
                    </a:lnTo>
                    <a:lnTo>
                      <a:pt x="2085" y="668"/>
                    </a:lnTo>
                    <a:lnTo>
                      <a:pt x="2091" y="668"/>
                    </a:lnTo>
                    <a:lnTo>
                      <a:pt x="2091" y="676"/>
                    </a:lnTo>
                    <a:lnTo>
                      <a:pt x="2111" y="676"/>
                    </a:lnTo>
                    <a:lnTo>
                      <a:pt x="2111" y="682"/>
                    </a:lnTo>
                    <a:lnTo>
                      <a:pt x="2117" y="682"/>
                    </a:lnTo>
                    <a:lnTo>
                      <a:pt x="2117" y="686"/>
                    </a:lnTo>
                    <a:lnTo>
                      <a:pt x="2135" y="686"/>
                    </a:lnTo>
                    <a:lnTo>
                      <a:pt x="2135" y="692"/>
                    </a:lnTo>
                    <a:lnTo>
                      <a:pt x="2143" y="692"/>
                    </a:lnTo>
                    <a:lnTo>
                      <a:pt x="2143" y="696"/>
                    </a:lnTo>
                    <a:lnTo>
                      <a:pt x="2145" y="696"/>
                    </a:lnTo>
                    <a:lnTo>
                      <a:pt x="2145" y="700"/>
                    </a:lnTo>
                    <a:lnTo>
                      <a:pt x="2155" y="700"/>
                    </a:lnTo>
                    <a:lnTo>
                      <a:pt x="2155" y="710"/>
                    </a:lnTo>
                    <a:lnTo>
                      <a:pt x="2179" y="710"/>
                    </a:lnTo>
                    <a:lnTo>
                      <a:pt x="2179" y="720"/>
                    </a:lnTo>
                    <a:lnTo>
                      <a:pt x="2185" y="720"/>
                    </a:lnTo>
                    <a:lnTo>
                      <a:pt x="2185" y="724"/>
                    </a:lnTo>
                    <a:lnTo>
                      <a:pt x="2191" y="724"/>
                    </a:lnTo>
                    <a:lnTo>
                      <a:pt x="2191" y="730"/>
                    </a:lnTo>
                    <a:lnTo>
                      <a:pt x="2221" y="730"/>
                    </a:lnTo>
                    <a:lnTo>
                      <a:pt x="2221" y="734"/>
                    </a:lnTo>
                    <a:lnTo>
                      <a:pt x="2257" y="734"/>
                    </a:lnTo>
                    <a:lnTo>
                      <a:pt x="2257" y="738"/>
                    </a:lnTo>
                    <a:lnTo>
                      <a:pt x="2299" y="738"/>
                    </a:lnTo>
                    <a:lnTo>
                      <a:pt x="2299" y="748"/>
                    </a:lnTo>
                    <a:lnTo>
                      <a:pt x="2301" y="748"/>
                    </a:lnTo>
                    <a:lnTo>
                      <a:pt x="2301" y="754"/>
                    </a:lnTo>
                    <a:lnTo>
                      <a:pt x="2311" y="754"/>
                    </a:lnTo>
                    <a:lnTo>
                      <a:pt x="2311" y="758"/>
                    </a:lnTo>
                    <a:lnTo>
                      <a:pt x="2317" y="758"/>
                    </a:lnTo>
                    <a:lnTo>
                      <a:pt x="2317" y="762"/>
                    </a:lnTo>
                    <a:lnTo>
                      <a:pt x="2319" y="762"/>
                    </a:lnTo>
                    <a:lnTo>
                      <a:pt x="2319" y="768"/>
                    </a:lnTo>
                    <a:lnTo>
                      <a:pt x="2343" y="768"/>
                    </a:lnTo>
                    <a:lnTo>
                      <a:pt x="2343" y="772"/>
                    </a:lnTo>
                    <a:lnTo>
                      <a:pt x="2351" y="772"/>
                    </a:lnTo>
                    <a:lnTo>
                      <a:pt x="2351" y="782"/>
                    </a:lnTo>
                    <a:lnTo>
                      <a:pt x="2365" y="782"/>
                    </a:lnTo>
                    <a:lnTo>
                      <a:pt x="2365" y="786"/>
                    </a:lnTo>
                    <a:lnTo>
                      <a:pt x="2387" y="786"/>
                    </a:lnTo>
                    <a:lnTo>
                      <a:pt x="2387" y="792"/>
                    </a:lnTo>
                    <a:lnTo>
                      <a:pt x="2393" y="792"/>
                    </a:lnTo>
                    <a:lnTo>
                      <a:pt x="2393" y="796"/>
                    </a:lnTo>
                    <a:lnTo>
                      <a:pt x="2401" y="796"/>
                    </a:lnTo>
                    <a:lnTo>
                      <a:pt x="2401" y="802"/>
                    </a:lnTo>
                    <a:lnTo>
                      <a:pt x="2411" y="802"/>
                    </a:lnTo>
                    <a:lnTo>
                      <a:pt x="2411" y="806"/>
                    </a:lnTo>
                    <a:lnTo>
                      <a:pt x="2417" y="806"/>
                    </a:lnTo>
                    <a:lnTo>
                      <a:pt x="2417" y="810"/>
                    </a:lnTo>
                    <a:lnTo>
                      <a:pt x="2425" y="810"/>
                    </a:lnTo>
                    <a:lnTo>
                      <a:pt x="2443" y="810"/>
                    </a:lnTo>
                    <a:lnTo>
                      <a:pt x="2445" y="810"/>
                    </a:lnTo>
                    <a:lnTo>
                      <a:pt x="2457" y="810"/>
                    </a:lnTo>
                    <a:lnTo>
                      <a:pt x="2457" y="820"/>
                    </a:lnTo>
                    <a:lnTo>
                      <a:pt x="2459" y="820"/>
                    </a:lnTo>
                    <a:lnTo>
                      <a:pt x="2459" y="826"/>
                    </a:lnTo>
                    <a:lnTo>
                      <a:pt x="2461" y="826"/>
                    </a:lnTo>
                    <a:lnTo>
                      <a:pt x="2469" y="826"/>
                    </a:lnTo>
                    <a:lnTo>
                      <a:pt x="2469" y="830"/>
                    </a:lnTo>
                    <a:lnTo>
                      <a:pt x="2473" y="830"/>
                    </a:lnTo>
                    <a:lnTo>
                      <a:pt x="2473" y="836"/>
                    </a:lnTo>
                    <a:lnTo>
                      <a:pt x="2481" y="836"/>
                    </a:lnTo>
                    <a:lnTo>
                      <a:pt x="2481" y="840"/>
                    </a:lnTo>
                    <a:lnTo>
                      <a:pt x="2491" y="840"/>
                    </a:lnTo>
                    <a:lnTo>
                      <a:pt x="2491" y="844"/>
                    </a:lnTo>
                    <a:lnTo>
                      <a:pt x="2495" y="844"/>
                    </a:lnTo>
                    <a:lnTo>
                      <a:pt x="2501" y="844"/>
                    </a:lnTo>
                    <a:lnTo>
                      <a:pt x="2507" y="844"/>
                    </a:lnTo>
                    <a:lnTo>
                      <a:pt x="2509" y="844"/>
                    </a:lnTo>
                    <a:lnTo>
                      <a:pt x="2511" y="844"/>
                    </a:lnTo>
                    <a:lnTo>
                      <a:pt x="2511" y="850"/>
                    </a:lnTo>
                    <a:lnTo>
                      <a:pt x="2517" y="850"/>
                    </a:lnTo>
                    <a:lnTo>
                      <a:pt x="2523" y="850"/>
                    </a:lnTo>
                    <a:lnTo>
                      <a:pt x="2523" y="854"/>
                    </a:lnTo>
                    <a:lnTo>
                      <a:pt x="2533" y="854"/>
                    </a:lnTo>
                    <a:lnTo>
                      <a:pt x="2535" y="854"/>
                    </a:lnTo>
                    <a:lnTo>
                      <a:pt x="2535" y="860"/>
                    </a:lnTo>
                    <a:lnTo>
                      <a:pt x="2549" y="860"/>
                    </a:lnTo>
                    <a:lnTo>
                      <a:pt x="2549" y="866"/>
                    </a:lnTo>
                    <a:lnTo>
                      <a:pt x="2565" y="866"/>
                    </a:lnTo>
                    <a:lnTo>
                      <a:pt x="2565" y="870"/>
                    </a:lnTo>
                    <a:lnTo>
                      <a:pt x="2581" y="870"/>
                    </a:lnTo>
                    <a:lnTo>
                      <a:pt x="2581" y="876"/>
                    </a:lnTo>
                    <a:lnTo>
                      <a:pt x="2585" y="876"/>
                    </a:lnTo>
                    <a:lnTo>
                      <a:pt x="2589" y="876"/>
                    </a:lnTo>
                    <a:lnTo>
                      <a:pt x="2593" y="876"/>
                    </a:lnTo>
                    <a:lnTo>
                      <a:pt x="2599" y="876"/>
                    </a:lnTo>
                    <a:lnTo>
                      <a:pt x="2601" y="876"/>
                    </a:lnTo>
                    <a:lnTo>
                      <a:pt x="2601" y="880"/>
                    </a:lnTo>
                    <a:lnTo>
                      <a:pt x="2609" y="880"/>
                    </a:lnTo>
                    <a:lnTo>
                      <a:pt x="2609" y="886"/>
                    </a:lnTo>
                    <a:lnTo>
                      <a:pt x="2617" y="886"/>
                    </a:lnTo>
                    <a:lnTo>
                      <a:pt x="2627" y="886"/>
                    </a:lnTo>
                    <a:lnTo>
                      <a:pt x="2627" y="892"/>
                    </a:lnTo>
                    <a:lnTo>
                      <a:pt x="2643" y="892"/>
                    </a:lnTo>
                    <a:lnTo>
                      <a:pt x="2643" y="896"/>
                    </a:lnTo>
                    <a:lnTo>
                      <a:pt x="2657" y="896"/>
                    </a:lnTo>
                    <a:lnTo>
                      <a:pt x="2659" y="896"/>
                    </a:lnTo>
                    <a:lnTo>
                      <a:pt x="2663" y="896"/>
                    </a:lnTo>
                    <a:lnTo>
                      <a:pt x="2673" y="896"/>
                    </a:lnTo>
                    <a:lnTo>
                      <a:pt x="2677" y="896"/>
                    </a:lnTo>
                    <a:lnTo>
                      <a:pt x="2681" y="896"/>
                    </a:lnTo>
                    <a:lnTo>
                      <a:pt x="2681" y="902"/>
                    </a:lnTo>
                    <a:lnTo>
                      <a:pt x="2683" y="902"/>
                    </a:lnTo>
                    <a:lnTo>
                      <a:pt x="2683" y="908"/>
                    </a:lnTo>
                    <a:lnTo>
                      <a:pt x="2701" y="908"/>
                    </a:lnTo>
                    <a:lnTo>
                      <a:pt x="2705" y="908"/>
                    </a:lnTo>
                    <a:lnTo>
                      <a:pt x="2713" y="908"/>
                    </a:lnTo>
                    <a:lnTo>
                      <a:pt x="2715" y="908"/>
                    </a:lnTo>
                    <a:lnTo>
                      <a:pt x="2717" y="908"/>
                    </a:lnTo>
                    <a:lnTo>
                      <a:pt x="2727" y="908"/>
                    </a:lnTo>
                    <a:lnTo>
                      <a:pt x="2731" y="908"/>
                    </a:lnTo>
                    <a:lnTo>
                      <a:pt x="2733" y="908"/>
                    </a:lnTo>
                    <a:lnTo>
                      <a:pt x="2735" y="908"/>
                    </a:lnTo>
                    <a:lnTo>
                      <a:pt x="2739" y="908"/>
                    </a:lnTo>
                    <a:lnTo>
                      <a:pt x="2743" y="908"/>
                    </a:lnTo>
                    <a:lnTo>
                      <a:pt x="2747" y="908"/>
                    </a:lnTo>
                    <a:lnTo>
                      <a:pt x="2747" y="914"/>
                    </a:lnTo>
                    <a:lnTo>
                      <a:pt x="2751" y="914"/>
                    </a:lnTo>
                    <a:lnTo>
                      <a:pt x="2755" y="914"/>
                    </a:lnTo>
                    <a:lnTo>
                      <a:pt x="2755" y="920"/>
                    </a:lnTo>
                    <a:lnTo>
                      <a:pt x="2757" y="920"/>
                    </a:lnTo>
                    <a:lnTo>
                      <a:pt x="2757" y="928"/>
                    </a:lnTo>
                    <a:lnTo>
                      <a:pt x="2767" y="928"/>
                    </a:lnTo>
                    <a:lnTo>
                      <a:pt x="2779" y="928"/>
                    </a:lnTo>
                    <a:lnTo>
                      <a:pt x="2779" y="934"/>
                    </a:lnTo>
                    <a:lnTo>
                      <a:pt x="2785" y="934"/>
                    </a:lnTo>
                    <a:lnTo>
                      <a:pt x="2799" y="934"/>
                    </a:lnTo>
                    <a:lnTo>
                      <a:pt x="2805" y="934"/>
                    </a:lnTo>
                    <a:lnTo>
                      <a:pt x="2807" y="934"/>
                    </a:lnTo>
                    <a:lnTo>
                      <a:pt x="2809" y="934"/>
                    </a:lnTo>
                    <a:lnTo>
                      <a:pt x="2809" y="940"/>
                    </a:lnTo>
                    <a:lnTo>
                      <a:pt x="2813" y="940"/>
                    </a:lnTo>
                    <a:lnTo>
                      <a:pt x="2813" y="946"/>
                    </a:lnTo>
                    <a:lnTo>
                      <a:pt x="2821" y="946"/>
                    </a:lnTo>
                    <a:lnTo>
                      <a:pt x="2831" y="946"/>
                    </a:lnTo>
                    <a:lnTo>
                      <a:pt x="2831" y="960"/>
                    </a:lnTo>
                    <a:lnTo>
                      <a:pt x="2833" y="960"/>
                    </a:lnTo>
                    <a:lnTo>
                      <a:pt x="2837" y="960"/>
                    </a:lnTo>
                    <a:lnTo>
                      <a:pt x="2837" y="968"/>
                    </a:lnTo>
                    <a:lnTo>
                      <a:pt x="2841" y="968"/>
                    </a:lnTo>
                    <a:lnTo>
                      <a:pt x="2843" y="968"/>
                    </a:lnTo>
                    <a:lnTo>
                      <a:pt x="2847" y="968"/>
                    </a:lnTo>
                    <a:lnTo>
                      <a:pt x="2857" y="968"/>
                    </a:lnTo>
                    <a:lnTo>
                      <a:pt x="2857" y="974"/>
                    </a:lnTo>
                    <a:lnTo>
                      <a:pt x="2859" y="974"/>
                    </a:lnTo>
                    <a:lnTo>
                      <a:pt x="2859" y="980"/>
                    </a:lnTo>
                    <a:lnTo>
                      <a:pt x="2865" y="980"/>
                    </a:lnTo>
                    <a:lnTo>
                      <a:pt x="2865" y="988"/>
                    </a:lnTo>
                    <a:lnTo>
                      <a:pt x="2871" y="988"/>
                    </a:lnTo>
                    <a:lnTo>
                      <a:pt x="2873" y="988"/>
                    </a:lnTo>
                    <a:lnTo>
                      <a:pt x="2875" y="988"/>
                    </a:lnTo>
                    <a:lnTo>
                      <a:pt x="2881" y="988"/>
                    </a:lnTo>
                    <a:lnTo>
                      <a:pt x="2883" y="988"/>
                    </a:lnTo>
                    <a:lnTo>
                      <a:pt x="2887" y="988"/>
                    </a:lnTo>
                    <a:lnTo>
                      <a:pt x="2889" y="988"/>
                    </a:lnTo>
                    <a:lnTo>
                      <a:pt x="2891" y="988"/>
                    </a:lnTo>
                    <a:lnTo>
                      <a:pt x="2897" y="988"/>
                    </a:lnTo>
                    <a:lnTo>
                      <a:pt x="2909" y="988"/>
                    </a:lnTo>
                    <a:lnTo>
                      <a:pt x="2909" y="996"/>
                    </a:lnTo>
                    <a:lnTo>
                      <a:pt x="2936" y="996"/>
                    </a:lnTo>
                    <a:lnTo>
                      <a:pt x="2946" y="996"/>
                    </a:lnTo>
                    <a:lnTo>
                      <a:pt x="2946" y="1004"/>
                    </a:lnTo>
                    <a:lnTo>
                      <a:pt x="2952" y="1004"/>
                    </a:lnTo>
                    <a:lnTo>
                      <a:pt x="2954" y="1004"/>
                    </a:lnTo>
                    <a:lnTo>
                      <a:pt x="2956" y="1004"/>
                    </a:lnTo>
                    <a:lnTo>
                      <a:pt x="2956" y="1012"/>
                    </a:lnTo>
                    <a:lnTo>
                      <a:pt x="2958" y="1012"/>
                    </a:lnTo>
                    <a:lnTo>
                      <a:pt x="2962" y="1012"/>
                    </a:lnTo>
                    <a:lnTo>
                      <a:pt x="2964" y="1012"/>
                    </a:lnTo>
                    <a:lnTo>
                      <a:pt x="2970" y="1012"/>
                    </a:lnTo>
                    <a:lnTo>
                      <a:pt x="2974" y="1012"/>
                    </a:lnTo>
                    <a:lnTo>
                      <a:pt x="2980" y="1012"/>
                    </a:lnTo>
                    <a:lnTo>
                      <a:pt x="2982" y="1012"/>
                    </a:lnTo>
                    <a:lnTo>
                      <a:pt x="2986" y="1012"/>
                    </a:lnTo>
                    <a:lnTo>
                      <a:pt x="2986" y="1020"/>
                    </a:lnTo>
                    <a:lnTo>
                      <a:pt x="2990" y="1020"/>
                    </a:lnTo>
                    <a:lnTo>
                      <a:pt x="2994" y="1020"/>
                    </a:lnTo>
                    <a:lnTo>
                      <a:pt x="2994" y="1030"/>
                    </a:lnTo>
                    <a:lnTo>
                      <a:pt x="2996" y="1030"/>
                    </a:lnTo>
                    <a:lnTo>
                      <a:pt x="3012" y="1030"/>
                    </a:lnTo>
                    <a:lnTo>
                      <a:pt x="3014" y="1030"/>
                    </a:lnTo>
                    <a:lnTo>
                      <a:pt x="3022" y="1030"/>
                    </a:lnTo>
                    <a:lnTo>
                      <a:pt x="3024" y="1030"/>
                    </a:lnTo>
                    <a:lnTo>
                      <a:pt x="3024" y="1038"/>
                    </a:lnTo>
                    <a:lnTo>
                      <a:pt x="3028" y="1038"/>
                    </a:lnTo>
                    <a:lnTo>
                      <a:pt x="3032" y="1038"/>
                    </a:lnTo>
                    <a:lnTo>
                      <a:pt x="3038" y="1038"/>
                    </a:lnTo>
                    <a:lnTo>
                      <a:pt x="3052" y="1038"/>
                    </a:lnTo>
                    <a:lnTo>
                      <a:pt x="3080" y="1038"/>
                    </a:lnTo>
                    <a:lnTo>
                      <a:pt x="3082" y="1038"/>
                    </a:lnTo>
                    <a:lnTo>
                      <a:pt x="3082" y="1048"/>
                    </a:lnTo>
                    <a:lnTo>
                      <a:pt x="3096" y="1048"/>
                    </a:lnTo>
                    <a:lnTo>
                      <a:pt x="3096" y="1058"/>
                    </a:lnTo>
                    <a:lnTo>
                      <a:pt x="3098" y="1058"/>
                    </a:lnTo>
                    <a:lnTo>
                      <a:pt x="3102" y="1058"/>
                    </a:lnTo>
                    <a:lnTo>
                      <a:pt x="3104" y="1058"/>
                    </a:lnTo>
                    <a:lnTo>
                      <a:pt x="3106" y="1058"/>
                    </a:lnTo>
                    <a:lnTo>
                      <a:pt x="3110" y="1058"/>
                    </a:lnTo>
                    <a:lnTo>
                      <a:pt x="3110" y="1068"/>
                    </a:lnTo>
                    <a:lnTo>
                      <a:pt x="3120" y="1068"/>
                    </a:lnTo>
                    <a:lnTo>
                      <a:pt x="3124" y="1068"/>
                    </a:lnTo>
                    <a:lnTo>
                      <a:pt x="3148" y="1068"/>
                    </a:lnTo>
                    <a:lnTo>
                      <a:pt x="3154" y="1068"/>
                    </a:lnTo>
                    <a:lnTo>
                      <a:pt x="3154" y="1080"/>
                    </a:lnTo>
                    <a:lnTo>
                      <a:pt x="3164" y="1080"/>
                    </a:lnTo>
                    <a:lnTo>
                      <a:pt x="3168" y="1080"/>
                    </a:lnTo>
                    <a:lnTo>
                      <a:pt x="3176" y="1080"/>
                    </a:lnTo>
                    <a:lnTo>
                      <a:pt x="3178" y="1080"/>
                    </a:lnTo>
                    <a:lnTo>
                      <a:pt x="3180" y="1080"/>
                    </a:lnTo>
                    <a:lnTo>
                      <a:pt x="3182" y="1080"/>
                    </a:lnTo>
                    <a:lnTo>
                      <a:pt x="3188" y="1080"/>
                    </a:lnTo>
                    <a:lnTo>
                      <a:pt x="3190" y="1080"/>
                    </a:lnTo>
                    <a:lnTo>
                      <a:pt x="3190" y="1092"/>
                    </a:lnTo>
                    <a:lnTo>
                      <a:pt x="3210" y="1092"/>
                    </a:lnTo>
                    <a:lnTo>
                      <a:pt x="3214" y="1092"/>
                    </a:lnTo>
                    <a:lnTo>
                      <a:pt x="3226" y="1092"/>
                    </a:lnTo>
                    <a:lnTo>
                      <a:pt x="3234" y="1092"/>
                    </a:lnTo>
                    <a:lnTo>
                      <a:pt x="3236" y="1092"/>
                    </a:lnTo>
                    <a:lnTo>
                      <a:pt x="3248" y="1092"/>
                    </a:lnTo>
                    <a:lnTo>
                      <a:pt x="3252" y="1092"/>
                    </a:lnTo>
                    <a:lnTo>
                      <a:pt x="3256" y="1092"/>
                    </a:lnTo>
                    <a:lnTo>
                      <a:pt x="3260" y="1092"/>
                    </a:lnTo>
                    <a:lnTo>
                      <a:pt x="3286" y="1092"/>
                    </a:lnTo>
                    <a:lnTo>
                      <a:pt x="3286" y="1106"/>
                    </a:lnTo>
                    <a:lnTo>
                      <a:pt x="3292" y="1106"/>
                    </a:lnTo>
                    <a:lnTo>
                      <a:pt x="3292" y="1120"/>
                    </a:lnTo>
                    <a:lnTo>
                      <a:pt x="3298" y="1120"/>
                    </a:lnTo>
                    <a:lnTo>
                      <a:pt x="3302" y="1120"/>
                    </a:lnTo>
                    <a:lnTo>
                      <a:pt x="3306" y="1120"/>
                    </a:lnTo>
                    <a:lnTo>
                      <a:pt x="3326" y="1120"/>
                    </a:lnTo>
                    <a:lnTo>
                      <a:pt x="3328" y="1120"/>
                    </a:lnTo>
                    <a:lnTo>
                      <a:pt x="3344" y="1120"/>
                    </a:lnTo>
                    <a:lnTo>
                      <a:pt x="3352" y="1120"/>
                    </a:lnTo>
                    <a:lnTo>
                      <a:pt x="3354" y="1120"/>
                    </a:lnTo>
                    <a:lnTo>
                      <a:pt x="3356" y="1120"/>
                    </a:lnTo>
                    <a:lnTo>
                      <a:pt x="3364" y="1120"/>
                    </a:lnTo>
                    <a:lnTo>
                      <a:pt x="3378" y="1120"/>
                    </a:lnTo>
                    <a:lnTo>
                      <a:pt x="3384" y="1120"/>
                    </a:lnTo>
                    <a:lnTo>
                      <a:pt x="3394" y="1120"/>
                    </a:lnTo>
                    <a:lnTo>
                      <a:pt x="3396" y="1120"/>
                    </a:lnTo>
                    <a:lnTo>
                      <a:pt x="3400" y="1120"/>
                    </a:lnTo>
                    <a:lnTo>
                      <a:pt x="3402" y="1120"/>
                    </a:lnTo>
                    <a:lnTo>
                      <a:pt x="3402" y="1142"/>
                    </a:lnTo>
                    <a:lnTo>
                      <a:pt x="3404" y="1142"/>
                    </a:lnTo>
                    <a:lnTo>
                      <a:pt x="3414" y="1142"/>
                    </a:lnTo>
                    <a:lnTo>
                      <a:pt x="3446" y="1142"/>
                    </a:lnTo>
                    <a:lnTo>
                      <a:pt x="3468" y="1142"/>
                    </a:lnTo>
                    <a:lnTo>
                      <a:pt x="3470" y="1142"/>
                    </a:lnTo>
                    <a:lnTo>
                      <a:pt x="3472" y="1142"/>
                    </a:lnTo>
                    <a:lnTo>
                      <a:pt x="3476" y="1142"/>
                    </a:lnTo>
                    <a:lnTo>
                      <a:pt x="3486" y="1142"/>
                    </a:lnTo>
                    <a:lnTo>
                      <a:pt x="3522" y="1142"/>
                    </a:lnTo>
                    <a:lnTo>
                      <a:pt x="3528" y="1142"/>
                    </a:lnTo>
                    <a:lnTo>
                      <a:pt x="3530" y="1142"/>
                    </a:lnTo>
                    <a:lnTo>
                      <a:pt x="3544" y="1142"/>
                    </a:lnTo>
                    <a:lnTo>
                      <a:pt x="3550" y="1142"/>
                    </a:lnTo>
                    <a:lnTo>
                      <a:pt x="3552" y="1142"/>
                    </a:lnTo>
                    <a:lnTo>
                      <a:pt x="3566" y="1142"/>
                    </a:lnTo>
                    <a:lnTo>
                      <a:pt x="3586" y="1142"/>
                    </a:lnTo>
                    <a:lnTo>
                      <a:pt x="3604" y="1142"/>
                    </a:lnTo>
                    <a:lnTo>
                      <a:pt x="3618" y="1142"/>
                    </a:lnTo>
                    <a:lnTo>
                      <a:pt x="3618" y="1200"/>
                    </a:lnTo>
                    <a:lnTo>
                      <a:pt x="3628" y="1200"/>
                    </a:lnTo>
                    <a:lnTo>
                      <a:pt x="3678" y="1200"/>
                    </a:lnTo>
                    <a:lnTo>
                      <a:pt x="3694" y="1200"/>
                    </a:lnTo>
                    <a:lnTo>
                      <a:pt x="3698" y="1200"/>
                    </a:lnTo>
                    <a:lnTo>
                      <a:pt x="3726" y="1200"/>
                    </a:lnTo>
                    <a:lnTo>
                      <a:pt x="3728" y="1200"/>
                    </a:lnTo>
                    <a:lnTo>
                      <a:pt x="3744" y="1200"/>
                    </a:lnTo>
                    <a:lnTo>
                      <a:pt x="3750" y="1200"/>
                    </a:lnTo>
                    <a:lnTo>
                      <a:pt x="3752" y="1200"/>
                    </a:lnTo>
                    <a:lnTo>
                      <a:pt x="3762" y="1200"/>
                    </a:lnTo>
                    <a:lnTo>
                      <a:pt x="3774" y="1200"/>
                    </a:lnTo>
                    <a:lnTo>
                      <a:pt x="3834" y="1200"/>
                    </a:lnTo>
                    <a:lnTo>
                      <a:pt x="3836" y="1200"/>
                    </a:lnTo>
                  </a:path>
                </a:pathLst>
              </a:custGeom>
              <a:grpFill/>
              <a:ln w="25400">
                <a:solidFill>
                  <a:srgbClr val="919396"/>
                </a:solid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20" name="Line 7">
                <a:extLst>
                  <a:ext uri="{FF2B5EF4-FFF2-40B4-BE49-F238E27FC236}">
                    <a16:creationId xmlns:a16="http://schemas.microsoft.com/office/drawing/2014/main" id="{7B832309-F65F-7AD3-C75F-B2875C578C1E}"/>
                  </a:ext>
                </a:extLst>
              </p:cNvPr>
              <p:cNvSpPr>
                <a:spLocks noChangeShapeType="1"/>
              </p:cNvSpPr>
              <p:nvPr/>
            </p:nvSpPr>
            <p:spPr bwMode="auto">
              <a:xfrm>
                <a:off x="4616" y="1748"/>
                <a:ext cx="0" cy="22"/>
              </a:xfrm>
              <a:prstGeom prst="line">
                <a:avLst/>
              </a:prstGeom>
              <a:grpFill/>
              <a:ln w="15875">
                <a:solidFill>
                  <a:srgbClr val="919396"/>
                </a:solid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21" name="Line 8">
                <a:extLst>
                  <a:ext uri="{FF2B5EF4-FFF2-40B4-BE49-F238E27FC236}">
                    <a16:creationId xmlns:a16="http://schemas.microsoft.com/office/drawing/2014/main" id="{D2939D3C-90C5-605A-A234-4405CBAC7DD1}"/>
                  </a:ext>
                </a:extLst>
              </p:cNvPr>
              <p:cNvSpPr>
                <a:spLocks noChangeShapeType="1"/>
              </p:cNvSpPr>
              <p:nvPr/>
            </p:nvSpPr>
            <p:spPr bwMode="auto">
              <a:xfrm>
                <a:off x="4616" y="1748"/>
                <a:ext cx="0" cy="22"/>
              </a:xfrm>
              <a:prstGeom prst="line">
                <a:avLst/>
              </a:prstGeom>
              <a:grpFill/>
              <a:ln w="15875">
                <a:solidFill>
                  <a:srgbClr val="919396"/>
                </a:solid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23" name="Line 9">
                <a:extLst>
                  <a:ext uri="{FF2B5EF4-FFF2-40B4-BE49-F238E27FC236}">
                    <a16:creationId xmlns:a16="http://schemas.microsoft.com/office/drawing/2014/main" id="{C10142BD-6475-3892-3773-782043B4EB90}"/>
                  </a:ext>
                </a:extLst>
              </p:cNvPr>
              <p:cNvSpPr>
                <a:spLocks noChangeShapeType="1"/>
              </p:cNvSpPr>
              <p:nvPr/>
            </p:nvSpPr>
            <p:spPr bwMode="auto">
              <a:xfrm>
                <a:off x="4556" y="1748"/>
                <a:ext cx="0" cy="22"/>
              </a:xfrm>
              <a:prstGeom prst="line">
                <a:avLst/>
              </a:prstGeom>
              <a:grpFill/>
              <a:ln w="15875">
                <a:solidFill>
                  <a:srgbClr val="919396"/>
                </a:solid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24" name="Line 10">
                <a:extLst>
                  <a:ext uri="{FF2B5EF4-FFF2-40B4-BE49-F238E27FC236}">
                    <a16:creationId xmlns:a16="http://schemas.microsoft.com/office/drawing/2014/main" id="{3FF331DD-BE66-3689-1194-1304265808EB}"/>
                  </a:ext>
                </a:extLst>
              </p:cNvPr>
              <p:cNvSpPr>
                <a:spLocks noChangeShapeType="1"/>
              </p:cNvSpPr>
              <p:nvPr/>
            </p:nvSpPr>
            <p:spPr bwMode="auto">
              <a:xfrm>
                <a:off x="4546" y="1748"/>
                <a:ext cx="0" cy="22"/>
              </a:xfrm>
              <a:prstGeom prst="line">
                <a:avLst/>
              </a:prstGeom>
              <a:grpFill/>
              <a:ln w="15875">
                <a:solidFill>
                  <a:srgbClr val="919396"/>
                </a:solid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25" name="Line 11">
                <a:extLst>
                  <a:ext uri="{FF2B5EF4-FFF2-40B4-BE49-F238E27FC236}">
                    <a16:creationId xmlns:a16="http://schemas.microsoft.com/office/drawing/2014/main" id="{47971032-D541-0478-9A0E-2BFF698811F9}"/>
                  </a:ext>
                </a:extLst>
              </p:cNvPr>
              <p:cNvSpPr>
                <a:spLocks noChangeShapeType="1"/>
              </p:cNvSpPr>
              <p:nvPr/>
            </p:nvSpPr>
            <p:spPr bwMode="auto">
              <a:xfrm>
                <a:off x="4534" y="1748"/>
                <a:ext cx="0" cy="22"/>
              </a:xfrm>
              <a:prstGeom prst="line">
                <a:avLst/>
              </a:prstGeom>
              <a:grpFill/>
              <a:ln w="15875">
                <a:solidFill>
                  <a:srgbClr val="919396"/>
                </a:solid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26" name="Line 12">
                <a:extLst>
                  <a:ext uri="{FF2B5EF4-FFF2-40B4-BE49-F238E27FC236}">
                    <a16:creationId xmlns:a16="http://schemas.microsoft.com/office/drawing/2014/main" id="{86472B2E-C57C-281B-5A90-26FD77C9756D}"/>
                  </a:ext>
                </a:extLst>
              </p:cNvPr>
              <p:cNvSpPr>
                <a:spLocks noChangeShapeType="1"/>
              </p:cNvSpPr>
              <p:nvPr/>
            </p:nvSpPr>
            <p:spPr bwMode="auto">
              <a:xfrm>
                <a:off x="4532" y="1748"/>
                <a:ext cx="0" cy="22"/>
              </a:xfrm>
              <a:prstGeom prst="line">
                <a:avLst/>
              </a:prstGeom>
              <a:grpFill/>
              <a:ln w="15875">
                <a:solidFill>
                  <a:srgbClr val="919396"/>
                </a:solid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27" name="Line 13">
                <a:extLst>
                  <a:ext uri="{FF2B5EF4-FFF2-40B4-BE49-F238E27FC236}">
                    <a16:creationId xmlns:a16="http://schemas.microsoft.com/office/drawing/2014/main" id="{0789F262-11AC-8BB3-DC17-93B68E406DB8}"/>
                  </a:ext>
                </a:extLst>
              </p:cNvPr>
              <p:cNvSpPr>
                <a:spLocks noChangeShapeType="1"/>
              </p:cNvSpPr>
              <p:nvPr/>
            </p:nvSpPr>
            <p:spPr bwMode="auto">
              <a:xfrm>
                <a:off x="4526" y="1748"/>
                <a:ext cx="0" cy="22"/>
              </a:xfrm>
              <a:prstGeom prst="line">
                <a:avLst/>
              </a:prstGeom>
              <a:grpFill/>
              <a:ln w="15875">
                <a:solidFill>
                  <a:srgbClr val="919396"/>
                </a:solid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28" name="Line 14">
                <a:extLst>
                  <a:ext uri="{FF2B5EF4-FFF2-40B4-BE49-F238E27FC236}">
                    <a16:creationId xmlns:a16="http://schemas.microsoft.com/office/drawing/2014/main" id="{8F96313E-5195-AAE0-420F-4DE1BFB0515B}"/>
                  </a:ext>
                </a:extLst>
              </p:cNvPr>
              <p:cNvSpPr>
                <a:spLocks noChangeShapeType="1"/>
              </p:cNvSpPr>
              <p:nvPr/>
            </p:nvSpPr>
            <p:spPr bwMode="auto">
              <a:xfrm>
                <a:off x="4512" y="1748"/>
                <a:ext cx="0" cy="22"/>
              </a:xfrm>
              <a:prstGeom prst="line">
                <a:avLst/>
              </a:prstGeom>
              <a:grpFill/>
              <a:ln w="15875">
                <a:solidFill>
                  <a:srgbClr val="919396"/>
                </a:solid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29" name="Line 15">
                <a:extLst>
                  <a:ext uri="{FF2B5EF4-FFF2-40B4-BE49-F238E27FC236}">
                    <a16:creationId xmlns:a16="http://schemas.microsoft.com/office/drawing/2014/main" id="{550EF997-5A43-A29F-0AD0-919B8E4BF75A}"/>
                  </a:ext>
                </a:extLst>
              </p:cNvPr>
              <p:cNvSpPr>
                <a:spLocks noChangeShapeType="1"/>
              </p:cNvSpPr>
              <p:nvPr/>
            </p:nvSpPr>
            <p:spPr bwMode="auto">
              <a:xfrm>
                <a:off x="4508" y="1748"/>
                <a:ext cx="0" cy="22"/>
              </a:xfrm>
              <a:prstGeom prst="line">
                <a:avLst/>
              </a:prstGeom>
              <a:grpFill/>
              <a:ln w="15875">
                <a:solidFill>
                  <a:srgbClr val="919396"/>
                </a:solid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30" name="Line 16">
                <a:extLst>
                  <a:ext uri="{FF2B5EF4-FFF2-40B4-BE49-F238E27FC236}">
                    <a16:creationId xmlns:a16="http://schemas.microsoft.com/office/drawing/2014/main" id="{23ECF434-C8E4-389D-A17D-1BBD4E76B0A4}"/>
                  </a:ext>
                </a:extLst>
              </p:cNvPr>
              <p:cNvSpPr>
                <a:spLocks noChangeShapeType="1"/>
              </p:cNvSpPr>
              <p:nvPr/>
            </p:nvSpPr>
            <p:spPr bwMode="auto">
              <a:xfrm>
                <a:off x="4480" y="1748"/>
                <a:ext cx="0" cy="22"/>
              </a:xfrm>
              <a:prstGeom prst="line">
                <a:avLst/>
              </a:prstGeom>
              <a:grpFill/>
              <a:ln w="15875">
                <a:solidFill>
                  <a:srgbClr val="919396"/>
                </a:solid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31" name="Line 17">
                <a:extLst>
                  <a:ext uri="{FF2B5EF4-FFF2-40B4-BE49-F238E27FC236}">
                    <a16:creationId xmlns:a16="http://schemas.microsoft.com/office/drawing/2014/main" id="{1112E8DE-C62A-F88F-C5F8-1A2B8BAA6558}"/>
                  </a:ext>
                </a:extLst>
              </p:cNvPr>
              <p:cNvSpPr>
                <a:spLocks noChangeShapeType="1"/>
              </p:cNvSpPr>
              <p:nvPr/>
            </p:nvSpPr>
            <p:spPr bwMode="auto">
              <a:xfrm>
                <a:off x="4476" y="1748"/>
                <a:ext cx="0" cy="22"/>
              </a:xfrm>
              <a:prstGeom prst="line">
                <a:avLst/>
              </a:prstGeom>
              <a:grpFill/>
              <a:ln w="15875">
                <a:solidFill>
                  <a:srgbClr val="919396"/>
                </a:solid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32" name="Line 18">
                <a:extLst>
                  <a:ext uri="{FF2B5EF4-FFF2-40B4-BE49-F238E27FC236}">
                    <a16:creationId xmlns:a16="http://schemas.microsoft.com/office/drawing/2014/main" id="{9EF2AC30-503F-D152-B2F1-A85ED97A5923}"/>
                  </a:ext>
                </a:extLst>
              </p:cNvPr>
              <p:cNvSpPr>
                <a:spLocks noChangeShapeType="1"/>
              </p:cNvSpPr>
              <p:nvPr/>
            </p:nvSpPr>
            <p:spPr bwMode="auto">
              <a:xfrm>
                <a:off x="4460" y="1748"/>
                <a:ext cx="0" cy="22"/>
              </a:xfrm>
              <a:prstGeom prst="line">
                <a:avLst/>
              </a:prstGeom>
              <a:grpFill/>
              <a:ln w="15875">
                <a:solidFill>
                  <a:srgbClr val="919396"/>
                </a:solid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33" name="Line 19">
                <a:extLst>
                  <a:ext uri="{FF2B5EF4-FFF2-40B4-BE49-F238E27FC236}">
                    <a16:creationId xmlns:a16="http://schemas.microsoft.com/office/drawing/2014/main" id="{F7A3BD09-64F4-F1B9-0097-CA8D30EE587A}"/>
                  </a:ext>
                </a:extLst>
              </p:cNvPr>
              <p:cNvSpPr>
                <a:spLocks noChangeShapeType="1"/>
              </p:cNvSpPr>
              <p:nvPr/>
            </p:nvSpPr>
            <p:spPr bwMode="auto">
              <a:xfrm>
                <a:off x="4410" y="1748"/>
                <a:ext cx="0" cy="22"/>
              </a:xfrm>
              <a:prstGeom prst="line">
                <a:avLst/>
              </a:prstGeom>
              <a:grpFill/>
              <a:ln w="15875">
                <a:solidFill>
                  <a:srgbClr val="919396"/>
                </a:solid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34" name="Line 20">
                <a:extLst>
                  <a:ext uri="{FF2B5EF4-FFF2-40B4-BE49-F238E27FC236}">
                    <a16:creationId xmlns:a16="http://schemas.microsoft.com/office/drawing/2014/main" id="{BB5F5278-8B7A-4A8A-9F0B-32D646B93627}"/>
                  </a:ext>
                </a:extLst>
              </p:cNvPr>
              <p:cNvSpPr>
                <a:spLocks noChangeShapeType="1"/>
              </p:cNvSpPr>
              <p:nvPr/>
            </p:nvSpPr>
            <p:spPr bwMode="auto">
              <a:xfrm>
                <a:off x="4386" y="1690"/>
                <a:ext cx="0" cy="22"/>
              </a:xfrm>
              <a:prstGeom prst="line">
                <a:avLst/>
              </a:prstGeom>
              <a:grpFill/>
              <a:ln w="15875">
                <a:solidFill>
                  <a:srgbClr val="919396"/>
                </a:solid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35" name="Line 21">
                <a:extLst>
                  <a:ext uri="{FF2B5EF4-FFF2-40B4-BE49-F238E27FC236}">
                    <a16:creationId xmlns:a16="http://schemas.microsoft.com/office/drawing/2014/main" id="{897B635F-3C3A-76C7-DFA9-CDE89B8A6A35}"/>
                  </a:ext>
                </a:extLst>
              </p:cNvPr>
              <p:cNvSpPr>
                <a:spLocks noChangeShapeType="1"/>
              </p:cNvSpPr>
              <p:nvPr/>
            </p:nvSpPr>
            <p:spPr bwMode="auto">
              <a:xfrm>
                <a:off x="4368" y="1690"/>
                <a:ext cx="0" cy="22"/>
              </a:xfrm>
              <a:prstGeom prst="line">
                <a:avLst/>
              </a:prstGeom>
              <a:grpFill/>
              <a:ln w="15875">
                <a:solidFill>
                  <a:srgbClr val="919396"/>
                </a:solid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36" name="Line 22">
                <a:extLst>
                  <a:ext uri="{FF2B5EF4-FFF2-40B4-BE49-F238E27FC236}">
                    <a16:creationId xmlns:a16="http://schemas.microsoft.com/office/drawing/2014/main" id="{35321457-A073-0A1D-EF57-F7F14F896E17}"/>
                  </a:ext>
                </a:extLst>
              </p:cNvPr>
              <p:cNvSpPr>
                <a:spLocks noChangeShapeType="1"/>
              </p:cNvSpPr>
              <p:nvPr/>
            </p:nvSpPr>
            <p:spPr bwMode="auto">
              <a:xfrm>
                <a:off x="4348" y="1690"/>
                <a:ext cx="0" cy="22"/>
              </a:xfrm>
              <a:prstGeom prst="line">
                <a:avLst/>
              </a:prstGeom>
              <a:grpFill/>
              <a:ln w="15875">
                <a:solidFill>
                  <a:srgbClr val="919396"/>
                </a:solid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37" name="Line 23">
                <a:extLst>
                  <a:ext uri="{FF2B5EF4-FFF2-40B4-BE49-F238E27FC236}">
                    <a16:creationId xmlns:a16="http://schemas.microsoft.com/office/drawing/2014/main" id="{FC5E3C35-3C14-503A-7048-E75B2A19DD99}"/>
                  </a:ext>
                </a:extLst>
              </p:cNvPr>
              <p:cNvSpPr>
                <a:spLocks noChangeShapeType="1"/>
              </p:cNvSpPr>
              <p:nvPr/>
            </p:nvSpPr>
            <p:spPr bwMode="auto">
              <a:xfrm>
                <a:off x="4334" y="1690"/>
                <a:ext cx="0" cy="22"/>
              </a:xfrm>
              <a:prstGeom prst="line">
                <a:avLst/>
              </a:prstGeom>
              <a:grpFill/>
              <a:ln w="15875">
                <a:solidFill>
                  <a:srgbClr val="919396"/>
                </a:solid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38" name="Line 24">
                <a:extLst>
                  <a:ext uri="{FF2B5EF4-FFF2-40B4-BE49-F238E27FC236}">
                    <a16:creationId xmlns:a16="http://schemas.microsoft.com/office/drawing/2014/main" id="{4E194B00-DF2B-5563-C7BD-2CAB76BDAF8A}"/>
                  </a:ext>
                </a:extLst>
              </p:cNvPr>
              <p:cNvSpPr>
                <a:spLocks noChangeShapeType="1"/>
              </p:cNvSpPr>
              <p:nvPr/>
            </p:nvSpPr>
            <p:spPr bwMode="auto">
              <a:xfrm>
                <a:off x="4332" y="1690"/>
                <a:ext cx="0" cy="22"/>
              </a:xfrm>
              <a:prstGeom prst="line">
                <a:avLst/>
              </a:prstGeom>
              <a:grpFill/>
              <a:ln w="15875">
                <a:solidFill>
                  <a:srgbClr val="919396"/>
                </a:solid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39" name="Line 25">
                <a:extLst>
                  <a:ext uri="{FF2B5EF4-FFF2-40B4-BE49-F238E27FC236}">
                    <a16:creationId xmlns:a16="http://schemas.microsoft.com/office/drawing/2014/main" id="{92D0CD59-12DA-E535-1AC8-F1EA0C9E8A0F}"/>
                  </a:ext>
                </a:extLst>
              </p:cNvPr>
              <p:cNvSpPr>
                <a:spLocks noChangeShapeType="1"/>
              </p:cNvSpPr>
              <p:nvPr/>
            </p:nvSpPr>
            <p:spPr bwMode="auto">
              <a:xfrm>
                <a:off x="4326" y="1690"/>
                <a:ext cx="0" cy="22"/>
              </a:xfrm>
              <a:prstGeom prst="line">
                <a:avLst/>
              </a:prstGeom>
              <a:grpFill/>
              <a:ln w="15875">
                <a:solidFill>
                  <a:srgbClr val="919396"/>
                </a:solid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40" name="Line 26">
                <a:extLst>
                  <a:ext uri="{FF2B5EF4-FFF2-40B4-BE49-F238E27FC236}">
                    <a16:creationId xmlns:a16="http://schemas.microsoft.com/office/drawing/2014/main" id="{00740E79-6088-4888-99CC-4E7DFFC51308}"/>
                  </a:ext>
                </a:extLst>
              </p:cNvPr>
              <p:cNvSpPr>
                <a:spLocks noChangeShapeType="1"/>
              </p:cNvSpPr>
              <p:nvPr/>
            </p:nvSpPr>
            <p:spPr bwMode="auto">
              <a:xfrm>
                <a:off x="4314" y="1690"/>
                <a:ext cx="0" cy="22"/>
              </a:xfrm>
              <a:prstGeom prst="line">
                <a:avLst/>
              </a:prstGeom>
              <a:grpFill/>
              <a:ln w="15875">
                <a:solidFill>
                  <a:srgbClr val="919396"/>
                </a:solid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41" name="Line 27">
                <a:extLst>
                  <a:ext uri="{FF2B5EF4-FFF2-40B4-BE49-F238E27FC236}">
                    <a16:creationId xmlns:a16="http://schemas.microsoft.com/office/drawing/2014/main" id="{973C639A-B43F-462E-3B9D-19001B174A9B}"/>
                  </a:ext>
                </a:extLst>
              </p:cNvPr>
              <p:cNvSpPr>
                <a:spLocks noChangeShapeType="1"/>
              </p:cNvSpPr>
              <p:nvPr/>
            </p:nvSpPr>
            <p:spPr bwMode="auto">
              <a:xfrm>
                <a:off x="4310" y="1690"/>
                <a:ext cx="0" cy="22"/>
              </a:xfrm>
              <a:prstGeom prst="line">
                <a:avLst/>
              </a:prstGeom>
              <a:grpFill/>
              <a:ln w="15875">
                <a:solidFill>
                  <a:srgbClr val="919396"/>
                </a:solid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42" name="Line 28">
                <a:extLst>
                  <a:ext uri="{FF2B5EF4-FFF2-40B4-BE49-F238E27FC236}">
                    <a16:creationId xmlns:a16="http://schemas.microsoft.com/office/drawing/2014/main" id="{86E4E010-6D90-ABFD-4ECE-B51C8DDF3256}"/>
                  </a:ext>
                </a:extLst>
              </p:cNvPr>
              <p:cNvSpPr>
                <a:spLocks noChangeShapeType="1"/>
              </p:cNvSpPr>
              <p:nvPr/>
            </p:nvSpPr>
            <p:spPr bwMode="auto">
              <a:xfrm>
                <a:off x="4306" y="1690"/>
                <a:ext cx="0" cy="22"/>
              </a:xfrm>
              <a:prstGeom prst="line">
                <a:avLst/>
              </a:prstGeom>
              <a:grpFill/>
              <a:ln w="15875">
                <a:solidFill>
                  <a:srgbClr val="919396"/>
                </a:solid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43" name="Line 29">
                <a:extLst>
                  <a:ext uri="{FF2B5EF4-FFF2-40B4-BE49-F238E27FC236}">
                    <a16:creationId xmlns:a16="http://schemas.microsoft.com/office/drawing/2014/main" id="{80A0D90D-77F7-E5C9-1F08-38ED635E517F}"/>
                  </a:ext>
                </a:extLst>
              </p:cNvPr>
              <p:cNvSpPr>
                <a:spLocks noChangeShapeType="1"/>
              </p:cNvSpPr>
              <p:nvPr/>
            </p:nvSpPr>
            <p:spPr bwMode="auto">
              <a:xfrm>
                <a:off x="4268" y="1690"/>
                <a:ext cx="0" cy="22"/>
              </a:xfrm>
              <a:prstGeom prst="line">
                <a:avLst/>
              </a:prstGeom>
              <a:grpFill/>
              <a:ln w="15875">
                <a:solidFill>
                  <a:srgbClr val="919396"/>
                </a:solid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44" name="Line 30">
                <a:extLst>
                  <a:ext uri="{FF2B5EF4-FFF2-40B4-BE49-F238E27FC236}">
                    <a16:creationId xmlns:a16="http://schemas.microsoft.com/office/drawing/2014/main" id="{FA608C51-D547-9000-877C-87037592D60E}"/>
                  </a:ext>
                </a:extLst>
              </p:cNvPr>
              <p:cNvSpPr>
                <a:spLocks noChangeShapeType="1"/>
              </p:cNvSpPr>
              <p:nvPr/>
            </p:nvSpPr>
            <p:spPr bwMode="auto">
              <a:xfrm>
                <a:off x="4258" y="1690"/>
                <a:ext cx="0" cy="22"/>
              </a:xfrm>
              <a:prstGeom prst="line">
                <a:avLst/>
              </a:prstGeom>
              <a:grpFill/>
              <a:ln w="15875">
                <a:solidFill>
                  <a:srgbClr val="919396"/>
                </a:solid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45" name="Line 31">
                <a:extLst>
                  <a:ext uri="{FF2B5EF4-FFF2-40B4-BE49-F238E27FC236}">
                    <a16:creationId xmlns:a16="http://schemas.microsoft.com/office/drawing/2014/main" id="{3AFFAF41-328E-BA6F-6B09-49283611F647}"/>
                  </a:ext>
                </a:extLst>
              </p:cNvPr>
              <p:cNvSpPr>
                <a:spLocks noChangeShapeType="1"/>
              </p:cNvSpPr>
              <p:nvPr/>
            </p:nvSpPr>
            <p:spPr bwMode="auto">
              <a:xfrm>
                <a:off x="4256" y="1690"/>
                <a:ext cx="0" cy="22"/>
              </a:xfrm>
              <a:prstGeom prst="line">
                <a:avLst/>
              </a:prstGeom>
              <a:grpFill/>
              <a:ln w="15875">
                <a:solidFill>
                  <a:srgbClr val="919396"/>
                </a:solid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46" name="Line 32">
                <a:extLst>
                  <a:ext uri="{FF2B5EF4-FFF2-40B4-BE49-F238E27FC236}">
                    <a16:creationId xmlns:a16="http://schemas.microsoft.com/office/drawing/2014/main" id="{4ECB7694-A997-2510-C4AD-DA4DEEA68AAD}"/>
                  </a:ext>
                </a:extLst>
              </p:cNvPr>
              <p:cNvSpPr>
                <a:spLocks noChangeShapeType="1"/>
              </p:cNvSpPr>
              <p:nvPr/>
            </p:nvSpPr>
            <p:spPr bwMode="auto">
              <a:xfrm>
                <a:off x="4252" y="1690"/>
                <a:ext cx="0" cy="22"/>
              </a:xfrm>
              <a:prstGeom prst="line">
                <a:avLst/>
              </a:prstGeom>
              <a:grpFill/>
              <a:ln w="15875">
                <a:solidFill>
                  <a:srgbClr val="919396"/>
                </a:solid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47" name="Line 33">
                <a:extLst>
                  <a:ext uri="{FF2B5EF4-FFF2-40B4-BE49-F238E27FC236}">
                    <a16:creationId xmlns:a16="http://schemas.microsoft.com/office/drawing/2014/main" id="{59C8808B-6B0A-D854-F2CD-CA10FA32D2BA}"/>
                  </a:ext>
                </a:extLst>
              </p:cNvPr>
              <p:cNvSpPr>
                <a:spLocks noChangeShapeType="1"/>
              </p:cNvSpPr>
              <p:nvPr/>
            </p:nvSpPr>
            <p:spPr bwMode="auto">
              <a:xfrm>
                <a:off x="4250" y="1690"/>
                <a:ext cx="0" cy="22"/>
              </a:xfrm>
              <a:prstGeom prst="line">
                <a:avLst/>
              </a:prstGeom>
              <a:grpFill/>
              <a:ln w="15875">
                <a:solidFill>
                  <a:srgbClr val="919396"/>
                </a:solid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48" name="Line 34">
                <a:extLst>
                  <a:ext uri="{FF2B5EF4-FFF2-40B4-BE49-F238E27FC236}">
                    <a16:creationId xmlns:a16="http://schemas.microsoft.com/office/drawing/2014/main" id="{B8B8F0D9-107A-9235-8BAA-33BA77AAFE9E}"/>
                  </a:ext>
                </a:extLst>
              </p:cNvPr>
              <p:cNvSpPr>
                <a:spLocks noChangeShapeType="1"/>
              </p:cNvSpPr>
              <p:nvPr/>
            </p:nvSpPr>
            <p:spPr bwMode="auto">
              <a:xfrm>
                <a:off x="4228" y="1690"/>
                <a:ext cx="0" cy="22"/>
              </a:xfrm>
              <a:prstGeom prst="line">
                <a:avLst/>
              </a:prstGeom>
              <a:grpFill/>
              <a:ln w="15875">
                <a:solidFill>
                  <a:srgbClr val="919396"/>
                </a:solid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49" name="Line 35">
                <a:extLst>
                  <a:ext uri="{FF2B5EF4-FFF2-40B4-BE49-F238E27FC236}">
                    <a16:creationId xmlns:a16="http://schemas.microsoft.com/office/drawing/2014/main" id="{70D3DE67-75D9-0325-F664-4CCA64874997}"/>
                  </a:ext>
                </a:extLst>
              </p:cNvPr>
              <p:cNvSpPr>
                <a:spLocks noChangeShapeType="1"/>
              </p:cNvSpPr>
              <p:nvPr/>
            </p:nvSpPr>
            <p:spPr bwMode="auto">
              <a:xfrm>
                <a:off x="4196" y="1690"/>
                <a:ext cx="0" cy="22"/>
              </a:xfrm>
              <a:prstGeom prst="line">
                <a:avLst/>
              </a:prstGeom>
              <a:grpFill/>
              <a:ln w="15875">
                <a:solidFill>
                  <a:srgbClr val="919396"/>
                </a:solid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50" name="Line 36">
                <a:extLst>
                  <a:ext uri="{FF2B5EF4-FFF2-40B4-BE49-F238E27FC236}">
                    <a16:creationId xmlns:a16="http://schemas.microsoft.com/office/drawing/2014/main" id="{A2A00651-CB35-9589-2EE8-48F001C4D150}"/>
                  </a:ext>
                </a:extLst>
              </p:cNvPr>
              <p:cNvSpPr>
                <a:spLocks noChangeShapeType="1"/>
              </p:cNvSpPr>
              <p:nvPr/>
            </p:nvSpPr>
            <p:spPr bwMode="auto">
              <a:xfrm>
                <a:off x="4182" y="1668"/>
                <a:ext cx="0" cy="22"/>
              </a:xfrm>
              <a:prstGeom prst="line">
                <a:avLst/>
              </a:prstGeom>
              <a:grpFill/>
              <a:ln w="15875">
                <a:solidFill>
                  <a:srgbClr val="919396"/>
                </a:solid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51" name="Line 37">
                <a:extLst>
                  <a:ext uri="{FF2B5EF4-FFF2-40B4-BE49-F238E27FC236}">
                    <a16:creationId xmlns:a16="http://schemas.microsoft.com/office/drawing/2014/main" id="{36E60186-1170-89DC-82E9-CF957F7533DB}"/>
                  </a:ext>
                </a:extLst>
              </p:cNvPr>
              <p:cNvSpPr>
                <a:spLocks noChangeShapeType="1"/>
              </p:cNvSpPr>
              <p:nvPr/>
            </p:nvSpPr>
            <p:spPr bwMode="auto">
              <a:xfrm>
                <a:off x="4178" y="1668"/>
                <a:ext cx="0" cy="22"/>
              </a:xfrm>
              <a:prstGeom prst="line">
                <a:avLst/>
              </a:prstGeom>
              <a:grpFill/>
              <a:ln w="15875">
                <a:solidFill>
                  <a:srgbClr val="919396"/>
                </a:solid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52" name="Line 38">
                <a:extLst>
                  <a:ext uri="{FF2B5EF4-FFF2-40B4-BE49-F238E27FC236}">
                    <a16:creationId xmlns:a16="http://schemas.microsoft.com/office/drawing/2014/main" id="{6322D2B8-CA36-361B-F4FD-DF2DA2B22304}"/>
                  </a:ext>
                </a:extLst>
              </p:cNvPr>
              <p:cNvSpPr>
                <a:spLocks noChangeShapeType="1"/>
              </p:cNvSpPr>
              <p:nvPr/>
            </p:nvSpPr>
            <p:spPr bwMode="auto">
              <a:xfrm>
                <a:off x="4176" y="1668"/>
                <a:ext cx="0" cy="22"/>
              </a:xfrm>
              <a:prstGeom prst="line">
                <a:avLst/>
              </a:prstGeom>
              <a:grpFill/>
              <a:ln w="15875">
                <a:solidFill>
                  <a:srgbClr val="919396"/>
                </a:solid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53" name="Line 39">
                <a:extLst>
                  <a:ext uri="{FF2B5EF4-FFF2-40B4-BE49-F238E27FC236}">
                    <a16:creationId xmlns:a16="http://schemas.microsoft.com/office/drawing/2014/main" id="{62E71D38-54C5-871E-9B6D-70754358005D}"/>
                  </a:ext>
                </a:extLst>
              </p:cNvPr>
              <p:cNvSpPr>
                <a:spLocks noChangeShapeType="1"/>
              </p:cNvSpPr>
              <p:nvPr/>
            </p:nvSpPr>
            <p:spPr bwMode="auto">
              <a:xfrm>
                <a:off x="4166" y="1668"/>
                <a:ext cx="0" cy="22"/>
              </a:xfrm>
              <a:prstGeom prst="line">
                <a:avLst/>
              </a:prstGeom>
              <a:grpFill/>
              <a:ln w="15875">
                <a:solidFill>
                  <a:srgbClr val="919396"/>
                </a:solid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54" name="Line 40">
                <a:extLst>
                  <a:ext uri="{FF2B5EF4-FFF2-40B4-BE49-F238E27FC236}">
                    <a16:creationId xmlns:a16="http://schemas.microsoft.com/office/drawing/2014/main" id="{39E1F8D5-5805-B15B-6E86-22A6310257C4}"/>
                  </a:ext>
                </a:extLst>
              </p:cNvPr>
              <p:cNvSpPr>
                <a:spLocks noChangeShapeType="1"/>
              </p:cNvSpPr>
              <p:nvPr/>
            </p:nvSpPr>
            <p:spPr bwMode="auto">
              <a:xfrm>
                <a:off x="4160" y="1668"/>
                <a:ext cx="0" cy="22"/>
              </a:xfrm>
              <a:prstGeom prst="line">
                <a:avLst/>
              </a:prstGeom>
              <a:grpFill/>
              <a:ln w="15875">
                <a:solidFill>
                  <a:srgbClr val="919396"/>
                </a:solid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55" name="Line 41">
                <a:extLst>
                  <a:ext uri="{FF2B5EF4-FFF2-40B4-BE49-F238E27FC236}">
                    <a16:creationId xmlns:a16="http://schemas.microsoft.com/office/drawing/2014/main" id="{219A2D47-624C-7349-119E-2E804BD68735}"/>
                  </a:ext>
                </a:extLst>
              </p:cNvPr>
              <p:cNvSpPr>
                <a:spLocks noChangeShapeType="1"/>
              </p:cNvSpPr>
              <p:nvPr/>
            </p:nvSpPr>
            <p:spPr bwMode="auto">
              <a:xfrm>
                <a:off x="4146" y="1668"/>
                <a:ext cx="0" cy="22"/>
              </a:xfrm>
              <a:prstGeom prst="line">
                <a:avLst/>
              </a:prstGeom>
              <a:grpFill/>
              <a:ln w="15875">
                <a:solidFill>
                  <a:srgbClr val="919396"/>
                </a:solid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56" name="Line 42">
                <a:extLst>
                  <a:ext uri="{FF2B5EF4-FFF2-40B4-BE49-F238E27FC236}">
                    <a16:creationId xmlns:a16="http://schemas.microsoft.com/office/drawing/2014/main" id="{700CAD19-7617-00D1-F63E-1C5F416AF7B5}"/>
                  </a:ext>
                </a:extLst>
              </p:cNvPr>
              <p:cNvSpPr>
                <a:spLocks noChangeShapeType="1"/>
              </p:cNvSpPr>
              <p:nvPr/>
            </p:nvSpPr>
            <p:spPr bwMode="auto">
              <a:xfrm>
                <a:off x="4138" y="1668"/>
                <a:ext cx="0" cy="22"/>
              </a:xfrm>
              <a:prstGeom prst="line">
                <a:avLst/>
              </a:prstGeom>
              <a:grpFill/>
              <a:ln w="15875">
                <a:solidFill>
                  <a:srgbClr val="919396"/>
                </a:solid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57" name="Line 43">
                <a:extLst>
                  <a:ext uri="{FF2B5EF4-FFF2-40B4-BE49-F238E27FC236}">
                    <a16:creationId xmlns:a16="http://schemas.microsoft.com/office/drawing/2014/main" id="{A15DF4BF-9DBA-06FF-B05C-4C5AA6EB375D}"/>
                  </a:ext>
                </a:extLst>
              </p:cNvPr>
              <p:cNvSpPr>
                <a:spLocks noChangeShapeType="1"/>
              </p:cNvSpPr>
              <p:nvPr/>
            </p:nvSpPr>
            <p:spPr bwMode="auto">
              <a:xfrm>
                <a:off x="4136" y="1668"/>
                <a:ext cx="0" cy="22"/>
              </a:xfrm>
              <a:prstGeom prst="line">
                <a:avLst/>
              </a:prstGeom>
              <a:grpFill/>
              <a:ln w="15875">
                <a:solidFill>
                  <a:srgbClr val="919396"/>
                </a:solid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58" name="Line 44">
                <a:extLst>
                  <a:ext uri="{FF2B5EF4-FFF2-40B4-BE49-F238E27FC236}">
                    <a16:creationId xmlns:a16="http://schemas.microsoft.com/office/drawing/2014/main" id="{D9CD8004-8707-D252-2171-41DA6676A23D}"/>
                  </a:ext>
                </a:extLst>
              </p:cNvPr>
              <p:cNvSpPr>
                <a:spLocks noChangeShapeType="1"/>
              </p:cNvSpPr>
              <p:nvPr/>
            </p:nvSpPr>
            <p:spPr bwMode="auto">
              <a:xfrm>
                <a:off x="4134" y="1668"/>
                <a:ext cx="0" cy="22"/>
              </a:xfrm>
              <a:prstGeom prst="line">
                <a:avLst/>
              </a:prstGeom>
              <a:grpFill/>
              <a:ln w="15875">
                <a:solidFill>
                  <a:srgbClr val="919396"/>
                </a:solid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59" name="Line 45">
                <a:extLst>
                  <a:ext uri="{FF2B5EF4-FFF2-40B4-BE49-F238E27FC236}">
                    <a16:creationId xmlns:a16="http://schemas.microsoft.com/office/drawing/2014/main" id="{EA9AC392-E5F8-FB7E-A15E-27CE60485FA4}"/>
                  </a:ext>
                </a:extLst>
              </p:cNvPr>
              <p:cNvSpPr>
                <a:spLocks noChangeShapeType="1"/>
              </p:cNvSpPr>
              <p:nvPr/>
            </p:nvSpPr>
            <p:spPr bwMode="auto">
              <a:xfrm>
                <a:off x="4126" y="1668"/>
                <a:ext cx="0" cy="22"/>
              </a:xfrm>
              <a:prstGeom prst="line">
                <a:avLst/>
              </a:prstGeom>
              <a:grpFill/>
              <a:ln w="15875">
                <a:solidFill>
                  <a:srgbClr val="919396"/>
                </a:solid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60" name="Line 46">
                <a:extLst>
                  <a:ext uri="{FF2B5EF4-FFF2-40B4-BE49-F238E27FC236}">
                    <a16:creationId xmlns:a16="http://schemas.microsoft.com/office/drawing/2014/main" id="{DCF60F80-80D4-D4FB-199A-E527731E9881}"/>
                  </a:ext>
                </a:extLst>
              </p:cNvPr>
              <p:cNvSpPr>
                <a:spLocks noChangeShapeType="1"/>
              </p:cNvSpPr>
              <p:nvPr/>
            </p:nvSpPr>
            <p:spPr bwMode="auto">
              <a:xfrm>
                <a:off x="4110" y="1668"/>
                <a:ext cx="0" cy="22"/>
              </a:xfrm>
              <a:prstGeom prst="line">
                <a:avLst/>
              </a:prstGeom>
              <a:grpFill/>
              <a:ln w="15875">
                <a:solidFill>
                  <a:srgbClr val="919396"/>
                </a:solid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61" name="Line 47">
                <a:extLst>
                  <a:ext uri="{FF2B5EF4-FFF2-40B4-BE49-F238E27FC236}">
                    <a16:creationId xmlns:a16="http://schemas.microsoft.com/office/drawing/2014/main" id="{54BC9363-3D06-E119-424C-ED4584095EB3}"/>
                  </a:ext>
                </a:extLst>
              </p:cNvPr>
              <p:cNvSpPr>
                <a:spLocks noChangeShapeType="1"/>
              </p:cNvSpPr>
              <p:nvPr/>
            </p:nvSpPr>
            <p:spPr bwMode="auto">
              <a:xfrm>
                <a:off x="4108" y="1668"/>
                <a:ext cx="0" cy="22"/>
              </a:xfrm>
              <a:prstGeom prst="line">
                <a:avLst/>
              </a:prstGeom>
              <a:grpFill/>
              <a:ln w="15875">
                <a:solidFill>
                  <a:srgbClr val="919396"/>
                </a:solid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62" name="Line 48">
                <a:extLst>
                  <a:ext uri="{FF2B5EF4-FFF2-40B4-BE49-F238E27FC236}">
                    <a16:creationId xmlns:a16="http://schemas.microsoft.com/office/drawing/2014/main" id="{59CD4FE5-9511-13C6-E3FF-0FE5B19CDBDA}"/>
                  </a:ext>
                </a:extLst>
              </p:cNvPr>
              <p:cNvSpPr>
                <a:spLocks noChangeShapeType="1"/>
              </p:cNvSpPr>
              <p:nvPr/>
            </p:nvSpPr>
            <p:spPr bwMode="auto">
              <a:xfrm>
                <a:off x="4088" y="1668"/>
                <a:ext cx="0" cy="22"/>
              </a:xfrm>
              <a:prstGeom prst="line">
                <a:avLst/>
              </a:prstGeom>
              <a:grpFill/>
              <a:ln w="15875">
                <a:solidFill>
                  <a:srgbClr val="919396"/>
                </a:solid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63" name="Line 49">
                <a:extLst>
                  <a:ext uri="{FF2B5EF4-FFF2-40B4-BE49-F238E27FC236}">
                    <a16:creationId xmlns:a16="http://schemas.microsoft.com/office/drawing/2014/main" id="{FAE1A6F5-A896-DA39-803A-3452D0EA46AE}"/>
                  </a:ext>
                </a:extLst>
              </p:cNvPr>
              <p:cNvSpPr>
                <a:spLocks noChangeShapeType="1"/>
              </p:cNvSpPr>
              <p:nvPr/>
            </p:nvSpPr>
            <p:spPr bwMode="auto">
              <a:xfrm>
                <a:off x="4084" y="1668"/>
                <a:ext cx="0" cy="22"/>
              </a:xfrm>
              <a:prstGeom prst="line">
                <a:avLst/>
              </a:prstGeom>
              <a:grpFill/>
              <a:ln w="15875">
                <a:solidFill>
                  <a:srgbClr val="919396"/>
                </a:solid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64" name="Line 50">
                <a:extLst>
                  <a:ext uri="{FF2B5EF4-FFF2-40B4-BE49-F238E27FC236}">
                    <a16:creationId xmlns:a16="http://schemas.microsoft.com/office/drawing/2014/main" id="{4392A0CB-FDA3-93B8-A7FB-35BD7229615D}"/>
                  </a:ext>
                </a:extLst>
              </p:cNvPr>
              <p:cNvSpPr>
                <a:spLocks noChangeShapeType="1"/>
              </p:cNvSpPr>
              <p:nvPr/>
            </p:nvSpPr>
            <p:spPr bwMode="auto">
              <a:xfrm>
                <a:off x="4082" y="1668"/>
                <a:ext cx="0" cy="22"/>
              </a:xfrm>
              <a:prstGeom prst="line">
                <a:avLst/>
              </a:prstGeom>
              <a:grpFill/>
              <a:ln w="15875">
                <a:solidFill>
                  <a:srgbClr val="919396"/>
                </a:solid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65" name="Line 51">
                <a:extLst>
                  <a:ext uri="{FF2B5EF4-FFF2-40B4-BE49-F238E27FC236}">
                    <a16:creationId xmlns:a16="http://schemas.microsoft.com/office/drawing/2014/main" id="{606E8E6A-063D-867E-EFE6-CA3EEFDFF8A5}"/>
                  </a:ext>
                </a:extLst>
              </p:cNvPr>
              <p:cNvSpPr>
                <a:spLocks noChangeShapeType="1"/>
              </p:cNvSpPr>
              <p:nvPr/>
            </p:nvSpPr>
            <p:spPr bwMode="auto">
              <a:xfrm>
                <a:off x="4074" y="1668"/>
                <a:ext cx="0" cy="22"/>
              </a:xfrm>
              <a:prstGeom prst="line">
                <a:avLst/>
              </a:prstGeom>
              <a:grpFill/>
              <a:ln w="15875">
                <a:solidFill>
                  <a:srgbClr val="919396"/>
                </a:solid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66" name="Line 52">
                <a:extLst>
                  <a:ext uri="{FF2B5EF4-FFF2-40B4-BE49-F238E27FC236}">
                    <a16:creationId xmlns:a16="http://schemas.microsoft.com/office/drawing/2014/main" id="{AFD89161-9737-E0E8-7C75-78CF0FEF1935}"/>
                  </a:ext>
                </a:extLst>
              </p:cNvPr>
              <p:cNvSpPr>
                <a:spLocks noChangeShapeType="1"/>
              </p:cNvSpPr>
              <p:nvPr/>
            </p:nvSpPr>
            <p:spPr bwMode="auto">
              <a:xfrm>
                <a:off x="4042" y="1638"/>
                <a:ext cx="0" cy="24"/>
              </a:xfrm>
              <a:prstGeom prst="line">
                <a:avLst/>
              </a:prstGeom>
              <a:grpFill/>
              <a:ln w="15875">
                <a:solidFill>
                  <a:srgbClr val="919396"/>
                </a:solid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67" name="Line 53">
                <a:extLst>
                  <a:ext uri="{FF2B5EF4-FFF2-40B4-BE49-F238E27FC236}">
                    <a16:creationId xmlns:a16="http://schemas.microsoft.com/office/drawing/2014/main" id="{DC082BB4-538F-B8F7-D8FD-4180748B36F8}"/>
                  </a:ext>
                </a:extLst>
              </p:cNvPr>
              <p:cNvSpPr>
                <a:spLocks noChangeShapeType="1"/>
              </p:cNvSpPr>
              <p:nvPr/>
            </p:nvSpPr>
            <p:spPr bwMode="auto">
              <a:xfrm>
                <a:off x="4038" y="1638"/>
                <a:ext cx="0" cy="24"/>
              </a:xfrm>
              <a:prstGeom prst="line">
                <a:avLst/>
              </a:prstGeom>
              <a:grpFill/>
              <a:ln w="15875">
                <a:solidFill>
                  <a:srgbClr val="919396"/>
                </a:solid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68" name="Line 54">
                <a:extLst>
                  <a:ext uri="{FF2B5EF4-FFF2-40B4-BE49-F238E27FC236}">
                    <a16:creationId xmlns:a16="http://schemas.microsoft.com/office/drawing/2014/main" id="{954D1B3B-E4D1-AF9D-927A-50C93D27871B}"/>
                  </a:ext>
                </a:extLst>
              </p:cNvPr>
              <p:cNvSpPr>
                <a:spLocks noChangeShapeType="1"/>
              </p:cNvSpPr>
              <p:nvPr/>
            </p:nvSpPr>
            <p:spPr bwMode="auto">
              <a:xfrm>
                <a:off x="4034" y="1638"/>
                <a:ext cx="0" cy="24"/>
              </a:xfrm>
              <a:prstGeom prst="line">
                <a:avLst/>
              </a:prstGeom>
              <a:grpFill/>
              <a:ln w="15875">
                <a:solidFill>
                  <a:srgbClr val="919396"/>
                </a:solid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69" name="Line 55">
                <a:extLst>
                  <a:ext uri="{FF2B5EF4-FFF2-40B4-BE49-F238E27FC236}">
                    <a16:creationId xmlns:a16="http://schemas.microsoft.com/office/drawing/2014/main" id="{A218895C-4E07-7735-DA60-7DF634CC8EC3}"/>
                  </a:ext>
                </a:extLst>
              </p:cNvPr>
              <p:cNvSpPr>
                <a:spLocks noChangeShapeType="1"/>
              </p:cNvSpPr>
              <p:nvPr/>
            </p:nvSpPr>
            <p:spPr bwMode="auto">
              <a:xfrm>
                <a:off x="4030" y="1638"/>
                <a:ext cx="0" cy="24"/>
              </a:xfrm>
              <a:prstGeom prst="line">
                <a:avLst/>
              </a:prstGeom>
              <a:grpFill/>
              <a:ln w="15875">
                <a:solidFill>
                  <a:srgbClr val="919396"/>
                </a:solid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70" name="Line 56">
                <a:extLst>
                  <a:ext uri="{FF2B5EF4-FFF2-40B4-BE49-F238E27FC236}">
                    <a16:creationId xmlns:a16="http://schemas.microsoft.com/office/drawing/2014/main" id="{4FA8B504-5F11-6B0C-34C0-2AEAAAA8D587}"/>
                  </a:ext>
                </a:extLst>
              </p:cNvPr>
              <p:cNvSpPr>
                <a:spLocks noChangeShapeType="1"/>
              </p:cNvSpPr>
              <p:nvPr/>
            </p:nvSpPr>
            <p:spPr bwMode="auto">
              <a:xfrm>
                <a:off x="4018" y="1638"/>
                <a:ext cx="0" cy="24"/>
              </a:xfrm>
              <a:prstGeom prst="line">
                <a:avLst/>
              </a:prstGeom>
              <a:grpFill/>
              <a:ln w="15875">
                <a:solidFill>
                  <a:srgbClr val="919396"/>
                </a:solid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71" name="Line 57">
                <a:extLst>
                  <a:ext uri="{FF2B5EF4-FFF2-40B4-BE49-F238E27FC236}">
                    <a16:creationId xmlns:a16="http://schemas.microsoft.com/office/drawing/2014/main" id="{40D9577A-86FC-4EEC-7F00-766852A96474}"/>
                  </a:ext>
                </a:extLst>
              </p:cNvPr>
              <p:cNvSpPr>
                <a:spLocks noChangeShapeType="1"/>
              </p:cNvSpPr>
              <p:nvPr/>
            </p:nvSpPr>
            <p:spPr bwMode="auto">
              <a:xfrm>
                <a:off x="4016" y="1638"/>
                <a:ext cx="0" cy="24"/>
              </a:xfrm>
              <a:prstGeom prst="line">
                <a:avLst/>
              </a:prstGeom>
              <a:grpFill/>
              <a:ln w="15875">
                <a:solidFill>
                  <a:srgbClr val="919396"/>
                </a:solid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72" name="Line 58">
                <a:extLst>
                  <a:ext uri="{FF2B5EF4-FFF2-40B4-BE49-F238E27FC236}">
                    <a16:creationId xmlns:a16="http://schemas.microsoft.com/office/drawing/2014/main" id="{FF02F11E-FE22-F0EA-57FD-C8142DBA3A6C}"/>
                  </a:ext>
                </a:extLst>
              </p:cNvPr>
              <p:cNvSpPr>
                <a:spLocks noChangeShapeType="1"/>
              </p:cNvSpPr>
              <p:nvPr/>
            </p:nvSpPr>
            <p:spPr bwMode="auto">
              <a:xfrm>
                <a:off x="4008" y="1638"/>
                <a:ext cx="0" cy="24"/>
              </a:xfrm>
              <a:prstGeom prst="line">
                <a:avLst/>
              </a:prstGeom>
              <a:grpFill/>
              <a:ln w="15875">
                <a:solidFill>
                  <a:srgbClr val="919396"/>
                </a:solid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73" name="Line 59">
                <a:extLst>
                  <a:ext uri="{FF2B5EF4-FFF2-40B4-BE49-F238E27FC236}">
                    <a16:creationId xmlns:a16="http://schemas.microsoft.com/office/drawing/2014/main" id="{17404C3F-157F-BBCB-5DB2-FE97E7F09F0C}"/>
                  </a:ext>
                </a:extLst>
              </p:cNvPr>
              <p:cNvSpPr>
                <a:spLocks noChangeShapeType="1"/>
              </p:cNvSpPr>
              <p:nvPr/>
            </p:nvSpPr>
            <p:spPr bwMode="auto">
              <a:xfrm>
                <a:off x="3996" y="1638"/>
                <a:ext cx="0" cy="24"/>
              </a:xfrm>
              <a:prstGeom prst="line">
                <a:avLst/>
              </a:prstGeom>
              <a:grpFill/>
              <a:ln w="15875">
                <a:solidFill>
                  <a:srgbClr val="919396"/>
                </a:solid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74" name="Line 60">
                <a:extLst>
                  <a:ext uri="{FF2B5EF4-FFF2-40B4-BE49-F238E27FC236}">
                    <a16:creationId xmlns:a16="http://schemas.microsoft.com/office/drawing/2014/main" id="{78434A63-16BA-5290-541A-29ECC10C8DDC}"/>
                  </a:ext>
                </a:extLst>
              </p:cNvPr>
              <p:cNvSpPr>
                <a:spLocks noChangeShapeType="1"/>
              </p:cNvSpPr>
              <p:nvPr/>
            </p:nvSpPr>
            <p:spPr bwMode="auto">
              <a:xfrm>
                <a:off x="3992" y="1638"/>
                <a:ext cx="0" cy="24"/>
              </a:xfrm>
              <a:prstGeom prst="line">
                <a:avLst/>
              </a:prstGeom>
              <a:grpFill/>
              <a:ln w="15875">
                <a:solidFill>
                  <a:srgbClr val="919396"/>
                </a:solid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75" name="Line 61">
                <a:extLst>
                  <a:ext uri="{FF2B5EF4-FFF2-40B4-BE49-F238E27FC236}">
                    <a16:creationId xmlns:a16="http://schemas.microsoft.com/office/drawing/2014/main" id="{0B59D799-A054-461B-81FC-1B1E2415A2B1}"/>
                  </a:ext>
                </a:extLst>
              </p:cNvPr>
              <p:cNvSpPr>
                <a:spLocks noChangeShapeType="1"/>
              </p:cNvSpPr>
              <p:nvPr/>
            </p:nvSpPr>
            <p:spPr bwMode="auto">
              <a:xfrm>
                <a:off x="3970" y="1628"/>
                <a:ext cx="0" cy="22"/>
              </a:xfrm>
              <a:prstGeom prst="line">
                <a:avLst/>
              </a:prstGeom>
              <a:grpFill/>
              <a:ln w="15875">
                <a:solidFill>
                  <a:srgbClr val="919396"/>
                </a:solid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76" name="Line 62">
                <a:extLst>
                  <a:ext uri="{FF2B5EF4-FFF2-40B4-BE49-F238E27FC236}">
                    <a16:creationId xmlns:a16="http://schemas.microsoft.com/office/drawing/2014/main" id="{00058B6E-3F0D-EEB8-FABF-827F32CF080F}"/>
                  </a:ext>
                </a:extLst>
              </p:cNvPr>
              <p:cNvSpPr>
                <a:spLocks noChangeShapeType="1"/>
              </p:cNvSpPr>
              <p:nvPr/>
            </p:nvSpPr>
            <p:spPr bwMode="auto">
              <a:xfrm>
                <a:off x="3966" y="1628"/>
                <a:ext cx="0" cy="22"/>
              </a:xfrm>
              <a:prstGeom prst="line">
                <a:avLst/>
              </a:prstGeom>
              <a:grpFill/>
              <a:ln w="15875">
                <a:solidFill>
                  <a:srgbClr val="919396"/>
                </a:solid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77" name="Line 63">
                <a:extLst>
                  <a:ext uri="{FF2B5EF4-FFF2-40B4-BE49-F238E27FC236}">
                    <a16:creationId xmlns:a16="http://schemas.microsoft.com/office/drawing/2014/main" id="{B708B1C3-95EA-B6F1-8D0B-A028BF155DBE}"/>
                  </a:ext>
                </a:extLst>
              </p:cNvPr>
              <p:cNvSpPr>
                <a:spLocks noChangeShapeType="1"/>
              </p:cNvSpPr>
              <p:nvPr/>
            </p:nvSpPr>
            <p:spPr bwMode="auto">
              <a:xfrm>
                <a:off x="3962" y="1628"/>
                <a:ext cx="0" cy="22"/>
              </a:xfrm>
              <a:prstGeom prst="line">
                <a:avLst/>
              </a:prstGeom>
              <a:grpFill/>
              <a:ln w="15875">
                <a:solidFill>
                  <a:srgbClr val="919396"/>
                </a:solid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78" name="Line 64">
                <a:extLst>
                  <a:ext uri="{FF2B5EF4-FFF2-40B4-BE49-F238E27FC236}">
                    <a16:creationId xmlns:a16="http://schemas.microsoft.com/office/drawing/2014/main" id="{03A74DB6-4630-EA24-0629-C37449E316A4}"/>
                  </a:ext>
                </a:extLst>
              </p:cNvPr>
              <p:cNvSpPr>
                <a:spLocks noChangeShapeType="1"/>
              </p:cNvSpPr>
              <p:nvPr/>
            </p:nvSpPr>
            <p:spPr bwMode="auto">
              <a:xfrm>
                <a:off x="3960" y="1628"/>
                <a:ext cx="0" cy="22"/>
              </a:xfrm>
              <a:prstGeom prst="line">
                <a:avLst/>
              </a:prstGeom>
              <a:grpFill/>
              <a:ln w="15875">
                <a:solidFill>
                  <a:srgbClr val="919396"/>
                </a:solid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79" name="Line 65">
                <a:extLst>
                  <a:ext uri="{FF2B5EF4-FFF2-40B4-BE49-F238E27FC236}">
                    <a16:creationId xmlns:a16="http://schemas.microsoft.com/office/drawing/2014/main" id="{D1CA653B-1CAA-9D9A-3186-8BB804170600}"/>
                  </a:ext>
                </a:extLst>
              </p:cNvPr>
              <p:cNvSpPr>
                <a:spLocks noChangeShapeType="1"/>
              </p:cNvSpPr>
              <p:nvPr/>
            </p:nvSpPr>
            <p:spPr bwMode="auto">
              <a:xfrm>
                <a:off x="3958" y="1628"/>
                <a:ext cx="0" cy="22"/>
              </a:xfrm>
              <a:prstGeom prst="line">
                <a:avLst/>
              </a:prstGeom>
              <a:grpFill/>
              <a:ln w="15875">
                <a:solidFill>
                  <a:srgbClr val="919396"/>
                </a:solid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80" name="Line 66">
                <a:extLst>
                  <a:ext uri="{FF2B5EF4-FFF2-40B4-BE49-F238E27FC236}">
                    <a16:creationId xmlns:a16="http://schemas.microsoft.com/office/drawing/2014/main" id="{8E604416-288D-CFF6-4073-51792D0F30FD}"/>
                  </a:ext>
                </a:extLst>
              </p:cNvPr>
              <p:cNvSpPr>
                <a:spLocks noChangeShapeType="1"/>
              </p:cNvSpPr>
              <p:nvPr/>
            </p:nvSpPr>
            <p:spPr bwMode="auto">
              <a:xfrm>
                <a:off x="3950" y="1628"/>
                <a:ext cx="0" cy="22"/>
              </a:xfrm>
              <a:prstGeom prst="line">
                <a:avLst/>
              </a:prstGeom>
              <a:grpFill/>
              <a:ln w="15875">
                <a:solidFill>
                  <a:srgbClr val="919396"/>
                </a:solid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81" name="Line 67">
                <a:extLst>
                  <a:ext uri="{FF2B5EF4-FFF2-40B4-BE49-F238E27FC236}">
                    <a16:creationId xmlns:a16="http://schemas.microsoft.com/office/drawing/2014/main" id="{1129FB20-B693-A60D-109F-CB16C92B312F}"/>
                  </a:ext>
                </a:extLst>
              </p:cNvPr>
              <p:cNvSpPr>
                <a:spLocks noChangeShapeType="1"/>
              </p:cNvSpPr>
              <p:nvPr/>
            </p:nvSpPr>
            <p:spPr bwMode="auto">
              <a:xfrm>
                <a:off x="3946" y="1628"/>
                <a:ext cx="0" cy="22"/>
              </a:xfrm>
              <a:prstGeom prst="line">
                <a:avLst/>
              </a:prstGeom>
              <a:grpFill/>
              <a:ln w="15875">
                <a:solidFill>
                  <a:srgbClr val="919396"/>
                </a:solid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82" name="Line 68">
                <a:extLst>
                  <a:ext uri="{FF2B5EF4-FFF2-40B4-BE49-F238E27FC236}">
                    <a16:creationId xmlns:a16="http://schemas.microsoft.com/office/drawing/2014/main" id="{EDE4846D-23E0-85AF-ACD0-797BDFF45DE0}"/>
                  </a:ext>
                </a:extLst>
              </p:cNvPr>
              <p:cNvSpPr>
                <a:spLocks noChangeShapeType="1"/>
              </p:cNvSpPr>
              <p:nvPr/>
            </p:nvSpPr>
            <p:spPr bwMode="auto">
              <a:xfrm>
                <a:off x="3936" y="1628"/>
                <a:ext cx="0" cy="22"/>
              </a:xfrm>
              <a:prstGeom prst="line">
                <a:avLst/>
              </a:prstGeom>
              <a:grpFill/>
              <a:ln w="15875">
                <a:solidFill>
                  <a:srgbClr val="919396"/>
                </a:solid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83" name="Line 69">
                <a:extLst>
                  <a:ext uri="{FF2B5EF4-FFF2-40B4-BE49-F238E27FC236}">
                    <a16:creationId xmlns:a16="http://schemas.microsoft.com/office/drawing/2014/main" id="{AB9694DF-279C-D9AE-C9FF-FE60A302D569}"/>
                  </a:ext>
                </a:extLst>
              </p:cNvPr>
              <p:cNvSpPr>
                <a:spLocks noChangeShapeType="1"/>
              </p:cNvSpPr>
              <p:nvPr/>
            </p:nvSpPr>
            <p:spPr bwMode="auto">
              <a:xfrm>
                <a:off x="3930" y="1616"/>
                <a:ext cx="0" cy="24"/>
              </a:xfrm>
              <a:prstGeom prst="line">
                <a:avLst/>
              </a:prstGeom>
              <a:grpFill/>
              <a:ln w="15875">
                <a:solidFill>
                  <a:srgbClr val="919396"/>
                </a:solid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84" name="Line 70">
                <a:extLst>
                  <a:ext uri="{FF2B5EF4-FFF2-40B4-BE49-F238E27FC236}">
                    <a16:creationId xmlns:a16="http://schemas.microsoft.com/office/drawing/2014/main" id="{8A79F80E-4BA2-B676-3E1B-3D8EC6ED0E7F}"/>
                  </a:ext>
                </a:extLst>
              </p:cNvPr>
              <p:cNvSpPr>
                <a:spLocks noChangeShapeType="1"/>
              </p:cNvSpPr>
              <p:nvPr/>
            </p:nvSpPr>
            <p:spPr bwMode="auto">
              <a:xfrm>
                <a:off x="3908" y="1616"/>
                <a:ext cx="0" cy="24"/>
              </a:xfrm>
              <a:prstGeom prst="line">
                <a:avLst/>
              </a:prstGeom>
              <a:grpFill/>
              <a:ln w="15875">
                <a:solidFill>
                  <a:srgbClr val="919396"/>
                </a:solid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85" name="Line 71">
                <a:extLst>
                  <a:ext uri="{FF2B5EF4-FFF2-40B4-BE49-F238E27FC236}">
                    <a16:creationId xmlns:a16="http://schemas.microsoft.com/office/drawing/2014/main" id="{E55C5A7B-68FF-EDCD-AA3F-3EBBBCA3F71F}"/>
                  </a:ext>
                </a:extLst>
              </p:cNvPr>
              <p:cNvSpPr>
                <a:spLocks noChangeShapeType="1"/>
              </p:cNvSpPr>
              <p:nvPr/>
            </p:nvSpPr>
            <p:spPr bwMode="auto">
              <a:xfrm>
                <a:off x="3902" y="1616"/>
                <a:ext cx="0" cy="24"/>
              </a:xfrm>
              <a:prstGeom prst="line">
                <a:avLst/>
              </a:prstGeom>
              <a:grpFill/>
              <a:ln w="15875">
                <a:solidFill>
                  <a:srgbClr val="919396"/>
                </a:solid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86" name="Line 72">
                <a:extLst>
                  <a:ext uri="{FF2B5EF4-FFF2-40B4-BE49-F238E27FC236}">
                    <a16:creationId xmlns:a16="http://schemas.microsoft.com/office/drawing/2014/main" id="{01117109-790F-FD22-8AB5-1D3D3B93E81F}"/>
                  </a:ext>
                </a:extLst>
              </p:cNvPr>
              <p:cNvSpPr>
                <a:spLocks noChangeShapeType="1"/>
              </p:cNvSpPr>
              <p:nvPr/>
            </p:nvSpPr>
            <p:spPr bwMode="auto">
              <a:xfrm>
                <a:off x="3888" y="1606"/>
                <a:ext cx="0" cy="22"/>
              </a:xfrm>
              <a:prstGeom prst="line">
                <a:avLst/>
              </a:prstGeom>
              <a:grpFill/>
              <a:ln w="15875">
                <a:solidFill>
                  <a:srgbClr val="919396"/>
                </a:solid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87" name="Line 73">
                <a:extLst>
                  <a:ext uri="{FF2B5EF4-FFF2-40B4-BE49-F238E27FC236}">
                    <a16:creationId xmlns:a16="http://schemas.microsoft.com/office/drawing/2014/main" id="{544E33B1-F546-75D7-7767-9EC6A6C3F89F}"/>
                  </a:ext>
                </a:extLst>
              </p:cNvPr>
              <p:cNvSpPr>
                <a:spLocks noChangeShapeType="1"/>
              </p:cNvSpPr>
              <p:nvPr/>
            </p:nvSpPr>
            <p:spPr bwMode="auto">
              <a:xfrm>
                <a:off x="3886" y="1606"/>
                <a:ext cx="0" cy="22"/>
              </a:xfrm>
              <a:prstGeom prst="line">
                <a:avLst/>
              </a:prstGeom>
              <a:grpFill/>
              <a:ln w="15875">
                <a:solidFill>
                  <a:srgbClr val="919396"/>
                </a:solid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88" name="Line 74">
                <a:extLst>
                  <a:ext uri="{FF2B5EF4-FFF2-40B4-BE49-F238E27FC236}">
                    <a16:creationId xmlns:a16="http://schemas.microsoft.com/office/drawing/2014/main" id="{BDCE6542-F682-22E4-0FAB-3A2D61525D0D}"/>
                  </a:ext>
                </a:extLst>
              </p:cNvPr>
              <p:cNvSpPr>
                <a:spLocks noChangeShapeType="1"/>
              </p:cNvSpPr>
              <p:nvPr/>
            </p:nvSpPr>
            <p:spPr bwMode="auto">
              <a:xfrm>
                <a:off x="3884" y="1606"/>
                <a:ext cx="0" cy="22"/>
              </a:xfrm>
              <a:prstGeom prst="line">
                <a:avLst/>
              </a:prstGeom>
              <a:grpFill/>
              <a:ln w="15875">
                <a:solidFill>
                  <a:srgbClr val="919396"/>
                </a:solid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89" name="Line 75">
                <a:extLst>
                  <a:ext uri="{FF2B5EF4-FFF2-40B4-BE49-F238E27FC236}">
                    <a16:creationId xmlns:a16="http://schemas.microsoft.com/office/drawing/2014/main" id="{FD746F8C-60E6-9282-30EF-182F041D365A}"/>
                  </a:ext>
                </a:extLst>
              </p:cNvPr>
              <p:cNvSpPr>
                <a:spLocks noChangeShapeType="1"/>
              </p:cNvSpPr>
              <p:nvPr/>
            </p:nvSpPr>
            <p:spPr bwMode="auto">
              <a:xfrm>
                <a:off x="3882" y="1606"/>
                <a:ext cx="0" cy="22"/>
              </a:xfrm>
              <a:prstGeom prst="line">
                <a:avLst/>
              </a:prstGeom>
              <a:grpFill/>
              <a:ln w="15875">
                <a:solidFill>
                  <a:srgbClr val="919396"/>
                </a:solid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90" name="Line 76">
                <a:extLst>
                  <a:ext uri="{FF2B5EF4-FFF2-40B4-BE49-F238E27FC236}">
                    <a16:creationId xmlns:a16="http://schemas.microsoft.com/office/drawing/2014/main" id="{4DE2FA16-A8BA-A7AE-E4BC-072F2EB5A35C}"/>
                  </a:ext>
                </a:extLst>
              </p:cNvPr>
              <p:cNvSpPr>
                <a:spLocks noChangeShapeType="1"/>
              </p:cNvSpPr>
              <p:nvPr/>
            </p:nvSpPr>
            <p:spPr bwMode="auto">
              <a:xfrm>
                <a:off x="3866" y="1596"/>
                <a:ext cx="0" cy="24"/>
              </a:xfrm>
              <a:prstGeom prst="line">
                <a:avLst/>
              </a:prstGeom>
              <a:grpFill/>
              <a:ln w="15875">
                <a:solidFill>
                  <a:srgbClr val="919396"/>
                </a:solid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91" name="Line 77">
                <a:extLst>
                  <a:ext uri="{FF2B5EF4-FFF2-40B4-BE49-F238E27FC236}">
                    <a16:creationId xmlns:a16="http://schemas.microsoft.com/office/drawing/2014/main" id="{54C8D6D2-C6FD-52C6-750F-830F01442432}"/>
                  </a:ext>
                </a:extLst>
              </p:cNvPr>
              <p:cNvSpPr>
                <a:spLocks noChangeShapeType="1"/>
              </p:cNvSpPr>
              <p:nvPr/>
            </p:nvSpPr>
            <p:spPr bwMode="auto">
              <a:xfrm>
                <a:off x="3862" y="1586"/>
                <a:ext cx="0" cy="24"/>
              </a:xfrm>
              <a:prstGeom prst="line">
                <a:avLst/>
              </a:prstGeom>
              <a:grpFill/>
              <a:ln w="15875">
                <a:solidFill>
                  <a:srgbClr val="919396"/>
                </a:solid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92" name="Line 78">
                <a:extLst>
                  <a:ext uri="{FF2B5EF4-FFF2-40B4-BE49-F238E27FC236}">
                    <a16:creationId xmlns:a16="http://schemas.microsoft.com/office/drawing/2014/main" id="{97C302C1-AD0E-CC67-6758-2BC62238551D}"/>
                  </a:ext>
                </a:extLst>
              </p:cNvPr>
              <p:cNvSpPr>
                <a:spLocks noChangeShapeType="1"/>
              </p:cNvSpPr>
              <p:nvPr/>
            </p:nvSpPr>
            <p:spPr bwMode="auto">
              <a:xfrm>
                <a:off x="3834" y="1586"/>
                <a:ext cx="0" cy="24"/>
              </a:xfrm>
              <a:prstGeom prst="line">
                <a:avLst/>
              </a:prstGeom>
              <a:grpFill/>
              <a:ln w="15875">
                <a:solidFill>
                  <a:srgbClr val="919396"/>
                </a:solid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93" name="Line 79">
                <a:extLst>
                  <a:ext uri="{FF2B5EF4-FFF2-40B4-BE49-F238E27FC236}">
                    <a16:creationId xmlns:a16="http://schemas.microsoft.com/office/drawing/2014/main" id="{BB5D0B57-4875-EFC7-FFA0-43F70D428436}"/>
                  </a:ext>
                </a:extLst>
              </p:cNvPr>
              <p:cNvSpPr>
                <a:spLocks noChangeShapeType="1"/>
              </p:cNvSpPr>
              <p:nvPr/>
            </p:nvSpPr>
            <p:spPr bwMode="auto">
              <a:xfrm>
                <a:off x="3820" y="1586"/>
                <a:ext cx="0" cy="24"/>
              </a:xfrm>
              <a:prstGeom prst="line">
                <a:avLst/>
              </a:prstGeom>
              <a:grpFill/>
              <a:ln w="15875">
                <a:solidFill>
                  <a:srgbClr val="919396"/>
                </a:solid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94" name="Line 80">
                <a:extLst>
                  <a:ext uri="{FF2B5EF4-FFF2-40B4-BE49-F238E27FC236}">
                    <a16:creationId xmlns:a16="http://schemas.microsoft.com/office/drawing/2014/main" id="{C6E06296-2C58-2D21-47C2-E4681A3E36CE}"/>
                  </a:ext>
                </a:extLst>
              </p:cNvPr>
              <p:cNvSpPr>
                <a:spLocks noChangeShapeType="1"/>
              </p:cNvSpPr>
              <p:nvPr/>
            </p:nvSpPr>
            <p:spPr bwMode="auto">
              <a:xfrm>
                <a:off x="3814" y="1586"/>
                <a:ext cx="0" cy="24"/>
              </a:xfrm>
              <a:prstGeom prst="line">
                <a:avLst/>
              </a:prstGeom>
              <a:grpFill/>
              <a:ln w="15875">
                <a:solidFill>
                  <a:srgbClr val="919396"/>
                </a:solid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95" name="Line 81">
                <a:extLst>
                  <a:ext uri="{FF2B5EF4-FFF2-40B4-BE49-F238E27FC236}">
                    <a16:creationId xmlns:a16="http://schemas.microsoft.com/office/drawing/2014/main" id="{4149C0B3-33A9-09D4-140F-6F82EE1114AD}"/>
                  </a:ext>
                </a:extLst>
              </p:cNvPr>
              <p:cNvSpPr>
                <a:spLocks noChangeShapeType="1"/>
              </p:cNvSpPr>
              <p:nvPr/>
            </p:nvSpPr>
            <p:spPr bwMode="auto">
              <a:xfrm>
                <a:off x="3810" y="1586"/>
                <a:ext cx="0" cy="24"/>
              </a:xfrm>
              <a:prstGeom prst="line">
                <a:avLst/>
              </a:prstGeom>
              <a:grpFill/>
              <a:ln w="15875">
                <a:solidFill>
                  <a:srgbClr val="919396"/>
                </a:solid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96" name="Line 82">
                <a:extLst>
                  <a:ext uri="{FF2B5EF4-FFF2-40B4-BE49-F238E27FC236}">
                    <a16:creationId xmlns:a16="http://schemas.microsoft.com/office/drawing/2014/main" id="{24A6EFBC-8A53-80CD-D84E-617173C5C522}"/>
                  </a:ext>
                </a:extLst>
              </p:cNvPr>
              <p:cNvSpPr>
                <a:spLocks noChangeShapeType="1"/>
              </p:cNvSpPr>
              <p:nvPr/>
            </p:nvSpPr>
            <p:spPr bwMode="auto">
              <a:xfrm>
                <a:off x="3804" y="1576"/>
                <a:ext cx="0" cy="24"/>
              </a:xfrm>
              <a:prstGeom prst="line">
                <a:avLst/>
              </a:prstGeom>
              <a:grpFill/>
              <a:ln w="15875">
                <a:solidFill>
                  <a:srgbClr val="919396"/>
                </a:solid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97" name="Line 83">
                <a:extLst>
                  <a:ext uri="{FF2B5EF4-FFF2-40B4-BE49-F238E27FC236}">
                    <a16:creationId xmlns:a16="http://schemas.microsoft.com/office/drawing/2014/main" id="{75A559B7-3E58-6AEE-2530-208687E76815}"/>
                  </a:ext>
                </a:extLst>
              </p:cNvPr>
              <p:cNvSpPr>
                <a:spLocks noChangeShapeType="1"/>
              </p:cNvSpPr>
              <p:nvPr/>
            </p:nvSpPr>
            <p:spPr bwMode="auto">
              <a:xfrm>
                <a:off x="3796" y="1576"/>
                <a:ext cx="0" cy="24"/>
              </a:xfrm>
              <a:prstGeom prst="line">
                <a:avLst/>
              </a:prstGeom>
              <a:grpFill/>
              <a:ln w="15875">
                <a:solidFill>
                  <a:srgbClr val="919396"/>
                </a:solid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98" name="Line 84">
                <a:extLst>
                  <a:ext uri="{FF2B5EF4-FFF2-40B4-BE49-F238E27FC236}">
                    <a16:creationId xmlns:a16="http://schemas.microsoft.com/office/drawing/2014/main" id="{85BAED80-B827-B036-A176-8B07E3599A1C}"/>
                  </a:ext>
                </a:extLst>
              </p:cNvPr>
              <p:cNvSpPr>
                <a:spLocks noChangeShapeType="1"/>
              </p:cNvSpPr>
              <p:nvPr/>
            </p:nvSpPr>
            <p:spPr bwMode="auto">
              <a:xfrm>
                <a:off x="3794" y="1576"/>
                <a:ext cx="0" cy="24"/>
              </a:xfrm>
              <a:prstGeom prst="line">
                <a:avLst/>
              </a:prstGeom>
              <a:grpFill/>
              <a:ln w="15875">
                <a:solidFill>
                  <a:srgbClr val="919396"/>
                </a:solid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99" name="Line 85">
                <a:extLst>
                  <a:ext uri="{FF2B5EF4-FFF2-40B4-BE49-F238E27FC236}">
                    <a16:creationId xmlns:a16="http://schemas.microsoft.com/office/drawing/2014/main" id="{25DC90D9-0F48-A8CE-B3C2-DEC00274C5FE}"/>
                  </a:ext>
                </a:extLst>
              </p:cNvPr>
              <p:cNvSpPr>
                <a:spLocks noChangeShapeType="1"/>
              </p:cNvSpPr>
              <p:nvPr/>
            </p:nvSpPr>
            <p:spPr bwMode="auto">
              <a:xfrm>
                <a:off x="3778" y="1576"/>
                <a:ext cx="0" cy="24"/>
              </a:xfrm>
              <a:prstGeom prst="line">
                <a:avLst/>
              </a:prstGeom>
              <a:grpFill/>
              <a:ln w="15875">
                <a:solidFill>
                  <a:srgbClr val="919396"/>
                </a:solid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00" name="Line 86">
                <a:extLst>
                  <a:ext uri="{FF2B5EF4-FFF2-40B4-BE49-F238E27FC236}">
                    <a16:creationId xmlns:a16="http://schemas.microsoft.com/office/drawing/2014/main" id="{F78F27A3-064E-0149-BD7D-D1268BDB3FAD}"/>
                  </a:ext>
                </a:extLst>
              </p:cNvPr>
              <p:cNvSpPr>
                <a:spLocks noChangeShapeType="1"/>
              </p:cNvSpPr>
              <p:nvPr/>
            </p:nvSpPr>
            <p:spPr bwMode="auto">
              <a:xfrm>
                <a:off x="3772" y="1568"/>
                <a:ext cx="0" cy="24"/>
              </a:xfrm>
              <a:prstGeom prst="line">
                <a:avLst/>
              </a:prstGeom>
              <a:grpFill/>
              <a:ln w="15875">
                <a:solidFill>
                  <a:srgbClr val="919396"/>
                </a:solid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01" name="Line 87">
                <a:extLst>
                  <a:ext uri="{FF2B5EF4-FFF2-40B4-BE49-F238E27FC236}">
                    <a16:creationId xmlns:a16="http://schemas.microsoft.com/office/drawing/2014/main" id="{001AAE30-8081-DBF5-E5EB-877710192486}"/>
                  </a:ext>
                </a:extLst>
              </p:cNvPr>
              <p:cNvSpPr>
                <a:spLocks noChangeShapeType="1"/>
              </p:cNvSpPr>
              <p:nvPr/>
            </p:nvSpPr>
            <p:spPr bwMode="auto">
              <a:xfrm>
                <a:off x="3766" y="1560"/>
                <a:ext cx="0" cy="22"/>
              </a:xfrm>
              <a:prstGeom prst="line">
                <a:avLst/>
              </a:prstGeom>
              <a:grpFill/>
              <a:ln w="15875">
                <a:solidFill>
                  <a:srgbClr val="919396"/>
                </a:solid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02" name="Line 88">
                <a:extLst>
                  <a:ext uri="{FF2B5EF4-FFF2-40B4-BE49-F238E27FC236}">
                    <a16:creationId xmlns:a16="http://schemas.microsoft.com/office/drawing/2014/main" id="{E053B11C-64AF-A7BA-1F73-C901DC066212}"/>
                  </a:ext>
                </a:extLst>
              </p:cNvPr>
              <p:cNvSpPr>
                <a:spLocks noChangeShapeType="1"/>
              </p:cNvSpPr>
              <p:nvPr/>
            </p:nvSpPr>
            <p:spPr bwMode="auto">
              <a:xfrm>
                <a:off x="3762" y="1560"/>
                <a:ext cx="0" cy="22"/>
              </a:xfrm>
              <a:prstGeom prst="line">
                <a:avLst/>
              </a:prstGeom>
              <a:grpFill/>
              <a:ln w="15875">
                <a:solidFill>
                  <a:srgbClr val="919396"/>
                </a:solid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03" name="Line 89">
                <a:extLst>
                  <a:ext uri="{FF2B5EF4-FFF2-40B4-BE49-F238E27FC236}">
                    <a16:creationId xmlns:a16="http://schemas.microsoft.com/office/drawing/2014/main" id="{19542A70-03A7-D551-BF0B-D3478C468E39}"/>
                  </a:ext>
                </a:extLst>
              </p:cNvPr>
              <p:cNvSpPr>
                <a:spLocks noChangeShapeType="1"/>
              </p:cNvSpPr>
              <p:nvPr/>
            </p:nvSpPr>
            <p:spPr bwMode="auto">
              <a:xfrm>
                <a:off x="3756" y="1560"/>
                <a:ext cx="0" cy="22"/>
              </a:xfrm>
              <a:prstGeom prst="line">
                <a:avLst/>
              </a:prstGeom>
              <a:grpFill/>
              <a:ln w="15875">
                <a:solidFill>
                  <a:srgbClr val="919396"/>
                </a:solid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04" name="Line 90">
                <a:extLst>
                  <a:ext uri="{FF2B5EF4-FFF2-40B4-BE49-F238E27FC236}">
                    <a16:creationId xmlns:a16="http://schemas.microsoft.com/office/drawing/2014/main" id="{2BFFCF7A-C777-FE30-451F-DC34F06D042B}"/>
                  </a:ext>
                </a:extLst>
              </p:cNvPr>
              <p:cNvSpPr>
                <a:spLocks noChangeShapeType="1"/>
              </p:cNvSpPr>
              <p:nvPr/>
            </p:nvSpPr>
            <p:spPr bwMode="auto">
              <a:xfrm>
                <a:off x="3752" y="1560"/>
                <a:ext cx="0" cy="22"/>
              </a:xfrm>
              <a:prstGeom prst="line">
                <a:avLst/>
              </a:prstGeom>
              <a:grpFill/>
              <a:ln w="15875">
                <a:solidFill>
                  <a:srgbClr val="919396"/>
                </a:solid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05" name="Line 91">
                <a:extLst>
                  <a:ext uri="{FF2B5EF4-FFF2-40B4-BE49-F238E27FC236}">
                    <a16:creationId xmlns:a16="http://schemas.microsoft.com/office/drawing/2014/main" id="{3FCAAC26-D16E-5763-982B-C1DA8B7885B1}"/>
                  </a:ext>
                </a:extLst>
              </p:cNvPr>
              <p:cNvSpPr>
                <a:spLocks noChangeShapeType="1"/>
              </p:cNvSpPr>
              <p:nvPr/>
            </p:nvSpPr>
            <p:spPr bwMode="auto">
              <a:xfrm>
                <a:off x="3746" y="1560"/>
                <a:ext cx="0" cy="22"/>
              </a:xfrm>
              <a:prstGeom prst="line">
                <a:avLst/>
              </a:prstGeom>
              <a:grpFill/>
              <a:ln w="15875">
                <a:solidFill>
                  <a:srgbClr val="919396"/>
                </a:solid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06" name="Line 92">
                <a:extLst>
                  <a:ext uri="{FF2B5EF4-FFF2-40B4-BE49-F238E27FC236}">
                    <a16:creationId xmlns:a16="http://schemas.microsoft.com/office/drawing/2014/main" id="{E99ED188-ED4E-4F64-82A7-2F852E8F4E74}"/>
                  </a:ext>
                </a:extLst>
              </p:cNvPr>
              <p:cNvSpPr>
                <a:spLocks noChangeShapeType="1"/>
              </p:cNvSpPr>
              <p:nvPr/>
            </p:nvSpPr>
            <p:spPr bwMode="auto">
              <a:xfrm>
                <a:off x="3744" y="1560"/>
                <a:ext cx="0" cy="22"/>
              </a:xfrm>
              <a:prstGeom prst="line">
                <a:avLst/>
              </a:prstGeom>
              <a:grpFill/>
              <a:ln w="15875">
                <a:solidFill>
                  <a:srgbClr val="919396"/>
                </a:solid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07" name="Line 93">
                <a:extLst>
                  <a:ext uri="{FF2B5EF4-FFF2-40B4-BE49-F238E27FC236}">
                    <a16:creationId xmlns:a16="http://schemas.microsoft.com/office/drawing/2014/main" id="{82391985-5CCA-6A76-5D84-2509508D5E5D}"/>
                  </a:ext>
                </a:extLst>
              </p:cNvPr>
              <p:cNvSpPr>
                <a:spLocks noChangeShapeType="1"/>
              </p:cNvSpPr>
              <p:nvPr/>
            </p:nvSpPr>
            <p:spPr bwMode="auto">
              <a:xfrm>
                <a:off x="3742" y="1560"/>
                <a:ext cx="0" cy="22"/>
              </a:xfrm>
              <a:prstGeom prst="line">
                <a:avLst/>
              </a:prstGeom>
              <a:grpFill/>
              <a:ln w="15875">
                <a:solidFill>
                  <a:srgbClr val="919396"/>
                </a:solid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08" name="Line 94">
                <a:extLst>
                  <a:ext uri="{FF2B5EF4-FFF2-40B4-BE49-F238E27FC236}">
                    <a16:creationId xmlns:a16="http://schemas.microsoft.com/office/drawing/2014/main" id="{8BC18694-73AB-4609-00FB-F165D860492E}"/>
                  </a:ext>
                </a:extLst>
              </p:cNvPr>
              <p:cNvSpPr>
                <a:spLocks noChangeShapeType="1"/>
              </p:cNvSpPr>
              <p:nvPr/>
            </p:nvSpPr>
            <p:spPr bwMode="auto">
              <a:xfrm>
                <a:off x="3738" y="1560"/>
                <a:ext cx="0" cy="22"/>
              </a:xfrm>
              <a:prstGeom prst="line">
                <a:avLst/>
              </a:prstGeom>
              <a:grpFill/>
              <a:ln w="15875">
                <a:solidFill>
                  <a:srgbClr val="919396"/>
                </a:solid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09" name="Line 95">
                <a:extLst>
                  <a:ext uri="{FF2B5EF4-FFF2-40B4-BE49-F238E27FC236}">
                    <a16:creationId xmlns:a16="http://schemas.microsoft.com/office/drawing/2014/main" id="{0390186E-F326-BB17-F615-32A72175876D}"/>
                  </a:ext>
                </a:extLst>
              </p:cNvPr>
              <p:cNvSpPr>
                <a:spLocks noChangeShapeType="1"/>
              </p:cNvSpPr>
              <p:nvPr/>
            </p:nvSpPr>
            <p:spPr bwMode="auto">
              <a:xfrm>
                <a:off x="3736" y="1552"/>
                <a:ext cx="0" cy="22"/>
              </a:xfrm>
              <a:prstGeom prst="line">
                <a:avLst/>
              </a:prstGeom>
              <a:grpFill/>
              <a:ln w="15875">
                <a:solidFill>
                  <a:srgbClr val="919396"/>
                </a:solid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10" name="Line 96">
                <a:extLst>
                  <a:ext uri="{FF2B5EF4-FFF2-40B4-BE49-F238E27FC236}">
                    <a16:creationId xmlns:a16="http://schemas.microsoft.com/office/drawing/2014/main" id="{482FBB5D-42D6-1F57-E05B-9375151A8E40}"/>
                  </a:ext>
                </a:extLst>
              </p:cNvPr>
              <p:cNvSpPr>
                <a:spLocks noChangeShapeType="1"/>
              </p:cNvSpPr>
              <p:nvPr/>
            </p:nvSpPr>
            <p:spPr bwMode="auto">
              <a:xfrm>
                <a:off x="3734" y="1552"/>
                <a:ext cx="0" cy="22"/>
              </a:xfrm>
              <a:prstGeom prst="line">
                <a:avLst/>
              </a:prstGeom>
              <a:grpFill/>
              <a:ln w="15875">
                <a:solidFill>
                  <a:srgbClr val="919396"/>
                </a:solid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11" name="Line 97">
                <a:extLst>
                  <a:ext uri="{FF2B5EF4-FFF2-40B4-BE49-F238E27FC236}">
                    <a16:creationId xmlns:a16="http://schemas.microsoft.com/office/drawing/2014/main" id="{94A63A7C-CFC5-7B63-9EB5-23BCB6FFCF02}"/>
                  </a:ext>
                </a:extLst>
              </p:cNvPr>
              <p:cNvSpPr>
                <a:spLocks noChangeShapeType="1"/>
              </p:cNvSpPr>
              <p:nvPr/>
            </p:nvSpPr>
            <p:spPr bwMode="auto">
              <a:xfrm>
                <a:off x="3718" y="1542"/>
                <a:ext cx="0" cy="24"/>
              </a:xfrm>
              <a:prstGeom prst="line">
                <a:avLst/>
              </a:prstGeom>
              <a:grpFill/>
              <a:ln w="15875">
                <a:solidFill>
                  <a:srgbClr val="919396"/>
                </a:solid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12" name="Line 98">
                <a:extLst>
                  <a:ext uri="{FF2B5EF4-FFF2-40B4-BE49-F238E27FC236}">
                    <a16:creationId xmlns:a16="http://schemas.microsoft.com/office/drawing/2014/main" id="{9593614E-31A2-16F1-B530-A309D7DA897F}"/>
                  </a:ext>
                </a:extLst>
              </p:cNvPr>
              <p:cNvSpPr>
                <a:spLocks noChangeShapeType="1"/>
              </p:cNvSpPr>
              <p:nvPr/>
            </p:nvSpPr>
            <p:spPr bwMode="auto">
              <a:xfrm>
                <a:off x="3679" y="1536"/>
                <a:ext cx="0" cy="22"/>
              </a:xfrm>
              <a:prstGeom prst="line">
                <a:avLst/>
              </a:prstGeom>
              <a:grpFill/>
              <a:ln w="15875">
                <a:solidFill>
                  <a:srgbClr val="919396"/>
                </a:solid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13" name="Line 99">
                <a:extLst>
                  <a:ext uri="{FF2B5EF4-FFF2-40B4-BE49-F238E27FC236}">
                    <a16:creationId xmlns:a16="http://schemas.microsoft.com/office/drawing/2014/main" id="{DE7ADC9C-60E2-C77D-AFDB-9386692033A2}"/>
                  </a:ext>
                </a:extLst>
              </p:cNvPr>
              <p:cNvSpPr>
                <a:spLocks noChangeShapeType="1"/>
              </p:cNvSpPr>
              <p:nvPr/>
            </p:nvSpPr>
            <p:spPr bwMode="auto">
              <a:xfrm>
                <a:off x="3673" y="1536"/>
                <a:ext cx="0" cy="22"/>
              </a:xfrm>
              <a:prstGeom prst="line">
                <a:avLst/>
              </a:prstGeom>
              <a:grpFill/>
              <a:ln w="15875">
                <a:solidFill>
                  <a:srgbClr val="919396"/>
                </a:solid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14" name="Line 100">
                <a:extLst>
                  <a:ext uri="{FF2B5EF4-FFF2-40B4-BE49-F238E27FC236}">
                    <a16:creationId xmlns:a16="http://schemas.microsoft.com/office/drawing/2014/main" id="{F0B9B839-421F-7432-32B2-7A2CDC5B45F4}"/>
                  </a:ext>
                </a:extLst>
              </p:cNvPr>
              <p:cNvSpPr>
                <a:spLocks noChangeShapeType="1"/>
              </p:cNvSpPr>
              <p:nvPr/>
            </p:nvSpPr>
            <p:spPr bwMode="auto">
              <a:xfrm>
                <a:off x="3671" y="1536"/>
                <a:ext cx="0" cy="22"/>
              </a:xfrm>
              <a:prstGeom prst="line">
                <a:avLst/>
              </a:prstGeom>
              <a:grpFill/>
              <a:ln w="15875">
                <a:solidFill>
                  <a:srgbClr val="919396"/>
                </a:solid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15" name="Line 101">
                <a:extLst>
                  <a:ext uri="{FF2B5EF4-FFF2-40B4-BE49-F238E27FC236}">
                    <a16:creationId xmlns:a16="http://schemas.microsoft.com/office/drawing/2014/main" id="{81C5EACA-49D8-25A1-605D-B2B9C5722761}"/>
                  </a:ext>
                </a:extLst>
              </p:cNvPr>
              <p:cNvSpPr>
                <a:spLocks noChangeShapeType="1"/>
              </p:cNvSpPr>
              <p:nvPr/>
            </p:nvSpPr>
            <p:spPr bwMode="auto">
              <a:xfrm>
                <a:off x="3669" y="1536"/>
                <a:ext cx="0" cy="22"/>
              </a:xfrm>
              <a:prstGeom prst="line">
                <a:avLst/>
              </a:prstGeom>
              <a:grpFill/>
              <a:ln w="15875">
                <a:solidFill>
                  <a:srgbClr val="919396"/>
                </a:solid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16" name="Line 102">
                <a:extLst>
                  <a:ext uri="{FF2B5EF4-FFF2-40B4-BE49-F238E27FC236}">
                    <a16:creationId xmlns:a16="http://schemas.microsoft.com/office/drawing/2014/main" id="{660CED19-B5E3-4E5A-394C-80FD34A8ECA1}"/>
                  </a:ext>
                </a:extLst>
              </p:cNvPr>
              <p:cNvSpPr>
                <a:spLocks noChangeShapeType="1"/>
              </p:cNvSpPr>
              <p:nvPr/>
            </p:nvSpPr>
            <p:spPr bwMode="auto">
              <a:xfrm>
                <a:off x="3665" y="1536"/>
                <a:ext cx="0" cy="22"/>
              </a:xfrm>
              <a:prstGeom prst="line">
                <a:avLst/>
              </a:prstGeom>
              <a:grpFill/>
              <a:ln w="15875">
                <a:solidFill>
                  <a:srgbClr val="919396"/>
                </a:solid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17" name="Line 103">
                <a:extLst>
                  <a:ext uri="{FF2B5EF4-FFF2-40B4-BE49-F238E27FC236}">
                    <a16:creationId xmlns:a16="http://schemas.microsoft.com/office/drawing/2014/main" id="{0F75BCCD-7A94-AC08-6F64-046BEEEFCD3B}"/>
                  </a:ext>
                </a:extLst>
              </p:cNvPr>
              <p:cNvSpPr>
                <a:spLocks noChangeShapeType="1"/>
              </p:cNvSpPr>
              <p:nvPr/>
            </p:nvSpPr>
            <p:spPr bwMode="auto">
              <a:xfrm>
                <a:off x="3663" y="1536"/>
                <a:ext cx="0" cy="22"/>
              </a:xfrm>
              <a:prstGeom prst="line">
                <a:avLst/>
              </a:prstGeom>
              <a:grpFill/>
              <a:ln w="15875">
                <a:solidFill>
                  <a:srgbClr val="919396"/>
                </a:solid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18" name="Line 104">
                <a:extLst>
                  <a:ext uri="{FF2B5EF4-FFF2-40B4-BE49-F238E27FC236}">
                    <a16:creationId xmlns:a16="http://schemas.microsoft.com/office/drawing/2014/main" id="{18206B18-C6E9-F03A-0666-82D24D12FCC6}"/>
                  </a:ext>
                </a:extLst>
              </p:cNvPr>
              <p:cNvSpPr>
                <a:spLocks noChangeShapeType="1"/>
              </p:cNvSpPr>
              <p:nvPr/>
            </p:nvSpPr>
            <p:spPr bwMode="auto">
              <a:xfrm>
                <a:off x="3657" y="1536"/>
                <a:ext cx="0" cy="22"/>
              </a:xfrm>
              <a:prstGeom prst="line">
                <a:avLst/>
              </a:prstGeom>
              <a:grpFill/>
              <a:ln w="15875">
                <a:solidFill>
                  <a:srgbClr val="919396"/>
                </a:solid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19" name="Line 105">
                <a:extLst>
                  <a:ext uri="{FF2B5EF4-FFF2-40B4-BE49-F238E27FC236}">
                    <a16:creationId xmlns:a16="http://schemas.microsoft.com/office/drawing/2014/main" id="{EB49A1DC-F9CF-DEA7-DC25-9124B9C54F0C}"/>
                  </a:ext>
                </a:extLst>
              </p:cNvPr>
              <p:cNvSpPr>
                <a:spLocks noChangeShapeType="1"/>
              </p:cNvSpPr>
              <p:nvPr/>
            </p:nvSpPr>
            <p:spPr bwMode="auto">
              <a:xfrm>
                <a:off x="3655" y="1536"/>
                <a:ext cx="0" cy="22"/>
              </a:xfrm>
              <a:prstGeom prst="line">
                <a:avLst/>
              </a:prstGeom>
              <a:grpFill/>
              <a:ln w="15875">
                <a:solidFill>
                  <a:srgbClr val="919396"/>
                </a:solid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20" name="Line 106">
                <a:extLst>
                  <a:ext uri="{FF2B5EF4-FFF2-40B4-BE49-F238E27FC236}">
                    <a16:creationId xmlns:a16="http://schemas.microsoft.com/office/drawing/2014/main" id="{21374675-46D3-0CB1-309D-5B94082856D5}"/>
                  </a:ext>
                </a:extLst>
              </p:cNvPr>
              <p:cNvSpPr>
                <a:spLocks noChangeShapeType="1"/>
              </p:cNvSpPr>
              <p:nvPr/>
            </p:nvSpPr>
            <p:spPr bwMode="auto">
              <a:xfrm>
                <a:off x="3653" y="1536"/>
                <a:ext cx="0" cy="22"/>
              </a:xfrm>
              <a:prstGeom prst="line">
                <a:avLst/>
              </a:prstGeom>
              <a:grpFill/>
              <a:ln w="15875">
                <a:solidFill>
                  <a:srgbClr val="919396"/>
                </a:solid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21" name="Line 107">
                <a:extLst>
                  <a:ext uri="{FF2B5EF4-FFF2-40B4-BE49-F238E27FC236}">
                    <a16:creationId xmlns:a16="http://schemas.microsoft.com/office/drawing/2014/main" id="{088DB373-BA04-887A-AEFF-9870A197B240}"/>
                  </a:ext>
                </a:extLst>
              </p:cNvPr>
              <p:cNvSpPr>
                <a:spLocks noChangeShapeType="1"/>
              </p:cNvSpPr>
              <p:nvPr/>
            </p:nvSpPr>
            <p:spPr bwMode="auto">
              <a:xfrm>
                <a:off x="3647" y="1536"/>
                <a:ext cx="0" cy="22"/>
              </a:xfrm>
              <a:prstGeom prst="line">
                <a:avLst/>
              </a:prstGeom>
              <a:grpFill/>
              <a:ln w="15875">
                <a:solidFill>
                  <a:srgbClr val="919396"/>
                </a:solid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22" name="Line 108">
                <a:extLst>
                  <a:ext uri="{FF2B5EF4-FFF2-40B4-BE49-F238E27FC236}">
                    <a16:creationId xmlns:a16="http://schemas.microsoft.com/office/drawing/2014/main" id="{CB415972-66BC-F112-656D-4EE5C0BD3AA6}"/>
                  </a:ext>
                </a:extLst>
              </p:cNvPr>
              <p:cNvSpPr>
                <a:spLocks noChangeShapeType="1"/>
              </p:cNvSpPr>
              <p:nvPr/>
            </p:nvSpPr>
            <p:spPr bwMode="auto">
              <a:xfrm>
                <a:off x="3641" y="1528"/>
                <a:ext cx="0" cy="22"/>
              </a:xfrm>
              <a:prstGeom prst="line">
                <a:avLst/>
              </a:prstGeom>
              <a:grpFill/>
              <a:ln w="15875">
                <a:solidFill>
                  <a:srgbClr val="919396"/>
                </a:solid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23" name="Line 109">
                <a:extLst>
                  <a:ext uri="{FF2B5EF4-FFF2-40B4-BE49-F238E27FC236}">
                    <a16:creationId xmlns:a16="http://schemas.microsoft.com/office/drawing/2014/main" id="{09D782BE-B021-D266-06CF-7287E0B1A081}"/>
                  </a:ext>
                </a:extLst>
              </p:cNvPr>
              <p:cNvSpPr>
                <a:spLocks noChangeShapeType="1"/>
              </p:cNvSpPr>
              <p:nvPr/>
            </p:nvSpPr>
            <p:spPr bwMode="auto">
              <a:xfrm>
                <a:off x="3629" y="1516"/>
                <a:ext cx="0" cy="22"/>
              </a:xfrm>
              <a:prstGeom prst="line">
                <a:avLst/>
              </a:prstGeom>
              <a:grpFill/>
              <a:ln w="15875">
                <a:solidFill>
                  <a:srgbClr val="919396"/>
                </a:solid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24" name="Line 110">
                <a:extLst>
                  <a:ext uri="{FF2B5EF4-FFF2-40B4-BE49-F238E27FC236}">
                    <a16:creationId xmlns:a16="http://schemas.microsoft.com/office/drawing/2014/main" id="{3810B6D0-7597-3D4D-F817-1849B448DEBC}"/>
                  </a:ext>
                </a:extLst>
              </p:cNvPr>
              <p:cNvSpPr>
                <a:spLocks noChangeShapeType="1"/>
              </p:cNvSpPr>
              <p:nvPr/>
            </p:nvSpPr>
            <p:spPr bwMode="auto">
              <a:xfrm>
                <a:off x="3625" y="1516"/>
                <a:ext cx="0" cy="22"/>
              </a:xfrm>
              <a:prstGeom prst="line">
                <a:avLst/>
              </a:prstGeom>
              <a:grpFill/>
              <a:ln w="15875">
                <a:solidFill>
                  <a:srgbClr val="919396"/>
                </a:solid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25" name="Line 111">
                <a:extLst>
                  <a:ext uri="{FF2B5EF4-FFF2-40B4-BE49-F238E27FC236}">
                    <a16:creationId xmlns:a16="http://schemas.microsoft.com/office/drawing/2014/main" id="{7CEE1886-32A4-E9F7-7951-FBB1FA4A0AC5}"/>
                  </a:ext>
                </a:extLst>
              </p:cNvPr>
              <p:cNvSpPr>
                <a:spLocks noChangeShapeType="1"/>
              </p:cNvSpPr>
              <p:nvPr/>
            </p:nvSpPr>
            <p:spPr bwMode="auto">
              <a:xfrm>
                <a:off x="3623" y="1516"/>
                <a:ext cx="0" cy="22"/>
              </a:xfrm>
              <a:prstGeom prst="line">
                <a:avLst/>
              </a:prstGeom>
              <a:grpFill/>
              <a:ln w="15875">
                <a:solidFill>
                  <a:srgbClr val="919396"/>
                </a:solid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26" name="Line 112">
                <a:extLst>
                  <a:ext uri="{FF2B5EF4-FFF2-40B4-BE49-F238E27FC236}">
                    <a16:creationId xmlns:a16="http://schemas.microsoft.com/office/drawing/2014/main" id="{65D9EB95-551C-2834-FDB4-304D28AC0E25}"/>
                  </a:ext>
                </a:extLst>
              </p:cNvPr>
              <p:cNvSpPr>
                <a:spLocks noChangeShapeType="1"/>
              </p:cNvSpPr>
              <p:nvPr/>
            </p:nvSpPr>
            <p:spPr bwMode="auto">
              <a:xfrm>
                <a:off x="3615" y="1506"/>
                <a:ext cx="0" cy="24"/>
              </a:xfrm>
              <a:prstGeom prst="line">
                <a:avLst/>
              </a:prstGeom>
              <a:grpFill/>
              <a:ln w="15875">
                <a:solidFill>
                  <a:srgbClr val="919396"/>
                </a:solid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27" name="Line 113">
                <a:extLst>
                  <a:ext uri="{FF2B5EF4-FFF2-40B4-BE49-F238E27FC236}">
                    <a16:creationId xmlns:a16="http://schemas.microsoft.com/office/drawing/2014/main" id="{158B2377-FB24-6926-C7B7-1B6779737FA3}"/>
                  </a:ext>
                </a:extLst>
              </p:cNvPr>
              <p:cNvSpPr>
                <a:spLocks noChangeShapeType="1"/>
              </p:cNvSpPr>
              <p:nvPr/>
            </p:nvSpPr>
            <p:spPr bwMode="auto">
              <a:xfrm>
                <a:off x="3603" y="1494"/>
                <a:ext cx="0" cy="24"/>
              </a:xfrm>
              <a:prstGeom prst="line">
                <a:avLst/>
              </a:prstGeom>
              <a:grpFill/>
              <a:ln w="15875">
                <a:solidFill>
                  <a:srgbClr val="919396"/>
                </a:solid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28" name="Line 114">
                <a:extLst>
                  <a:ext uri="{FF2B5EF4-FFF2-40B4-BE49-F238E27FC236}">
                    <a16:creationId xmlns:a16="http://schemas.microsoft.com/office/drawing/2014/main" id="{DACBAF6A-510D-14F4-0E70-2A97671C1C8A}"/>
                  </a:ext>
                </a:extLst>
              </p:cNvPr>
              <p:cNvSpPr>
                <a:spLocks noChangeShapeType="1"/>
              </p:cNvSpPr>
              <p:nvPr/>
            </p:nvSpPr>
            <p:spPr bwMode="auto">
              <a:xfrm>
                <a:off x="3591" y="1488"/>
                <a:ext cx="0" cy="22"/>
              </a:xfrm>
              <a:prstGeom prst="line">
                <a:avLst/>
              </a:prstGeom>
              <a:grpFill/>
              <a:ln w="15875">
                <a:solidFill>
                  <a:srgbClr val="919396"/>
                </a:solid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29" name="Line 115">
                <a:extLst>
                  <a:ext uri="{FF2B5EF4-FFF2-40B4-BE49-F238E27FC236}">
                    <a16:creationId xmlns:a16="http://schemas.microsoft.com/office/drawing/2014/main" id="{D6BBACF0-F1CC-E4B6-BA4C-E9227B8EFC99}"/>
                  </a:ext>
                </a:extLst>
              </p:cNvPr>
              <p:cNvSpPr>
                <a:spLocks noChangeShapeType="1"/>
              </p:cNvSpPr>
              <p:nvPr/>
            </p:nvSpPr>
            <p:spPr bwMode="auto">
              <a:xfrm>
                <a:off x="3589" y="1480"/>
                <a:ext cx="0" cy="24"/>
              </a:xfrm>
              <a:prstGeom prst="line">
                <a:avLst/>
              </a:prstGeom>
              <a:grpFill/>
              <a:ln w="15875">
                <a:solidFill>
                  <a:srgbClr val="919396"/>
                </a:solid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30" name="Line 116">
                <a:extLst>
                  <a:ext uri="{FF2B5EF4-FFF2-40B4-BE49-F238E27FC236}">
                    <a16:creationId xmlns:a16="http://schemas.microsoft.com/office/drawing/2014/main" id="{62F52A49-E0B0-51FC-CD6B-768341C39E93}"/>
                  </a:ext>
                </a:extLst>
              </p:cNvPr>
              <p:cNvSpPr>
                <a:spLocks noChangeShapeType="1"/>
              </p:cNvSpPr>
              <p:nvPr/>
            </p:nvSpPr>
            <p:spPr bwMode="auto">
              <a:xfrm>
                <a:off x="3587" y="1480"/>
                <a:ext cx="0" cy="24"/>
              </a:xfrm>
              <a:prstGeom prst="line">
                <a:avLst/>
              </a:prstGeom>
              <a:grpFill/>
              <a:ln w="15875">
                <a:solidFill>
                  <a:srgbClr val="919396"/>
                </a:solid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31" name="Line 117">
                <a:extLst>
                  <a:ext uri="{FF2B5EF4-FFF2-40B4-BE49-F238E27FC236}">
                    <a16:creationId xmlns:a16="http://schemas.microsoft.com/office/drawing/2014/main" id="{30F3C3DE-1375-DAC9-D216-834870C79846}"/>
                  </a:ext>
                </a:extLst>
              </p:cNvPr>
              <p:cNvSpPr>
                <a:spLocks noChangeShapeType="1"/>
              </p:cNvSpPr>
              <p:nvPr/>
            </p:nvSpPr>
            <p:spPr bwMode="auto">
              <a:xfrm>
                <a:off x="3581" y="1480"/>
                <a:ext cx="0" cy="24"/>
              </a:xfrm>
              <a:prstGeom prst="line">
                <a:avLst/>
              </a:prstGeom>
              <a:grpFill/>
              <a:ln w="15875">
                <a:solidFill>
                  <a:srgbClr val="919396"/>
                </a:solid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32" name="Line 118">
                <a:extLst>
                  <a:ext uri="{FF2B5EF4-FFF2-40B4-BE49-F238E27FC236}">
                    <a16:creationId xmlns:a16="http://schemas.microsoft.com/office/drawing/2014/main" id="{05E4410A-4DD6-D9E4-0D90-17B25DB89541}"/>
                  </a:ext>
                </a:extLst>
              </p:cNvPr>
              <p:cNvSpPr>
                <a:spLocks noChangeShapeType="1"/>
              </p:cNvSpPr>
              <p:nvPr/>
            </p:nvSpPr>
            <p:spPr bwMode="auto">
              <a:xfrm>
                <a:off x="3567" y="1480"/>
                <a:ext cx="0" cy="24"/>
              </a:xfrm>
              <a:prstGeom prst="line">
                <a:avLst/>
              </a:prstGeom>
              <a:grpFill/>
              <a:ln w="15875">
                <a:solidFill>
                  <a:srgbClr val="919396"/>
                </a:solid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33" name="Line 119">
                <a:extLst>
                  <a:ext uri="{FF2B5EF4-FFF2-40B4-BE49-F238E27FC236}">
                    <a16:creationId xmlns:a16="http://schemas.microsoft.com/office/drawing/2014/main" id="{AEF7CD45-5239-41FC-5B8B-A43BEF1BC51E}"/>
                  </a:ext>
                </a:extLst>
              </p:cNvPr>
              <p:cNvSpPr>
                <a:spLocks noChangeShapeType="1"/>
              </p:cNvSpPr>
              <p:nvPr/>
            </p:nvSpPr>
            <p:spPr bwMode="auto">
              <a:xfrm>
                <a:off x="3561" y="1480"/>
                <a:ext cx="0" cy="24"/>
              </a:xfrm>
              <a:prstGeom prst="line">
                <a:avLst/>
              </a:prstGeom>
              <a:grpFill/>
              <a:ln w="15875">
                <a:solidFill>
                  <a:srgbClr val="919396"/>
                </a:solid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34" name="Line 120">
                <a:extLst>
                  <a:ext uri="{FF2B5EF4-FFF2-40B4-BE49-F238E27FC236}">
                    <a16:creationId xmlns:a16="http://schemas.microsoft.com/office/drawing/2014/main" id="{FE722458-1A00-5380-7064-FC91BB9CC331}"/>
                  </a:ext>
                </a:extLst>
              </p:cNvPr>
              <p:cNvSpPr>
                <a:spLocks noChangeShapeType="1"/>
              </p:cNvSpPr>
              <p:nvPr/>
            </p:nvSpPr>
            <p:spPr bwMode="auto">
              <a:xfrm>
                <a:off x="3549" y="1474"/>
                <a:ext cx="0" cy="24"/>
              </a:xfrm>
              <a:prstGeom prst="line">
                <a:avLst/>
              </a:prstGeom>
              <a:grpFill/>
              <a:ln w="15875">
                <a:solidFill>
                  <a:srgbClr val="919396"/>
                </a:solid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35" name="Line 121">
                <a:extLst>
                  <a:ext uri="{FF2B5EF4-FFF2-40B4-BE49-F238E27FC236}">
                    <a16:creationId xmlns:a16="http://schemas.microsoft.com/office/drawing/2014/main" id="{33CE568C-43FA-0AF3-5530-CE8ACA35010D}"/>
                  </a:ext>
                </a:extLst>
              </p:cNvPr>
              <p:cNvSpPr>
                <a:spLocks noChangeShapeType="1"/>
              </p:cNvSpPr>
              <p:nvPr/>
            </p:nvSpPr>
            <p:spPr bwMode="auto">
              <a:xfrm>
                <a:off x="3533" y="1462"/>
                <a:ext cx="0" cy="24"/>
              </a:xfrm>
              <a:prstGeom prst="line">
                <a:avLst/>
              </a:prstGeom>
              <a:grpFill/>
              <a:ln w="15875">
                <a:solidFill>
                  <a:srgbClr val="919396"/>
                </a:solid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36" name="Line 122">
                <a:extLst>
                  <a:ext uri="{FF2B5EF4-FFF2-40B4-BE49-F238E27FC236}">
                    <a16:creationId xmlns:a16="http://schemas.microsoft.com/office/drawing/2014/main" id="{DD9B0482-F190-7C31-DE68-45397F43030A}"/>
                  </a:ext>
                </a:extLst>
              </p:cNvPr>
              <p:cNvSpPr>
                <a:spLocks noChangeShapeType="1"/>
              </p:cNvSpPr>
              <p:nvPr/>
            </p:nvSpPr>
            <p:spPr bwMode="auto">
              <a:xfrm>
                <a:off x="3525" y="1456"/>
                <a:ext cx="0" cy="22"/>
              </a:xfrm>
              <a:prstGeom prst="line">
                <a:avLst/>
              </a:prstGeom>
              <a:grpFill/>
              <a:ln w="15875">
                <a:solidFill>
                  <a:srgbClr val="919396"/>
                </a:solid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37" name="Line 123">
                <a:extLst>
                  <a:ext uri="{FF2B5EF4-FFF2-40B4-BE49-F238E27FC236}">
                    <a16:creationId xmlns:a16="http://schemas.microsoft.com/office/drawing/2014/main" id="{49EB9A17-CCC0-5259-DC4D-D168DDC1468D}"/>
                  </a:ext>
                </a:extLst>
              </p:cNvPr>
              <p:cNvSpPr>
                <a:spLocks noChangeShapeType="1"/>
              </p:cNvSpPr>
              <p:nvPr/>
            </p:nvSpPr>
            <p:spPr bwMode="auto">
              <a:xfrm>
                <a:off x="3521" y="1456"/>
                <a:ext cx="0" cy="22"/>
              </a:xfrm>
              <a:prstGeom prst="line">
                <a:avLst/>
              </a:prstGeom>
              <a:grpFill/>
              <a:ln w="15875">
                <a:solidFill>
                  <a:srgbClr val="919396"/>
                </a:solid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38" name="Line 124">
                <a:extLst>
                  <a:ext uri="{FF2B5EF4-FFF2-40B4-BE49-F238E27FC236}">
                    <a16:creationId xmlns:a16="http://schemas.microsoft.com/office/drawing/2014/main" id="{9C8AA6DA-821B-3864-F5EF-49BDD83113B1}"/>
                  </a:ext>
                </a:extLst>
              </p:cNvPr>
              <p:cNvSpPr>
                <a:spLocks noChangeShapeType="1"/>
              </p:cNvSpPr>
              <p:nvPr/>
            </p:nvSpPr>
            <p:spPr bwMode="auto">
              <a:xfrm>
                <a:off x="3517" y="1456"/>
                <a:ext cx="0" cy="22"/>
              </a:xfrm>
              <a:prstGeom prst="line">
                <a:avLst/>
              </a:prstGeom>
              <a:grpFill/>
              <a:ln w="15875">
                <a:solidFill>
                  <a:srgbClr val="919396"/>
                </a:solid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39" name="Line 125">
                <a:extLst>
                  <a:ext uri="{FF2B5EF4-FFF2-40B4-BE49-F238E27FC236}">
                    <a16:creationId xmlns:a16="http://schemas.microsoft.com/office/drawing/2014/main" id="{694A8768-1EA8-CE06-0F5B-1A46717B86DE}"/>
                  </a:ext>
                </a:extLst>
              </p:cNvPr>
              <p:cNvSpPr>
                <a:spLocks noChangeShapeType="1"/>
              </p:cNvSpPr>
              <p:nvPr/>
            </p:nvSpPr>
            <p:spPr bwMode="auto">
              <a:xfrm>
                <a:off x="3515" y="1456"/>
                <a:ext cx="0" cy="22"/>
              </a:xfrm>
              <a:prstGeom prst="line">
                <a:avLst/>
              </a:prstGeom>
              <a:grpFill/>
              <a:ln w="15875">
                <a:solidFill>
                  <a:srgbClr val="919396"/>
                </a:solid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40" name="Line 126">
                <a:extLst>
                  <a:ext uri="{FF2B5EF4-FFF2-40B4-BE49-F238E27FC236}">
                    <a16:creationId xmlns:a16="http://schemas.microsoft.com/office/drawing/2014/main" id="{FBD5C636-7702-B895-3A9C-B54BD2AA5CD5}"/>
                  </a:ext>
                </a:extLst>
              </p:cNvPr>
              <p:cNvSpPr>
                <a:spLocks noChangeShapeType="1"/>
              </p:cNvSpPr>
              <p:nvPr/>
            </p:nvSpPr>
            <p:spPr bwMode="auto">
              <a:xfrm>
                <a:off x="3513" y="1456"/>
                <a:ext cx="0" cy="22"/>
              </a:xfrm>
              <a:prstGeom prst="line">
                <a:avLst/>
              </a:prstGeom>
              <a:grpFill/>
              <a:ln w="15875">
                <a:solidFill>
                  <a:srgbClr val="919396"/>
                </a:solid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41" name="Line 127">
                <a:extLst>
                  <a:ext uri="{FF2B5EF4-FFF2-40B4-BE49-F238E27FC236}">
                    <a16:creationId xmlns:a16="http://schemas.microsoft.com/office/drawing/2014/main" id="{29C5AA74-EC1F-8456-3977-900E8CC720C6}"/>
                  </a:ext>
                </a:extLst>
              </p:cNvPr>
              <p:cNvSpPr>
                <a:spLocks noChangeShapeType="1"/>
              </p:cNvSpPr>
              <p:nvPr/>
            </p:nvSpPr>
            <p:spPr bwMode="auto">
              <a:xfrm>
                <a:off x="3509" y="1456"/>
                <a:ext cx="0" cy="22"/>
              </a:xfrm>
              <a:prstGeom prst="line">
                <a:avLst/>
              </a:prstGeom>
              <a:grpFill/>
              <a:ln w="15875">
                <a:solidFill>
                  <a:srgbClr val="919396"/>
                </a:solid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42" name="Line 128">
                <a:extLst>
                  <a:ext uri="{FF2B5EF4-FFF2-40B4-BE49-F238E27FC236}">
                    <a16:creationId xmlns:a16="http://schemas.microsoft.com/office/drawing/2014/main" id="{FD41CEC0-922A-5475-B8E4-2557B8103247}"/>
                  </a:ext>
                </a:extLst>
              </p:cNvPr>
              <p:cNvSpPr>
                <a:spLocks noChangeShapeType="1"/>
              </p:cNvSpPr>
              <p:nvPr/>
            </p:nvSpPr>
            <p:spPr bwMode="auto">
              <a:xfrm>
                <a:off x="3499" y="1456"/>
                <a:ext cx="0" cy="22"/>
              </a:xfrm>
              <a:prstGeom prst="line">
                <a:avLst/>
              </a:prstGeom>
              <a:grpFill/>
              <a:ln w="15875">
                <a:solidFill>
                  <a:srgbClr val="919396"/>
                </a:solid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43" name="Line 129">
                <a:extLst>
                  <a:ext uri="{FF2B5EF4-FFF2-40B4-BE49-F238E27FC236}">
                    <a16:creationId xmlns:a16="http://schemas.microsoft.com/office/drawing/2014/main" id="{354E380D-99CE-418F-3714-9F1BED7718AE}"/>
                  </a:ext>
                </a:extLst>
              </p:cNvPr>
              <p:cNvSpPr>
                <a:spLocks noChangeShapeType="1"/>
              </p:cNvSpPr>
              <p:nvPr/>
            </p:nvSpPr>
            <p:spPr bwMode="auto">
              <a:xfrm>
                <a:off x="3497" y="1456"/>
                <a:ext cx="0" cy="22"/>
              </a:xfrm>
              <a:prstGeom prst="line">
                <a:avLst/>
              </a:prstGeom>
              <a:grpFill/>
              <a:ln w="15875">
                <a:solidFill>
                  <a:srgbClr val="919396"/>
                </a:solid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44" name="Line 130">
                <a:extLst>
                  <a:ext uri="{FF2B5EF4-FFF2-40B4-BE49-F238E27FC236}">
                    <a16:creationId xmlns:a16="http://schemas.microsoft.com/office/drawing/2014/main" id="{198AD918-911A-D598-A165-E34A07A8F4D5}"/>
                  </a:ext>
                </a:extLst>
              </p:cNvPr>
              <p:cNvSpPr>
                <a:spLocks noChangeShapeType="1"/>
              </p:cNvSpPr>
              <p:nvPr/>
            </p:nvSpPr>
            <p:spPr bwMode="auto">
              <a:xfrm>
                <a:off x="3495" y="1456"/>
                <a:ext cx="0" cy="22"/>
              </a:xfrm>
              <a:prstGeom prst="line">
                <a:avLst/>
              </a:prstGeom>
              <a:grpFill/>
              <a:ln w="15875">
                <a:solidFill>
                  <a:srgbClr val="919396"/>
                </a:solid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45" name="Line 131">
                <a:extLst>
                  <a:ext uri="{FF2B5EF4-FFF2-40B4-BE49-F238E27FC236}">
                    <a16:creationId xmlns:a16="http://schemas.microsoft.com/office/drawing/2014/main" id="{0B9A0C80-B0CE-AC48-7DB0-56A7B4C63D9A}"/>
                  </a:ext>
                </a:extLst>
              </p:cNvPr>
              <p:cNvSpPr>
                <a:spLocks noChangeShapeType="1"/>
              </p:cNvSpPr>
              <p:nvPr/>
            </p:nvSpPr>
            <p:spPr bwMode="auto">
              <a:xfrm>
                <a:off x="3487" y="1456"/>
                <a:ext cx="0" cy="24"/>
              </a:xfrm>
              <a:prstGeom prst="line">
                <a:avLst/>
              </a:prstGeom>
              <a:grpFill/>
              <a:ln w="15875">
                <a:solidFill>
                  <a:srgbClr val="919396"/>
                </a:solid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46" name="Line 132">
                <a:extLst>
                  <a:ext uri="{FF2B5EF4-FFF2-40B4-BE49-F238E27FC236}">
                    <a16:creationId xmlns:a16="http://schemas.microsoft.com/office/drawing/2014/main" id="{A79FCAE4-ECD8-BB73-1625-1D5F1278D1FD}"/>
                  </a:ext>
                </a:extLst>
              </p:cNvPr>
              <p:cNvSpPr>
                <a:spLocks noChangeShapeType="1"/>
              </p:cNvSpPr>
              <p:nvPr/>
            </p:nvSpPr>
            <p:spPr bwMode="auto">
              <a:xfrm>
                <a:off x="3483" y="1456"/>
                <a:ext cx="0" cy="24"/>
              </a:xfrm>
              <a:prstGeom prst="line">
                <a:avLst/>
              </a:prstGeom>
              <a:grpFill/>
              <a:ln w="15875">
                <a:solidFill>
                  <a:srgbClr val="919396"/>
                </a:solid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47" name="Line 133">
                <a:extLst>
                  <a:ext uri="{FF2B5EF4-FFF2-40B4-BE49-F238E27FC236}">
                    <a16:creationId xmlns:a16="http://schemas.microsoft.com/office/drawing/2014/main" id="{2776A7FA-1237-4974-0D2D-E9103B14E30F}"/>
                  </a:ext>
                </a:extLst>
              </p:cNvPr>
              <p:cNvSpPr>
                <a:spLocks noChangeShapeType="1"/>
              </p:cNvSpPr>
              <p:nvPr/>
            </p:nvSpPr>
            <p:spPr bwMode="auto">
              <a:xfrm>
                <a:off x="3459" y="1446"/>
                <a:ext cx="0" cy="22"/>
              </a:xfrm>
              <a:prstGeom prst="line">
                <a:avLst/>
              </a:prstGeom>
              <a:grpFill/>
              <a:ln w="15875">
                <a:solidFill>
                  <a:srgbClr val="919396"/>
                </a:solid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48" name="Line 134">
                <a:extLst>
                  <a:ext uri="{FF2B5EF4-FFF2-40B4-BE49-F238E27FC236}">
                    <a16:creationId xmlns:a16="http://schemas.microsoft.com/office/drawing/2014/main" id="{76ADF071-B6C0-8550-2372-0F00550C2371}"/>
                  </a:ext>
                </a:extLst>
              </p:cNvPr>
              <p:cNvSpPr>
                <a:spLocks noChangeShapeType="1"/>
              </p:cNvSpPr>
              <p:nvPr/>
            </p:nvSpPr>
            <p:spPr bwMode="auto">
              <a:xfrm>
                <a:off x="3455" y="1446"/>
                <a:ext cx="0" cy="22"/>
              </a:xfrm>
              <a:prstGeom prst="line">
                <a:avLst/>
              </a:prstGeom>
              <a:grpFill/>
              <a:ln w="15875">
                <a:solidFill>
                  <a:srgbClr val="919396"/>
                </a:solid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49" name="Line 135">
                <a:extLst>
                  <a:ext uri="{FF2B5EF4-FFF2-40B4-BE49-F238E27FC236}">
                    <a16:creationId xmlns:a16="http://schemas.microsoft.com/office/drawing/2014/main" id="{5D640A56-BF9D-7013-4072-6735BE7FA3A4}"/>
                  </a:ext>
                </a:extLst>
              </p:cNvPr>
              <p:cNvSpPr>
                <a:spLocks noChangeShapeType="1"/>
              </p:cNvSpPr>
              <p:nvPr/>
            </p:nvSpPr>
            <p:spPr bwMode="auto">
              <a:xfrm>
                <a:off x="3445" y="1446"/>
                <a:ext cx="0" cy="22"/>
              </a:xfrm>
              <a:prstGeom prst="line">
                <a:avLst/>
              </a:prstGeom>
              <a:grpFill/>
              <a:ln w="15875">
                <a:solidFill>
                  <a:srgbClr val="919396"/>
                </a:solid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50" name="Line 136">
                <a:extLst>
                  <a:ext uri="{FF2B5EF4-FFF2-40B4-BE49-F238E27FC236}">
                    <a16:creationId xmlns:a16="http://schemas.microsoft.com/office/drawing/2014/main" id="{48531D8E-A62C-10F4-DDD3-46C14A08E6CA}"/>
                  </a:ext>
                </a:extLst>
              </p:cNvPr>
              <p:cNvSpPr>
                <a:spLocks noChangeShapeType="1"/>
              </p:cNvSpPr>
              <p:nvPr/>
            </p:nvSpPr>
            <p:spPr bwMode="auto">
              <a:xfrm>
                <a:off x="3441" y="1446"/>
                <a:ext cx="0" cy="22"/>
              </a:xfrm>
              <a:prstGeom prst="line">
                <a:avLst/>
              </a:prstGeom>
              <a:grpFill/>
              <a:ln w="15875">
                <a:solidFill>
                  <a:srgbClr val="919396"/>
                </a:solid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51" name="Line 137">
                <a:extLst>
                  <a:ext uri="{FF2B5EF4-FFF2-40B4-BE49-F238E27FC236}">
                    <a16:creationId xmlns:a16="http://schemas.microsoft.com/office/drawing/2014/main" id="{7C8C8D57-DA4A-0C74-BFAE-A6AA5A38CF0C}"/>
                  </a:ext>
                </a:extLst>
              </p:cNvPr>
              <p:cNvSpPr>
                <a:spLocks noChangeShapeType="1"/>
              </p:cNvSpPr>
              <p:nvPr/>
            </p:nvSpPr>
            <p:spPr bwMode="auto">
              <a:xfrm>
                <a:off x="3439" y="1446"/>
                <a:ext cx="0" cy="22"/>
              </a:xfrm>
              <a:prstGeom prst="line">
                <a:avLst/>
              </a:prstGeom>
              <a:grpFill/>
              <a:ln w="15875">
                <a:solidFill>
                  <a:srgbClr val="919396"/>
                </a:solid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52" name="Line 138">
                <a:extLst>
                  <a:ext uri="{FF2B5EF4-FFF2-40B4-BE49-F238E27FC236}">
                    <a16:creationId xmlns:a16="http://schemas.microsoft.com/office/drawing/2014/main" id="{C752A199-4492-AB3D-8FD5-689385939CB2}"/>
                  </a:ext>
                </a:extLst>
              </p:cNvPr>
              <p:cNvSpPr>
                <a:spLocks noChangeShapeType="1"/>
              </p:cNvSpPr>
              <p:nvPr/>
            </p:nvSpPr>
            <p:spPr bwMode="auto">
              <a:xfrm>
                <a:off x="3425" y="1446"/>
                <a:ext cx="0" cy="22"/>
              </a:xfrm>
              <a:prstGeom prst="line">
                <a:avLst/>
              </a:prstGeom>
              <a:grpFill/>
              <a:ln w="15875">
                <a:solidFill>
                  <a:srgbClr val="919396"/>
                </a:solid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53" name="Line 139">
                <a:extLst>
                  <a:ext uri="{FF2B5EF4-FFF2-40B4-BE49-F238E27FC236}">
                    <a16:creationId xmlns:a16="http://schemas.microsoft.com/office/drawing/2014/main" id="{059B0144-ED73-B5D4-C243-46B8FA989649}"/>
                  </a:ext>
                </a:extLst>
              </p:cNvPr>
              <p:cNvSpPr>
                <a:spLocks noChangeShapeType="1"/>
              </p:cNvSpPr>
              <p:nvPr/>
            </p:nvSpPr>
            <p:spPr bwMode="auto">
              <a:xfrm>
                <a:off x="3399" y="1434"/>
                <a:ext cx="0" cy="22"/>
              </a:xfrm>
              <a:prstGeom prst="line">
                <a:avLst/>
              </a:prstGeom>
              <a:grpFill/>
              <a:ln w="15875">
                <a:solidFill>
                  <a:srgbClr val="919396"/>
                </a:solid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54" name="Line 140">
                <a:extLst>
                  <a:ext uri="{FF2B5EF4-FFF2-40B4-BE49-F238E27FC236}">
                    <a16:creationId xmlns:a16="http://schemas.microsoft.com/office/drawing/2014/main" id="{DB259F2D-119A-4319-DCF2-7176D47A17B2}"/>
                  </a:ext>
                </a:extLst>
              </p:cNvPr>
              <p:cNvSpPr>
                <a:spLocks noChangeShapeType="1"/>
              </p:cNvSpPr>
              <p:nvPr/>
            </p:nvSpPr>
            <p:spPr bwMode="auto">
              <a:xfrm>
                <a:off x="3383" y="1430"/>
                <a:ext cx="0" cy="22"/>
              </a:xfrm>
              <a:prstGeom prst="line">
                <a:avLst/>
              </a:prstGeom>
              <a:grpFill/>
              <a:ln w="15875">
                <a:solidFill>
                  <a:srgbClr val="919396"/>
                </a:solid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55" name="Line 141">
                <a:extLst>
                  <a:ext uri="{FF2B5EF4-FFF2-40B4-BE49-F238E27FC236}">
                    <a16:creationId xmlns:a16="http://schemas.microsoft.com/office/drawing/2014/main" id="{DEAC166B-FB93-ACAC-FDFF-3C58AD27BC83}"/>
                  </a:ext>
                </a:extLst>
              </p:cNvPr>
              <p:cNvSpPr>
                <a:spLocks noChangeShapeType="1"/>
              </p:cNvSpPr>
              <p:nvPr/>
            </p:nvSpPr>
            <p:spPr bwMode="auto">
              <a:xfrm>
                <a:off x="3381" y="1422"/>
                <a:ext cx="0" cy="22"/>
              </a:xfrm>
              <a:prstGeom prst="line">
                <a:avLst/>
              </a:prstGeom>
              <a:grpFill/>
              <a:ln w="15875">
                <a:solidFill>
                  <a:srgbClr val="919396"/>
                </a:solid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56" name="Line 142">
                <a:extLst>
                  <a:ext uri="{FF2B5EF4-FFF2-40B4-BE49-F238E27FC236}">
                    <a16:creationId xmlns:a16="http://schemas.microsoft.com/office/drawing/2014/main" id="{C8902346-C580-8710-0A5D-57DE423F3BC1}"/>
                  </a:ext>
                </a:extLst>
              </p:cNvPr>
              <p:cNvSpPr>
                <a:spLocks noChangeShapeType="1"/>
              </p:cNvSpPr>
              <p:nvPr/>
            </p:nvSpPr>
            <p:spPr bwMode="auto">
              <a:xfrm>
                <a:off x="3375" y="1422"/>
                <a:ext cx="0" cy="22"/>
              </a:xfrm>
              <a:prstGeom prst="line">
                <a:avLst/>
              </a:prstGeom>
              <a:grpFill/>
              <a:ln w="15875">
                <a:solidFill>
                  <a:srgbClr val="919396"/>
                </a:solid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57" name="Line 143">
                <a:extLst>
                  <a:ext uri="{FF2B5EF4-FFF2-40B4-BE49-F238E27FC236}">
                    <a16:creationId xmlns:a16="http://schemas.microsoft.com/office/drawing/2014/main" id="{27FF8E2F-9FF3-5113-7B37-17E594FDF75C}"/>
                  </a:ext>
                </a:extLst>
              </p:cNvPr>
              <p:cNvSpPr>
                <a:spLocks noChangeShapeType="1"/>
              </p:cNvSpPr>
              <p:nvPr/>
            </p:nvSpPr>
            <p:spPr bwMode="auto">
              <a:xfrm>
                <a:off x="3371" y="1422"/>
                <a:ext cx="0" cy="22"/>
              </a:xfrm>
              <a:prstGeom prst="line">
                <a:avLst/>
              </a:prstGeom>
              <a:grpFill/>
              <a:ln w="15875">
                <a:solidFill>
                  <a:srgbClr val="919396"/>
                </a:solid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58" name="Line 144">
                <a:extLst>
                  <a:ext uri="{FF2B5EF4-FFF2-40B4-BE49-F238E27FC236}">
                    <a16:creationId xmlns:a16="http://schemas.microsoft.com/office/drawing/2014/main" id="{8F33BE4B-83E4-B009-2AB5-4CA3FDB3B969}"/>
                  </a:ext>
                </a:extLst>
              </p:cNvPr>
              <p:cNvSpPr>
                <a:spLocks noChangeShapeType="1"/>
              </p:cNvSpPr>
              <p:nvPr/>
            </p:nvSpPr>
            <p:spPr bwMode="auto">
              <a:xfrm>
                <a:off x="3367" y="1422"/>
                <a:ext cx="0" cy="22"/>
              </a:xfrm>
              <a:prstGeom prst="line">
                <a:avLst/>
              </a:prstGeom>
              <a:grpFill/>
              <a:ln w="15875">
                <a:solidFill>
                  <a:srgbClr val="919396"/>
                </a:solid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59" name="Line 145">
                <a:extLst>
                  <a:ext uri="{FF2B5EF4-FFF2-40B4-BE49-F238E27FC236}">
                    <a16:creationId xmlns:a16="http://schemas.microsoft.com/office/drawing/2014/main" id="{FF00C118-577E-84F0-8502-B03A11D3AD24}"/>
                  </a:ext>
                </a:extLst>
              </p:cNvPr>
              <p:cNvSpPr>
                <a:spLocks noChangeShapeType="1"/>
              </p:cNvSpPr>
              <p:nvPr/>
            </p:nvSpPr>
            <p:spPr bwMode="auto">
              <a:xfrm>
                <a:off x="3363" y="1422"/>
                <a:ext cx="0" cy="22"/>
              </a:xfrm>
              <a:prstGeom prst="line">
                <a:avLst/>
              </a:prstGeom>
              <a:grpFill/>
              <a:ln w="15875">
                <a:solidFill>
                  <a:srgbClr val="919396"/>
                </a:solid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60" name="Line 146">
                <a:extLst>
                  <a:ext uri="{FF2B5EF4-FFF2-40B4-BE49-F238E27FC236}">
                    <a16:creationId xmlns:a16="http://schemas.microsoft.com/office/drawing/2014/main" id="{B873DFF6-9F80-0AE9-2185-937B4CAA4A6C}"/>
                  </a:ext>
                </a:extLst>
              </p:cNvPr>
              <p:cNvSpPr>
                <a:spLocks noChangeShapeType="1"/>
              </p:cNvSpPr>
              <p:nvPr/>
            </p:nvSpPr>
            <p:spPr bwMode="auto">
              <a:xfrm>
                <a:off x="3315" y="1402"/>
                <a:ext cx="0" cy="22"/>
              </a:xfrm>
              <a:prstGeom prst="line">
                <a:avLst/>
              </a:prstGeom>
              <a:grpFill/>
              <a:ln w="15875">
                <a:solidFill>
                  <a:srgbClr val="919396"/>
                </a:solid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61" name="Line 147">
                <a:extLst>
                  <a:ext uri="{FF2B5EF4-FFF2-40B4-BE49-F238E27FC236}">
                    <a16:creationId xmlns:a16="http://schemas.microsoft.com/office/drawing/2014/main" id="{10F41CC9-2D49-3558-DEB2-F4B231AF713F}"/>
                  </a:ext>
                </a:extLst>
              </p:cNvPr>
              <p:cNvSpPr>
                <a:spLocks noChangeShapeType="1"/>
              </p:cNvSpPr>
              <p:nvPr/>
            </p:nvSpPr>
            <p:spPr bwMode="auto">
              <a:xfrm>
                <a:off x="3299" y="1396"/>
                <a:ext cx="0" cy="24"/>
              </a:xfrm>
              <a:prstGeom prst="line">
                <a:avLst/>
              </a:prstGeom>
              <a:grpFill/>
              <a:ln w="15875">
                <a:solidFill>
                  <a:srgbClr val="919396"/>
                </a:solid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62" name="Line 148">
                <a:extLst>
                  <a:ext uri="{FF2B5EF4-FFF2-40B4-BE49-F238E27FC236}">
                    <a16:creationId xmlns:a16="http://schemas.microsoft.com/office/drawing/2014/main" id="{F2E6728B-EFAD-3112-6907-631500182B66}"/>
                  </a:ext>
                </a:extLst>
              </p:cNvPr>
              <p:cNvSpPr>
                <a:spLocks noChangeShapeType="1"/>
              </p:cNvSpPr>
              <p:nvPr/>
            </p:nvSpPr>
            <p:spPr bwMode="auto">
              <a:xfrm>
                <a:off x="3293" y="1396"/>
                <a:ext cx="0" cy="24"/>
              </a:xfrm>
              <a:prstGeom prst="line">
                <a:avLst/>
              </a:prstGeom>
              <a:grpFill/>
              <a:ln w="15875">
                <a:solidFill>
                  <a:srgbClr val="919396"/>
                </a:solid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63" name="Line 149">
                <a:extLst>
                  <a:ext uri="{FF2B5EF4-FFF2-40B4-BE49-F238E27FC236}">
                    <a16:creationId xmlns:a16="http://schemas.microsoft.com/office/drawing/2014/main" id="{A2C27DE5-0594-887D-A20D-94B3027F69F2}"/>
                  </a:ext>
                </a:extLst>
              </p:cNvPr>
              <p:cNvSpPr>
                <a:spLocks noChangeShapeType="1"/>
              </p:cNvSpPr>
              <p:nvPr/>
            </p:nvSpPr>
            <p:spPr bwMode="auto">
              <a:xfrm>
                <a:off x="3291" y="1392"/>
                <a:ext cx="0" cy="24"/>
              </a:xfrm>
              <a:prstGeom prst="line">
                <a:avLst/>
              </a:prstGeom>
              <a:grpFill/>
              <a:ln w="15875">
                <a:solidFill>
                  <a:srgbClr val="919396"/>
                </a:solid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64" name="Line 150">
                <a:extLst>
                  <a:ext uri="{FF2B5EF4-FFF2-40B4-BE49-F238E27FC236}">
                    <a16:creationId xmlns:a16="http://schemas.microsoft.com/office/drawing/2014/main" id="{6ECE1BD5-0FB8-4DA5-7C51-2B6D1DCF4847}"/>
                  </a:ext>
                </a:extLst>
              </p:cNvPr>
              <p:cNvSpPr>
                <a:spLocks noChangeShapeType="1"/>
              </p:cNvSpPr>
              <p:nvPr/>
            </p:nvSpPr>
            <p:spPr bwMode="auto">
              <a:xfrm>
                <a:off x="3289" y="1392"/>
                <a:ext cx="0" cy="24"/>
              </a:xfrm>
              <a:prstGeom prst="line">
                <a:avLst/>
              </a:prstGeom>
              <a:grpFill/>
              <a:ln w="15875">
                <a:solidFill>
                  <a:srgbClr val="919396"/>
                </a:solid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65" name="Line 151">
                <a:extLst>
                  <a:ext uri="{FF2B5EF4-FFF2-40B4-BE49-F238E27FC236}">
                    <a16:creationId xmlns:a16="http://schemas.microsoft.com/office/drawing/2014/main" id="{C340B417-6F4A-35C8-3A64-731A7117BF38}"/>
                  </a:ext>
                </a:extLst>
              </p:cNvPr>
              <p:cNvSpPr>
                <a:spLocks noChangeShapeType="1"/>
              </p:cNvSpPr>
              <p:nvPr/>
            </p:nvSpPr>
            <p:spPr bwMode="auto">
              <a:xfrm>
                <a:off x="3283" y="1392"/>
                <a:ext cx="0" cy="24"/>
              </a:xfrm>
              <a:prstGeom prst="line">
                <a:avLst/>
              </a:prstGeom>
              <a:grpFill/>
              <a:ln w="15875">
                <a:solidFill>
                  <a:srgbClr val="919396"/>
                </a:solid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66" name="Line 152">
                <a:extLst>
                  <a:ext uri="{FF2B5EF4-FFF2-40B4-BE49-F238E27FC236}">
                    <a16:creationId xmlns:a16="http://schemas.microsoft.com/office/drawing/2014/main" id="{06939711-FAC0-CCF7-B87B-554B15F01706}"/>
                  </a:ext>
                </a:extLst>
              </p:cNvPr>
              <p:cNvSpPr>
                <a:spLocks noChangeShapeType="1"/>
              </p:cNvSpPr>
              <p:nvPr/>
            </p:nvSpPr>
            <p:spPr bwMode="auto">
              <a:xfrm>
                <a:off x="3277" y="1392"/>
                <a:ext cx="0" cy="24"/>
              </a:xfrm>
              <a:prstGeom prst="line">
                <a:avLst/>
              </a:prstGeom>
              <a:grpFill/>
              <a:ln w="15875">
                <a:solidFill>
                  <a:srgbClr val="919396"/>
                </a:solid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67" name="Line 153">
                <a:extLst>
                  <a:ext uri="{FF2B5EF4-FFF2-40B4-BE49-F238E27FC236}">
                    <a16:creationId xmlns:a16="http://schemas.microsoft.com/office/drawing/2014/main" id="{34AF47DC-4E92-7228-9302-9265B7045567}"/>
                  </a:ext>
                </a:extLst>
              </p:cNvPr>
              <p:cNvSpPr>
                <a:spLocks noChangeShapeType="1"/>
              </p:cNvSpPr>
              <p:nvPr/>
            </p:nvSpPr>
            <p:spPr bwMode="auto">
              <a:xfrm>
                <a:off x="3243" y="1372"/>
                <a:ext cx="0" cy="24"/>
              </a:xfrm>
              <a:prstGeom prst="line">
                <a:avLst/>
              </a:prstGeom>
              <a:grpFill/>
              <a:ln w="15875">
                <a:solidFill>
                  <a:srgbClr val="919396"/>
                </a:solid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68" name="Line 154">
                <a:extLst>
                  <a:ext uri="{FF2B5EF4-FFF2-40B4-BE49-F238E27FC236}">
                    <a16:creationId xmlns:a16="http://schemas.microsoft.com/office/drawing/2014/main" id="{63C653E8-FF2B-F8A0-E01C-E50457D4B27C}"/>
                  </a:ext>
                </a:extLst>
              </p:cNvPr>
              <p:cNvSpPr>
                <a:spLocks noChangeShapeType="1"/>
              </p:cNvSpPr>
              <p:nvPr/>
            </p:nvSpPr>
            <p:spPr bwMode="auto">
              <a:xfrm>
                <a:off x="3241" y="1372"/>
                <a:ext cx="0" cy="24"/>
              </a:xfrm>
              <a:prstGeom prst="line">
                <a:avLst/>
              </a:prstGeom>
              <a:grpFill/>
              <a:ln w="15875">
                <a:solidFill>
                  <a:srgbClr val="919396"/>
                </a:solid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69" name="Line 155">
                <a:extLst>
                  <a:ext uri="{FF2B5EF4-FFF2-40B4-BE49-F238E27FC236}">
                    <a16:creationId xmlns:a16="http://schemas.microsoft.com/office/drawing/2014/main" id="{66BC547B-0CA8-420C-DB3A-597D6CEE3B02}"/>
                  </a:ext>
                </a:extLst>
              </p:cNvPr>
              <p:cNvSpPr>
                <a:spLocks noChangeShapeType="1"/>
              </p:cNvSpPr>
              <p:nvPr/>
            </p:nvSpPr>
            <p:spPr bwMode="auto">
              <a:xfrm>
                <a:off x="3239" y="1366"/>
                <a:ext cx="0" cy="22"/>
              </a:xfrm>
              <a:prstGeom prst="line">
                <a:avLst/>
              </a:prstGeom>
              <a:grpFill/>
              <a:ln w="15875">
                <a:solidFill>
                  <a:srgbClr val="919396"/>
                </a:solid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70" name="Line 156">
                <a:extLst>
                  <a:ext uri="{FF2B5EF4-FFF2-40B4-BE49-F238E27FC236}">
                    <a16:creationId xmlns:a16="http://schemas.microsoft.com/office/drawing/2014/main" id="{254423A8-F075-E5C0-FF83-DB0194A2FB53}"/>
                  </a:ext>
                </a:extLst>
              </p:cNvPr>
              <p:cNvSpPr>
                <a:spLocks noChangeShapeType="1"/>
              </p:cNvSpPr>
              <p:nvPr/>
            </p:nvSpPr>
            <p:spPr bwMode="auto">
              <a:xfrm>
                <a:off x="3227" y="1358"/>
                <a:ext cx="0" cy="24"/>
              </a:xfrm>
              <a:prstGeom prst="line">
                <a:avLst/>
              </a:prstGeom>
              <a:grpFill/>
              <a:ln w="15875">
                <a:solidFill>
                  <a:srgbClr val="919396"/>
                </a:solid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71" name="Line 157">
                <a:extLst>
                  <a:ext uri="{FF2B5EF4-FFF2-40B4-BE49-F238E27FC236}">
                    <a16:creationId xmlns:a16="http://schemas.microsoft.com/office/drawing/2014/main" id="{45CE93EC-82F2-BCB1-A51C-2C80ECDF9400}"/>
                  </a:ext>
                </a:extLst>
              </p:cNvPr>
              <p:cNvSpPr>
                <a:spLocks noChangeShapeType="1"/>
              </p:cNvSpPr>
              <p:nvPr/>
            </p:nvSpPr>
            <p:spPr bwMode="auto">
              <a:xfrm>
                <a:off x="3225" y="1358"/>
                <a:ext cx="0" cy="24"/>
              </a:xfrm>
              <a:prstGeom prst="line">
                <a:avLst/>
              </a:prstGeom>
              <a:grpFill/>
              <a:ln w="15875">
                <a:solidFill>
                  <a:srgbClr val="919396"/>
                </a:solid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72" name="Line 158">
                <a:extLst>
                  <a:ext uri="{FF2B5EF4-FFF2-40B4-BE49-F238E27FC236}">
                    <a16:creationId xmlns:a16="http://schemas.microsoft.com/office/drawing/2014/main" id="{7F10ED29-7A7A-13A1-E4BC-F49B9A418205}"/>
                  </a:ext>
                </a:extLst>
              </p:cNvPr>
              <p:cNvSpPr>
                <a:spLocks noChangeShapeType="1"/>
              </p:cNvSpPr>
              <p:nvPr/>
            </p:nvSpPr>
            <p:spPr bwMode="auto">
              <a:xfrm>
                <a:off x="3207" y="1358"/>
                <a:ext cx="0" cy="24"/>
              </a:xfrm>
              <a:prstGeom prst="line">
                <a:avLst/>
              </a:prstGeom>
              <a:grpFill/>
              <a:ln w="15875">
                <a:solidFill>
                  <a:srgbClr val="919396"/>
                </a:solid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73" name="Line 159">
                <a:extLst>
                  <a:ext uri="{FF2B5EF4-FFF2-40B4-BE49-F238E27FC236}">
                    <a16:creationId xmlns:a16="http://schemas.microsoft.com/office/drawing/2014/main" id="{B169E1F3-E149-5033-8804-987CF982547A}"/>
                  </a:ext>
                </a:extLst>
              </p:cNvPr>
              <p:cNvSpPr>
                <a:spLocks noChangeShapeType="1"/>
              </p:cNvSpPr>
              <p:nvPr/>
            </p:nvSpPr>
            <p:spPr bwMode="auto">
              <a:xfrm>
                <a:off x="2705" y="1158"/>
                <a:ext cx="0" cy="22"/>
              </a:xfrm>
              <a:prstGeom prst="line">
                <a:avLst/>
              </a:prstGeom>
              <a:grpFill/>
              <a:ln w="15875">
                <a:solidFill>
                  <a:srgbClr val="919396"/>
                </a:solid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74" name="Line 160">
                <a:extLst>
                  <a:ext uri="{FF2B5EF4-FFF2-40B4-BE49-F238E27FC236}">
                    <a16:creationId xmlns:a16="http://schemas.microsoft.com/office/drawing/2014/main" id="{FD9A8290-8626-D4D6-015B-87BF8BDB44BF}"/>
                  </a:ext>
                </a:extLst>
              </p:cNvPr>
              <p:cNvSpPr>
                <a:spLocks noChangeShapeType="1"/>
              </p:cNvSpPr>
              <p:nvPr/>
            </p:nvSpPr>
            <p:spPr bwMode="auto">
              <a:xfrm>
                <a:off x="2055" y="892"/>
                <a:ext cx="0" cy="22"/>
              </a:xfrm>
              <a:prstGeom prst="line">
                <a:avLst/>
              </a:prstGeom>
              <a:grpFill/>
              <a:ln w="15875">
                <a:solidFill>
                  <a:srgbClr val="919396"/>
                </a:solid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75" name="Line 161">
                <a:extLst>
                  <a:ext uri="{FF2B5EF4-FFF2-40B4-BE49-F238E27FC236}">
                    <a16:creationId xmlns:a16="http://schemas.microsoft.com/office/drawing/2014/main" id="{E2656BD0-06E4-B25F-DE6B-FC6B80DF7C38}"/>
                  </a:ext>
                </a:extLst>
              </p:cNvPr>
              <p:cNvSpPr>
                <a:spLocks noChangeShapeType="1"/>
              </p:cNvSpPr>
              <p:nvPr/>
            </p:nvSpPr>
            <p:spPr bwMode="auto">
              <a:xfrm>
                <a:off x="1965" y="852"/>
                <a:ext cx="0" cy="24"/>
              </a:xfrm>
              <a:prstGeom prst="line">
                <a:avLst/>
              </a:prstGeom>
              <a:grpFill/>
              <a:ln w="15875">
                <a:solidFill>
                  <a:srgbClr val="919396"/>
                </a:solid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76" name="Line 162">
                <a:extLst>
                  <a:ext uri="{FF2B5EF4-FFF2-40B4-BE49-F238E27FC236}">
                    <a16:creationId xmlns:a16="http://schemas.microsoft.com/office/drawing/2014/main" id="{0ECA579B-8066-FBA0-B404-2E735099F963}"/>
                  </a:ext>
                </a:extLst>
              </p:cNvPr>
              <p:cNvSpPr>
                <a:spLocks noChangeShapeType="1"/>
              </p:cNvSpPr>
              <p:nvPr/>
            </p:nvSpPr>
            <p:spPr bwMode="auto">
              <a:xfrm>
                <a:off x="1911" y="832"/>
                <a:ext cx="0" cy="22"/>
              </a:xfrm>
              <a:prstGeom prst="line">
                <a:avLst/>
              </a:prstGeom>
              <a:grpFill/>
              <a:ln w="15875">
                <a:solidFill>
                  <a:srgbClr val="919396"/>
                </a:solid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77" name="Line 163">
                <a:extLst>
                  <a:ext uri="{FF2B5EF4-FFF2-40B4-BE49-F238E27FC236}">
                    <a16:creationId xmlns:a16="http://schemas.microsoft.com/office/drawing/2014/main" id="{96343754-56CD-38E0-7FBF-09A330D4FD1A}"/>
                  </a:ext>
                </a:extLst>
              </p:cNvPr>
              <p:cNvSpPr>
                <a:spLocks noChangeShapeType="1"/>
              </p:cNvSpPr>
              <p:nvPr/>
            </p:nvSpPr>
            <p:spPr bwMode="auto">
              <a:xfrm>
                <a:off x="1823" y="814"/>
                <a:ext cx="0" cy="24"/>
              </a:xfrm>
              <a:prstGeom prst="line">
                <a:avLst/>
              </a:prstGeom>
              <a:grpFill/>
              <a:ln w="15875">
                <a:solidFill>
                  <a:srgbClr val="919396"/>
                </a:solid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78" name="Line 164">
                <a:extLst>
                  <a:ext uri="{FF2B5EF4-FFF2-40B4-BE49-F238E27FC236}">
                    <a16:creationId xmlns:a16="http://schemas.microsoft.com/office/drawing/2014/main" id="{DE29827F-BECF-C484-EDF6-9726E17FBC76}"/>
                  </a:ext>
                </a:extLst>
              </p:cNvPr>
              <p:cNvSpPr>
                <a:spLocks noChangeShapeType="1"/>
              </p:cNvSpPr>
              <p:nvPr/>
            </p:nvSpPr>
            <p:spPr bwMode="auto">
              <a:xfrm>
                <a:off x="1801" y="804"/>
                <a:ext cx="0" cy="24"/>
              </a:xfrm>
              <a:prstGeom prst="line">
                <a:avLst/>
              </a:prstGeom>
              <a:grpFill/>
              <a:ln w="15875">
                <a:solidFill>
                  <a:srgbClr val="919396"/>
                </a:solid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79" name="Line 165">
                <a:extLst>
                  <a:ext uri="{FF2B5EF4-FFF2-40B4-BE49-F238E27FC236}">
                    <a16:creationId xmlns:a16="http://schemas.microsoft.com/office/drawing/2014/main" id="{E60F5E9C-C15C-2672-0EE5-F779B0AA2076}"/>
                  </a:ext>
                </a:extLst>
              </p:cNvPr>
              <p:cNvSpPr>
                <a:spLocks noChangeShapeType="1"/>
              </p:cNvSpPr>
              <p:nvPr/>
            </p:nvSpPr>
            <p:spPr bwMode="auto">
              <a:xfrm>
                <a:off x="1602" y="726"/>
                <a:ext cx="0" cy="22"/>
              </a:xfrm>
              <a:prstGeom prst="line">
                <a:avLst/>
              </a:prstGeom>
              <a:grpFill/>
              <a:ln w="15875">
                <a:solidFill>
                  <a:srgbClr val="919396"/>
                </a:solid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80" name="Line 166">
                <a:extLst>
                  <a:ext uri="{FF2B5EF4-FFF2-40B4-BE49-F238E27FC236}">
                    <a16:creationId xmlns:a16="http://schemas.microsoft.com/office/drawing/2014/main" id="{54C66818-EB43-1F49-E09E-E149429DBAD9}"/>
                  </a:ext>
                </a:extLst>
              </p:cNvPr>
              <p:cNvSpPr>
                <a:spLocks noChangeShapeType="1"/>
              </p:cNvSpPr>
              <p:nvPr/>
            </p:nvSpPr>
            <p:spPr bwMode="auto">
              <a:xfrm>
                <a:off x="1338" y="650"/>
                <a:ext cx="0" cy="24"/>
              </a:xfrm>
              <a:prstGeom prst="line">
                <a:avLst/>
              </a:prstGeom>
              <a:grpFill/>
              <a:ln w="15875">
                <a:solidFill>
                  <a:srgbClr val="919396"/>
                </a:solid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81" name="Line 167">
                <a:extLst>
                  <a:ext uri="{FF2B5EF4-FFF2-40B4-BE49-F238E27FC236}">
                    <a16:creationId xmlns:a16="http://schemas.microsoft.com/office/drawing/2014/main" id="{DCC4D76F-98BF-B30B-5442-C9E817A4ACC8}"/>
                  </a:ext>
                </a:extLst>
              </p:cNvPr>
              <p:cNvSpPr>
                <a:spLocks noChangeShapeType="1"/>
              </p:cNvSpPr>
              <p:nvPr/>
            </p:nvSpPr>
            <p:spPr bwMode="auto">
              <a:xfrm>
                <a:off x="930" y="594"/>
                <a:ext cx="0" cy="24"/>
              </a:xfrm>
              <a:prstGeom prst="line">
                <a:avLst/>
              </a:prstGeom>
              <a:grpFill/>
              <a:ln w="15875">
                <a:solidFill>
                  <a:srgbClr val="919396"/>
                </a:solid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82" name="Line 168">
                <a:extLst>
                  <a:ext uri="{FF2B5EF4-FFF2-40B4-BE49-F238E27FC236}">
                    <a16:creationId xmlns:a16="http://schemas.microsoft.com/office/drawing/2014/main" id="{6D3B2DF7-0796-4FFF-C1C3-FAC9DFA2C8D0}"/>
                  </a:ext>
                </a:extLst>
              </p:cNvPr>
              <p:cNvSpPr>
                <a:spLocks noChangeShapeType="1"/>
              </p:cNvSpPr>
              <p:nvPr/>
            </p:nvSpPr>
            <p:spPr bwMode="auto">
              <a:xfrm>
                <a:off x="4188" y="1690"/>
                <a:ext cx="0" cy="22"/>
              </a:xfrm>
              <a:prstGeom prst="line">
                <a:avLst/>
              </a:prstGeom>
              <a:grpFill/>
              <a:ln w="15875">
                <a:solidFill>
                  <a:srgbClr val="919396"/>
                </a:solid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83" name="Line 169">
                <a:extLst>
                  <a:ext uri="{FF2B5EF4-FFF2-40B4-BE49-F238E27FC236}">
                    <a16:creationId xmlns:a16="http://schemas.microsoft.com/office/drawing/2014/main" id="{2D7BE60D-49EE-12F3-2D3F-9128ED3F6871}"/>
                  </a:ext>
                </a:extLst>
              </p:cNvPr>
              <p:cNvSpPr>
                <a:spLocks noChangeShapeType="1"/>
              </p:cNvSpPr>
              <p:nvPr/>
            </p:nvSpPr>
            <p:spPr bwMode="auto">
              <a:xfrm>
                <a:off x="4186" y="1690"/>
                <a:ext cx="0" cy="22"/>
              </a:xfrm>
              <a:prstGeom prst="line">
                <a:avLst/>
              </a:prstGeom>
              <a:grpFill/>
              <a:ln w="15875">
                <a:solidFill>
                  <a:srgbClr val="919396"/>
                </a:solid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84" name="Line 170">
                <a:extLst>
                  <a:ext uri="{FF2B5EF4-FFF2-40B4-BE49-F238E27FC236}">
                    <a16:creationId xmlns:a16="http://schemas.microsoft.com/office/drawing/2014/main" id="{E6D83A7F-CE70-ECB4-C935-A74AE7F555BD}"/>
                  </a:ext>
                </a:extLst>
              </p:cNvPr>
              <p:cNvSpPr>
                <a:spLocks noChangeShapeType="1"/>
              </p:cNvSpPr>
              <p:nvPr/>
            </p:nvSpPr>
            <p:spPr bwMode="auto">
              <a:xfrm>
                <a:off x="4402" y="1748"/>
                <a:ext cx="0" cy="22"/>
              </a:xfrm>
              <a:prstGeom prst="line">
                <a:avLst/>
              </a:prstGeom>
              <a:grpFill/>
              <a:ln w="15875">
                <a:solidFill>
                  <a:srgbClr val="919396"/>
                </a:solid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85" name="Freeform 171">
                <a:extLst>
                  <a:ext uri="{FF2B5EF4-FFF2-40B4-BE49-F238E27FC236}">
                    <a16:creationId xmlns:a16="http://schemas.microsoft.com/office/drawing/2014/main" id="{13DA9D71-FFEF-F8E6-9124-574180FA7BEC}"/>
                  </a:ext>
                </a:extLst>
              </p:cNvPr>
              <p:cNvSpPr>
                <a:spLocks/>
              </p:cNvSpPr>
              <p:nvPr/>
            </p:nvSpPr>
            <p:spPr bwMode="auto">
              <a:xfrm>
                <a:off x="782" y="570"/>
                <a:ext cx="3856" cy="930"/>
              </a:xfrm>
              <a:custGeom>
                <a:avLst/>
                <a:gdLst>
                  <a:gd name="T0" fmla="*/ 54 w 3856"/>
                  <a:gd name="T1" fmla="*/ 4 h 930"/>
                  <a:gd name="T2" fmla="*/ 96 w 3856"/>
                  <a:gd name="T3" fmla="*/ 24 h 930"/>
                  <a:gd name="T4" fmla="*/ 124 w 3856"/>
                  <a:gd name="T5" fmla="*/ 42 h 930"/>
                  <a:gd name="T6" fmla="*/ 214 w 3856"/>
                  <a:gd name="T7" fmla="*/ 66 h 930"/>
                  <a:gd name="T8" fmla="*/ 256 w 3856"/>
                  <a:gd name="T9" fmla="*/ 86 h 930"/>
                  <a:gd name="T10" fmla="*/ 324 w 3856"/>
                  <a:gd name="T11" fmla="*/ 108 h 930"/>
                  <a:gd name="T12" fmla="*/ 444 w 3856"/>
                  <a:gd name="T13" fmla="*/ 132 h 930"/>
                  <a:gd name="T14" fmla="*/ 546 w 3856"/>
                  <a:gd name="T15" fmla="*/ 146 h 930"/>
                  <a:gd name="T16" fmla="*/ 692 w 3856"/>
                  <a:gd name="T17" fmla="*/ 166 h 930"/>
                  <a:gd name="T18" fmla="*/ 818 w 3856"/>
                  <a:gd name="T19" fmla="*/ 184 h 930"/>
                  <a:gd name="T20" fmla="*/ 940 w 3856"/>
                  <a:gd name="T21" fmla="*/ 204 h 930"/>
                  <a:gd name="T22" fmla="*/ 983 w 3856"/>
                  <a:gd name="T23" fmla="*/ 218 h 930"/>
                  <a:gd name="T24" fmla="*/ 1097 w 3856"/>
                  <a:gd name="T25" fmla="*/ 242 h 930"/>
                  <a:gd name="T26" fmla="*/ 1231 w 3856"/>
                  <a:gd name="T27" fmla="*/ 262 h 930"/>
                  <a:gd name="T28" fmla="*/ 1273 w 3856"/>
                  <a:gd name="T29" fmla="*/ 280 h 930"/>
                  <a:gd name="T30" fmla="*/ 1297 w 3856"/>
                  <a:gd name="T31" fmla="*/ 300 h 930"/>
                  <a:gd name="T32" fmla="*/ 1331 w 3856"/>
                  <a:gd name="T33" fmla="*/ 324 h 930"/>
                  <a:gd name="T34" fmla="*/ 1413 w 3856"/>
                  <a:gd name="T35" fmla="*/ 354 h 930"/>
                  <a:gd name="T36" fmla="*/ 1505 w 3856"/>
                  <a:gd name="T37" fmla="*/ 368 h 930"/>
                  <a:gd name="T38" fmla="*/ 1579 w 3856"/>
                  <a:gd name="T39" fmla="*/ 386 h 930"/>
                  <a:gd name="T40" fmla="*/ 1641 w 3856"/>
                  <a:gd name="T41" fmla="*/ 402 h 930"/>
                  <a:gd name="T42" fmla="*/ 1739 w 3856"/>
                  <a:gd name="T43" fmla="*/ 420 h 930"/>
                  <a:gd name="T44" fmla="*/ 1793 w 3856"/>
                  <a:gd name="T45" fmla="*/ 440 h 930"/>
                  <a:gd name="T46" fmla="*/ 1831 w 3856"/>
                  <a:gd name="T47" fmla="*/ 460 h 930"/>
                  <a:gd name="T48" fmla="*/ 1895 w 3856"/>
                  <a:gd name="T49" fmla="*/ 478 h 930"/>
                  <a:gd name="T50" fmla="*/ 1929 w 3856"/>
                  <a:gd name="T51" fmla="*/ 498 h 930"/>
                  <a:gd name="T52" fmla="*/ 1987 w 3856"/>
                  <a:gd name="T53" fmla="*/ 518 h 930"/>
                  <a:gd name="T54" fmla="*/ 2009 w 3856"/>
                  <a:gd name="T55" fmla="*/ 538 h 930"/>
                  <a:gd name="T56" fmla="*/ 2043 w 3856"/>
                  <a:gd name="T57" fmla="*/ 556 h 930"/>
                  <a:gd name="T58" fmla="*/ 2097 w 3856"/>
                  <a:gd name="T59" fmla="*/ 576 h 930"/>
                  <a:gd name="T60" fmla="*/ 2149 w 3856"/>
                  <a:gd name="T61" fmla="*/ 596 h 930"/>
                  <a:gd name="T62" fmla="*/ 2257 w 3856"/>
                  <a:gd name="T63" fmla="*/ 614 h 930"/>
                  <a:gd name="T64" fmla="*/ 2345 w 3856"/>
                  <a:gd name="T65" fmla="*/ 634 h 930"/>
                  <a:gd name="T66" fmla="*/ 2441 w 3856"/>
                  <a:gd name="T67" fmla="*/ 658 h 930"/>
                  <a:gd name="T68" fmla="*/ 2483 w 3856"/>
                  <a:gd name="T69" fmla="*/ 672 h 930"/>
                  <a:gd name="T70" fmla="*/ 2517 w 3856"/>
                  <a:gd name="T71" fmla="*/ 688 h 930"/>
                  <a:gd name="T72" fmla="*/ 2535 w 3856"/>
                  <a:gd name="T73" fmla="*/ 708 h 930"/>
                  <a:gd name="T74" fmla="*/ 2583 w 3856"/>
                  <a:gd name="T75" fmla="*/ 718 h 930"/>
                  <a:gd name="T76" fmla="*/ 2633 w 3856"/>
                  <a:gd name="T77" fmla="*/ 728 h 930"/>
                  <a:gd name="T78" fmla="*/ 2649 w 3856"/>
                  <a:gd name="T79" fmla="*/ 744 h 930"/>
                  <a:gd name="T80" fmla="*/ 2681 w 3856"/>
                  <a:gd name="T81" fmla="*/ 756 h 930"/>
                  <a:gd name="T82" fmla="*/ 2735 w 3856"/>
                  <a:gd name="T83" fmla="*/ 766 h 930"/>
                  <a:gd name="T84" fmla="*/ 2759 w 3856"/>
                  <a:gd name="T85" fmla="*/ 778 h 930"/>
                  <a:gd name="T86" fmla="*/ 2799 w 3856"/>
                  <a:gd name="T87" fmla="*/ 792 h 930"/>
                  <a:gd name="T88" fmla="*/ 2849 w 3856"/>
                  <a:gd name="T89" fmla="*/ 792 h 930"/>
                  <a:gd name="T90" fmla="*/ 2881 w 3856"/>
                  <a:gd name="T91" fmla="*/ 804 h 930"/>
                  <a:gd name="T92" fmla="*/ 2905 w 3856"/>
                  <a:gd name="T93" fmla="*/ 818 h 930"/>
                  <a:gd name="T94" fmla="*/ 2956 w 3856"/>
                  <a:gd name="T95" fmla="*/ 818 h 930"/>
                  <a:gd name="T96" fmla="*/ 3002 w 3856"/>
                  <a:gd name="T97" fmla="*/ 818 h 930"/>
                  <a:gd name="T98" fmla="*/ 3036 w 3856"/>
                  <a:gd name="T99" fmla="*/ 836 h 930"/>
                  <a:gd name="T100" fmla="*/ 3104 w 3856"/>
                  <a:gd name="T101" fmla="*/ 836 h 930"/>
                  <a:gd name="T102" fmla="*/ 3148 w 3856"/>
                  <a:gd name="T103" fmla="*/ 846 h 930"/>
                  <a:gd name="T104" fmla="*/ 3196 w 3856"/>
                  <a:gd name="T105" fmla="*/ 846 h 930"/>
                  <a:gd name="T106" fmla="*/ 3238 w 3856"/>
                  <a:gd name="T107" fmla="*/ 860 h 930"/>
                  <a:gd name="T108" fmla="*/ 3270 w 3856"/>
                  <a:gd name="T109" fmla="*/ 860 h 930"/>
                  <a:gd name="T110" fmla="*/ 3328 w 3856"/>
                  <a:gd name="T111" fmla="*/ 876 h 930"/>
                  <a:gd name="T112" fmla="*/ 3400 w 3856"/>
                  <a:gd name="T113" fmla="*/ 876 h 930"/>
                  <a:gd name="T114" fmla="*/ 3444 w 3856"/>
                  <a:gd name="T115" fmla="*/ 876 h 930"/>
                  <a:gd name="T116" fmla="*/ 3508 w 3856"/>
                  <a:gd name="T117" fmla="*/ 930 h 930"/>
                  <a:gd name="T118" fmla="*/ 3584 w 3856"/>
                  <a:gd name="T119" fmla="*/ 930 h 930"/>
                  <a:gd name="T120" fmla="*/ 3678 w 3856"/>
                  <a:gd name="T121" fmla="*/ 930 h 930"/>
                  <a:gd name="T122" fmla="*/ 3768 w 3856"/>
                  <a:gd name="T123" fmla="*/ 930 h 9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856" h="930">
                    <a:moveTo>
                      <a:pt x="0" y="0"/>
                    </a:moveTo>
                    <a:lnTo>
                      <a:pt x="4" y="0"/>
                    </a:lnTo>
                    <a:lnTo>
                      <a:pt x="6" y="0"/>
                    </a:lnTo>
                    <a:lnTo>
                      <a:pt x="6" y="4"/>
                    </a:lnTo>
                    <a:lnTo>
                      <a:pt x="16" y="4"/>
                    </a:lnTo>
                    <a:lnTo>
                      <a:pt x="22" y="4"/>
                    </a:lnTo>
                    <a:lnTo>
                      <a:pt x="24" y="4"/>
                    </a:lnTo>
                    <a:lnTo>
                      <a:pt x="54" y="4"/>
                    </a:lnTo>
                    <a:lnTo>
                      <a:pt x="54" y="10"/>
                    </a:lnTo>
                    <a:lnTo>
                      <a:pt x="66" y="10"/>
                    </a:lnTo>
                    <a:lnTo>
                      <a:pt x="66" y="14"/>
                    </a:lnTo>
                    <a:lnTo>
                      <a:pt x="82" y="14"/>
                    </a:lnTo>
                    <a:lnTo>
                      <a:pt x="82" y="18"/>
                    </a:lnTo>
                    <a:lnTo>
                      <a:pt x="84" y="18"/>
                    </a:lnTo>
                    <a:lnTo>
                      <a:pt x="84" y="24"/>
                    </a:lnTo>
                    <a:lnTo>
                      <a:pt x="96" y="24"/>
                    </a:lnTo>
                    <a:lnTo>
                      <a:pt x="106" y="24"/>
                    </a:lnTo>
                    <a:lnTo>
                      <a:pt x="106" y="28"/>
                    </a:lnTo>
                    <a:lnTo>
                      <a:pt x="112" y="28"/>
                    </a:lnTo>
                    <a:lnTo>
                      <a:pt x="112" y="38"/>
                    </a:lnTo>
                    <a:lnTo>
                      <a:pt x="114" y="38"/>
                    </a:lnTo>
                    <a:lnTo>
                      <a:pt x="122" y="38"/>
                    </a:lnTo>
                    <a:lnTo>
                      <a:pt x="122" y="42"/>
                    </a:lnTo>
                    <a:lnTo>
                      <a:pt x="124" y="42"/>
                    </a:lnTo>
                    <a:lnTo>
                      <a:pt x="124" y="46"/>
                    </a:lnTo>
                    <a:lnTo>
                      <a:pt x="180" y="46"/>
                    </a:lnTo>
                    <a:lnTo>
                      <a:pt x="180" y="52"/>
                    </a:lnTo>
                    <a:lnTo>
                      <a:pt x="186" y="52"/>
                    </a:lnTo>
                    <a:lnTo>
                      <a:pt x="186" y="62"/>
                    </a:lnTo>
                    <a:lnTo>
                      <a:pt x="208" y="62"/>
                    </a:lnTo>
                    <a:lnTo>
                      <a:pt x="208" y="66"/>
                    </a:lnTo>
                    <a:lnTo>
                      <a:pt x="214" y="66"/>
                    </a:lnTo>
                    <a:lnTo>
                      <a:pt x="214" y="70"/>
                    </a:lnTo>
                    <a:lnTo>
                      <a:pt x="224" y="70"/>
                    </a:lnTo>
                    <a:lnTo>
                      <a:pt x="224" y="76"/>
                    </a:lnTo>
                    <a:lnTo>
                      <a:pt x="236" y="76"/>
                    </a:lnTo>
                    <a:lnTo>
                      <a:pt x="238" y="76"/>
                    </a:lnTo>
                    <a:lnTo>
                      <a:pt x="238" y="80"/>
                    </a:lnTo>
                    <a:lnTo>
                      <a:pt x="256" y="80"/>
                    </a:lnTo>
                    <a:lnTo>
                      <a:pt x="256" y="86"/>
                    </a:lnTo>
                    <a:lnTo>
                      <a:pt x="264" y="86"/>
                    </a:lnTo>
                    <a:lnTo>
                      <a:pt x="264" y="94"/>
                    </a:lnTo>
                    <a:lnTo>
                      <a:pt x="278" y="94"/>
                    </a:lnTo>
                    <a:lnTo>
                      <a:pt x="278" y="100"/>
                    </a:lnTo>
                    <a:lnTo>
                      <a:pt x="306" y="100"/>
                    </a:lnTo>
                    <a:lnTo>
                      <a:pt x="306" y="104"/>
                    </a:lnTo>
                    <a:lnTo>
                      <a:pt x="324" y="104"/>
                    </a:lnTo>
                    <a:lnTo>
                      <a:pt x="324" y="108"/>
                    </a:lnTo>
                    <a:lnTo>
                      <a:pt x="354" y="108"/>
                    </a:lnTo>
                    <a:lnTo>
                      <a:pt x="354" y="114"/>
                    </a:lnTo>
                    <a:lnTo>
                      <a:pt x="360" y="114"/>
                    </a:lnTo>
                    <a:lnTo>
                      <a:pt x="360" y="118"/>
                    </a:lnTo>
                    <a:lnTo>
                      <a:pt x="426" y="118"/>
                    </a:lnTo>
                    <a:lnTo>
                      <a:pt x="426" y="124"/>
                    </a:lnTo>
                    <a:lnTo>
                      <a:pt x="444" y="124"/>
                    </a:lnTo>
                    <a:lnTo>
                      <a:pt x="444" y="132"/>
                    </a:lnTo>
                    <a:lnTo>
                      <a:pt x="448" y="132"/>
                    </a:lnTo>
                    <a:lnTo>
                      <a:pt x="468" y="132"/>
                    </a:lnTo>
                    <a:lnTo>
                      <a:pt x="468" y="138"/>
                    </a:lnTo>
                    <a:lnTo>
                      <a:pt x="472" y="138"/>
                    </a:lnTo>
                    <a:lnTo>
                      <a:pt x="472" y="142"/>
                    </a:lnTo>
                    <a:lnTo>
                      <a:pt x="538" y="142"/>
                    </a:lnTo>
                    <a:lnTo>
                      <a:pt x="538" y="146"/>
                    </a:lnTo>
                    <a:lnTo>
                      <a:pt x="546" y="146"/>
                    </a:lnTo>
                    <a:lnTo>
                      <a:pt x="546" y="152"/>
                    </a:lnTo>
                    <a:lnTo>
                      <a:pt x="592" y="152"/>
                    </a:lnTo>
                    <a:lnTo>
                      <a:pt x="592" y="156"/>
                    </a:lnTo>
                    <a:lnTo>
                      <a:pt x="642" y="156"/>
                    </a:lnTo>
                    <a:lnTo>
                      <a:pt x="642" y="162"/>
                    </a:lnTo>
                    <a:lnTo>
                      <a:pt x="672" y="162"/>
                    </a:lnTo>
                    <a:lnTo>
                      <a:pt x="672" y="166"/>
                    </a:lnTo>
                    <a:lnTo>
                      <a:pt x="692" y="166"/>
                    </a:lnTo>
                    <a:lnTo>
                      <a:pt x="692" y="170"/>
                    </a:lnTo>
                    <a:lnTo>
                      <a:pt x="712" y="170"/>
                    </a:lnTo>
                    <a:lnTo>
                      <a:pt x="712" y="176"/>
                    </a:lnTo>
                    <a:lnTo>
                      <a:pt x="758" y="176"/>
                    </a:lnTo>
                    <a:lnTo>
                      <a:pt x="758" y="180"/>
                    </a:lnTo>
                    <a:lnTo>
                      <a:pt x="770" y="180"/>
                    </a:lnTo>
                    <a:lnTo>
                      <a:pt x="770" y="184"/>
                    </a:lnTo>
                    <a:lnTo>
                      <a:pt x="818" y="184"/>
                    </a:lnTo>
                    <a:lnTo>
                      <a:pt x="818" y="190"/>
                    </a:lnTo>
                    <a:lnTo>
                      <a:pt x="854" y="190"/>
                    </a:lnTo>
                    <a:lnTo>
                      <a:pt x="854" y="194"/>
                    </a:lnTo>
                    <a:lnTo>
                      <a:pt x="860" y="194"/>
                    </a:lnTo>
                    <a:lnTo>
                      <a:pt x="860" y="200"/>
                    </a:lnTo>
                    <a:lnTo>
                      <a:pt x="912" y="200"/>
                    </a:lnTo>
                    <a:lnTo>
                      <a:pt x="912" y="204"/>
                    </a:lnTo>
                    <a:lnTo>
                      <a:pt x="940" y="204"/>
                    </a:lnTo>
                    <a:lnTo>
                      <a:pt x="940" y="208"/>
                    </a:lnTo>
                    <a:lnTo>
                      <a:pt x="942" y="208"/>
                    </a:lnTo>
                    <a:lnTo>
                      <a:pt x="965" y="208"/>
                    </a:lnTo>
                    <a:lnTo>
                      <a:pt x="969" y="208"/>
                    </a:lnTo>
                    <a:lnTo>
                      <a:pt x="969" y="214"/>
                    </a:lnTo>
                    <a:lnTo>
                      <a:pt x="977" y="214"/>
                    </a:lnTo>
                    <a:lnTo>
                      <a:pt x="977" y="218"/>
                    </a:lnTo>
                    <a:lnTo>
                      <a:pt x="983" y="218"/>
                    </a:lnTo>
                    <a:lnTo>
                      <a:pt x="983" y="224"/>
                    </a:lnTo>
                    <a:lnTo>
                      <a:pt x="1023" y="224"/>
                    </a:lnTo>
                    <a:lnTo>
                      <a:pt x="1049" y="224"/>
                    </a:lnTo>
                    <a:lnTo>
                      <a:pt x="1049" y="232"/>
                    </a:lnTo>
                    <a:lnTo>
                      <a:pt x="1069" y="232"/>
                    </a:lnTo>
                    <a:lnTo>
                      <a:pt x="1069" y="238"/>
                    </a:lnTo>
                    <a:lnTo>
                      <a:pt x="1097" y="238"/>
                    </a:lnTo>
                    <a:lnTo>
                      <a:pt x="1097" y="242"/>
                    </a:lnTo>
                    <a:lnTo>
                      <a:pt x="1115" y="242"/>
                    </a:lnTo>
                    <a:lnTo>
                      <a:pt x="1115" y="248"/>
                    </a:lnTo>
                    <a:lnTo>
                      <a:pt x="1117" y="248"/>
                    </a:lnTo>
                    <a:lnTo>
                      <a:pt x="1117" y="252"/>
                    </a:lnTo>
                    <a:lnTo>
                      <a:pt x="1135" y="252"/>
                    </a:lnTo>
                    <a:lnTo>
                      <a:pt x="1135" y="256"/>
                    </a:lnTo>
                    <a:lnTo>
                      <a:pt x="1231" y="256"/>
                    </a:lnTo>
                    <a:lnTo>
                      <a:pt x="1231" y="262"/>
                    </a:lnTo>
                    <a:lnTo>
                      <a:pt x="1247" y="262"/>
                    </a:lnTo>
                    <a:lnTo>
                      <a:pt x="1247" y="266"/>
                    </a:lnTo>
                    <a:lnTo>
                      <a:pt x="1251" y="266"/>
                    </a:lnTo>
                    <a:lnTo>
                      <a:pt x="1251" y="272"/>
                    </a:lnTo>
                    <a:lnTo>
                      <a:pt x="1263" y="272"/>
                    </a:lnTo>
                    <a:lnTo>
                      <a:pt x="1263" y="276"/>
                    </a:lnTo>
                    <a:lnTo>
                      <a:pt x="1273" y="276"/>
                    </a:lnTo>
                    <a:lnTo>
                      <a:pt x="1273" y="280"/>
                    </a:lnTo>
                    <a:lnTo>
                      <a:pt x="1279" y="280"/>
                    </a:lnTo>
                    <a:lnTo>
                      <a:pt x="1279" y="286"/>
                    </a:lnTo>
                    <a:lnTo>
                      <a:pt x="1289" y="286"/>
                    </a:lnTo>
                    <a:lnTo>
                      <a:pt x="1289" y="290"/>
                    </a:lnTo>
                    <a:lnTo>
                      <a:pt x="1293" y="290"/>
                    </a:lnTo>
                    <a:lnTo>
                      <a:pt x="1293" y="296"/>
                    </a:lnTo>
                    <a:lnTo>
                      <a:pt x="1297" y="296"/>
                    </a:lnTo>
                    <a:lnTo>
                      <a:pt x="1297" y="300"/>
                    </a:lnTo>
                    <a:lnTo>
                      <a:pt x="1299" y="300"/>
                    </a:lnTo>
                    <a:lnTo>
                      <a:pt x="1299" y="304"/>
                    </a:lnTo>
                    <a:lnTo>
                      <a:pt x="1305" y="304"/>
                    </a:lnTo>
                    <a:lnTo>
                      <a:pt x="1305" y="310"/>
                    </a:lnTo>
                    <a:lnTo>
                      <a:pt x="1315" y="310"/>
                    </a:lnTo>
                    <a:lnTo>
                      <a:pt x="1315" y="314"/>
                    </a:lnTo>
                    <a:lnTo>
                      <a:pt x="1331" y="314"/>
                    </a:lnTo>
                    <a:lnTo>
                      <a:pt x="1331" y="324"/>
                    </a:lnTo>
                    <a:lnTo>
                      <a:pt x="1351" y="324"/>
                    </a:lnTo>
                    <a:lnTo>
                      <a:pt x="1351" y="338"/>
                    </a:lnTo>
                    <a:lnTo>
                      <a:pt x="1355" y="338"/>
                    </a:lnTo>
                    <a:lnTo>
                      <a:pt x="1355" y="344"/>
                    </a:lnTo>
                    <a:lnTo>
                      <a:pt x="1383" y="344"/>
                    </a:lnTo>
                    <a:lnTo>
                      <a:pt x="1383" y="348"/>
                    </a:lnTo>
                    <a:lnTo>
                      <a:pt x="1413" y="348"/>
                    </a:lnTo>
                    <a:lnTo>
                      <a:pt x="1413" y="354"/>
                    </a:lnTo>
                    <a:lnTo>
                      <a:pt x="1445" y="354"/>
                    </a:lnTo>
                    <a:lnTo>
                      <a:pt x="1445" y="358"/>
                    </a:lnTo>
                    <a:lnTo>
                      <a:pt x="1455" y="358"/>
                    </a:lnTo>
                    <a:lnTo>
                      <a:pt x="1455" y="362"/>
                    </a:lnTo>
                    <a:lnTo>
                      <a:pt x="1487" y="362"/>
                    </a:lnTo>
                    <a:lnTo>
                      <a:pt x="1487" y="368"/>
                    </a:lnTo>
                    <a:lnTo>
                      <a:pt x="1497" y="368"/>
                    </a:lnTo>
                    <a:lnTo>
                      <a:pt x="1505" y="368"/>
                    </a:lnTo>
                    <a:lnTo>
                      <a:pt x="1521" y="368"/>
                    </a:lnTo>
                    <a:lnTo>
                      <a:pt x="1521" y="372"/>
                    </a:lnTo>
                    <a:lnTo>
                      <a:pt x="1531" y="372"/>
                    </a:lnTo>
                    <a:lnTo>
                      <a:pt x="1531" y="378"/>
                    </a:lnTo>
                    <a:lnTo>
                      <a:pt x="1537" y="378"/>
                    </a:lnTo>
                    <a:lnTo>
                      <a:pt x="1537" y="382"/>
                    </a:lnTo>
                    <a:lnTo>
                      <a:pt x="1579" y="382"/>
                    </a:lnTo>
                    <a:lnTo>
                      <a:pt x="1579" y="386"/>
                    </a:lnTo>
                    <a:lnTo>
                      <a:pt x="1589" y="386"/>
                    </a:lnTo>
                    <a:lnTo>
                      <a:pt x="1595" y="386"/>
                    </a:lnTo>
                    <a:lnTo>
                      <a:pt x="1595" y="392"/>
                    </a:lnTo>
                    <a:lnTo>
                      <a:pt x="1623" y="392"/>
                    </a:lnTo>
                    <a:lnTo>
                      <a:pt x="1623" y="396"/>
                    </a:lnTo>
                    <a:lnTo>
                      <a:pt x="1627" y="396"/>
                    </a:lnTo>
                    <a:lnTo>
                      <a:pt x="1627" y="402"/>
                    </a:lnTo>
                    <a:lnTo>
                      <a:pt x="1641" y="402"/>
                    </a:lnTo>
                    <a:lnTo>
                      <a:pt x="1641" y="406"/>
                    </a:lnTo>
                    <a:lnTo>
                      <a:pt x="1645" y="406"/>
                    </a:lnTo>
                    <a:lnTo>
                      <a:pt x="1645" y="412"/>
                    </a:lnTo>
                    <a:lnTo>
                      <a:pt x="1687" y="412"/>
                    </a:lnTo>
                    <a:lnTo>
                      <a:pt x="1687" y="416"/>
                    </a:lnTo>
                    <a:lnTo>
                      <a:pt x="1711" y="416"/>
                    </a:lnTo>
                    <a:lnTo>
                      <a:pt x="1711" y="420"/>
                    </a:lnTo>
                    <a:lnTo>
                      <a:pt x="1739" y="420"/>
                    </a:lnTo>
                    <a:lnTo>
                      <a:pt x="1739" y="426"/>
                    </a:lnTo>
                    <a:lnTo>
                      <a:pt x="1769" y="426"/>
                    </a:lnTo>
                    <a:lnTo>
                      <a:pt x="1769" y="430"/>
                    </a:lnTo>
                    <a:lnTo>
                      <a:pt x="1773" y="430"/>
                    </a:lnTo>
                    <a:lnTo>
                      <a:pt x="1773" y="436"/>
                    </a:lnTo>
                    <a:lnTo>
                      <a:pt x="1789" y="436"/>
                    </a:lnTo>
                    <a:lnTo>
                      <a:pt x="1789" y="440"/>
                    </a:lnTo>
                    <a:lnTo>
                      <a:pt x="1793" y="440"/>
                    </a:lnTo>
                    <a:lnTo>
                      <a:pt x="1793" y="444"/>
                    </a:lnTo>
                    <a:lnTo>
                      <a:pt x="1795" y="444"/>
                    </a:lnTo>
                    <a:lnTo>
                      <a:pt x="1795" y="450"/>
                    </a:lnTo>
                    <a:lnTo>
                      <a:pt x="1811" y="450"/>
                    </a:lnTo>
                    <a:lnTo>
                      <a:pt x="1811" y="454"/>
                    </a:lnTo>
                    <a:lnTo>
                      <a:pt x="1813" y="454"/>
                    </a:lnTo>
                    <a:lnTo>
                      <a:pt x="1813" y="460"/>
                    </a:lnTo>
                    <a:lnTo>
                      <a:pt x="1831" y="460"/>
                    </a:lnTo>
                    <a:lnTo>
                      <a:pt x="1831" y="464"/>
                    </a:lnTo>
                    <a:lnTo>
                      <a:pt x="1835" y="464"/>
                    </a:lnTo>
                    <a:lnTo>
                      <a:pt x="1835" y="470"/>
                    </a:lnTo>
                    <a:lnTo>
                      <a:pt x="1871" y="470"/>
                    </a:lnTo>
                    <a:lnTo>
                      <a:pt x="1871" y="474"/>
                    </a:lnTo>
                    <a:lnTo>
                      <a:pt x="1885" y="474"/>
                    </a:lnTo>
                    <a:lnTo>
                      <a:pt x="1885" y="478"/>
                    </a:lnTo>
                    <a:lnTo>
                      <a:pt x="1895" y="478"/>
                    </a:lnTo>
                    <a:lnTo>
                      <a:pt x="1895" y="484"/>
                    </a:lnTo>
                    <a:lnTo>
                      <a:pt x="1909" y="484"/>
                    </a:lnTo>
                    <a:lnTo>
                      <a:pt x="1909" y="488"/>
                    </a:lnTo>
                    <a:lnTo>
                      <a:pt x="1913" y="488"/>
                    </a:lnTo>
                    <a:lnTo>
                      <a:pt x="1913" y="494"/>
                    </a:lnTo>
                    <a:lnTo>
                      <a:pt x="1919" y="494"/>
                    </a:lnTo>
                    <a:lnTo>
                      <a:pt x="1919" y="498"/>
                    </a:lnTo>
                    <a:lnTo>
                      <a:pt x="1929" y="498"/>
                    </a:lnTo>
                    <a:lnTo>
                      <a:pt x="1929" y="504"/>
                    </a:lnTo>
                    <a:lnTo>
                      <a:pt x="1959" y="504"/>
                    </a:lnTo>
                    <a:lnTo>
                      <a:pt x="1959" y="508"/>
                    </a:lnTo>
                    <a:lnTo>
                      <a:pt x="1963" y="508"/>
                    </a:lnTo>
                    <a:lnTo>
                      <a:pt x="1963" y="512"/>
                    </a:lnTo>
                    <a:lnTo>
                      <a:pt x="1977" y="512"/>
                    </a:lnTo>
                    <a:lnTo>
                      <a:pt x="1977" y="518"/>
                    </a:lnTo>
                    <a:lnTo>
                      <a:pt x="1987" y="518"/>
                    </a:lnTo>
                    <a:lnTo>
                      <a:pt x="1987" y="522"/>
                    </a:lnTo>
                    <a:lnTo>
                      <a:pt x="1997" y="522"/>
                    </a:lnTo>
                    <a:lnTo>
                      <a:pt x="1997" y="528"/>
                    </a:lnTo>
                    <a:lnTo>
                      <a:pt x="2001" y="528"/>
                    </a:lnTo>
                    <a:lnTo>
                      <a:pt x="2001" y="532"/>
                    </a:lnTo>
                    <a:lnTo>
                      <a:pt x="2005" y="532"/>
                    </a:lnTo>
                    <a:lnTo>
                      <a:pt x="2005" y="538"/>
                    </a:lnTo>
                    <a:lnTo>
                      <a:pt x="2009" y="538"/>
                    </a:lnTo>
                    <a:lnTo>
                      <a:pt x="2009" y="542"/>
                    </a:lnTo>
                    <a:lnTo>
                      <a:pt x="2017" y="542"/>
                    </a:lnTo>
                    <a:lnTo>
                      <a:pt x="2017" y="546"/>
                    </a:lnTo>
                    <a:lnTo>
                      <a:pt x="2025" y="546"/>
                    </a:lnTo>
                    <a:lnTo>
                      <a:pt x="2025" y="552"/>
                    </a:lnTo>
                    <a:lnTo>
                      <a:pt x="2037" y="552"/>
                    </a:lnTo>
                    <a:lnTo>
                      <a:pt x="2037" y="556"/>
                    </a:lnTo>
                    <a:lnTo>
                      <a:pt x="2043" y="556"/>
                    </a:lnTo>
                    <a:lnTo>
                      <a:pt x="2043" y="562"/>
                    </a:lnTo>
                    <a:lnTo>
                      <a:pt x="2051" y="562"/>
                    </a:lnTo>
                    <a:lnTo>
                      <a:pt x="2051" y="566"/>
                    </a:lnTo>
                    <a:lnTo>
                      <a:pt x="2077" y="566"/>
                    </a:lnTo>
                    <a:lnTo>
                      <a:pt x="2077" y="572"/>
                    </a:lnTo>
                    <a:lnTo>
                      <a:pt x="2093" y="572"/>
                    </a:lnTo>
                    <a:lnTo>
                      <a:pt x="2093" y="576"/>
                    </a:lnTo>
                    <a:lnTo>
                      <a:pt x="2097" y="576"/>
                    </a:lnTo>
                    <a:lnTo>
                      <a:pt x="2097" y="580"/>
                    </a:lnTo>
                    <a:lnTo>
                      <a:pt x="2119" y="580"/>
                    </a:lnTo>
                    <a:lnTo>
                      <a:pt x="2119" y="586"/>
                    </a:lnTo>
                    <a:lnTo>
                      <a:pt x="2129" y="586"/>
                    </a:lnTo>
                    <a:lnTo>
                      <a:pt x="2129" y="590"/>
                    </a:lnTo>
                    <a:lnTo>
                      <a:pt x="2135" y="590"/>
                    </a:lnTo>
                    <a:lnTo>
                      <a:pt x="2135" y="596"/>
                    </a:lnTo>
                    <a:lnTo>
                      <a:pt x="2149" y="596"/>
                    </a:lnTo>
                    <a:lnTo>
                      <a:pt x="2149" y="600"/>
                    </a:lnTo>
                    <a:lnTo>
                      <a:pt x="2151" y="600"/>
                    </a:lnTo>
                    <a:lnTo>
                      <a:pt x="2151" y="604"/>
                    </a:lnTo>
                    <a:lnTo>
                      <a:pt x="2155" y="604"/>
                    </a:lnTo>
                    <a:lnTo>
                      <a:pt x="2155" y="610"/>
                    </a:lnTo>
                    <a:lnTo>
                      <a:pt x="2213" y="610"/>
                    </a:lnTo>
                    <a:lnTo>
                      <a:pt x="2213" y="614"/>
                    </a:lnTo>
                    <a:lnTo>
                      <a:pt x="2257" y="614"/>
                    </a:lnTo>
                    <a:lnTo>
                      <a:pt x="2257" y="620"/>
                    </a:lnTo>
                    <a:lnTo>
                      <a:pt x="2259" y="620"/>
                    </a:lnTo>
                    <a:lnTo>
                      <a:pt x="2259" y="624"/>
                    </a:lnTo>
                    <a:lnTo>
                      <a:pt x="2283" y="624"/>
                    </a:lnTo>
                    <a:lnTo>
                      <a:pt x="2283" y="630"/>
                    </a:lnTo>
                    <a:lnTo>
                      <a:pt x="2337" y="630"/>
                    </a:lnTo>
                    <a:lnTo>
                      <a:pt x="2337" y="634"/>
                    </a:lnTo>
                    <a:lnTo>
                      <a:pt x="2345" y="634"/>
                    </a:lnTo>
                    <a:lnTo>
                      <a:pt x="2345" y="638"/>
                    </a:lnTo>
                    <a:lnTo>
                      <a:pt x="2367" y="638"/>
                    </a:lnTo>
                    <a:lnTo>
                      <a:pt x="2367" y="644"/>
                    </a:lnTo>
                    <a:lnTo>
                      <a:pt x="2383" y="644"/>
                    </a:lnTo>
                    <a:lnTo>
                      <a:pt x="2383" y="654"/>
                    </a:lnTo>
                    <a:lnTo>
                      <a:pt x="2401" y="654"/>
                    </a:lnTo>
                    <a:lnTo>
                      <a:pt x="2401" y="658"/>
                    </a:lnTo>
                    <a:lnTo>
                      <a:pt x="2441" y="658"/>
                    </a:lnTo>
                    <a:lnTo>
                      <a:pt x="2441" y="664"/>
                    </a:lnTo>
                    <a:lnTo>
                      <a:pt x="2443" y="664"/>
                    </a:lnTo>
                    <a:lnTo>
                      <a:pt x="2443" y="668"/>
                    </a:lnTo>
                    <a:lnTo>
                      <a:pt x="2451" y="668"/>
                    </a:lnTo>
                    <a:lnTo>
                      <a:pt x="2459" y="668"/>
                    </a:lnTo>
                    <a:lnTo>
                      <a:pt x="2459" y="672"/>
                    </a:lnTo>
                    <a:lnTo>
                      <a:pt x="2475" y="672"/>
                    </a:lnTo>
                    <a:lnTo>
                      <a:pt x="2483" y="672"/>
                    </a:lnTo>
                    <a:lnTo>
                      <a:pt x="2495" y="672"/>
                    </a:lnTo>
                    <a:lnTo>
                      <a:pt x="2495" y="678"/>
                    </a:lnTo>
                    <a:lnTo>
                      <a:pt x="2499" y="678"/>
                    </a:lnTo>
                    <a:lnTo>
                      <a:pt x="2499" y="682"/>
                    </a:lnTo>
                    <a:lnTo>
                      <a:pt x="2503" y="682"/>
                    </a:lnTo>
                    <a:lnTo>
                      <a:pt x="2503" y="688"/>
                    </a:lnTo>
                    <a:lnTo>
                      <a:pt x="2515" y="688"/>
                    </a:lnTo>
                    <a:lnTo>
                      <a:pt x="2517" y="688"/>
                    </a:lnTo>
                    <a:lnTo>
                      <a:pt x="2517" y="692"/>
                    </a:lnTo>
                    <a:lnTo>
                      <a:pt x="2523" y="692"/>
                    </a:lnTo>
                    <a:lnTo>
                      <a:pt x="2523" y="698"/>
                    </a:lnTo>
                    <a:lnTo>
                      <a:pt x="2525" y="698"/>
                    </a:lnTo>
                    <a:lnTo>
                      <a:pt x="2525" y="702"/>
                    </a:lnTo>
                    <a:lnTo>
                      <a:pt x="2527" y="702"/>
                    </a:lnTo>
                    <a:lnTo>
                      <a:pt x="2527" y="708"/>
                    </a:lnTo>
                    <a:lnTo>
                      <a:pt x="2535" y="708"/>
                    </a:lnTo>
                    <a:lnTo>
                      <a:pt x="2535" y="714"/>
                    </a:lnTo>
                    <a:lnTo>
                      <a:pt x="2541" y="714"/>
                    </a:lnTo>
                    <a:lnTo>
                      <a:pt x="2541" y="718"/>
                    </a:lnTo>
                    <a:lnTo>
                      <a:pt x="2551" y="718"/>
                    </a:lnTo>
                    <a:lnTo>
                      <a:pt x="2561" y="718"/>
                    </a:lnTo>
                    <a:lnTo>
                      <a:pt x="2567" y="718"/>
                    </a:lnTo>
                    <a:lnTo>
                      <a:pt x="2581" y="718"/>
                    </a:lnTo>
                    <a:lnTo>
                      <a:pt x="2583" y="718"/>
                    </a:lnTo>
                    <a:lnTo>
                      <a:pt x="2591" y="718"/>
                    </a:lnTo>
                    <a:lnTo>
                      <a:pt x="2593" y="718"/>
                    </a:lnTo>
                    <a:lnTo>
                      <a:pt x="2605" y="718"/>
                    </a:lnTo>
                    <a:lnTo>
                      <a:pt x="2605" y="724"/>
                    </a:lnTo>
                    <a:lnTo>
                      <a:pt x="2609" y="724"/>
                    </a:lnTo>
                    <a:lnTo>
                      <a:pt x="2609" y="728"/>
                    </a:lnTo>
                    <a:lnTo>
                      <a:pt x="2623" y="728"/>
                    </a:lnTo>
                    <a:lnTo>
                      <a:pt x="2633" y="728"/>
                    </a:lnTo>
                    <a:lnTo>
                      <a:pt x="2633" y="734"/>
                    </a:lnTo>
                    <a:lnTo>
                      <a:pt x="2639" y="734"/>
                    </a:lnTo>
                    <a:lnTo>
                      <a:pt x="2639" y="740"/>
                    </a:lnTo>
                    <a:lnTo>
                      <a:pt x="2641" y="740"/>
                    </a:lnTo>
                    <a:lnTo>
                      <a:pt x="2643" y="740"/>
                    </a:lnTo>
                    <a:lnTo>
                      <a:pt x="2647" y="740"/>
                    </a:lnTo>
                    <a:lnTo>
                      <a:pt x="2649" y="740"/>
                    </a:lnTo>
                    <a:lnTo>
                      <a:pt x="2649" y="744"/>
                    </a:lnTo>
                    <a:lnTo>
                      <a:pt x="2651" y="744"/>
                    </a:lnTo>
                    <a:lnTo>
                      <a:pt x="2651" y="750"/>
                    </a:lnTo>
                    <a:lnTo>
                      <a:pt x="2659" y="750"/>
                    </a:lnTo>
                    <a:lnTo>
                      <a:pt x="2659" y="756"/>
                    </a:lnTo>
                    <a:lnTo>
                      <a:pt x="2663" y="756"/>
                    </a:lnTo>
                    <a:lnTo>
                      <a:pt x="2665" y="756"/>
                    </a:lnTo>
                    <a:lnTo>
                      <a:pt x="2669" y="756"/>
                    </a:lnTo>
                    <a:lnTo>
                      <a:pt x="2681" y="756"/>
                    </a:lnTo>
                    <a:lnTo>
                      <a:pt x="2681" y="762"/>
                    </a:lnTo>
                    <a:lnTo>
                      <a:pt x="2691" y="762"/>
                    </a:lnTo>
                    <a:lnTo>
                      <a:pt x="2691" y="766"/>
                    </a:lnTo>
                    <a:lnTo>
                      <a:pt x="2699" y="766"/>
                    </a:lnTo>
                    <a:lnTo>
                      <a:pt x="2717" y="766"/>
                    </a:lnTo>
                    <a:lnTo>
                      <a:pt x="2723" y="766"/>
                    </a:lnTo>
                    <a:lnTo>
                      <a:pt x="2731" y="766"/>
                    </a:lnTo>
                    <a:lnTo>
                      <a:pt x="2735" y="766"/>
                    </a:lnTo>
                    <a:lnTo>
                      <a:pt x="2739" y="766"/>
                    </a:lnTo>
                    <a:lnTo>
                      <a:pt x="2741" y="766"/>
                    </a:lnTo>
                    <a:lnTo>
                      <a:pt x="2747" y="766"/>
                    </a:lnTo>
                    <a:lnTo>
                      <a:pt x="2751" y="766"/>
                    </a:lnTo>
                    <a:lnTo>
                      <a:pt x="2757" y="766"/>
                    </a:lnTo>
                    <a:lnTo>
                      <a:pt x="2757" y="772"/>
                    </a:lnTo>
                    <a:lnTo>
                      <a:pt x="2759" y="772"/>
                    </a:lnTo>
                    <a:lnTo>
                      <a:pt x="2759" y="778"/>
                    </a:lnTo>
                    <a:lnTo>
                      <a:pt x="2771" y="778"/>
                    </a:lnTo>
                    <a:lnTo>
                      <a:pt x="2773" y="778"/>
                    </a:lnTo>
                    <a:lnTo>
                      <a:pt x="2779" y="778"/>
                    </a:lnTo>
                    <a:lnTo>
                      <a:pt x="2779" y="792"/>
                    </a:lnTo>
                    <a:lnTo>
                      <a:pt x="2783" y="792"/>
                    </a:lnTo>
                    <a:lnTo>
                      <a:pt x="2789" y="792"/>
                    </a:lnTo>
                    <a:lnTo>
                      <a:pt x="2793" y="792"/>
                    </a:lnTo>
                    <a:lnTo>
                      <a:pt x="2799" y="792"/>
                    </a:lnTo>
                    <a:lnTo>
                      <a:pt x="2801" y="792"/>
                    </a:lnTo>
                    <a:lnTo>
                      <a:pt x="2805" y="792"/>
                    </a:lnTo>
                    <a:lnTo>
                      <a:pt x="2807" y="792"/>
                    </a:lnTo>
                    <a:lnTo>
                      <a:pt x="2809" y="792"/>
                    </a:lnTo>
                    <a:lnTo>
                      <a:pt x="2813" y="792"/>
                    </a:lnTo>
                    <a:lnTo>
                      <a:pt x="2817" y="792"/>
                    </a:lnTo>
                    <a:lnTo>
                      <a:pt x="2843" y="792"/>
                    </a:lnTo>
                    <a:lnTo>
                      <a:pt x="2849" y="792"/>
                    </a:lnTo>
                    <a:lnTo>
                      <a:pt x="2851" y="792"/>
                    </a:lnTo>
                    <a:lnTo>
                      <a:pt x="2851" y="798"/>
                    </a:lnTo>
                    <a:lnTo>
                      <a:pt x="2857" y="798"/>
                    </a:lnTo>
                    <a:lnTo>
                      <a:pt x="2857" y="804"/>
                    </a:lnTo>
                    <a:lnTo>
                      <a:pt x="2859" y="804"/>
                    </a:lnTo>
                    <a:lnTo>
                      <a:pt x="2863" y="804"/>
                    </a:lnTo>
                    <a:lnTo>
                      <a:pt x="2865" y="804"/>
                    </a:lnTo>
                    <a:lnTo>
                      <a:pt x="2881" y="804"/>
                    </a:lnTo>
                    <a:lnTo>
                      <a:pt x="2883" y="804"/>
                    </a:lnTo>
                    <a:lnTo>
                      <a:pt x="2887" y="804"/>
                    </a:lnTo>
                    <a:lnTo>
                      <a:pt x="2889" y="804"/>
                    </a:lnTo>
                    <a:lnTo>
                      <a:pt x="2889" y="812"/>
                    </a:lnTo>
                    <a:lnTo>
                      <a:pt x="2891" y="812"/>
                    </a:lnTo>
                    <a:lnTo>
                      <a:pt x="2899" y="812"/>
                    </a:lnTo>
                    <a:lnTo>
                      <a:pt x="2905" y="812"/>
                    </a:lnTo>
                    <a:lnTo>
                      <a:pt x="2905" y="818"/>
                    </a:lnTo>
                    <a:lnTo>
                      <a:pt x="2915" y="818"/>
                    </a:lnTo>
                    <a:lnTo>
                      <a:pt x="2916" y="818"/>
                    </a:lnTo>
                    <a:lnTo>
                      <a:pt x="2922" y="818"/>
                    </a:lnTo>
                    <a:lnTo>
                      <a:pt x="2936" y="818"/>
                    </a:lnTo>
                    <a:lnTo>
                      <a:pt x="2938" y="818"/>
                    </a:lnTo>
                    <a:lnTo>
                      <a:pt x="2940" y="818"/>
                    </a:lnTo>
                    <a:lnTo>
                      <a:pt x="2954" y="818"/>
                    </a:lnTo>
                    <a:lnTo>
                      <a:pt x="2956" y="818"/>
                    </a:lnTo>
                    <a:lnTo>
                      <a:pt x="2958" y="818"/>
                    </a:lnTo>
                    <a:lnTo>
                      <a:pt x="2962" y="818"/>
                    </a:lnTo>
                    <a:lnTo>
                      <a:pt x="2964" y="818"/>
                    </a:lnTo>
                    <a:lnTo>
                      <a:pt x="2978" y="818"/>
                    </a:lnTo>
                    <a:lnTo>
                      <a:pt x="2980" y="818"/>
                    </a:lnTo>
                    <a:lnTo>
                      <a:pt x="2990" y="818"/>
                    </a:lnTo>
                    <a:lnTo>
                      <a:pt x="2994" y="818"/>
                    </a:lnTo>
                    <a:lnTo>
                      <a:pt x="3002" y="818"/>
                    </a:lnTo>
                    <a:lnTo>
                      <a:pt x="3002" y="828"/>
                    </a:lnTo>
                    <a:lnTo>
                      <a:pt x="3006" y="828"/>
                    </a:lnTo>
                    <a:lnTo>
                      <a:pt x="3014" y="828"/>
                    </a:lnTo>
                    <a:lnTo>
                      <a:pt x="3014" y="836"/>
                    </a:lnTo>
                    <a:lnTo>
                      <a:pt x="3022" y="836"/>
                    </a:lnTo>
                    <a:lnTo>
                      <a:pt x="3024" y="836"/>
                    </a:lnTo>
                    <a:lnTo>
                      <a:pt x="3030" y="836"/>
                    </a:lnTo>
                    <a:lnTo>
                      <a:pt x="3036" y="836"/>
                    </a:lnTo>
                    <a:lnTo>
                      <a:pt x="3048" y="836"/>
                    </a:lnTo>
                    <a:lnTo>
                      <a:pt x="3054" y="836"/>
                    </a:lnTo>
                    <a:lnTo>
                      <a:pt x="3066" y="836"/>
                    </a:lnTo>
                    <a:lnTo>
                      <a:pt x="3074" y="836"/>
                    </a:lnTo>
                    <a:lnTo>
                      <a:pt x="3088" y="836"/>
                    </a:lnTo>
                    <a:lnTo>
                      <a:pt x="3096" y="836"/>
                    </a:lnTo>
                    <a:lnTo>
                      <a:pt x="3102" y="836"/>
                    </a:lnTo>
                    <a:lnTo>
                      <a:pt x="3104" y="836"/>
                    </a:lnTo>
                    <a:lnTo>
                      <a:pt x="3106" y="836"/>
                    </a:lnTo>
                    <a:lnTo>
                      <a:pt x="3110" y="836"/>
                    </a:lnTo>
                    <a:lnTo>
                      <a:pt x="3112" y="836"/>
                    </a:lnTo>
                    <a:lnTo>
                      <a:pt x="3118" y="836"/>
                    </a:lnTo>
                    <a:lnTo>
                      <a:pt x="3118" y="846"/>
                    </a:lnTo>
                    <a:lnTo>
                      <a:pt x="3138" y="846"/>
                    </a:lnTo>
                    <a:lnTo>
                      <a:pt x="3146" y="846"/>
                    </a:lnTo>
                    <a:lnTo>
                      <a:pt x="3148" y="846"/>
                    </a:lnTo>
                    <a:lnTo>
                      <a:pt x="3152" y="846"/>
                    </a:lnTo>
                    <a:lnTo>
                      <a:pt x="3160" y="846"/>
                    </a:lnTo>
                    <a:lnTo>
                      <a:pt x="3172" y="846"/>
                    </a:lnTo>
                    <a:lnTo>
                      <a:pt x="3176" y="846"/>
                    </a:lnTo>
                    <a:lnTo>
                      <a:pt x="3178" y="846"/>
                    </a:lnTo>
                    <a:lnTo>
                      <a:pt x="3180" y="846"/>
                    </a:lnTo>
                    <a:lnTo>
                      <a:pt x="3182" y="846"/>
                    </a:lnTo>
                    <a:lnTo>
                      <a:pt x="3196" y="846"/>
                    </a:lnTo>
                    <a:lnTo>
                      <a:pt x="3210" y="846"/>
                    </a:lnTo>
                    <a:lnTo>
                      <a:pt x="3212" y="846"/>
                    </a:lnTo>
                    <a:lnTo>
                      <a:pt x="3214" y="846"/>
                    </a:lnTo>
                    <a:lnTo>
                      <a:pt x="3218" y="846"/>
                    </a:lnTo>
                    <a:lnTo>
                      <a:pt x="3220" y="846"/>
                    </a:lnTo>
                    <a:lnTo>
                      <a:pt x="3234" y="846"/>
                    </a:lnTo>
                    <a:lnTo>
                      <a:pt x="3238" y="846"/>
                    </a:lnTo>
                    <a:lnTo>
                      <a:pt x="3238" y="860"/>
                    </a:lnTo>
                    <a:lnTo>
                      <a:pt x="3240" y="860"/>
                    </a:lnTo>
                    <a:lnTo>
                      <a:pt x="3244" y="860"/>
                    </a:lnTo>
                    <a:lnTo>
                      <a:pt x="3248" y="860"/>
                    </a:lnTo>
                    <a:lnTo>
                      <a:pt x="3252" y="860"/>
                    </a:lnTo>
                    <a:lnTo>
                      <a:pt x="3254" y="860"/>
                    </a:lnTo>
                    <a:lnTo>
                      <a:pt x="3256" y="860"/>
                    </a:lnTo>
                    <a:lnTo>
                      <a:pt x="3262" y="860"/>
                    </a:lnTo>
                    <a:lnTo>
                      <a:pt x="3270" y="860"/>
                    </a:lnTo>
                    <a:lnTo>
                      <a:pt x="3280" y="860"/>
                    </a:lnTo>
                    <a:lnTo>
                      <a:pt x="3284" y="860"/>
                    </a:lnTo>
                    <a:lnTo>
                      <a:pt x="3296" y="860"/>
                    </a:lnTo>
                    <a:lnTo>
                      <a:pt x="3318" y="860"/>
                    </a:lnTo>
                    <a:lnTo>
                      <a:pt x="3322" y="860"/>
                    </a:lnTo>
                    <a:lnTo>
                      <a:pt x="3326" y="860"/>
                    </a:lnTo>
                    <a:lnTo>
                      <a:pt x="3326" y="876"/>
                    </a:lnTo>
                    <a:lnTo>
                      <a:pt x="3328" y="876"/>
                    </a:lnTo>
                    <a:lnTo>
                      <a:pt x="3342" y="876"/>
                    </a:lnTo>
                    <a:lnTo>
                      <a:pt x="3360" y="876"/>
                    </a:lnTo>
                    <a:lnTo>
                      <a:pt x="3364" y="876"/>
                    </a:lnTo>
                    <a:lnTo>
                      <a:pt x="3380" y="876"/>
                    </a:lnTo>
                    <a:lnTo>
                      <a:pt x="3388" y="876"/>
                    </a:lnTo>
                    <a:lnTo>
                      <a:pt x="3394" y="876"/>
                    </a:lnTo>
                    <a:lnTo>
                      <a:pt x="3396" y="876"/>
                    </a:lnTo>
                    <a:lnTo>
                      <a:pt x="3400" y="876"/>
                    </a:lnTo>
                    <a:lnTo>
                      <a:pt x="3408" y="876"/>
                    </a:lnTo>
                    <a:lnTo>
                      <a:pt x="3410" y="876"/>
                    </a:lnTo>
                    <a:lnTo>
                      <a:pt x="3412" y="876"/>
                    </a:lnTo>
                    <a:lnTo>
                      <a:pt x="3426" y="876"/>
                    </a:lnTo>
                    <a:lnTo>
                      <a:pt x="3430" y="876"/>
                    </a:lnTo>
                    <a:lnTo>
                      <a:pt x="3436" y="876"/>
                    </a:lnTo>
                    <a:lnTo>
                      <a:pt x="3442" y="876"/>
                    </a:lnTo>
                    <a:lnTo>
                      <a:pt x="3444" y="876"/>
                    </a:lnTo>
                    <a:lnTo>
                      <a:pt x="3444" y="900"/>
                    </a:lnTo>
                    <a:lnTo>
                      <a:pt x="3470" y="900"/>
                    </a:lnTo>
                    <a:lnTo>
                      <a:pt x="3472" y="900"/>
                    </a:lnTo>
                    <a:lnTo>
                      <a:pt x="3476" y="900"/>
                    </a:lnTo>
                    <a:lnTo>
                      <a:pt x="3478" y="900"/>
                    </a:lnTo>
                    <a:lnTo>
                      <a:pt x="3488" y="900"/>
                    </a:lnTo>
                    <a:lnTo>
                      <a:pt x="3488" y="930"/>
                    </a:lnTo>
                    <a:lnTo>
                      <a:pt x="3508" y="930"/>
                    </a:lnTo>
                    <a:lnTo>
                      <a:pt x="3512" y="930"/>
                    </a:lnTo>
                    <a:lnTo>
                      <a:pt x="3516" y="930"/>
                    </a:lnTo>
                    <a:lnTo>
                      <a:pt x="3526" y="930"/>
                    </a:lnTo>
                    <a:lnTo>
                      <a:pt x="3542" y="930"/>
                    </a:lnTo>
                    <a:lnTo>
                      <a:pt x="3544" y="930"/>
                    </a:lnTo>
                    <a:lnTo>
                      <a:pt x="3546" y="930"/>
                    </a:lnTo>
                    <a:lnTo>
                      <a:pt x="3550" y="930"/>
                    </a:lnTo>
                    <a:lnTo>
                      <a:pt x="3584" y="930"/>
                    </a:lnTo>
                    <a:lnTo>
                      <a:pt x="3586" y="930"/>
                    </a:lnTo>
                    <a:lnTo>
                      <a:pt x="3602" y="930"/>
                    </a:lnTo>
                    <a:lnTo>
                      <a:pt x="3604" y="930"/>
                    </a:lnTo>
                    <a:lnTo>
                      <a:pt x="3618" y="930"/>
                    </a:lnTo>
                    <a:lnTo>
                      <a:pt x="3620" y="930"/>
                    </a:lnTo>
                    <a:lnTo>
                      <a:pt x="3658" y="930"/>
                    </a:lnTo>
                    <a:lnTo>
                      <a:pt x="3660" y="930"/>
                    </a:lnTo>
                    <a:lnTo>
                      <a:pt x="3678" y="930"/>
                    </a:lnTo>
                    <a:lnTo>
                      <a:pt x="3692" y="930"/>
                    </a:lnTo>
                    <a:lnTo>
                      <a:pt x="3694" y="930"/>
                    </a:lnTo>
                    <a:lnTo>
                      <a:pt x="3698" y="930"/>
                    </a:lnTo>
                    <a:lnTo>
                      <a:pt x="3708" y="930"/>
                    </a:lnTo>
                    <a:lnTo>
                      <a:pt x="3710" y="930"/>
                    </a:lnTo>
                    <a:lnTo>
                      <a:pt x="3732" y="930"/>
                    </a:lnTo>
                    <a:lnTo>
                      <a:pt x="3766" y="930"/>
                    </a:lnTo>
                    <a:lnTo>
                      <a:pt x="3768" y="930"/>
                    </a:lnTo>
                    <a:lnTo>
                      <a:pt x="3770" y="930"/>
                    </a:lnTo>
                    <a:lnTo>
                      <a:pt x="3856" y="930"/>
                    </a:lnTo>
                  </a:path>
                </a:pathLst>
              </a:custGeom>
              <a:grpFill/>
              <a:ln w="25400">
                <a:solidFill>
                  <a:srgbClr val="1670B8"/>
                </a:solid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86" name="Line 172">
                <a:extLst>
                  <a:ext uri="{FF2B5EF4-FFF2-40B4-BE49-F238E27FC236}">
                    <a16:creationId xmlns:a16="http://schemas.microsoft.com/office/drawing/2014/main" id="{56652D98-602E-7A17-4D5C-BA40FBEDD7A2}"/>
                  </a:ext>
                </a:extLst>
              </p:cNvPr>
              <p:cNvSpPr>
                <a:spLocks noChangeShapeType="1"/>
              </p:cNvSpPr>
              <p:nvPr/>
            </p:nvSpPr>
            <p:spPr bwMode="auto">
              <a:xfrm>
                <a:off x="4634" y="1478"/>
                <a:ext cx="0" cy="24"/>
              </a:xfrm>
              <a:prstGeom prst="line">
                <a:avLst/>
              </a:prstGeom>
              <a:grpFill/>
              <a:ln w="15875">
                <a:solidFill>
                  <a:srgbClr val="1670B8"/>
                </a:solid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87" name="Line 173">
                <a:extLst>
                  <a:ext uri="{FF2B5EF4-FFF2-40B4-BE49-F238E27FC236}">
                    <a16:creationId xmlns:a16="http://schemas.microsoft.com/office/drawing/2014/main" id="{DE9859C4-7CD8-3EDE-CBDE-DE2289528F53}"/>
                  </a:ext>
                </a:extLst>
              </p:cNvPr>
              <p:cNvSpPr>
                <a:spLocks noChangeShapeType="1"/>
              </p:cNvSpPr>
              <p:nvPr/>
            </p:nvSpPr>
            <p:spPr bwMode="auto">
              <a:xfrm>
                <a:off x="4550" y="1478"/>
                <a:ext cx="0" cy="24"/>
              </a:xfrm>
              <a:prstGeom prst="line">
                <a:avLst/>
              </a:prstGeom>
              <a:grpFill/>
              <a:ln w="15875">
                <a:solidFill>
                  <a:srgbClr val="1670B8"/>
                </a:solid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88" name="Line 174">
                <a:extLst>
                  <a:ext uri="{FF2B5EF4-FFF2-40B4-BE49-F238E27FC236}">
                    <a16:creationId xmlns:a16="http://schemas.microsoft.com/office/drawing/2014/main" id="{1050C3CD-071D-46E0-F473-E47DD8C567D2}"/>
                  </a:ext>
                </a:extLst>
              </p:cNvPr>
              <p:cNvSpPr>
                <a:spLocks noChangeShapeType="1"/>
              </p:cNvSpPr>
              <p:nvPr/>
            </p:nvSpPr>
            <p:spPr bwMode="auto">
              <a:xfrm>
                <a:off x="4546" y="1478"/>
                <a:ext cx="0" cy="24"/>
              </a:xfrm>
              <a:prstGeom prst="line">
                <a:avLst/>
              </a:prstGeom>
              <a:grpFill/>
              <a:ln w="15875">
                <a:solidFill>
                  <a:srgbClr val="1670B8"/>
                </a:solid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89" name="Line 175">
                <a:extLst>
                  <a:ext uri="{FF2B5EF4-FFF2-40B4-BE49-F238E27FC236}">
                    <a16:creationId xmlns:a16="http://schemas.microsoft.com/office/drawing/2014/main" id="{D662017E-7F8F-98B9-83A8-BBC4100B6BC8}"/>
                  </a:ext>
                </a:extLst>
              </p:cNvPr>
              <p:cNvSpPr>
                <a:spLocks noChangeShapeType="1"/>
              </p:cNvSpPr>
              <p:nvPr/>
            </p:nvSpPr>
            <p:spPr bwMode="auto">
              <a:xfrm>
                <a:off x="4514" y="1478"/>
                <a:ext cx="0" cy="24"/>
              </a:xfrm>
              <a:prstGeom prst="line">
                <a:avLst/>
              </a:prstGeom>
              <a:grpFill/>
              <a:ln w="15875">
                <a:solidFill>
                  <a:srgbClr val="1670B8"/>
                </a:solid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90" name="Line 176">
                <a:extLst>
                  <a:ext uri="{FF2B5EF4-FFF2-40B4-BE49-F238E27FC236}">
                    <a16:creationId xmlns:a16="http://schemas.microsoft.com/office/drawing/2014/main" id="{6EF91488-B7E1-470B-0D9B-2D9D3B0F4168}"/>
                  </a:ext>
                </a:extLst>
              </p:cNvPr>
              <p:cNvSpPr>
                <a:spLocks noChangeShapeType="1"/>
              </p:cNvSpPr>
              <p:nvPr/>
            </p:nvSpPr>
            <p:spPr bwMode="auto">
              <a:xfrm>
                <a:off x="4494" y="1478"/>
                <a:ext cx="0" cy="24"/>
              </a:xfrm>
              <a:prstGeom prst="line">
                <a:avLst/>
              </a:prstGeom>
              <a:grpFill/>
              <a:ln w="15875">
                <a:solidFill>
                  <a:srgbClr val="1670B8"/>
                </a:solid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91" name="Line 177">
                <a:extLst>
                  <a:ext uri="{FF2B5EF4-FFF2-40B4-BE49-F238E27FC236}">
                    <a16:creationId xmlns:a16="http://schemas.microsoft.com/office/drawing/2014/main" id="{C6A29F66-41AC-2567-3F20-7905A8E8FCC0}"/>
                  </a:ext>
                </a:extLst>
              </p:cNvPr>
              <p:cNvSpPr>
                <a:spLocks noChangeShapeType="1"/>
              </p:cNvSpPr>
              <p:nvPr/>
            </p:nvSpPr>
            <p:spPr bwMode="auto">
              <a:xfrm>
                <a:off x="4490" y="1478"/>
                <a:ext cx="0" cy="24"/>
              </a:xfrm>
              <a:prstGeom prst="line">
                <a:avLst/>
              </a:prstGeom>
              <a:grpFill/>
              <a:ln w="15875">
                <a:solidFill>
                  <a:srgbClr val="1670B8"/>
                </a:solid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92" name="Line 178">
                <a:extLst>
                  <a:ext uri="{FF2B5EF4-FFF2-40B4-BE49-F238E27FC236}">
                    <a16:creationId xmlns:a16="http://schemas.microsoft.com/office/drawing/2014/main" id="{C0F12CE3-E2D6-E63B-32CF-F114305C749A}"/>
                  </a:ext>
                </a:extLst>
              </p:cNvPr>
              <p:cNvSpPr>
                <a:spLocks noChangeShapeType="1"/>
              </p:cNvSpPr>
              <p:nvPr/>
            </p:nvSpPr>
            <p:spPr bwMode="auto">
              <a:xfrm>
                <a:off x="4478" y="1478"/>
                <a:ext cx="0" cy="24"/>
              </a:xfrm>
              <a:prstGeom prst="line">
                <a:avLst/>
              </a:prstGeom>
              <a:grpFill/>
              <a:ln w="15875">
                <a:solidFill>
                  <a:srgbClr val="1670B8"/>
                </a:solid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93" name="Line 179">
                <a:extLst>
                  <a:ext uri="{FF2B5EF4-FFF2-40B4-BE49-F238E27FC236}">
                    <a16:creationId xmlns:a16="http://schemas.microsoft.com/office/drawing/2014/main" id="{3E471386-541A-05CA-D334-382CCF82AE58}"/>
                  </a:ext>
                </a:extLst>
              </p:cNvPr>
              <p:cNvSpPr>
                <a:spLocks noChangeShapeType="1"/>
              </p:cNvSpPr>
              <p:nvPr/>
            </p:nvSpPr>
            <p:spPr bwMode="auto">
              <a:xfrm>
                <a:off x="4472" y="1478"/>
                <a:ext cx="0" cy="24"/>
              </a:xfrm>
              <a:prstGeom prst="line">
                <a:avLst/>
              </a:prstGeom>
              <a:grpFill/>
              <a:ln w="15875">
                <a:solidFill>
                  <a:srgbClr val="1670B8"/>
                </a:solid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94" name="Line 180">
                <a:extLst>
                  <a:ext uri="{FF2B5EF4-FFF2-40B4-BE49-F238E27FC236}">
                    <a16:creationId xmlns:a16="http://schemas.microsoft.com/office/drawing/2014/main" id="{7C05AA41-0BB9-8455-BB03-D2F66E7F1301}"/>
                  </a:ext>
                </a:extLst>
              </p:cNvPr>
              <p:cNvSpPr>
                <a:spLocks noChangeShapeType="1"/>
              </p:cNvSpPr>
              <p:nvPr/>
            </p:nvSpPr>
            <p:spPr bwMode="auto">
              <a:xfrm>
                <a:off x="4462" y="1478"/>
                <a:ext cx="0" cy="24"/>
              </a:xfrm>
              <a:prstGeom prst="line">
                <a:avLst/>
              </a:prstGeom>
              <a:grpFill/>
              <a:ln w="15875">
                <a:solidFill>
                  <a:srgbClr val="1670B8"/>
                </a:solid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95" name="Line 181">
                <a:extLst>
                  <a:ext uri="{FF2B5EF4-FFF2-40B4-BE49-F238E27FC236}">
                    <a16:creationId xmlns:a16="http://schemas.microsoft.com/office/drawing/2014/main" id="{AACF0386-A0A2-25B9-B98B-6215F391FE31}"/>
                  </a:ext>
                </a:extLst>
              </p:cNvPr>
              <p:cNvSpPr>
                <a:spLocks noChangeShapeType="1"/>
              </p:cNvSpPr>
              <p:nvPr/>
            </p:nvSpPr>
            <p:spPr bwMode="auto">
              <a:xfrm>
                <a:off x="4442" y="1478"/>
                <a:ext cx="0" cy="24"/>
              </a:xfrm>
              <a:prstGeom prst="line">
                <a:avLst/>
              </a:prstGeom>
              <a:grpFill/>
              <a:ln w="15875">
                <a:solidFill>
                  <a:srgbClr val="1670B8"/>
                </a:solid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96" name="Line 182">
                <a:extLst>
                  <a:ext uri="{FF2B5EF4-FFF2-40B4-BE49-F238E27FC236}">
                    <a16:creationId xmlns:a16="http://schemas.microsoft.com/office/drawing/2014/main" id="{13C58625-91B5-C25B-CE95-1FED6A5A2629}"/>
                  </a:ext>
                </a:extLst>
              </p:cNvPr>
              <p:cNvSpPr>
                <a:spLocks noChangeShapeType="1"/>
              </p:cNvSpPr>
              <p:nvPr/>
            </p:nvSpPr>
            <p:spPr bwMode="auto">
              <a:xfrm>
                <a:off x="4404" y="1478"/>
                <a:ext cx="0" cy="24"/>
              </a:xfrm>
              <a:prstGeom prst="line">
                <a:avLst/>
              </a:prstGeom>
              <a:grpFill/>
              <a:ln w="15875">
                <a:solidFill>
                  <a:srgbClr val="1670B8"/>
                </a:solid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97" name="Line 183">
                <a:extLst>
                  <a:ext uri="{FF2B5EF4-FFF2-40B4-BE49-F238E27FC236}">
                    <a16:creationId xmlns:a16="http://schemas.microsoft.com/office/drawing/2014/main" id="{35DA4502-97AC-C50E-5738-3023F1B337B7}"/>
                  </a:ext>
                </a:extLst>
              </p:cNvPr>
              <p:cNvSpPr>
                <a:spLocks noChangeShapeType="1"/>
              </p:cNvSpPr>
              <p:nvPr/>
            </p:nvSpPr>
            <p:spPr bwMode="auto">
              <a:xfrm>
                <a:off x="4400" y="1478"/>
                <a:ext cx="0" cy="24"/>
              </a:xfrm>
              <a:prstGeom prst="line">
                <a:avLst/>
              </a:prstGeom>
              <a:grpFill/>
              <a:ln w="15875">
                <a:solidFill>
                  <a:srgbClr val="1670B8"/>
                </a:solid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98" name="Line 184">
                <a:extLst>
                  <a:ext uri="{FF2B5EF4-FFF2-40B4-BE49-F238E27FC236}">
                    <a16:creationId xmlns:a16="http://schemas.microsoft.com/office/drawing/2014/main" id="{5265D24E-8425-E74A-438B-C8132BDAA7EB}"/>
                  </a:ext>
                </a:extLst>
              </p:cNvPr>
              <p:cNvSpPr>
                <a:spLocks noChangeShapeType="1"/>
              </p:cNvSpPr>
              <p:nvPr/>
            </p:nvSpPr>
            <p:spPr bwMode="auto">
              <a:xfrm>
                <a:off x="4388" y="1478"/>
                <a:ext cx="0" cy="24"/>
              </a:xfrm>
              <a:prstGeom prst="line">
                <a:avLst/>
              </a:prstGeom>
              <a:grpFill/>
              <a:ln w="15875">
                <a:solidFill>
                  <a:srgbClr val="1670B8"/>
                </a:solid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99" name="Line 185">
                <a:extLst>
                  <a:ext uri="{FF2B5EF4-FFF2-40B4-BE49-F238E27FC236}">
                    <a16:creationId xmlns:a16="http://schemas.microsoft.com/office/drawing/2014/main" id="{AA8A6985-5CF6-8DA6-BB01-304A70100856}"/>
                  </a:ext>
                </a:extLst>
              </p:cNvPr>
              <p:cNvSpPr>
                <a:spLocks noChangeShapeType="1"/>
              </p:cNvSpPr>
              <p:nvPr/>
            </p:nvSpPr>
            <p:spPr bwMode="auto">
              <a:xfrm>
                <a:off x="4384" y="1478"/>
                <a:ext cx="0" cy="24"/>
              </a:xfrm>
              <a:prstGeom prst="line">
                <a:avLst/>
              </a:prstGeom>
              <a:grpFill/>
              <a:ln w="15875">
                <a:solidFill>
                  <a:srgbClr val="1670B8"/>
                </a:solid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00" name="Line 186">
                <a:extLst>
                  <a:ext uri="{FF2B5EF4-FFF2-40B4-BE49-F238E27FC236}">
                    <a16:creationId xmlns:a16="http://schemas.microsoft.com/office/drawing/2014/main" id="{8FEA0A0F-52E2-87C5-5698-34FD6073FD93}"/>
                  </a:ext>
                </a:extLst>
              </p:cNvPr>
              <p:cNvSpPr>
                <a:spLocks noChangeShapeType="1"/>
              </p:cNvSpPr>
              <p:nvPr/>
            </p:nvSpPr>
            <p:spPr bwMode="auto">
              <a:xfrm>
                <a:off x="4368" y="1478"/>
                <a:ext cx="0" cy="24"/>
              </a:xfrm>
              <a:prstGeom prst="line">
                <a:avLst/>
              </a:prstGeom>
              <a:grpFill/>
              <a:ln w="15875">
                <a:solidFill>
                  <a:srgbClr val="1670B8"/>
                </a:solid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01" name="Line 187">
                <a:extLst>
                  <a:ext uri="{FF2B5EF4-FFF2-40B4-BE49-F238E27FC236}">
                    <a16:creationId xmlns:a16="http://schemas.microsoft.com/office/drawing/2014/main" id="{CA2683FA-BDE4-8E9F-241B-49AAB20A435B}"/>
                  </a:ext>
                </a:extLst>
              </p:cNvPr>
              <p:cNvSpPr>
                <a:spLocks noChangeShapeType="1"/>
              </p:cNvSpPr>
              <p:nvPr/>
            </p:nvSpPr>
            <p:spPr bwMode="auto">
              <a:xfrm>
                <a:off x="4330" y="1478"/>
                <a:ext cx="0" cy="24"/>
              </a:xfrm>
              <a:prstGeom prst="line">
                <a:avLst/>
              </a:prstGeom>
              <a:grpFill/>
              <a:ln w="15875">
                <a:solidFill>
                  <a:srgbClr val="1670B8"/>
                </a:solid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02" name="Line 188">
                <a:extLst>
                  <a:ext uri="{FF2B5EF4-FFF2-40B4-BE49-F238E27FC236}">
                    <a16:creationId xmlns:a16="http://schemas.microsoft.com/office/drawing/2014/main" id="{E0EB703A-B9A2-E39B-E983-97E631BD1032}"/>
                  </a:ext>
                </a:extLst>
              </p:cNvPr>
              <p:cNvSpPr>
                <a:spLocks noChangeShapeType="1"/>
              </p:cNvSpPr>
              <p:nvPr/>
            </p:nvSpPr>
            <p:spPr bwMode="auto">
              <a:xfrm>
                <a:off x="4328" y="1478"/>
                <a:ext cx="0" cy="24"/>
              </a:xfrm>
              <a:prstGeom prst="line">
                <a:avLst/>
              </a:prstGeom>
              <a:grpFill/>
              <a:ln w="15875">
                <a:solidFill>
                  <a:srgbClr val="1670B8"/>
                </a:solid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03" name="Line 189">
                <a:extLst>
                  <a:ext uri="{FF2B5EF4-FFF2-40B4-BE49-F238E27FC236}">
                    <a16:creationId xmlns:a16="http://schemas.microsoft.com/office/drawing/2014/main" id="{1AFA2BC9-B2BE-5DF2-FBDF-CA799852BCB9}"/>
                  </a:ext>
                </a:extLst>
              </p:cNvPr>
              <p:cNvSpPr>
                <a:spLocks noChangeShapeType="1"/>
              </p:cNvSpPr>
              <p:nvPr/>
            </p:nvSpPr>
            <p:spPr bwMode="auto">
              <a:xfrm>
                <a:off x="4322" y="1478"/>
                <a:ext cx="0" cy="24"/>
              </a:xfrm>
              <a:prstGeom prst="line">
                <a:avLst/>
              </a:prstGeom>
              <a:grpFill/>
              <a:ln w="15875">
                <a:solidFill>
                  <a:srgbClr val="1670B8"/>
                </a:solid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04" name="Line 190">
                <a:extLst>
                  <a:ext uri="{FF2B5EF4-FFF2-40B4-BE49-F238E27FC236}">
                    <a16:creationId xmlns:a16="http://schemas.microsoft.com/office/drawing/2014/main" id="{E054415A-3851-715E-AAFC-2FC01E8CF5C0}"/>
                  </a:ext>
                </a:extLst>
              </p:cNvPr>
              <p:cNvSpPr>
                <a:spLocks noChangeShapeType="1"/>
              </p:cNvSpPr>
              <p:nvPr/>
            </p:nvSpPr>
            <p:spPr bwMode="auto">
              <a:xfrm>
                <a:off x="4306" y="1478"/>
                <a:ext cx="0" cy="24"/>
              </a:xfrm>
              <a:prstGeom prst="line">
                <a:avLst/>
              </a:prstGeom>
              <a:grpFill/>
              <a:ln w="15875">
                <a:solidFill>
                  <a:srgbClr val="1670B8"/>
                </a:solid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05" name="Line 191">
                <a:extLst>
                  <a:ext uri="{FF2B5EF4-FFF2-40B4-BE49-F238E27FC236}">
                    <a16:creationId xmlns:a16="http://schemas.microsoft.com/office/drawing/2014/main" id="{390C9C0C-6E22-2568-BAC5-FAA4C9D00D1D}"/>
                  </a:ext>
                </a:extLst>
              </p:cNvPr>
              <p:cNvSpPr>
                <a:spLocks noChangeShapeType="1"/>
              </p:cNvSpPr>
              <p:nvPr/>
            </p:nvSpPr>
            <p:spPr bwMode="auto">
              <a:xfrm>
                <a:off x="4306" y="1478"/>
                <a:ext cx="0" cy="24"/>
              </a:xfrm>
              <a:prstGeom prst="line">
                <a:avLst/>
              </a:prstGeom>
              <a:grpFill/>
              <a:ln w="15875">
                <a:solidFill>
                  <a:srgbClr val="1670B8"/>
                </a:solid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06" name="Line 192">
                <a:extLst>
                  <a:ext uri="{FF2B5EF4-FFF2-40B4-BE49-F238E27FC236}">
                    <a16:creationId xmlns:a16="http://schemas.microsoft.com/office/drawing/2014/main" id="{61AFD361-DC41-267C-5AF5-DD9ACCDD7E62}"/>
                  </a:ext>
                </a:extLst>
              </p:cNvPr>
              <p:cNvSpPr>
                <a:spLocks noChangeShapeType="1"/>
              </p:cNvSpPr>
              <p:nvPr/>
            </p:nvSpPr>
            <p:spPr bwMode="auto">
              <a:xfrm>
                <a:off x="4298" y="1478"/>
                <a:ext cx="0" cy="24"/>
              </a:xfrm>
              <a:prstGeom prst="line">
                <a:avLst/>
              </a:prstGeom>
              <a:grpFill/>
              <a:ln w="15875">
                <a:solidFill>
                  <a:srgbClr val="1670B8"/>
                </a:solid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07" name="Line 193">
                <a:extLst>
                  <a:ext uri="{FF2B5EF4-FFF2-40B4-BE49-F238E27FC236}">
                    <a16:creationId xmlns:a16="http://schemas.microsoft.com/office/drawing/2014/main" id="{CD38F35A-B75E-CEF1-DB20-3678B2CA030B}"/>
                  </a:ext>
                </a:extLst>
              </p:cNvPr>
              <p:cNvSpPr>
                <a:spLocks noChangeShapeType="1"/>
              </p:cNvSpPr>
              <p:nvPr/>
            </p:nvSpPr>
            <p:spPr bwMode="auto">
              <a:xfrm>
                <a:off x="4298" y="1478"/>
                <a:ext cx="0" cy="24"/>
              </a:xfrm>
              <a:prstGeom prst="line">
                <a:avLst/>
              </a:prstGeom>
              <a:grpFill/>
              <a:ln w="15875">
                <a:solidFill>
                  <a:srgbClr val="1670B8"/>
                </a:solid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08" name="Line 194">
                <a:extLst>
                  <a:ext uri="{FF2B5EF4-FFF2-40B4-BE49-F238E27FC236}">
                    <a16:creationId xmlns:a16="http://schemas.microsoft.com/office/drawing/2014/main" id="{47355C30-DF93-60F5-B000-F5770E530114}"/>
                  </a:ext>
                </a:extLst>
              </p:cNvPr>
              <p:cNvSpPr>
                <a:spLocks noChangeShapeType="1"/>
              </p:cNvSpPr>
              <p:nvPr/>
            </p:nvSpPr>
            <p:spPr bwMode="auto">
              <a:xfrm>
                <a:off x="4262" y="1448"/>
                <a:ext cx="0" cy="24"/>
              </a:xfrm>
              <a:prstGeom prst="line">
                <a:avLst/>
              </a:prstGeom>
              <a:grpFill/>
              <a:ln w="15875">
                <a:solidFill>
                  <a:srgbClr val="1670B8"/>
                </a:solid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09" name="Line 195">
                <a:extLst>
                  <a:ext uri="{FF2B5EF4-FFF2-40B4-BE49-F238E27FC236}">
                    <a16:creationId xmlns:a16="http://schemas.microsoft.com/office/drawing/2014/main" id="{968D1C8F-6094-E5F1-51C1-FBF4A6250FF4}"/>
                  </a:ext>
                </a:extLst>
              </p:cNvPr>
              <p:cNvSpPr>
                <a:spLocks noChangeShapeType="1"/>
              </p:cNvSpPr>
              <p:nvPr/>
            </p:nvSpPr>
            <p:spPr bwMode="auto">
              <a:xfrm>
                <a:off x="4258" y="1448"/>
                <a:ext cx="0" cy="24"/>
              </a:xfrm>
              <a:prstGeom prst="line">
                <a:avLst/>
              </a:prstGeom>
              <a:grpFill/>
              <a:ln w="15875">
                <a:solidFill>
                  <a:srgbClr val="1670B8"/>
                </a:solid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10" name="Line 196">
                <a:extLst>
                  <a:ext uri="{FF2B5EF4-FFF2-40B4-BE49-F238E27FC236}">
                    <a16:creationId xmlns:a16="http://schemas.microsoft.com/office/drawing/2014/main" id="{503ABFF2-409B-8AD6-F436-D316B60DAA2D}"/>
                  </a:ext>
                </a:extLst>
              </p:cNvPr>
              <p:cNvSpPr>
                <a:spLocks noChangeShapeType="1"/>
              </p:cNvSpPr>
              <p:nvPr/>
            </p:nvSpPr>
            <p:spPr bwMode="auto">
              <a:xfrm>
                <a:off x="4252" y="1448"/>
                <a:ext cx="0" cy="24"/>
              </a:xfrm>
              <a:prstGeom prst="line">
                <a:avLst/>
              </a:prstGeom>
              <a:grpFill/>
              <a:ln w="15875">
                <a:solidFill>
                  <a:srgbClr val="1670B8"/>
                </a:solid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11" name="Line 197">
                <a:extLst>
                  <a:ext uri="{FF2B5EF4-FFF2-40B4-BE49-F238E27FC236}">
                    <a16:creationId xmlns:a16="http://schemas.microsoft.com/office/drawing/2014/main" id="{EAE2F26C-739D-647F-18D5-11ADE7B88F4D}"/>
                  </a:ext>
                </a:extLst>
              </p:cNvPr>
              <p:cNvSpPr>
                <a:spLocks noChangeShapeType="1"/>
              </p:cNvSpPr>
              <p:nvPr/>
            </p:nvSpPr>
            <p:spPr bwMode="auto">
              <a:xfrm>
                <a:off x="4226" y="1424"/>
                <a:ext cx="0" cy="22"/>
              </a:xfrm>
              <a:prstGeom prst="line">
                <a:avLst/>
              </a:prstGeom>
              <a:grpFill/>
              <a:ln w="15875">
                <a:solidFill>
                  <a:srgbClr val="1670B8"/>
                </a:solid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12" name="Line 198">
                <a:extLst>
                  <a:ext uri="{FF2B5EF4-FFF2-40B4-BE49-F238E27FC236}">
                    <a16:creationId xmlns:a16="http://schemas.microsoft.com/office/drawing/2014/main" id="{F498B035-6394-F8F7-C048-BA24F3388D56}"/>
                  </a:ext>
                </a:extLst>
              </p:cNvPr>
              <p:cNvSpPr>
                <a:spLocks noChangeShapeType="1"/>
              </p:cNvSpPr>
              <p:nvPr/>
            </p:nvSpPr>
            <p:spPr bwMode="auto">
              <a:xfrm>
                <a:off x="4218" y="1424"/>
                <a:ext cx="0" cy="22"/>
              </a:xfrm>
              <a:prstGeom prst="line">
                <a:avLst/>
              </a:prstGeom>
              <a:grpFill/>
              <a:ln w="15875">
                <a:solidFill>
                  <a:srgbClr val="1670B8"/>
                </a:solid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13" name="Line 199">
                <a:extLst>
                  <a:ext uri="{FF2B5EF4-FFF2-40B4-BE49-F238E27FC236}">
                    <a16:creationId xmlns:a16="http://schemas.microsoft.com/office/drawing/2014/main" id="{13FFFCD9-A524-59D2-6A16-CBC160A7D55F}"/>
                  </a:ext>
                </a:extLst>
              </p:cNvPr>
              <p:cNvSpPr>
                <a:spLocks noChangeShapeType="1"/>
              </p:cNvSpPr>
              <p:nvPr/>
            </p:nvSpPr>
            <p:spPr bwMode="auto">
              <a:xfrm>
                <a:off x="4214" y="1424"/>
                <a:ext cx="0" cy="22"/>
              </a:xfrm>
              <a:prstGeom prst="line">
                <a:avLst/>
              </a:prstGeom>
              <a:grpFill/>
              <a:ln w="15875">
                <a:solidFill>
                  <a:srgbClr val="1670B8"/>
                </a:solid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14" name="Line 200">
                <a:extLst>
                  <a:ext uri="{FF2B5EF4-FFF2-40B4-BE49-F238E27FC236}">
                    <a16:creationId xmlns:a16="http://schemas.microsoft.com/office/drawing/2014/main" id="{79B6765C-0CC1-D9D1-5AF1-C98E0E2290FC}"/>
                  </a:ext>
                </a:extLst>
              </p:cNvPr>
              <p:cNvSpPr>
                <a:spLocks noChangeShapeType="1"/>
              </p:cNvSpPr>
              <p:nvPr/>
            </p:nvSpPr>
            <p:spPr bwMode="auto">
              <a:xfrm>
                <a:off x="4208" y="1424"/>
                <a:ext cx="0" cy="22"/>
              </a:xfrm>
              <a:prstGeom prst="line">
                <a:avLst/>
              </a:prstGeom>
              <a:grpFill/>
              <a:ln w="15875">
                <a:solidFill>
                  <a:srgbClr val="1670B8"/>
                </a:solid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15" name="Line 201">
                <a:extLst>
                  <a:ext uri="{FF2B5EF4-FFF2-40B4-BE49-F238E27FC236}">
                    <a16:creationId xmlns:a16="http://schemas.microsoft.com/office/drawing/2014/main" id="{B43D4FE5-C690-8025-D2AE-CB323B581B16}"/>
                  </a:ext>
                </a:extLst>
              </p:cNvPr>
              <p:cNvSpPr>
                <a:spLocks noChangeShapeType="1"/>
              </p:cNvSpPr>
              <p:nvPr/>
            </p:nvSpPr>
            <p:spPr bwMode="auto">
              <a:xfrm>
                <a:off x="4194" y="1424"/>
                <a:ext cx="0" cy="22"/>
              </a:xfrm>
              <a:prstGeom prst="line">
                <a:avLst/>
              </a:prstGeom>
              <a:grpFill/>
              <a:ln w="15875">
                <a:solidFill>
                  <a:srgbClr val="1670B8"/>
                </a:solid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16" name="Line 202">
                <a:extLst>
                  <a:ext uri="{FF2B5EF4-FFF2-40B4-BE49-F238E27FC236}">
                    <a16:creationId xmlns:a16="http://schemas.microsoft.com/office/drawing/2014/main" id="{46C3EFD2-6377-DAFE-92B7-519182AED18F}"/>
                  </a:ext>
                </a:extLst>
              </p:cNvPr>
              <p:cNvSpPr>
                <a:spLocks noChangeShapeType="1"/>
              </p:cNvSpPr>
              <p:nvPr/>
            </p:nvSpPr>
            <p:spPr bwMode="auto">
              <a:xfrm>
                <a:off x="4188" y="1424"/>
                <a:ext cx="0" cy="22"/>
              </a:xfrm>
              <a:prstGeom prst="line">
                <a:avLst/>
              </a:prstGeom>
              <a:grpFill/>
              <a:ln w="15875">
                <a:solidFill>
                  <a:srgbClr val="1670B8"/>
                </a:solid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17" name="Line 203">
                <a:extLst>
                  <a:ext uri="{FF2B5EF4-FFF2-40B4-BE49-F238E27FC236}">
                    <a16:creationId xmlns:a16="http://schemas.microsoft.com/office/drawing/2014/main" id="{74D5EEF3-2AF2-D3A3-115E-234D04EEAEC4}"/>
                  </a:ext>
                </a:extLst>
              </p:cNvPr>
              <p:cNvSpPr>
                <a:spLocks noChangeShapeType="1"/>
              </p:cNvSpPr>
              <p:nvPr/>
            </p:nvSpPr>
            <p:spPr bwMode="auto">
              <a:xfrm>
                <a:off x="4180" y="1424"/>
                <a:ext cx="0" cy="22"/>
              </a:xfrm>
              <a:prstGeom prst="line">
                <a:avLst/>
              </a:prstGeom>
              <a:grpFill/>
              <a:ln w="15875">
                <a:solidFill>
                  <a:srgbClr val="1670B8"/>
                </a:solid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18" name="Line 204">
                <a:extLst>
                  <a:ext uri="{FF2B5EF4-FFF2-40B4-BE49-F238E27FC236}">
                    <a16:creationId xmlns:a16="http://schemas.microsoft.com/office/drawing/2014/main" id="{EC302065-9138-302D-7FF4-D6C542705748}"/>
                  </a:ext>
                </a:extLst>
              </p:cNvPr>
              <p:cNvSpPr>
                <a:spLocks noChangeShapeType="1"/>
              </p:cNvSpPr>
              <p:nvPr/>
            </p:nvSpPr>
            <p:spPr bwMode="auto">
              <a:xfrm>
                <a:off x="4176" y="1424"/>
                <a:ext cx="0" cy="22"/>
              </a:xfrm>
              <a:prstGeom prst="line">
                <a:avLst/>
              </a:prstGeom>
              <a:grpFill/>
              <a:ln w="15875">
                <a:solidFill>
                  <a:srgbClr val="1670B8"/>
                </a:solid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43" name="Line 206">
              <a:extLst>
                <a:ext uri="{FF2B5EF4-FFF2-40B4-BE49-F238E27FC236}">
                  <a16:creationId xmlns:a16="http://schemas.microsoft.com/office/drawing/2014/main" id="{4A6B506D-9BDF-596F-6FF8-2B671C96F915}"/>
                </a:ext>
              </a:extLst>
            </p:cNvPr>
            <p:cNvSpPr>
              <a:spLocks noChangeShapeType="1"/>
            </p:cNvSpPr>
            <p:nvPr/>
          </p:nvSpPr>
          <p:spPr bwMode="auto">
            <a:xfrm>
              <a:off x="4172" y="1424"/>
              <a:ext cx="0" cy="22"/>
            </a:xfrm>
            <a:prstGeom prst="line">
              <a:avLst/>
            </a:prstGeom>
            <a:grpFill/>
            <a:ln w="15875">
              <a:solidFill>
                <a:srgbClr val="1670B8"/>
              </a:solid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Line 207">
              <a:extLst>
                <a:ext uri="{FF2B5EF4-FFF2-40B4-BE49-F238E27FC236}">
                  <a16:creationId xmlns:a16="http://schemas.microsoft.com/office/drawing/2014/main" id="{6C4EC7A6-18F1-BE4D-7F9A-D7E38A855657}"/>
                </a:ext>
              </a:extLst>
            </p:cNvPr>
            <p:cNvSpPr>
              <a:spLocks noChangeShapeType="1"/>
            </p:cNvSpPr>
            <p:nvPr/>
          </p:nvSpPr>
          <p:spPr bwMode="auto">
            <a:xfrm>
              <a:off x="4164" y="1424"/>
              <a:ext cx="0" cy="22"/>
            </a:xfrm>
            <a:prstGeom prst="line">
              <a:avLst/>
            </a:prstGeom>
            <a:grpFill/>
            <a:ln w="15875">
              <a:solidFill>
                <a:srgbClr val="1670B8"/>
              </a:solid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Line 208">
              <a:extLst>
                <a:ext uri="{FF2B5EF4-FFF2-40B4-BE49-F238E27FC236}">
                  <a16:creationId xmlns:a16="http://schemas.microsoft.com/office/drawing/2014/main" id="{27945051-6126-68F9-1FB8-4A71898259B8}"/>
                </a:ext>
              </a:extLst>
            </p:cNvPr>
            <p:cNvSpPr>
              <a:spLocks noChangeShapeType="1"/>
            </p:cNvSpPr>
            <p:nvPr/>
          </p:nvSpPr>
          <p:spPr bwMode="auto">
            <a:xfrm>
              <a:off x="4148" y="1424"/>
              <a:ext cx="0" cy="22"/>
            </a:xfrm>
            <a:prstGeom prst="line">
              <a:avLst/>
            </a:prstGeom>
            <a:grpFill/>
            <a:ln w="15875">
              <a:solidFill>
                <a:srgbClr val="1670B8"/>
              </a:solid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Line 209">
              <a:extLst>
                <a:ext uri="{FF2B5EF4-FFF2-40B4-BE49-F238E27FC236}">
                  <a16:creationId xmlns:a16="http://schemas.microsoft.com/office/drawing/2014/main" id="{B3F42688-45D8-1E1B-2F5E-0444F84B1CF2}"/>
                </a:ext>
              </a:extLst>
            </p:cNvPr>
            <p:cNvSpPr>
              <a:spLocks noChangeShapeType="1"/>
            </p:cNvSpPr>
            <p:nvPr/>
          </p:nvSpPr>
          <p:spPr bwMode="auto">
            <a:xfrm>
              <a:off x="4140" y="1424"/>
              <a:ext cx="0" cy="22"/>
            </a:xfrm>
            <a:prstGeom prst="line">
              <a:avLst/>
            </a:prstGeom>
            <a:grpFill/>
            <a:ln w="15875">
              <a:solidFill>
                <a:srgbClr val="1670B8"/>
              </a:solid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Line 210">
              <a:extLst>
                <a:ext uri="{FF2B5EF4-FFF2-40B4-BE49-F238E27FC236}">
                  <a16:creationId xmlns:a16="http://schemas.microsoft.com/office/drawing/2014/main" id="{C700F883-3D01-B911-2488-03CE4C35DD6F}"/>
                </a:ext>
              </a:extLst>
            </p:cNvPr>
            <p:cNvSpPr>
              <a:spLocks noChangeShapeType="1"/>
            </p:cNvSpPr>
            <p:nvPr/>
          </p:nvSpPr>
          <p:spPr bwMode="auto">
            <a:xfrm>
              <a:off x="4124" y="1424"/>
              <a:ext cx="0" cy="22"/>
            </a:xfrm>
            <a:prstGeom prst="line">
              <a:avLst/>
            </a:prstGeom>
            <a:grpFill/>
            <a:ln w="15875">
              <a:solidFill>
                <a:srgbClr val="1670B8"/>
              </a:solid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Line 211">
              <a:extLst>
                <a:ext uri="{FF2B5EF4-FFF2-40B4-BE49-F238E27FC236}">
                  <a16:creationId xmlns:a16="http://schemas.microsoft.com/office/drawing/2014/main" id="{A8AC39AD-78F7-BEB4-4B50-621BD8C002DF}"/>
                </a:ext>
              </a:extLst>
            </p:cNvPr>
            <p:cNvSpPr>
              <a:spLocks noChangeShapeType="1"/>
            </p:cNvSpPr>
            <p:nvPr/>
          </p:nvSpPr>
          <p:spPr bwMode="auto">
            <a:xfrm>
              <a:off x="4112" y="1424"/>
              <a:ext cx="0" cy="22"/>
            </a:xfrm>
            <a:prstGeom prst="line">
              <a:avLst/>
            </a:prstGeom>
            <a:grpFill/>
            <a:ln w="15875">
              <a:solidFill>
                <a:srgbClr val="1670B8"/>
              </a:solid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Line 212">
              <a:extLst>
                <a:ext uri="{FF2B5EF4-FFF2-40B4-BE49-F238E27FC236}">
                  <a16:creationId xmlns:a16="http://schemas.microsoft.com/office/drawing/2014/main" id="{DD8ADC82-2C71-D6B3-118B-F078D1D30FE3}"/>
                </a:ext>
              </a:extLst>
            </p:cNvPr>
            <p:cNvSpPr>
              <a:spLocks noChangeShapeType="1"/>
            </p:cNvSpPr>
            <p:nvPr/>
          </p:nvSpPr>
          <p:spPr bwMode="auto">
            <a:xfrm>
              <a:off x="4102" y="1408"/>
              <a:ext cx="0" cy="22"/>
            </a:xfrm>
            <a:prstGeom prst="line">
              <a:avLst/>
            </a:prstGeom>
            <a:grpFill/>
            <a:ln w="15875">
              <a:solidFill>
                <a:srgbClr val="1670B8"/>
              </a:solid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Line 213">
              <a:extLst>
                <a:ext uri="{FF2B5EF4-FFF2-40B4-BE49-F238E27FC236}">
                  <a16:creationId xmlns:a16="http://schemas.microsoft.com/office/drawing/2014/main" id="{A2AECC06-5413-7B91-4E70-A59C2AB1B445}"/>
                </a:ext>
              </a:extLst>
            </p:cNvPr>
            <p:cNvSpPr>
              <a:spLocks noChangeShapeType="1"/>
            </p:cNvSpPr>
            <p:nvPr/>
          </p:nvSpPr>
          <p:spPr bwMode="auto">
            <a:xfrm>
              <a:off x="4098" y="1408"/>
              <a:ext cx="0" cy="22"/>
            </a:xfrm>
            <a:prstGeom prst="line">
              <a:avLst/>
            </a:prstGeom>
            <a:grpFill/>
            <a:ln w="15875">
              <a:solidFill>
                <a:srgbClr val="1670B8"/>
              </a:solid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Line 214">
              <a:extLst>
                <a:ext uri="{FF2B5EF4-FFF2-40B4-BE49-F238E27FC236}">
                  <a16:creationId xmlns:a16="http://schemas.microsoft.com/office/drawing/2014/main" id="{4215A541-7B89-08F8-1961-E5455C98B6DE}"/>
                </a:ext>
              </a:extLst>
            </p:cNvPr>
            <p:cNvSpPr>
              <a:spLocks noChangeShapeType="1"/>
            </p:cNvSpPr>
            <p:nvPr/>
          </p:nvSpPr>
          <p:spPr bwMode="auto">
            <a:xfrm>
              <a:off x="4078" y="1408"/>
              <a:ext cx="0" cy="22"/>
            </a:xfrm>
            <a:prstGeom prst="line">
              <a:avLst/>
            </a:prstGeom>
            <a:grpFill/>
            <a:ln w="15875">
              <a:solidFill>
                <a:srgbClr val="1670B8"/>
              </a:solid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 name="Line 215">
              <a:extLst>
                <a:ext uri="{FF2B5EF4-FFF2-40B4-BE49-F238E27FC236}">
                  <a16:creationId xmlns:a16="http://schemas.microsoft.com/office/drawing/2014/main" id="{A47B43A3-D72A-047B-15B2-5A44418DBD8A}"/>
                </a:ext>
              </a:extLst>
            </p:cNvPr>
            <p:cNvSpPr>
              <a:spLocks noChangeShapeType="1"/>
            </p:cNvSpPr>
            <p:nvPr/>
          </p:nvSpPr>
          <p:spPr bwMode="auto">
            <a:xfrm>
              <a:off x="4066" y="1408"/>
              <a:ext cx="0" cy="22"/>
            </a:xfrm>
            <a:prstGeom prst="line">
              <a:avLst/>
            </a:prstGeom>
            <a:grpFill/>
            <a:ln w="15875">
              <a:solidFill>
                <a:srgbClr val="1670B8"/>
              </a:solid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 name="Line 216">
              <a:extLst>
                <a:ext uri="{FF2B5EF4-FFF2-40B4-BE49-F238E27FC236}">
                  <a16:creationId xmlns:a16="http://schemas.microsoft.com/office/drawing/2014/main" id="{470861DD-7F3C-7492-0CF7-A127F96A935D}"/>
                </a:ext>
              </a:extLst>
            </p:cNvPr>
            <p:cNvSpPr>
              <a:spLocks noChangeShapeType="1"/>
            </p:cNvSpPr>
            <p:nvPr/>
          </p:nvSpPr>
          <p:spPr bwMode="auto">
            <a:xfrm>
              <a:off x="4062" y="1408"/>
              <a:ext cx="0" cy="22"/>
            </a:xfrm>
            <a:prstGeom prst="line">
              <a:avLst/>
            </a:prstGeom>
            <a:grpFill/>
            <a:ln w="15875">
              <a:solidFill>
                <a:srgbClr val="1670B8"/>
              </a:solid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 name="Line 217">
              <a:extLst>
                <a:ext uri="{FF2B5EF4-FFF2-40B4-BE49-F238E27FC236}">
                  <a16:creationId xmlns:a16="http://schemas.microsoft.com/office/drawing/2014/main" id="{82D518A4-2C6D-4B6C-73ED-097F490572D2}"/>
                </a:ext>
              </a:extLst>
            </p:cNvPr>
            <p:cNvSpPr>
              <a:spLocks noChangeShapeType="1"/>
            </p:cNvSpPr>
            <p:nvPr/>
          </p:nvSpPr>
          <p:spPr bwMode="auto">
            <a:xfrm>
              <a:off x="4050" y="1408"/>
              <a:ext cx="0" cy="22"/>
            </a:xfrm>
            <a:prstGeom prst="line">
              <a:avLst/>
            </a:prstGeom>
            <a:grpFill/>
            <a:ln w="15875">
              <a:solidFill>
                <a:srgbClr val="1670B8"/>
              </a:solid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 name="Line 218">
              <a:extLst>
                <a:ext uri="{FF2B5EF4-FFF2-40B4-BE49-F238E27FC236}">
                  <a16:creationId xmlns:a16="http://schemas.microsoft.com/office/drawing/2014/main" id="{775C1B01-1F21-9E0E-DC66-5EDA217A35E5}"/>
                </a:ext>
              </a:extLst>
            </p:cNvPr>
            <p:cNvSpPr>
              <a:spLocks noChangeShapeType="1"/>
            </p:cNvSpPr>
            <p:nvPr/>
          </p:nvSpPr>
          <p:spPr bwMode="auto">
            <a:xfrm>
              <a:off x="4046" y="1408"/>
              <a:ext cx="0" cy="22"/>
            </a:xfrm>
            <a:prstGeom prst="line">
              <a:avLst/>
            </a:prstGeom>
            <a:grpFill/>
            <a:ln w="15875">
              <a:solidFill>
                <a:srgbClr val="1670B8"/>
              </a:solid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 name="Line 219">
              <a:extLst>
                <a:ext uri="{FF2B5EF4-FFF2-40B4-BE49-F238E27FC236}">
                  <a16:creationId xmlns:a16="http://schemas.microsoft.com/office/drawing/2014/main" id="{A39FB6D4-652C-8AD4-3E0D-A8CDB78DF746}"/>
                </a:ext>
              </a:extLst>
            </p:cNvPr>
            <p:cNvSpPr>
              <a:spLocks noChangeShapeType="1"/>
            </p:cNvSpPr>
            <p:nvPr/>
          </p:nvSpPr>
          <p:spPr bwMode="auto">
            <a:xfrm>
              <a:off x="4038" y="1408"/>
              <a:ext cx="0" cy="22"/>
            </a:xfrm>
            <a:prstGeom prst="line">
              <a:avLst/>
            </a:prstGeom>
            <a:grpFill/>
            <a:ln w="15875">
              <a:solidFill>
                <a:srgbClr val="1670B8"/>
              </a:solid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Line 220">
              <a:extLst>
                <a:ext uri="{FF2B5EF4-FFF2-40B4-BE49-F238E27FC236}">
                  <a16:creationId xmlns:a16="http://schemas.microsoft.com/office/drawing/2014/main" id="{8DAC6342-63DD-FC2B-D3D2-700F8768A404}"/>
                </a:ext>
              </a:extLst>
            </p:cNvPr>
            <p:cNvSpPr>
              <a:spLocks noChangeShapeType="1"/>
            </p:cNvSpPr>
            <p:nvPr/>
          </p:nvSpPr>
          <p:spPr bwMode="auto">
            <a:xfrm>
              <a:off x="4034" y="1408"/>
              <a:ext cx="0" cy="22"/>
            </a:xfrm>
            <a:prstGeom prst="line">
              <a:avLst/>
            </a:prstGeom>
            <a:grpFill/>
            <a:ln w="15875">
              <a:solidFill>
                <a:srgbClr val="1670B8"/>
              </a:solid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Line 221">
              <a:extLst>
                <a:ext uri="{FF2B5EF4-FFF2-40B4-BE49-F238E27FC236}">
                  <a16:creationId xmlns:a16="http://schemas.microsoft.com/office/drawing/2014/main" id="{ED3C83EE-75F3-DA1B-ED5A-52412F5536E4}"/>
                </a:ext>
              </a:extLst>
            </p:cNvPr>
            <p:cNvSpPr>
              <a:spLocks noChangeShapeType="1"/>
            </p:cNvSpPr>
            <p:nvPr/>
          </p:nvSpPr>
          <p:spPr bwMode="auto">
            <a:xfrm>
              <a:off x="4030" y="1408"/>
              <a:ext cx="0" cy="22"/>
            </a:xfrm>
            <a:prstGeom prst="line">
              <a:avLst/>
            </a:prstGeom>
            <a:grpFill/>
            <a:ln w="15875">
              <a:solidFill>
                <a:srgbClr val="1670B8"/>
              </a:solid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 name="Line 222">
              <a:extLst>
                <a:ext uri="{FF2B5EF4-FFF2-40B4-BE49-F238E27FC236}">
                  <a16:creationId xmlns:a16="http://schemas.microsoft.com/office/drawing/2014/main" id="{187B2195-008C-4C83-1E19-ABB5CF611EB3}"/>
                </a:ext>
              </a:extLst>
            </p:cNvPr>
            <p:cNvSpPr>
              <a:spLocks noChangeShapeType="1"/>
            </p:cNvSpPr>
            <p:nvPr/>
          </p:nvSpPr>
          <p:spPr bwMode="auto">
            <a:xfrm>
              <a:off x="4026" y="1408"/>
              <a:ext cx="0" cy="22"/>
            </a:xfrm>
            <a:prstGeom prst="line">
              <a:avLst/>
            </a:prstGeom>
            <a:grpFill/>
            <a:ln w="15875">
              <a:solidFill>
                <a:srgbClr val="1670B8"/>
              </a:solid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 name="Line 223">
              <a:extLst>
                <a:ext uri="{FF2B5EF4-FFF2-40B4-BE49-F238E27FC236}">
                  <a16:creationId xmlns:a16="http://schemas.microsoft.com/office/drawing/2014/main" id="{4B5D1277-5E3E-3090-98DE-BB176DC43CF8}"/>
                </a:ext>
              </a:extLst>
            </p:cNvPr>
            <p:cNvSpPr>
              <a:spLocks noChangeShapeType="1"/>
            </p:cNvSpPr>
            <p:nvPr/>
          </p:nvSpPr>
          <p:spPr bwMode="auto">
            <a:xfrm>
              <a:off x="4022" y="1408"/>
              <a:ext cx="0" cy="22"/>
            </a:xfrm>
            <a:prstGeom prst="line">
              <a:avLst/>
            </a:prstGeom>
            <a:grpFill/>
            <a:ln w="15875">
              <a:solidFill>
                <a:srgbClr val="1670B8"/>
              </a:solid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 name="Line 224">
              <a:extLst>
                <a:ext uri="{FF2B5EF4-FFF2-40B4-BE49-F238E27FC236}">
                  <a16:creationId xmlns:a16="http://schemas.microsoft.com/office/drawing/2014/main" id="{1C8BF3FC-617E-D2BE-AAB7-DDA260BBD8FE}"/>
                </a:ext>
              </a:extLst>
            </p:cNvPr>
            <p:cNvSpPr>
              <a:spLocks noChangeShapeType="1"/>
            </p:cNvSpPr>
            <p:nvPr/>
          </p:nvSpPr>
          <p:spPr bwMode="auto">
            <a:xfrm>
              <a:off x="4014" y="1394"/>
              <a:ext cx="0" cy="22"/>
            </a:xfrm>
            <a:prstGeom prst="line">
              <a:avLst/>
            </a:prstGeom>
            <a:grpFill/>
            <a:ln w="15875">
              <a:solidFill>
                <a:srgbClr val="1670B8"/>
              </a:solid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 name="Line 225">
              <a:extLst>
                <a:ext uri="{FF2B5EF4-FFF2-40B4-BE49-F238E27FC236}">
                  <a16:creationId xmlns:a16="http://schemas.microsoft.com/office/drawing/2014/main" id="{F4C752A7-753D-2C98-B3D4-95A689BFFFDE}"/>
                </a:ext>
              </a:extLst>
            </p:cNvPr>
            <p:cNvSpPr>
              <a:spLocks noChangeShapeType="1"/>
            </p:cNvSpPr>
            <p:nvPr/>
          </p:nvSpPr>
          <p:spPr bwMode="auto">
            <a:xfrm>
              <a:off x="4002" y="1394"/>
              <a:ext cx="0" cy="22"/>
            </a:xfrm>
            <a:prstGeom prst="line">
              <a:avLst/>
            </a:prstGeom>
            <a:grpFill/>
            <a:ln w="15875">
              <a:solidFill>
                <a:srgbClr val="1670B8"/>
              </a:solid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52" name="Line 226">
              <a:extLst>
                <a:ext uri="{FF2B5EF4-FFF2-40B4-BE49-F238E27FC236}">
                  <a16:creationId xmlns:a16="http://schemas.microsoft.com/office/drawing/2014/main" id="{8A404FA6-EB61-38A6-E801-DB339580ECE1}"/>
                </a:ext>
              </a:extLst>
            </p:cNvPr>
            <p:cNvSpPr>
              <a:spLocks noChangeShapeType="1"/>
            </p:cNvSpPr>
            <p:nvPr/>
          </p:nvSpPr>
          <p:spPr bwMode="auto">
            <a:xfrm>
              <a:off x="3998" y="1394"/>
              <a:ext cx="0" cy="22"/>
            </a:xfrm>
            <a:prstGeom prst="line">
              <a:avLst/>
            </a:prstGeom>
            <a:grpFill/>
            <a:ln w="15875">
              <a:solidFill>
                <a:srgbClr val="1670B8"/>
              </a:solid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53" name="Line 227">
              <a:extLst>
                <a:ext uri="{FF2B5EF4-FFF2-40B4-BE49-F238E27FC236}">
                  <a16:creationId xmlns:a16="http://schemas.microsoft.com/office/drawing/2014/main" id="{0A565ECD-5C12-955F-B3D0-48B8A7B11C08}"/>
                </a:ext>
              </a:extLst>
            </p:cNvPr>
            <p:cNvSpPr>
              <a:spLocks noChangeShapeType="1"/>
            </p:cNvSpPr>
            <p:nvPr/>
          </p:nvSpPr>
          <p:spPr bwMode="auto">
            <a:xfrm>
              <a:off x="3994" y="1394"/>
              <a:ext cx="0" cy="22"/>
            </a:xfrm>
            <a:prstGeom prst="line">
              <a:avLst/>
            </a:prstGeom>
            <a:grpFill/>
            <a:ln w="15875">
              <a:solidFill>
                <a:srgbClr val="1670B8"/>
              </a:solid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54" name="Line 228">
              <a:extLst>
                <a:ext uri="{FF2B5EF4-FFF2-40B4-BE49-F238E27FC236}">
                  <a16:creationId xmlns:a16="http://schemas.microsoft.com/office/drawing/2014/main" id="{94AFE967-6CD6-1385-8D37-3D62CD1C754D}"/>
                </a:ext>
              </a:extLst>
            </p:cNvPr>
            <p:cNvSpPr>
              <a:spLocks noChangeShapeType="1"/>
            </p:cNvSpPr>
            <p:nvPr/>
          </p:nvSpPr>
          <p:spPr bwMode="auto">
            <a:xfrm>
              <a:off x="3976" y="1394"/>
              <a:ext cx="0" cy="22"/>
            </a:xfrm>
            <a:prstGeom prst="line">
              <a:avLst/>
            </a:prstGeom>
            <a:grpFill/>
            <a:ln w="15875">
              <a:solidFill>
                <a:srgbClr val="1670B8"/>
              </a:solid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55" name="Line 229">
              <a:extLst>
                <a:ext uri="{FF2B5EF4-FFF2-40B4-BE49-F238E27FC236}">
                  <a16:creationId xmlns:a16="http://schemas.microsoft.com/office/drawing/2014/main" id="{A974289C-57A2-173D-FDCC-00EC3969064E}"/>
                </a:ext>
              </a:extLst>
            </p:cNvPr>
            <p:cNvSpPr>
              <a:spLocks noChangeShapeType="1"/>
            </p:cNvSpPr>
            <p:nvPr/>
          </p:nvSpPr>
          <p:spPr bwMode="auto">
            <a:xfrm>
              <a:off x="3966" y="1394"/>
              <a:ext cx="0" cy="22"/>
            </a:xfrm>
            <a:prstGeom prst="line">
              <a:avLst/>
            </a:prstGeom>
            <a:grpFill/>
            <a:ln w="15875">
              <a:solidFill>
                <a:srgbClr val="1670B8"/>
              </a:solid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56" name="Line 230">
              <a:extLst>
                <a:ext uri="{FF2B5EF4-FFF2-40B4-BE49-F238E27FC236}">
                  <a16:creationId xmlns:a16="http://schemas.microsoft.com/office/drawing/2014/main" id="{974167C9-C7CF-5CEB-2922-25308FC3556A}"/>
                </a:ext>
              </a:extLst>
            </p:cNvPr>
            <p:cNvSpPr>
              <a:spLocks noChangeShapeType="1"/>
            </p:cNvSpPr>
            <p:nvPr/>
          </p:nvSpPr>
          <p:spPr bwMode="auto">
            <a:xfrm>
              <a:off x="3960" y="1394"/>
              <a:ext cx="0" cy="22"/>
            </a:xfrm>
            <a:prstGeom prst="line">
              <a:avLst/>
            </a:prstGeom>
            <a:grpFill/>
            <a:ln w="15875">
              <a:solidFill>
                <a:srgbClr val="1670B8"/>
              </a:solid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57" name="Line 231">
              <a:extLst>
                <a:ext uri="{FF2B5EF4-FFF2-40B4-BE49-F238E27FC236}">
                  <a16:creationId xmlns:a16="http://schemas.microsoft.com/office/drawing/2014/main" id="{5C174F67-7257-89C5-5BB2-E443792C8AF4}"/>
                </a:ext>
              </a:extLst>
            </p:cNvPr>
            <p:cNvSpPr>
              <a:spLocks noChangeShapeType="1"/>
            </p:cNvSpPr>
            <p:nvPr/>
          </p:nvSpPr>
          <p:spPr bwMode="auto">
            <a:xfrm>
              <a:off x="3958" y="1394"/>
              <a:ext cx="0" cy="22"/>
            </a:xfrm>
            <a:prstGeom prst="line">
              <a:avLst/>
            </a:prstGeom>
            <a:grpFill/>
            <a:ln w="15875">
              <a:solidFill>
                <a:srgbClr val="1670B8"/>
              </a:solid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58" name="Line 232">
              <a:extLst>
                <a:ext uri="{FF2B5EF4-FFF2-40B4-BE49-F238E27FC236}">
                  <a16:creationId xmlns:a16="http://schemas.microsoft.com/office/drawing/2014/main" id="{9D7CF20A-D0E2-F530-D810-89BAA31B7DF9}"/>
                </a:ext>
              </a:extLst>
            </p:cNvPr>
            <p:cNvSpPr>
              <a:spLocks noChangeShapeType="1"/>
            </p:cNvSpPr>
            <p:nvPr/>
          </p:nvSpPr>
          <p:spPr bwMode="auto">
            <a:xfrm>
              <a:off x="3952" y="1394"/>
              <a:ext cx="0" cy="22"/>
            </a:xfrm>
            <a:prstGeom prst="line">
              <a:avLst/>
            </a:prstGeom>
            <a:grpFill/>
            <a:ln w="15875">
              <a:solidFill>
                <a:srgbClr val="1670B8"/>
              </a:solid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59" name="Line 233">
              <a:extLst>
                <a:ext uri="{FF2B5EF4-FFF2-40B4-BE49-F238E27FC236}">
                  <a16:creationId xmlns:a16="http://schemas.microsoft.com/office/drawing/2014/main" id="{1C7D05C8-12E7-4834-3FA2-BCC5F01E6AC5}"/>
                </a:ext>
              </a:extLst>
            </p:cNvPr>
            <p:cNvSpPr>
              <a:spLocks noChangeShapeType="1"/>
            </p:cNvSpPr>
            <p:nvPr/>
          </p:nvSpPr>
          <p:spPr bwMode="auto">
            <a:xfrm>
              <a:off x="3940" y="1394"/>
              <a:ext cx="0" cy="22"/>
            </a:xfrm>
            <a:prstGeom prst="line">
              <a:avLst/>
            </a:prstGeom>
            <a:grpFill/>
            <a:ln w="15875">
              <a:solidFill>
                <a:srgbClr val="1670B8"/>
              </a:solid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60" name="Line 234">
              <a:extLst>
                <a:ext uri="{FF2B5EF4-FFF2-40B4-BE49-F238E27FC236}">
                  <a16:creationId xmlns:a16="http://schemas.microsoft.com/office/drawing/2014/main" id="{4F9546D1-6267-75D7-3AEB-016919533B14}"/>
                </a:ext>
              </a:extLst>
            </p:cNvPr>
            <p:cNvSpPr>
              <a:spLocks noChangeShapeType="1"/>
            </p:cNvSpPr>
            <p:nvPr/>
          </p:nvSpPr>
          <p:spPr bwMode="auto">
            <a:xfrm>
              <a:off x="3932" y="1394"/>
              <a:ext cx="0" cy="22"/>
            </a:xfrm>
            <a:prstGeom prst="line">
              <a:avLst/>
            </a:prstGeom>
            <a:grpFill/>
            <a:ln w="15875">
              <a:solidFill>
                <a:srgbClr val="1670B8"/>
              </a:solid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61" name="Line 235">
              <a:extLst>
                <a:ext uri="{FF2B5EF4-FFF2-40B4-BE49-F238E27FC236}">
                  <a16:creationId xmlns:a16="http://schemas.microsoft.com/office/drawing/2014/main" id="{7EC31AA8-7E28-486A-4ECB-2B2A180472A3}"/>
                </a:ext>
              </a:extLst>
            </p:cNvPr>
            <p:cNvSpPr>
              <a:spLocks noChangeShapeType="1"/>
            </p:cNvSpPr>
            <p:nvPr/>
          </p:nvSpPr>
          <p:spPr bwMode="auto">
            <a:xfrm>
              <a:off x="3928" y="1394"/>
              <a:ext cx="0" cy="22"/>
            </a:xfrm>
            <a:prstGeom prst="line">
              <a:avLst/>
            </a:prstGeom>
            <a:grpFill/>
            <a:ln w="15875">
              <a:solidFill>
                <a:srgbClr val="1670B8"/>
              </a:solid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62" name="Line 236">
              <a:extLst>
                <a:ext uri="{FF2B5EF4-FFF2-40B4-BE49-F238E27FC236}">
                  <a16:creationId xmlns:a16="http://schemas.microsoft.com/office/drawing/2014/main" id="{E1A065FC-DEA1-ACCF-6284-FB6A1C5FF57A}"/>
                </a:ext>
              </a:extLst>
            </p:cNvPr>
            <p:cNvSpPr>
              <a:spLocks noChangeShapeType="1"/>
            </p:cNvSpPr>
            <p:nvPr/>
          </p:nvSpPr>
          <p:spPr bwMode="auto">
            <a:xfrm>
              <a:off x="3920" y="1394"/>
              <a:ext cx="0" cy="22"/>
            </a:xfrm>
            <a:prstGeom prst="line">
              <a:avLst/>
            </a:prstGeom>
            <a:grpFill/>
            <a:ln w="15875">
              <a:solidFill>
                <a:srgbClr val="1670B8"/>
              </a:solid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63" name="Line 237">
              <a:extLst>
                <a:ext uri="{FF2B5EF4-FFF2-40B4-BE49-F238E27FC236}">
                  <a16:creationId xmlns:a16="http://schemas.microsoft.com/office/drawing/2014/main" id="{B04D320F-E68B-C1DE-A0CF-9D1727A92255}"/>
                </a:ext>
              </a:extLst>
            </p:cNvPr>
            <p:cNvSpPr>
              <a:spLocks noChangeShapeType="1"/>
            </p:cNvSpPr>
            <p:nvPr/>
          </p:nvSpPr>
          <p:spPr bwMode="auto">
            <a:xfrm>
              <a:off x="3900" y="1394"/>
              <a:ext cx="0" cy="22"/>
            </a:xfrm>
            <a:prstGeom prst="line">
              <a:avLst/>
            </a:prstGeom>
            <a:grpFill/>
            <a:ln w="15875">
              <a:solidFill>
                <a:srgbClr val="1670B8"/>
              </a:solid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64" name="Line 238">
              <a:extLst>
                <a:ext uri="{FF2B5EF4-FFF2-40B4-BE49-F238E27FC236}">
                  <a16:creationId xmlns:a16="http://schemas.microsoft.com/office/drawing/2014/main" id="{793A56A6-7065-ECA5-7DEE-8F97526F086F}"/>
                </a:ext>
              </a:extLst>
            </p:cNvPr>
            <p:cNvSpPr>
              <a:spLocks noChangeShapeType="1"/>
            </p:cNvSpPr>
            <p:nvPr/>
          </p:nvSpPr>
          <p:spPr bwMode="auto">
            <a:xfrm>
              <a:off x="3896" y="1384"/>
              <a:ext cx="0" cy="22"/>
            </a:xfrm>
            <a:prstGeom prst="line">
              <a:avLst/>
            </a:prstGeom>
            <a:grpFill/>
            <a:ln w="15875">
              <a:solidFill>
                <a:srgbClr val="1670B8"/>
              </a:solid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65" name="Line 239">
              <a:extLst>
                <a:ext uri="{FF2B5EF4-FFF2-40B4-BE49-F238E27FC236}">
                  <a16:creationId xmlns:a16="http://schemas.microsoft.com/office/drawing/2014/main" id="{6D2A0C0F-C390-796E-01D0-CC57D2A1C583}"/>
                </a:ext>
              </a:extLst>
            </p:cNvPr>
            <p:cNvSpPr>
              <a:spLocks noChangeShapeType="1"/>
            </p:cNvSpPr>
            <p:nvPr/>
          </p:nvSpPr>
          <p:spPr bwMode="auto">
            <a:xfrm>
              <a:off x="3890" y="1384"/>
              <a:ext cx="0" cy="22"/>
            </a:xfrm>
            <a:prstGeom prst="line">
              <a:avLst/>
            </a:prstGeom>
            <a:grpFill/>
            <a:ln w="15875">
              <a:solidFill>
                <a:srgbClr val="1670B8"/>
              </a:solid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66" name="Line 240">
              <a:extLst>
                <a:ext uri="{FF2B5EF4-FFF2-40B4-BE49-F238E27FC236}">
                  <a16:creationId xmlns:a16="http://schemas.microsoft.com/office/drawing/2014/main" id="{45CF4657-468B-8DC5-B261-469AB61A1FBC}"/>
                </a:ext>
              </a:extLst>
            </p:cNvPr>
            <p:cNvSpPr>
              <a:spLocks noChangeShapeType="1"/>
            </p:cNvSpPr>
            <p:nvPr/>
          </p:nvSpPr>
          <p:spPr bwMode="auto">
            <a:xfrm>
              <a:off x="3886" y="1384"/>
              <a:ext cx="0" cy="22"/>
            </a:xfrm>
            <a:prstGeom prst="line">
              <a:avLst/>
            </a:prstGeom>
            <a:grpFill/>
            <a:ln w="15875">
              <a:solidFill>
                <a:srgbClr val="1670B8"/>
              </a:solid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67" name="Line 241">
              <a:extLst>
                <a:ext uri="{FF2B5EF4-FFF2-40B4-BE49-F238E27FC236}">
                  <a16:creationId xmlns:a16="http://schemas.microsoft.com/office/drawing/2014/main" id="{F0E7F0B4-2826-90CD-4BE8-DF95F85BF1EE}"/>
                </a:ext>
              </a:extLst>
            </p:cNvPr>
            <p:cNvSpPr>
              <a:spLocks noChangeShapeType="1"/>
            </p:cNvSpPr>
            <p:nvPr/>
          </p:nvSpPr>
          <p:spPr bwMode="auto">
            <a:xfrm>
              <a:off x="3884" y="1384"/>
              <a:ext cx="0" cy="22"/>
            </a:xfrm>
            <a:prstGeom prst="line">
              <a:avLst/>
            </a:prstGeom>
            <a:grpFill/>
            <a:ln w="15875">
              <a:solidFill>
                <a:srgbClr val="1670B8"/>
              </a:solid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68" name="Line 242">
              <a:extLst>
                <a:ext uri="{FF2B5EF4-FFF2-40B4-BE49-F238E27FC236}">
                  <a16:creationId xmlns:a16="http://schemas.microsoft.com/office/drawing/2014/main" id="{ECACA034-23B8-0A20-1D62-F7CE99C3A044}"/>
                </a:ext>
              </a:extLst>
            </p:cNvPr>
            <p:cNvSpPr>
              <a:spLocks noChangeShapeType="1"/>
            </p:cNvSpPr>
            <p:nvPr/>
          </p:nvSpPr>
          <p:spPr bwMode="auto">
            <a:xfrm>
              <a:off x="3880" y="1384"/>
              <a:ext cx="0" cy="22"/>
            </a:xfrm>
            <a:prstGeom prst="line">
              <a:avLst/>
            </a:prstGeom>
            <a:grpFill/>
            <a:ln w="15875">
              <a:solidFill>
                <a:srgbClr val="1670B8"/>
              </a:solid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69" name="Line 243">
              <a:extLst>
                <a:ext uri="{FF2B5EF4-FFF2-40B4-BE49-F238E27FC236}">
                  <a16:creationId xmlns:a16="http://schemas.microsoft.com/office/drawing/2014/main" id="{042068CA-096F-F47B-685C-C0C2A369F1A1}"/>
                </a:ext>
              </a:extLst>
            </p:cNvPr>
            <p:cNvSpPr>
              <a:spLocks noChangeShapeType="1"/>
            </p:cNvSpPr>
            <p:nvPr/>
          </p:nvSpPr>
          <p:spPr bwMode="auto">
            <a:xfrm>
              <a:off x="3872" y="1384"/>
              <a:ext cx="0" cy="22"/>
            </a:xfrm>
            <a:prstGeom prst="line">
              <a:avLst/>
            </a:prstGeom>
            <a:grpFill/>
            <a:ln w="15875">
              <a:solidFill>
                <a:srgbClr val="1670B8"/>
              </a:solid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70" name="Line 244">
              <a:extLst>
                <a:ext uri="{FF2B5EF4-FFF2-40B4-BE49-F238E27FC236}">
                  <a16:creationId xmlns:a16="http://schemas.microsoft.com/office/drawing/2014/main" id="{D4260F01-ED5B-B86B-EA8A-5917260A50D4}"/>
                </a:ext>
              </a:extLst>
            </p:cNvPr>
            <p:cNvSpPr>
              <a:spLocks noChangeShapeType="1"/>
            </p:cNvSpPr>
            <p:nvPr/>
          </p:nvSpPr>
          <p:spPr bwMode="auto">
            <a:xfrm>
              <a:off x="3858" y="1384"/>
              <a:ext cx="0" cy="22"/>
            </a:xfrm>
            <a:prstGeom prst="line">
              <a:avLst/>
            </a:prstGeom>
            <a:grpFill/>
            <a:ln w="15875">
              <a:solidFill>
                <a:srgbClr val="1670B8"/>
              </a:solid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71" name="Line 245">
              <a:extLst>
                <a:ext uri="{FF2B5EF4-FFF2-40B4-BE49-F238E27FC236}">
                  <a16:creationId xmlns:a16="http://schemas.microsoft.com/office/drawing/2014/main" id="{3A44A0C6-E009-51F5-62A2-D91C7B3CD8BD}"/>
                </a:ext>
              </a:extLst>
            </p:cNvPr>
            <p:cNvSpPr>
              <a:spLocks noChangeShapeType="1"/>
            </p:cNvSpPr>
            <p:nvPr/>
          </p:nvSpPr>
          <p:spPr bwMode="auto">
            <a:xfrm>
              <a:off x="3850" y="1384"/>
              <a:ext cx="0" cy="22"/>
            </a:xfrm>
            <a:prstGeom prst="line">
              <a:avLst/>
            </a:prstGeom>
            <a:grpFill/>
            <a:ln w="15875">
              <a:solidFill>
                <a:srgbClr val="1670B8"/>
              </a:solid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72" name="Line 246">
              <a:extLst>
                <a:ext uri="{FF2B5EF4-FFF2-40B4-BE49-F238E27FC236}">
                  <a16:creationId xmlns:a16="http://schemas.microsoft.com/office/drawing/2014/main" id="{3AF45089-5AC2-7AED-AF21-58A8AA3BE62C}"/>
                </a:ext>
              </a:extLst>
            </p:cNvPr>
            <p:cNvSpPr>
              <a:spLocks noChangeShapeType="1"/>
            </p:cNvSpPr>
            <p:nvPr/>
          </p:nvSpPr>
          <p:spPr bwMode="auto">
            <a:xfrm>
              <a:off x="3834" y="1384"/>
              <a:ext cx="0" cy="22"/>
            </a:xfrm>
            <a:prstGeom prst="line">
              <a:avLst/>
            </a:prstGeom>
            <a:grpFill/>
            <a:ln w="15875">
              <a:solidFill>
                <a:srgbClr val="1670B8"/>
              </a:solid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73" name="Line 247">
              <a:extLst>
                <a:ext uri="{FF2B5EF4-FFF2-40B4-BE49-F238E27FC236}">
                  <a16:creationId xmlns:a16="http://schemas.microsoft.com/office/drawing/2014/main" id="{E945579F-E878-C045-675E-DDEBD9D2AE9D}"/>
                </a:ext>
              </a:extLst>
            </p:cNvPr>
            <p:cNvSpPr>
              <a:spLocks noChangeShapeType="1"/>
            </p:cNvSpPr>
            <p:nvPr/>
          </p:nvSpPr>
          <p:spPr bwMode="auto">
            <a:xfrm>
              <a:off x="3830" y="1384"/>
              <a:ext cx="0" cy="22"/>
            </a:xfrm>
            <a:prstGeom prst="line">
              <a:avLst/>
            </a:prstGeom>
            <a:grpFill/>
            <a:ln w="15875">
              <a:solidFill>
                <a:srgbClr val="1670B8"/>
              </a:solid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74" name="Line 248">
              <a:extLst>
                <a:ext uri="{FF2B5EF4-FFF2-40B4-BE49-F238E27FC236}">
                  <a16:creationId xmlns:a16="http://schemas.microsoft.com/office/drawing/2014/main" id="{056EF01D-FBED-8F50-DA32-CE2CD157F1AB}"/>
                </a:ext>
              </a:extLst>
            </p:cNvPr>
            <p:cNvSpPr>
              <a:spLocks noChangeShapeType="1"/>
            </p:cNvSpPr>
            <p:nvPr/>
          </p:nvSpPr>
          <p:spPr bwMode="auto">
            <a:xfrm>
              <a:off x="3818" y="1384"/>
              <a:ext cx="0" cy="22"/>
            </a:xfrm>
            <a:prstGeom prst="line">
              <a:avLst/>
            </a:prstGeom>
            <a:grpFill/>
            <a:ln w="15875">
              <a:solidFill>
                <a:srgbClr val="1670B8"/>
              </a:solid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75" name="Line 249">
              <a:extLst>
                <a:ext uri="{FF2B5EF4-FFF2-40B4-BE49-F238E27FC236}">
                  <a16:creationId xmlns:a16="http://schemas.microsoft.com/office/drawing/2014/main" id="{72EA401C-2BE8-86BB-5F63-1E861A55FCC8}"/>
                </a:ext>
              </a:extLst>
            </p:cNvPr>
            <p:cNvSpPr>
              <a:spLocks noChangeShapeType="1"/>
            </p:cNvSpPr>
            <p:nvPr/>
          </p:nvSpPr>
          <p:spPr bwMode="auto">
            <a:xfrm>
              <a:off x="3814" y="1384"/>
              <a:ext cx="0" cy="22"/>
            </a:xfrm>
            <a:prstGeom prst="line">
              <a:avLst/>
            </a:prstGeom>
            <a:grpFill/>
            <a:ln w="15875">
              <a:solidFill>
                <a:srgbClr val="1670B8"/>
              </a:solid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76" name="Line 250">
              <a:extLst>
                <a:ext uri="{FF2B5EF4-FFF2-40B4-BE49-F238E27FC236}">
                  <a16:creationId xmlns:a16="http://schemas.microsoft.com/office/drawing/2014/main" id="{5BBDD688-F070-9E62-3B78-7B361C1A965F}"/>
                </a:ext>
              </a:extLst>
            </p:cNvPr>
            <p:cNvSpPr>
              <a:spLocks noChangeShapeType="1"/>
            </p:cNvSpPr>
            <p:nvPr/>
          </p:nvSpPr>
          <p:spPr bwMode="auto">
            <a:xfrm>
              <a:off x="3806" y="1384"/>
              <a:ext cx="0" cy="22"/>
            </a:xfrm>
            <a:prstGeom prst="line">
              <a:avLst/>
            </a:prstGeom>
            <a:grpFill/>
            <a:ln w="15875">
              <a:solidFill>
                <a:srgbClr val="1670B8"/>
              </a:solid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77" name="Line 251">
              <a:extLst>
                <a:ext uri="{FF2B5EF4-FFF2-40B4-BE49-F238E27FC236}">
                  <a16:creationId xmlns:a16="http://schemas.microsoft.com/office/drawing/2014/main" id="{EAD55DA6-DBEF-50E7-F9A8-BE8A3600317E}"/>
                </a:ext>
              </a:extLst>
            </p:cNvPr>
            <p:cNvSpPr>
              <a:spLocks noChangeShapeType="1"/>
            </p:cNvSpPr>
            <p:nvPr/>
          </p:nvSpPr>
          <p:spPr bwMode="auto">
            <a:xfrm>
              <a:off x="3790" y="1376"/>
              <a:ext cx="0" cy="22"/>
            </a:xfrm>
            <a:prstGeom prst="line">
              <a:avLst/>
            </a:prstGeom>
            <a:grpFill/>
            <a:ln w="15875">
              <a:solidFill>
                <a:srgbClr val="1670B8"/>
              </a:solid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78" name="Line 252">
              <a:extLst>
                <a:ext uri="{FF2B5EF4-FFF2-40B4-BE49-F238E27FC236}">
                  <a16:creationId xmlns:a16="http://schemas.microsoft.com/office/drawing/2014/main" id="{A39EC9BF-6D38-62CF-4C80-01F42232E63F}"/>
                </a:ext>
              </a:extLst>
            </p:cNvPr>
            <p:cNvSpPr>
              <a:spLocks noChangeShapeType="1"/>
            </p:cNvSpPr>
            <p:nvPr/>
          </p:nvSpPr>
          <p:spPr bwMode="auto">
            <a:xfrm>
              <a:off x="3774" y="1366"/>
              <a:ext cx="0" cy="24"/>
            </a:xfrm>
            <a:prstGeom prst="line">
              <a:avLst/>
            </a:prstGeom>
            <a:grpFill/>
            <a:ln w="15875">
              <a:solidFill>
                <a:srgbClr val="1670B8"/>
              </a:solid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79" name="Line 253">
              <a:extLst>
                <a:ext uri="{FF2B5EF4-FFF2-40B4-BE49-F238E27FC236}">
                  <a16:creationId xmlns:a16="http://schemas.microsoft.com/office/drawing/2014/main" id="{93CE153C-D131-B8E4-DBD8-6E23DABE25BE}"/>
                </a:ext>
              </a:extLst>
            </p:cNvPr>
            <p:cNvSpPr>
              <a:spLocks noChangeShapeType="1"/>
            </p:cNvSpPr>
            <p:nvPr/>
          </p:nvSpPr>
          <p:spPr bwMode="auto">
            <a:xfrm>
              <a:off x="3762" y="1366"/>
              <a:ext cx="0" cy="24"/>
            </a:xfrm>
            <a:prstGeom prst="line">
              <a:avLst/>
            </a:prstGeom>
            <a:grpFill/>
            <a:ln w="15875">
              <a:solidFill>
                <a:srgbClr val="1670B8"/>
              </a:solid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80" name="Line 254">
              <a:extLst>
                <a:ext uri="{FF2B5EF4-FFF2-40B4-BE49-F238E27FC236}">
                  <a16:creationId xmlns:a16="http://schemas.microsoft.com/office/drawing/2014/main" id="{86FF1C18-129E-7618-2014-33DD64B46BBC}"/>
                </a:ext>
              </a:extLst>
            </p:cNvPr>
            <p:cNvSpPr>
              <a:spLocks noChangeShapeType="1"/>
            </p:cNvSpPr>
            <p:nvPr/>
          </p:nvSpPr>
          <p:spPr bwMode="auto">
            <a:xfrm>
              <a:off x="3746" y="1366"/>
              <a:ext cx="0" cy="24"/>
            </a:xfrm>
            <a:prstGeom prst="line">
              <a:avLst/>
            </a:prstGeom>
            <a:grpFill/>
            <a:ln w="15875">
              <a:solidFill>
                <a:srgbClr val="1670B8"/>
              </a:solid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81" name="Line 255">
              <a:extLst>
                <a:ext uri="{FF2B5EF4-FFF2-40B4-BE49-F238E27FC236}">
                  <a16:creationId xmlns:a16="http://schemas.microsoft.com/office/drawing/2014/main" id="{7A714FE3-C3F7-9FA8-8384-6192541EE85E}"/>
                </a:ext>
              </a:extLst>
            </p:cNvPr>
            <p:cNvSpPr>
              <a:spLocks noChangeShapeType="1"/>
            </p:cNvSpPr>
            <p:nvPr/>
          </p:nvSpPr>
          <p:spPr bwMode="auto">
            <a:xfrm>
              <a:off x="3742" y="1366"/>
              <a:ext cx="0" cy="24"/>
            </a:xfrm>
            <a:prstGeom prst="line">
              <a:avLst/>
            </a:prstGeom>
            <a:grpFill/>
            <a:ln w="15875">
              <a:solidFill>
                <a:srgbClr val="1670B8"/>
              </a:solid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82" name="Line 256">
              <a:extLst>
                <a:ext uri="{FF2B5EF4-FFF2-40B4-BE49-F238E27FC236}">
                  <a16:creationId xmlns:a16="http://schemas.microsoft.com/office/drawing/2014/main" id="{9B2E2A5B-6A8D-6FB2-17D1-F67506C16C7F}"/>
                </a:ext>
              </a:extLst>
            </p:cNvPr>
            <p:cNvSpPr>
              <a:spLocks noChangeShapeType="1"/>
            </p:cNvSpPr>
            <p:nvPr/>
          </p:nvSpPr>
          <p:spPr bwMode="auto">
            <a:xfrm>
              <a:off x="3736" y="1366"/>
              <a:ext cx="0" cy="24"/>
            </a:xfrm>
            <a:prstGeom prst="line">
              <a:avLst/>
            </a:prstGeom>
            <a:grpFill/>
            <a:ln w="15875">
              <a:solidFill>
                <a:srgbClr val="1670B8"/>
              </a:solid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83" name="Line 257">
              <a:extLst>
                <a:ext uri="{FF2B5EF4-FFF2-40B4-BE49-F238E27FC236}">
                  <a16:creationId xmlns:a16="http://schemas.microsoft.com/office/drawing/2014/main" id="{A7F13B9F-7E79-8766-8784-17E6045D6BC4}"/>
                </a:ext>
              </a:extLst>
            </p:cNvPr>
            <p:cNvSpPr>
              <a:spLocks noChangeShapeType="1"/>
            </p:cNvSpPr>
            <p:nvPr/>
          </p:nvSpPr>
          <p:spPr bwMode="auto">
            <a:xfrm>
              <a:off x="3724" y="1366"/>
              <a:ext cx="0" cy="24"/>
            </a:xfrm>
            <a:prstGeom prst="line">
              <a:avLst/>
            </a:prstGeom>
            <a:grpFill/>
            <a:ln w="15875">
              <a:solidFill>
                <a:srgbClr val="1670B8"/>
              </a:solid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84" name="Line 258">
              <a:extLst>
                <a:ext uri="{FF2B5EF4-FFF2-40B4-BE49-F238E27FC236}">
                  <a16:creationId xmlns:a16="http://schemas.microsoft.com/office/drawing/2014/main" id="{982AADDB-0332-6E79-7855-3C5B711EF5F7}"/>
                </a:ext>
              </a:extLst>
            </p:cNvPr>
            <p:cNvSpPr>
              <a:spLocks noChangeShapeType="1"/>
            </p:cNvSpPr>
            <p:nvPr/>
          </p:nvSpPr>
          <p:spPr bwMode="auto">
            <a:xfrm>
              <a:off x="3720" y="1366"/>
              <a:ext cx="0" cy="24"/>
            </a:xfrm>
            <a:prstGeom prst="line">
              <a:avLst/>
            </a:prstGeom>
            <a:grpFill/>
            <a:ln w="15875">
              <a:solidFill>
                <a:srgbClr val="1670B8"/>
              </a:solid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85" name="Line 259">
              <a:extLst>
                <a:ext uri="{FF2B5EF4-FFF2-40B4-BE49-F238E27FC236}">
                  <a16:creationId xmlns:a16="http://schemas.microsoft.com/office/drawing/2014/main" id="{C30C6053-A58F-3DCD-62BB-3BC4C92FADCD}"/>
                </a:ext>
              </a:extLst>
            </p:cNvPr>
            <p:cNvSpPr>
              <a:spLocks noChangeShapeType="1"/>
            </p:cNvSpPr>
            <p:nvPr/>
          </p:nvSpPr>
          <p:spPr bwMode="auto">
            <a:xfrm>
              <a:off x="3716" y="1366"/>
              <a:ext cx="0" cy="24"/>
            </a:xfrm>
            <a:prstGeom prst="line">
              <a:avLst/>
            </a:prstGeom>
            <a:grpFill/>
            <a:ln w="15875">
              <a:solidFill>
                <a:srgbClr val="1670B8"/>
              </a:solid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86" name="Line 260">
              <a:extLst>
                <a:ext uri="{FF2B5EF4-FFF2-40B4-BE49-F238E27FC236}">
                  <a16:creationId xmlns:a16="http://schemas.microsoft.com/office/drawing/2014/main" id="{90A62FE8-98DE-D788-E189-D4FD6BEE9CF5}"/>
                </a:ext>
              </a:extLst>
            </p:cNvPr>
            <p:cNvSpPr>
              <a:spLocks noChangeShapeType="1"/>
            </p:cNvSpPr>
            <p:nvPr/>
          </p:nvSpPr>
          <p:spPr bwMode="auto">
            <a:xfrm>
              <a:off x="3704" y="1366"/>
              <a:ext cx="0" cy="24"/>
            </a:xfrm>
            <a:prstGeom prst="line">
              <a:avLst/>
            </a:prstGeom>
            <a:grpFill/>
            <a:ln w="15875">
              <a:solidFill>
                <a:srgbClr val="1670B8"/>
              </a:solid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87" name="Line 261">
              <a:extLst>
                <a:ext uri="{FF2B5EF4-FFF2-40B4-BE49-F238E27FC236}">
                  <a16:creationId xmlns:a16="http://schemas.microsoft.com/office/drawing/2014/main" id="{06E8B173-B2AA-898A-F5A0-D0770FFA2A58}"/>
                </a:ext>
              </a:extLst>
            </p:cNvPr>
            <p:cNvSpPr>
              <a:spLocks noChangeShapeType="1"/>
            </p:cNvSpPr>
            <p:nvPr/>
          </p:nvSpPr>
          <p:spPr bwMode="auto">
            <a:xfrm>
              <a:off x="3700" y="1366"/>
              <a:ext cx="0" cy="24"/>
            </a:xfrm>
            <a:prstGeom prst="line">
              <a:avLst/>
            </a:prstGeom>
            <a:grpFill/>
            <a:ln w="15875">
              <a:solidFill>
                <a:srgbClr val="1670B8"/>
              </a:solid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88" name="Line 262">
              <a:extLst>
                <a:ext uri="{FF2B5EF4-FFF2-40B4-BE49-F238E27FC236}">
                  <a16:creationId xmlns:a16="http://schemas.microsoft.com/office/drawing/2014/main" id="{D6AE45F6-43DF-9060-C878-6C2A1CA87348}"/>
                </a:ext>
              </a:extLst>
            </p:cNvPr>
            <p:cNvSpPr>
              <a:spLocks noChangeShapeType="1"/>
            </p:cNvSpPr>
            <p:nvPr/>
          </p:nvSpPr>
          <p:spPr bwMode="auto">
            <a:xfrm>
              <a:off x="3697" y="1366"/>
              <a:ext cx="0" cy="24"/>
            </a:xfrm>
            <a:prstGeom prst="line">
              <a:avLst/>
            </a:prstGeom>
            <a:grpFill/>
            <a:ln w="15875">
              <a:solidFill>
                <a:srgbClr val="1670B8"/>
              </a:solid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89" name="Line 263">
              <a:extLst>
                <a:ext uri="{FF2B5EF4-FFF2-40B4-BE49-F238E27FC236}">
                  <a16:creationId xmlns:a16="http://schemas.microsoft.com/office/drawing/2014/main" id="{9EAC9C08-0A7A-DCD6-F413-808DB2E771C0}"/>
                </a:ext>
              </a:extLst>
            </p:cNvPr>
            <p:cNvSpPr>
              <a:spLocks noChangeShapeType="1"/>
            </p:cNvSpPr>
            <p:nvPr/>
          </p:nvSpPr>
          <p:spPr bwMode="auto">
            <a:xfrm>
              <a:off x="3681" y="1360"/>
              <a:ext cx="0" cy="22"/>
            </a:xfrm>
            <a:prstGeom prst="line">
              <a:avLst/>
            </a:prstGeom>
            <a:grpFill/>
            <a:ln w="15875">
              <a:solidFill>
                <a:srgbClr val="1670B8"/>
              </a:solid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90" name="Line 264">
              <a:extLst>
                <a:ext uri="{FF2B5EF4-FFF2-40B4-BE49-F238E27FC236}">
                  <a16:creationId xmlns:a16="http://schemas.microsoft.com/office/drawing/2014/main" id="{6092CA2E-61A8-D82D-F107-C9049FD7BF91}"/>
                </a:ext>
              </a:extLst>
            </p:cNvPr>
            <p:cNvSpPr>
              <a:spLocks noChangeShapeType="1"/>
            </p:cNvSpPr>
            <p:nvPr/>
          </p:nvSpPr>
          <p:spPr bwMode="auto">
            <a:xfrm>
              <a:off x="3673" y="1360"/>
              <a:ext cx="0" cy="22"/>
            </a:xfrm>
            <a:prstGeom prst="line">
              <a:avLst/>
            </a:prstGeom>
            <a:grpFill/>
            <a:ln w="15875">
              <a:solidFill>
                <a:srgbClr val="1670B8"/>
              </a:solid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91" name="Line 265">
              <a:extLst>
                <a:ext uri="{FF2B5EF4-FFF2-40B4-BE49-F238E27FC236}">
                  <a16:creationId xmlns:a16="http://schemas.microsoft.com/office/drawing/2014/main" id="{8905207E-410B-9AE7-2942-BDE4062D15D5}"/>
                </a:ext>
              </a:extLst>
            </p:cNvPr>
            <p:cNvSpPr>
              <a:spLocks noChangeShapeType="1"/>
            </p:cNvSpPr>
            <p:nvPr/>
          </p:nvSpPr>
          <p:spPr bwMode="auto">
            <a:xfrm>
              <a:off x="3669" y="1352"/>
              <a:ext cx="0" cy="24"/>
            </a:xfrm>
            <a:prstGeom prst="line">
              <a:avLst/>
            </a:prstGeom>
            <a:grpFill/>
            <a:ln w="15875">
              <a:solidFill>
                <a:srgbClr val="1670B8"/>
              </a:solid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92" name="Line 266">
              <a:extLst>
                <a:ext uri="{FF2B5EF4-FFF2-40B4-BE49-F238E27FC236}">
                  <a16:creationId xmlns:a16="http://schemas.microsoft.com/office/drawing/2014/main" id="{7C3CD8CE-B0AF-722C-B1D4-03E9FA474302}"/>
                </a:ext>
              </a:extLst>
            </p:cNvPr>
            <p:cNvSpPr>
              <a:spLocks noChangeShapeType="1"/>
            </p:cNvSpPr>
            <p:nvPr/>
          </p:nvSpPr>
          <p:spPr bwMode="auto">
            <a:xfrm>
              <a:off x="3665" y="1352"/>
              <a:ext cx="0" cy="24"/>
            </a:xfrm>
            <a:prstGeom prst="line">
              <a:avLst/>
            </a:prstGeom>
            <a:grpFill/>
            <a:ln w="15875">
              <a:solidFill>
                <a:srgbClr val="1670B8"/>
              </a:solid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93" name="Line 267">
              <a:extLst>
                <a:ext uri="{FF2B5EF4-FFF2-40B4-BE49-F238E27FC236}">
                  <a16:creationId xmlns:a16="http://schemas.microsoft.com/office/drawing/2014/main" id="{85C85833-105A-68C7-3F8D-6821CAAAFE59}"/>
                </a:ext>
              </a:extLst>
            </p:cNvPr>
            <p:cNvSpPr>
              <a:spLocks noChangeShapeType="1"/>
            </p:cNvSpPr>
            <p:nvPr/>
          </p:nvSpPr>
          <p:spPr bwMode="auto">
            <a:xfrm>
              <a:off x="3649" y="1352"/>
              <a:ext cx="0" cy="24"/>
            </a:xfrm>
            <a:prstGeom prst="line">
              <a:avLst/>
            </a:prstGeom>
            <a:grpFill/>
            <a:ln w="15875">
              <a:solidFill>
                <a:srgbClr val="1670B8"/>
              </a:solid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94" name="Line 268">
              <a:extLst>
                <a:ext uri="{FF2B5EF4-FFF2-40B4-BE49-F238E27FC236}">
                  <a16:creationId xmlns:a16="http://schemas.microsoft.com/office/drawing/2014/main" id="{2EF63F56-5599-1DD2-C766-60310F6F1858}"/>
                </a:ext>
              </a:extLst>
            </p:cNvPr>
            <p:cNvSpPr>
              <a:spLocks noChangeShapeType="1"/>
            </p:cNvSpPr>
            <p:nvPr/>
          </p:nvSpPr>
          <p:spPr bwMode="auto">
            <a:xfrm>
              <a:off x="3645" y="1352"/>
              <a:ext cx="0" cy="24"/>
            </a:xfrm>
            <a:prstGeom prst="line">
              <a:avLst/>
            </a:prstGeom>
            <a:grpFill/>
            <a:ln w="15875">
              <a:solidFill>
                <a:srgbClr val="1670B8"/>
              </a:solid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95" name="Line 269">
              <a:extLst>
                <a:ext uri="{FF2B5EF4-FFF2-40B4-BE49-F238E27FC236}">
                  <a16:creationId xmlns:a16="http://schemas.microsoft.com/office/drawing/2014/main" id="{608FB76D-7A75-E84D-6824-7C51C83766D8}"/>
                </a:ext>
              </a:extLst>
            </p:cNvPr>
            <p:cNvSpPr>
              <a:spLocks noChangeShapeType="1"/>
            </p:cNvSpPr>
            <p:nvPr/>
          </p:nvSpPr>
          <p:spPr bwMode="auto">
            <a:xfrm>
              <a:off x="3641" y="1352"/>
              <a:ext cx="0" cy="24"/>
            </a:xfrm>
            <a:prstGeom prst="line">
              <a:avLst/>
            </a:prstGeom>
            <a:grpFill/>
            <a:ln w="15875">
              <a:solidFill>
                <a:srgbClr val="1670B8"/>
              </a:solid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96" name="Line 270">
              <a:extLst>
                <a:ext uri="{FF2B5EF4-FFF2-40B4-BE49-F238E27FC236}">
                  <a16:creationId xmlns:a16="http://schemas.microsoft.com/office/drawing/2014/main" id="{D94C4AD6-5DEB-FA17-FA12-1A1BEE823C7F}"/>
                </a:ext>
              </a:extLst>
            </p:cNvPr>
            <p:cNvSpPr>
              <a:spLocks noChangeShapeType="1"/>
            </p:cNvSpPr>
            <p:nvPr/>
          </p:nvSpPr>
          <p:spPr bwMode="auto">
            <a:xfrm>
              <a:off x="3627" y="1338"/>
              <a:ext cx="0" cy="24"/>
            </a:xfrm>
            <a:prstGeom prst="line">
              <a:avLst/>
            </a:prstGeom>
            <a:grpFill/>
            <a:ln w="15875">
              <a:solidFill>
                <a:srgbClr val="1670B8"/>
              </a:solid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97" name="Line 271">
              <a:extLst>
                <a:ext uri="{FF2B5EF4-FFF2-40B4-BE49-F238E27FC236}">
                  <a16:creationId xmlns:a16="http://schemas.microsoft.com/office/drawing/2014/main" id="{11DBA14A-E195-B283-0218-CF4B7B3477C8}"/>
                </a:ext>
              </a:extLst>
            </p:cNvPr>
            <p:cNvSpPr>
              <a:spLocks noChangeShapeType="1"/>
            </p:cNvSpPr>
            <p:nvPr/>
          </p:nvSpPr>
          <p:spPr bwMode="auto">
            <a:xfrm>
              <a:off x="3633" y="1338"/>
              <a:ext cx="0" cy="24"/>
            </a:xfrm>
            <a:prstGeom prst="line">
              <a:avLst/>
            </a:prstGeom>
            <a:grpFill/>
            <a:ln w="15875">
              <a:solidFill>
                <a:srgbClr val="1670B8"/>
              </a:solid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98" name="Line 272">
              <a:extLst>
                <a:ext uri="{FF2B5EF4-FFF2-40B4-BE49-F238E27FC236}">
                  <a16:creationId xmlns:a16="http://schemas.microsoft.com/office/drawing/2014/main" id="{AD2A001C-C544-4723-B93E-7C12644F091A}"/>
                </a:ext>
              </a:extLst>
            </p:cNvPr>
            <p:cNvSpPr>
              <a:spLocks noChangeShapeType="1"/>
            </p:cNvSpPr>
            <p:nvPr/>
          </p:nvSpPr>
          <p:spPr bwMode="auto">
            <a:xfrm>
              <a:off x="3599" y="1338"/>
              <a:ext cx="0" cy="24"/>
            </a:xfrm>
            <a:prstGeom prst="line">
              <a:avLst/>
            </a:prstGeom>
            <a:grpFill/>
            <a:ln w="15875">
              <a:solidFill>
                <a:srgbClr val="1670B8"/>
              </a:solid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99" name="Line 273">
              <a:extLst>
                <a:ext uri="{FF2B5EF4-FFF2-40B4-BE49-F238E27FC236}">
                  <a16:creationId xmlns:a16="http://schemas.microsoft.com/office/drawing/2014/main" id="{4E5FEED0-EAAD-6F27-2416-17A2A8BAC04B}"/>
                </a:ext>
              </a:extLst>
            </p:cNvPr>
            <p:cNvSpPr>
              <a:spLocks noChangeShapeType="1"/>
            </p:cNvSpPr>
            <p:nvPr/>
          </p:nvSpPr>
          <p:spPr bwMode="auto">
            <a:xfrm>
              <a:off x="3595" y="1338"/>
              <a:ext cx="0" cy="24"/>
            </a:xfrm>
            <a:prstGeom prst="line">
              <a:avLst/>
            </a:prstGeom>
            <a:grpFill/>
            <a:ln w="15875">
              <a:solidFill>
                <a:srgbClr val="1670B8"/>
              </a:solid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00" name="Line 274">
              <a:extLst>
                <a:ext uri="{FF2B5EF4-FFF2-40B4-BE49-F238E27FC236}">
                  <a16:creationId xmlns:a16="http://schemas.microsoft.com/office/drawing/2014/main" id="{DBCFC1AF-F8CD-E51A-AF7F-83DAD52B3412}"/>
                </a:ext>
              </a:extLst>
            </p:cNvPr>
            <p:cNvSpPr>
              <a:spLocks noChangeShapeType="1"/>
            </p:cNvSpPr>
            <p:nvPr/>
          </p:nvSpPr>
          <p:spPr bwMode="auto">
            <a:xfrm>
              <a:off x="3591" y="1338"/>
              <a:ext cx="0" cy="24"/>
            </a:xfrm>
            <a:prstGeom prst="line">
              <a:avLst/>
            </a:prstGeom>
            <a:grpFill/>
            <a:ln w="15875">
              <a:solidFill>
                <a:srgbClr val="1670B8"/>
              </a:solid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01" name="Line 275">
              <a:extLst>
                <a:ext uri="{FF2B5EF4-FFF2-40B4-BE49-F238E27FC236}">
                  <a16:creationId xmlns:a16="http://schemas.microsoft.com/office/drawing/2014/main" id="{98A8449D-EE24-E8D4-FFC5-72C54BB62ABF}"/>
                </a:ext>
              </a:extLst>
            </p:cNvPr>
            <p:cNvSpPr>
              <a:spLocks noChangeShapeType="1"/>
            </p:cNvSpPr>
            <p:nvPr/>
          </p:nvSpPr>
          <p:spPr bwMode="auto">
            <a:xfrm>
              <a:off x="3587" y="1338"/>
              <a:ext cx="0" cy="24"/>
            </a:xfrm>
            <a:prstGeom prst="line">
              <a:avLst/>
            </a:prstGeom>
            <a:grpFill/>
            <a:ln w="15875">
              <a:solidFill>
                <a:srgbClr val="1670B8"/>
              </a:solid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03" name="Line 276">
              <a:extLst>
                <a:ext uri="{FF2B5EF4-FFF2-40B4-BE49-F238E27FC236}">
                  <a16:creationId xmlns:a16="http://schemas.microsoft.com/office/drawing/2014/main" id="{DEBDD926-2603-6F0D-82FA-2E750E5DBC53}"/>
                </a:ext>
              </a:extLst>
            </p:cNvPr>
            <p:cNvSpPr>
              <a:spLocks noChangeShapeType="1"/>
            </p:cNvSpPr>
            <p:nvPr/>
          </p:nvSpPr>
          <p:spPr bwMode="auto">
            <a:xfrm>
              <a:off x="3583" y="1338"/>
              <a:ext cx="0" cy="24"/>
            </a:xfrm>
            <a:prstGeom prst="line">
              <a:avLst/>
            </a:prstGeom>
            <a:grpFill/>
            <a:ln w="15875">
              <a:solidFill>
                <a:srgbClr val="1670B8"/>
              </a:solid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05" name="Line 277">
              <a:extLst>
                <a:ext uri="{FF2B5EF4-FFF2-40B4-BE49-F238E27FC236}">
                  <a16:creationId xmlns:a16="http://schemas.microsoft.com/office/drawing/2014/main" id="{1BA8DC59-246A-C92B-165D-A79BCA9CD9B3}"/>
                </a:ext>
              </a:extLst>
            </p:cNvPr>
            <p:cNvSpPr>
              <a:spLocks noChangeShapeType="1"/>
            </p:cNvSpPr>
            <p:nvPr/>
          </p:nvSpPr>
          <p:spPr bwMode="auto">
            <a:xfrm>
              <a:off x="3575" y="1338"/>
              <a:ext cx="0" cy="24"/>
            </a:xfrm>
            <a:prstGeom prst="line">
              <a:avLst/>
            </a:prstGeom>
            <a:grpFill/>
            <a:ln w="15875">
              <a:solidFill>
                <a:srgbClr val="1670B8"/>
              </a:solid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07" name="Line 278">
              <a:extLst>
                <a:ext uri="{FF2B5EF4-FFF2-40B4-BE49-F238E27FC236}">
                  <a16:creationId xmlns:a16="http://schemas.microsoft.com/office/drawing/2014/main" id="{8A5ED4B2-C5B4-EE68-E00E-466E1C503701}"/>
                </a:ext>
              </a:extLst>
            </p:cNvPr>
            <p:cNvSpPr>
              <a:spLocks noChangeShapeType="1"/>
            </p:cNvSpPr>
            <p:nvPr/>
          </p:nvSpPr>
          <p:spPr bwMode="auto">
            <a:xfrm>
              <a:off x="3571" y="1338"/>
              <a:ext cx="0" cy="24"/>
            </a:xfrm>
            <a:prstGeom prst="line">
              <a:avLst/>
            </a:prstGeom>
            <a:grpFill/>
            <a:ln w="15875">
              <a:solidFill>
                <a:srgbClr val="1670B8"/>
              </a:solid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08" name="Line 279">
              <a:extLst>
                <a:ext uri="{FF2B5EF4-FFF2-40B4-BE49-F238E27FC236}">
                  <a16:creationId xmlns:a16="http://schemas.microsoft.com/office/drawing/2014/main" id="{4D5CA75F-DB3E-FA09-A5C9-42930313C2E4}"/>
                </a:ext>
              </a:extLst>
            </p:cNvPr>
            <p:cNvSpPr>
              <a:spLocks noChangeShapeType="1"/>
            </p:cNvSpPr>
            <p:nvPr/>
          </p:nvSpPr>
          <p:spPr bwMode="auto">
            <a:xfrm>
              <a:off x="3567" y="1338"/>
              <a:ext cx="0" cy="24"/>
            </a:xfrm>
            <a:prstGeom prst="line">
              <a:avLst/>
            </a:prstGeom>
            <a:grpFill/>
            <a:ln w="15875">
              <a:solidFill>
                <a:srgbClr val="1670B8"/>
              </a:solid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09" name="Line 280">
              <a:extLst>
                <a:ext uri="{FF2B5EF4-FFF2-40B4-BE49-F238E27FC236}">
                  <a16:creationId xmlns:a16="http://schemas.microsoft.com/office/drawing/2014/main" id="{BEF59B4C-1507-CA10-8D15-DAEA41CE0D36}"/>
                </a:ext>
              </a:extLst>
            </p:cNvPr>
            <p:cNvSpPr>
              <a:spLocks noChangeShapeType="1"/>
            </p:cNvSpPr>
            <p:nvPr/>
          </p:nvSpPr>
          <p:spPr bwMode="auto">
            <a:xfrm>
              <a:off x="3561" y="1338"/>
              <a:ext cx="0" cy="24"/>
            </a:xfrm>
            <a:prstGeom prst="line">
              <a:avLst/>
            </a:prstGeom>
            <a:grpFill/>
            <a:ln w="15875">
              <a:solidFill>
                <a:srgbClr val="1670B8"/>
              </a:solid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10" name="Line 281">
              <a:extLst>
                <a:ext uri="{FF2B5EF4-FFF2-40B4-BE49-F238E27FC236}">
                  <a16:creationId xmlns:a16="http://schemas.microsoft.com/office/drawing/2014/main" id="{09401151-DA06-7C3D-9FFC-3D4AA6FAA7E0}"/>
                </a:ext>
              </a:extLst>
            </p:cNvPr>
            <p:cNvSpPr>
              <a:spLocks noChangeShapeType="1"/>
            </p:cNvSpPr>
            <p:nvPr/>
          </p:nvSpPr>
          <p:spPr bwMode="auto">
            <a:xfrm>
              <a:off x="3555" y="1326"/>
              <a:ext cx="0" cy="22"/>
            </a:xfrm>
            <a:prstGeom prst="line">
              <a:avLst/>
            </a:prstGeom>
            <a:grpFill/>
            <a:ln w="15875">
              <a:solidFill>
                <a:srgbClr val="1670B8"/>
              </a:solid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11" name="Line 282">
              <a:extLst>
                <a:ext uri="{FF2B5EF4-FFF2-40B4-BE49-F238E27FC236}">
                  <a16:creationId xmlns:a16="http://schemas.microsoft.com/office/drawing/2014/main" id="{6C3B2ED2-82D8-7E77-12E5-92944AB69351}"/>
                </a:ext>
              </a:extLst>
            </p:cNvPr>
            <p:cNvSpPr>
              <a:spLocks noChangeShapeType="1"/>
            </p:cNvSpPr>
            <p:nvPr/>
          </p:nvSpPr>
          <p:spPr bwMode="auto">
            <a:xfrm>
              <a:off x="3551" y="1326"/>
              <a:ext cx="0" cy="22"/>
            </a:xfrm>
            <a:prstGeom prst="line">
              <a:avLst/>
            </a:prstGeom>
            <a:grpFill/>
            <a:ln w="15875">
              <a:solidFill>
                <a:srgbClr val="1670B8"/>
              </a:solid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12" name="Line 283">
              <a:extLst>
                <a:ext uri="{FF2B5EF4-FFF2-40B4-BE49-F238E27FC236}">
                  <a16:creationId xmlns:a16="http://schemas.microsoft.com/office/drawing/2014/main" id="{290BA217-A86D-8E17-204E-F94A1595E0E4}"/>
                </a:ext>
              </a:extLst>
            </p:cNvPr>
            <p:cNvSpPr>
              <a:spLocks noChangeShapeType="1"/>
            </p:cNvSpPr>
            <p:nvPr/>
          </p:nvSpPr>
          <p:spPr bwMode="auto">
            <a:xfrm>
              <a:off x="3535" y="1314"/>
              <a:ext cx="0" cy="24"/>
            </a:xfrm>
            <a:prstGeom prst="line">
              <a:avLst/>
            </a:prstGeom>
            <a:grpFill/>
            <a:ln w="15875">
              <a:solidFill>
                <a:srgbClr val="1670B8"/>
              </a:solid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13" name="Line 284">
              <a:extLst>
                <a:ext uri="{FF2B5EF4-FFF2-40B4-BE49-F238E27FC236}">
                  <a16:creationId xmlns:a16="http://schemas.microsoft.com/office/drawing/2014/main" id="{B1BA9DC0-F886-F60B-307F-658D303E9569}"/>
                </a:ext>
              </a:extLst>
            </p:cNvPr>
            <p:cNvSpPr>
              <a:spLocks noChangeShapeType="1"/>
            </p:cNvSpPr>
            <p:nvPr/>
          </p:nvSpPr>
          <p:spPr bwMode="auto">
            <a:xfrm>
              <a:off x="3531" y="1314"/>
              <a:ext cx="0" cy="24"/>
            </a:xfrm>
            <a:prstGeom prst="line">
              <a:avLst/>
            </a:prstGeom>
            <a:grpFill/>
            <a:ln w="15875">
              <a:solidFill>
                <a:srgbClr val="1670B8"/>
              </a:solid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14" name="Line 285">
              <a:extLst>
                <a:ext uri="{FF2B5EF4-FFF2-40B4-BE49-F238E27FC236}">
                  <a16:creationId xmlns:a16="http://schemas.microsoft.com/office/drawing/2014/main" id="{92A215D2-534B-1A8C-3C9C-7E9C585ADE7F}"/>
                </a:ext>
              </a:extLst>
            </p:cNvPr>
            <p:cNvSpPr>
              <a:spLocks noChangeShapeType="1"/>
            </p:cNvSpPr>
            <p:nvPr/>
          </p:nvSpPr>
          <p:spPr bwMode="auto">
            <a:xfrm>
              <a:off x="3523" y="1314"/>
              <a:ext cx="0" cy="24"/>
            </a:xfrm>
            <a:prstGeom prst="line">
              <a:avLst/>
            </a:prstGeom>
            <a:grpFill/>
            <a:ln w="15875">
              <a:solidFill>
                <a:srgbClr val="1670B8"/>
              </a:solid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15" name="Line 286">
              <a:extLst>
                <a:ext uri="{FF2B5EF4-FFF2-40B4-BE49-F238E27FC236}">
                  <a16:creationId xmlns:a16="http://schemas.microsoft.com/office/drawing/2014/main" id="{41D5F562-C5A6-BA42-848C-18E7F7FAF266}"/>
                </a:ext>
              </a:extLst>
            </p:cNvPr>
            <p:cNvSpPr>
              <a:spLocks noChangeShapeType="1"/>
            </p:cNvSpPr>
            <p:nvPr/>
          </p:nvSpPr>
          <p:spPr bwMode="auto">
            <a:xfrm>
              <a:off x="3519" y="1314"/>
              <a:ext cx="0" cy="24"/>
            </a:xfrm>
            <a:prstGeom prst="line">
              <a:avLst/>
            </a:prstGeom>
            <a:grpFill/>
            <a:ln w="15875">
              <a:solidFill>
                <a:srgbClr val="1670B8"/>
              </a:solid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32" name="Line 287">
              <a:extLst>
                <a:ext uri="{FF2B5EF4-FFF2-40B4-BE49-F238E27FC236}">
                  <a16:creationId xmlns:a16="http://schemas.microsoft.com/office/drawing/2014/main" id="{5B5E95D2-587F-E7FE-5EB1-737B2E196B4E}"/>
                </a:ext>
              </a:extLst>
            </p:cNvPr>
            <p:cNvSpPr>
              <a:spLocks noChangeShapeType="1"/>
            </p:cNvSpPr>
            <p:nvPr/>
          </p:nvSpPr>
          <p:spPr bwMode="auto">
            <a:xfrm>
              <a:off x="3515" y="1314"/>
              <a:ext cx="0" cy="24"/>
            </a:xfrm>
            <a:prstGeom prst="line">
              <a:avLst/>
            </a:prstGeom>
            <a:grpFill/>
            <a:ln w="15875">
              <a:solidFill>
                <a:srgbClr val="1670B8"/>
              </a:solid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33" name="Line 288">
              <a:extLst>
                <a:ext uri="{FF2B5EF4-FFF2-40B4-BE49-F238E27FC236}">
                  <a16:creationId xmlns:a16="http://schemas.microsoft.com/office/drawing/2014/main" id="{1B060C7C-75C8-63F1-705B-11862816756B}"/>
                </a:ext>
              </a:extLst>
            </p:cNvPr>
            <p:cNvSpPr>
              <a:spLocks noChangeShapeType="1"/>
            </p:cNvSpPr>
            <p:nvPr/>
          </p:nvSpPr>
          <p:spPr bwMode="auto">
            <a:xfrm>
              <a:off x="3505" y="1314"/>
              <a:ext cx="0" cy="24"/>
            </a:xfrm>
            <a:prstGeom prst="line">
              <a:avLst/>
            </a:prstGeom>
            <a:grpFill/>
            <a:ln w="15875">
              <a:solidFill>
                <a:srgbClr val="1670B8"/>
              </a:solid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34" name="Line 289">
              <a:extLst>
                <a:ext uri="{FF2B5EF4-FFF2-40B4-BE49-F238E27FC236}">
                  <a16:creationId xmlns:a16="http://schemas.microsoft.com/office/drawing/2014/main" id="{A7EDC9BB-3A36-7A2B-A076-AC26F7B3AA38}"/>
                </a:ext>
              </a:extLst>
            </p:cNvPr>
            <p:cNvSpPr>
              <a:spLocks noChangeShapeType="1"/>
            </p:cNvSpPr>
            <p:nvPr/>
          </p:nvSpPr>
          <p:spPr bwMode="auto">
            <a:xfrm>
              <a:off x="3497" y="1314"/>
              <a:ext cx="0" cy="24"/>
            </a:xfrm>
            <a:prstGeom prst="line">
              <a:avLst/>
            </a:prstGeom>
            <a:grpFill/>
            <a:ln w="15875">
              <a:solidFill>
                <a:srgbClr val="1670B8"/>
              </a:solid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35" name="Line 290">
              <a:extLst>
                <a:ext uri="{FF2B5EF4-FFF2-40B4-BE49-F238E27FC236}">
                  <a16:creationId xmlns:a16="http://schemas.microsoft.com/office/drawing/2014/main" id="{C681E846-37CC-8D6B-9A42-BDAD0AEC634B}"/>
                </a:ext>
              </a:extLst>
            </p:cNvPr>
            <p:cNvSpPr>
              <a:spLocks noChangeShapeType="1"/>
            </p:cNvSpPr>
            <p:nvPr/>
          </p:nvSpPr>
          <p:spPr bwMode="auto">
            <a:xfrm>
              <a:off x="3481" y="1314"/>
              <a:ext cx="0" cy="24"/>
            </a:xfrm>
            <a:prstGeom prst="line">
              <a:avLst/>
            </a:prstGeom>
            <a:grpFill/>
            <a:ln w="15875">
              <a:solidFill>
                <a:srgbClr val="1670B8"/>
              </a:solid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36" name="Line 291">
              <a:extLst>
                <a:ext uri="{FF2B5EF4-FFF2-40B4-BE49-F238E27FC236}">
                  <a16:creationId xmlns:a16="http://schemas.microsoft.com/office/drawing/2014/main" id="{E28516A3-4747-A073-AAE9-76DC40A16403}"/>
                </a:ext>
              </a:extLst>
            </p:cNvPr>
            <p:cNvSpPr>
              <a:spLocks noChangeShapeType="1"/>
            </p:cNvSpPr>
            <p:nvPr/>
          </p:nvSpPr>
          <p:spPr bwMode="auto">
            <a:xfrm>
              <a:off x="3453" y="1302"/>
              <a:ext cx="0" cy="24"/>
            </a:xfrm>
            <a:prstGeom prst="line">
              <a:avLst/>
            </a:prstGeom>
            <a:grpFill/>
            <a:ln w="15875">
              <a:solidFill>
                <a:srgbClr val="1670B8"/>
              </a:solid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37" name="Line 292">
              <a:extLst>
                <a:ext uri="{FF2B5EF4-FFF2-40B4-BE49-F238E27FC236}">
                  <a16:creationId xmlns:a16="http://schemas.microsoft.com/office/drawing/2014/main" id="{6248692D-0E94-49DA-45C1-84441C8356B5}"/>
                </a:ext>
              </a:extLst>
            </p:cNvPr>
            <p:cNvSpPr>
              <a:spLocks noChangeShapeType="1"/>
            </p:cNvSpPr>
            <p:nvPr/>
          </p:nvSpPr>
          <p:spPr bwMode="auto">
            <a:xfrm>
              <a:off x="3449" y="1302"/>
              <a:ext cx="0" cy="24"/>
            </a:xfrm>
            <a:prstGeom prst="line">
              <a:avLst/>
            </a:prstGeom>
            <a:grpFill/>
            <a:ln w="15875">
              <a:solidFill>
                <a:srgbClr val="1670B8"/>
              </a:solid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38" name="Line 293">
              <a:extLst>
                <a:ext uri="{FF2B5EF4-FFF2-40B4-BE49-F238E27FC236}">
                  <a16:creationId xmlns:a16="http://schemas.microsoft.com/office/drawing/2014/main" id="{B7C2B46F-7108-1268-9FA5-49A3DE62C144}"/>
                </a:ext>
              </a:extLst>
            </p:cNvPr>
            <p:cNvSpPr>
              <a:spLocks noChangeShapeType="1"/>
            </p:cNvSpPr>
            <p:nvPr/>
          </p:nvSpPr>
          <p:spPr bwMode="auto">
            <a:xfrm>
              <a:off x="3445" y="1302"/>
              <a:ext cx="0" cy="24"/>
            </a:xfrm>
            <a:prstGeom prst="line">
              <a:avLst/>
            </a:prstGeom>
            <a:grpFill/>
            <a:ln w="15875">
              <a:solidFill>
                <a:srgbClr val="1670B8"/>
              </a:solid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39" name="Line 294">
              <a:extLst>
                <a:ext uri="{FF2B5EF4-FFF2-40B4-BE49-F238E27FC236}">
                  <a16:creationId xmlns:a16="http://schemas.microsoft.com/office/drawing/2014/main" id="{B3A9BA2B-2FB7-6DBE-6BA6-2893B4D56373}"/>
                </a:ext>
              </a:extLst>
            </p:cNvPr>
            <p:cNvSpPr>
              <a:spLocks noChangeShapeType="1"/>
            </p:cNvSpPr>
            <p:nvPr/>
          </p:nvSpPr>
          <p:spPr bwMode="auto">
            <a:xfrm>
              <a:off x="3441" y="1302"/>
              <a:ext cx="0" cy="24"/>
            </a:xfrm>
            <a:prstGeom prst="line">
              <a:avLst/>
            </a:prstGeom>
            <a:grpFill/>
            <a:ln w="15875">
              <a:solidFill>
                <a:srgbClr val="1670B8"/>
              </a:solid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60" name="Line 295">
              <a:extLst>
                <a:ext uri="{FF2B5EF4-FFF2-40B4-BE49-F238E27FC236}">
                  <a16:creationId xmlns:a16="http://schemas.microsoft.com/office/drawing/2014/main" id="{09BF4092-4D21-E7F6-9BFF-D154681648AA}"/>
                </a:ext>
              </a:extLst>
            </p:cNvPr>
            <p:cNvSpPr>
              <a:spLocks noChangeShapeType="1"/>
            </p:cNvSpPr>
            <p:nvPr/>
          </p:nvSpPr>
          <p:spPr bwMode="auto">
            <a:xfrm>
              <a:off x="3429" y="1288"/>
              <a:ext cx="0" cy="22"/>
            </a:xfrm>
            <a:prstGeom prst="line">
              <a:avLst/>
            </a:prstGeom>
            <a:grpFill/>
            <a:ln w="15875">
              <a:solidFill>
                <a:srgbClr val="1670B8"/>
              </a:solid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61" name="Line 296">
              <a:extLst>
                <a:ext uri="{FF2B5EF4-FFF2-40B4-BE49-F238E27FC236}">
                  <a16:creationId xmlns:a16="http://schemas.microsoft.com/office/drawing/2014/main" id="{5BEE3035-5D8E-1783-D160-78018C6517D8}"/>
                </a:ext>
              </a:extLst>
            </p:cNvPr>
            <p:cNvSpPr>
              <a:spLocks noChangeShapeType="1"/>
            </p:cNvSpPr>
            <p:nvPr/>
          </p:nvSpPr>
          <p:spPr bwMode="auto">
            <a:xfrm>
              <a:off x="3425" y="1288"/>
              <a:ext cx="0" cy="22"/>
            </a:xfrm>
            <a:prstGeom prst="line">
              <a:avLst/>
            </a:prstGeom>
            <a:grpFill/>
            <a:ln w="15875">
              <a:solidFill>
                <a:srgbClr val="1670B8"/>
              </a:solid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62" name="Line 297">
              <a:extLst>
                <a:ext uri="{FF2B5EF4-FFF2-40B4-BE49-F238E27FC236}">
                  <a16:creationId xmlns:a16="http://schemas.microsoft.com/office/drawing/2014/main" id="{4D35A2EF-C455-C336-00FF-04798ED203A9}"/>
                </a:ext>
              </a:extLst>
            </p:cNvPr>
            <p:cNvSpPr>
              <a:spLocks noChangeShapeType="1"/>
            </p:cNvSpPr>
            <p:nvPr/>
          </p:nvSpPr>
          <p:spPr bwMode="auto">
            <a:xfrm>
              <a:off x="3421" y="1288"/>
              <a:ext cx="0" cy="22"/>
            </a:xfrm>
            <a:prstGeom prst="line">
              <a:avLst/>
            </a:prstGeom>
            <a:grpFill/>
            <a:ln w="15875">
              <a:solidFill>
                <a:srgbClr val="1670B8"/>
              </a:solid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63" name="Line 298">
              <a:extLst>
                <a:ext uri="{FF2B5EF4-FFF2-40B4-BE49-F238E27FC236}">
                  <a16:creationId xmlns:a16="http://schemas.microsoft.com/office/drawing/2014/main" id="{9C29F6F6-A340-E148-BE48-3A17221906E7}"/>
                </a:ext>
              </a:extLst>
            </p:cNvPr>
            <p:cNvSpPr>
              <a:spLocks noChangeShapeType="1"/>
            </p:cNvSpPr>
            <p:nvPr/>
          </p:nvSpPr>
          <p:spPr bwMode="auto">
            <a:xfrm>
              <a:off x="3403" y="1276"/>
              <a:ext cx="0" cy="22"/>
            </a:xfrm>
            <a:prstGeom prst="line">
              <a:avLst/>
            </a:prstGeom>
            <a:grpFill/>
            <a:ln w="15875">
              <a:solidFill>
                <a:srgbClr val="1670B8"/>
              </a:solid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64" name="Line 299">
              <a:extLst>
                <a:ext uri="{FF2B5EF4-FFF2-40B4-BE49-F238E27FC236}">
                  <a16:creationId xmlns:a16="http://schemas.microsoft.com/office/drawing/2014/main" id="{7F54930F-01F5-C031-8F78-A607931E1357}"/>
                </a:ext>
              </a:extLst>
            </p:cNvPr>
            <p:cNvSpPr>
              <a:spLocks noChangeShapeType="1"/>
            </p:cNvSpPr>
            <p:nvPr/>
          </p:nvSpPr>
          <p:spPr bwMode="auto">
            <a:xfrm>
              <a:off x="3375" y="1266"/>
              <a:ext cx="0" cy="22"/>
            </a:xfrm>
            <a:prstGeom prst="line">
              <a:avLst/>
            </a:prstGeom>
            <a:grpFill/>
            <a:ln w="15875">
              <a:solidFill>
                <a:srgbClr val="1670B8"/>
              </a:solid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65" name="Line 300">
              <a:extLst>
                <a:ext uri="{FF2B5EF4-FFF2-40B4-BE49-F238E27FC236}">
                  <a16:creationId xmlns:a16="http://schemas.microsoft.com/office/drawing/2014/main" id="{41F21706-1DDF-317A-CC4F-DE8A476ED5C8}"/>
                </a:ext>
              </a:extLst>
            </p:cNvPr>
            <p:cNvSpPr>
              <a:spLocks noChangeShapeType="1"/>
            </p:cNvSpPr>
            <p:nvPr/>
          </p:nvSpPr>
          <p:spPr bwMode="auto">
            <a:xfrm>
              <a:off x="3371" y="1266"/>
              <a:ext cx="0" cy="22"/>
            </a:xfrm>
            <a:prstGeom prst="line">
              <a:avLst/>
            </a:prstGeom>
            <a:grpFill/>
            <a:ln w="15875">
              <a:solidFill>
                <a:srgbClr val="1670B8"/>
              </a:solid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66" name="Line 301">
              <a:extLst>
                <a:ext uri="{FF2B5EF4-FFF2-40B4-BE49-F238E27FC236}">
                  <a16:creationId xmlns:a16="http://schemas.microsoft.com/office/drawing/2014/main" id="{07989714-255E-933C-9446-7150470D4BCE}"/>
                </a:ext>
              </a:extLst>
            </p:cNvPr>
            <p:cNvSpPr>
              <a:spLocks noChangeShapeType="1"/>
            </p:cNvSpPr>
            <p:nvPr/>
          </p:nvSpPr>
          <p:spPr bwMode="auto">
            <a:xfrm>
              <a:off x="3363" y="1266"/>
              <a:ext cx="0" cy="22"/>
            </a:xfrm>
            <a:prstGeom prst="line">
              <a:avLst/>
            </a:prstGeom>
            <a:grpFill/>
            <a:ln w="15875">
              <a:solidFill>
                <a:srgbClr val="1670B8"/>
              </a:solid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67" name="Line 302">
              <a:extLst>
                <a:ext uri="{FF2B5EF4-FFF2-40B4-BE49-F238E27FC236}">
                  <a16:creationId xmlns:a16="http://schemas.microsoft.com/office/drawing/2014/main" id="{F606E5B1-3F5E-0C1A-711E-29F0BE027629}"/>
                </a:ext>
              </a:extLst>
            </p:cNvPr>
            <p:cNvSpPr>
              <a:spLocks noChangeShapeType="1"/>
            </p:cNvSpPr>
            <p:nvPr/>
          </p:nvSpPr>
          <p:spPr bwMode="auto">
            <a:xfrm>
              <a:off x="3351" y="1266"/>
              <a:ext cx="0" cy="22"/>
            </a:xfrm>
            <a:prstGeom prst="line">
              <a:avLst/>
            </a:prstGeom>
            <a:grpFill/>
            <a:ln w="15875">
              <a:solidFill>
                <a:srgbClr val="1670B8"/>
              </a:solid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68" name="Line 303">
              <a:extLst>
                <a:ext uri="{FF2B5EF4-FFF2-40B4-BE49-F238E27FC236}">
                  <a16:creationId xmlns:a16="http://schemas.microsoft.com/office/drawing/2014/main" id="{C2460394-0365-4B30-A4CA-A6CA949E2788}"/>
                </a:ext>
              </a:extLst>
            </p:cNvPr>
            <p:cNvSpPr>
              <a:spLocks noChangeShapeType="1"/>
            </p:cNvSpPr>
            <p:nvPr/>
          </p:nvSpPr>
          <p:spPr bwMode="auto">
            <a:xfrm>
              <a:off x="3343" y="1266"/>
              <a:ext cx="0" cy="22"/>
            </a:xfrm>
            <a:prstGeom prst="line">
              <a:avLst/>
            </a:prstGeom>
            <a:grpFill/>
            <a:ln w="15875">
              <a:solidFill>
                <a:srgbClr val="1670B8"/>
              </a:solid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69" name="Line 304">
              <a:extLst>
                <a:ext uri="{FF2B5EF4-FFF2-40B4-BE49-F238E27FC236}">
                  <a16:creationId xmlns:a16="http://schemas.microsoft.com/office/drawing/2014/main" id="{970675BF-2907-353A-6653-6D48ED6307A0}"/>
                </a:ext>
              </a:extLst>
            </p:cNvPr>
            <p:cNvSpPr>
              <a:spLocks noChangeShapeType="1"/>
            </p:cNvSpPr>
            <p:nvPr/>
          </p:nvSpPr>
          <p:spPr bwMode="auto">
            <a:xfrm>
              <a:off x="3335" y="1266"/>
              <a:ext cx="0" cy="22"/>
            </a:xfrm>
            <a:prstGeom prst="line">
              <a:avLst/>
            </a:prstGeom>
            <a:grpFill/>
            <a:ln w="15875">
              <a:solidFill>
                <a:srgbClr val="1670B8"/>
              </a:solid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70" name="Line 305">
              <a:extLst>
                <a:ext uri="{FF2B5EF4-FFF2-40B4-BE49-F238E27FC236}">
                  <a16:creationId xmlns:a16="http://schemas.microsoft.com/office/drawing/2014/main" id="{CA425A5D-24C3-8AFB-A37F-23A8153AE894}"/>
                </a:ext>
              </a:extLst>
            </p:cNvPr>
            <p:cNvSpPr>
              <a:spLocks noChangeShapeType="1"/>
            </p:cNvSpPr>
            <p:nvPr/>
          </p:nvSpPr>
          <p:spPr bwMode="auto">
            <a:xfrm>
              <a:off x="3307" y="1246"/>
              <a:ext cx="0" cy="22"/>
            </a:xfrm>
            <a:prstGeom prst="line">
              <a:avLst/>
            </a:prstGeom>
            <a:grpFill/>
            <a:ln w="15875">
              <a:solidFill>
                <a:srgbClr val="1670B8"/>
              </a:solid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71" name="Line 306">
              <a:extLst>
                <a:ext uri="{FF2B5EF4-FFF2-40B4-BE49-F238E27FC236}">
                  <a16:creationId xmlns:a16="http://schemas.microsoft.com/office/drawing/2014/main" id="{105591F9-A579-1540-8EAB-B464714D70B8}"/>
                </a:ext>
              </a:extLst>
            </p:cNvPr>
            <p:cNvSpPr>
              <a:spLocks noChangeShapeType="1"/>
            </p:cNvSpPr>
            <p:nvPr/>
          </p:nvSpPr>
          <p:spPr bwMode="auto">
            <a:xfrm>
              <a:off x="3301" y="1242"/>
              <a:ext cx="0" cy="22"/>
            </a:xfrm>
            <a:prstGeom prst="line">
              <a:avLst/>
            </a:prstGeom>
            <a:grpFill/>
            <a:ln w="15875">
              <a:solidFill>
                <a:srgbClr val="1670B8"/>
              </a:solid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72" name="Line 307">
              <a:extLst>
                <a:ext uri="{FF2B5EF4-FFF2-40B4-BE49-F238E27FC236}">
                  <a16:creationId xmlns:a16="http://schemas.microsoft.com/office/drawing/2014/main" id="{BEFFC9E8-6D0C-BEBA-6303-DD7EEAF7DA9C}"/>
                </a:ext>
              </a:extLst>
            </p:cNvPr>
            <p:cNvSpPr>
              <a:spLocks noChangeShapeType="1"/>
            </p:cNvSpPr>
            <p:nvPr/>
          </p:nvSpPr>
          <p:spPr bwMode="auto">
            <a:xfrm>
              <a:off x="3299" y="1236"/>
              <a:ext cx="0" cy="24"/>
            </a:xfrm>
            <a:prstGeom prst="line">
              <a:avLst/>
            </a:prstGeom>
            <a:grpFill/>
            <a:ln w="15875">
              <a:solidFill>
                <a:srgbClr val="1670B8"/>
              </a:solid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73" name="Line 308">
              <a:extLst>
                <a:ext uri="{FF2B5EF4-FFF2-40B4-BE49-F238E27FC236}">
                  <a16:creationId xmlns:a16="http://schemas.microsoft.com/office/drawing/2014/main" id="{2048B528-0342-D744-9558-8A5FF00041AD}"/>
                </a:ext>
              </a:extLst>
            </p:cNvPr>
            <p:cNvSpPr>
              <a:spLocks noChangeShapeType="1"/>
            </p:cNvSpPr>
            <p:nvPr/>
          </p:nvSpPr>
          <p:spPr bwMode="auto">
            <a:xfrm>
              <a:off x="3279" y="1226"/>
              <a:ext cx="0" cy="24"/>
            </a:xfrm>
            <a:prstGeom prst="line">
              <a:avLst/>
            </a:prstGeom>
            <a:grpFill/>
            <a:ln w="15875">
              <a:solidFill>
                <a:srgbClr val="1670B8"/>
              </a:solid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74" name="Line 309">
              <a:extLst>
                <a:ext uri="{FF2B5EF4-FFF2-40B4-BE49-F238E27FC236}">
                  <a16:creationId xmlns:a16="http://schemas.microsoft.com/office/drawing/2014/main" id="{171A17EA-C477-9FF7-DF92-4E7681CA89E1}"/>
                </a:ext>
              </a:extLst>
            </p:cNvPr>
            <p:cNvSpPr>
              <a:spLocks noChangeShapeType="1"/>
            </p:cNvSpPr>
            <p:nvPr/>
          </p:nvSpPr>
          <p:spPr bwMode="auto">
            <a:xfrm>
              <a:off x="3265" y="1220"/>
              <a:ext cx="0" cy="22"/>
            </a:xfrm>
            <a:prstGeom prst="line">
              <a:avLst/>
            </a:prstGeom>
            <a:grpFill/>
            <a:ln w="15875">
              <a:solidFill>
                <a:srgbClr val="1670B8"/>
              </a:solid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75" name="Line 310">
              <a:extLst>
                <a:ext uri="{FF2B5EF4-FFF2-40B4-BE49-F238E27FC236}">
                  <a16:creationId xmlns:a16="http://schemas.microsoft.com/office/drawing/2014/main" id="{9FD58CB2-F22A-8630-910B-EDF6EED86297}"/>
                </a:ext>
              </a:extLst>
            </p:cNvPr>
            <p:cNvSpPr>
              <a:spLocks noChangeShapeType="1"/>
            </p:cNvSpPr>
            <p:nvPr/>
          </p:nvSpPr>
          <p:spPr bwMode="auto">
            <a:xfrm>
              <a:off x="3257" y="1220"/>
              <a:ext cx="0" cy="22"/>
            </a:xfrm>
            <a:prstGeom prst="line">
              <a:avLst/>
            </a:prstGeom>
            <a:grpFill/>
            <a:ln w="15875">
              <a:solidFill>
                <a:srgbClr val="1670B8"/>
              </a:solid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76" name="Line 311">
              <a:extLst>
                <a:ext uri="{FF2B5EF4-FFF2-40B4-BE49-F238E27FC236}">
                  <a16:creationId xmlns:a16="http://schemas.microsoft.com/office/drawing/2014/main" id="{514D7D90-2C69-D4C5-EA75-72CFE7F65566}"/>
                </a:ext>
              </a:extLst>
            </p:cNvPr>
            <p:cNvSpPr>
              <a:spLocks noChangeShapeType="1"/>
            </p:cNvSpPr>
            <p:nvPr/>
          </p:nvSpPr>
          <p:spPr bwMode="auto">
            <a:xfrm>
              <a:off x="3233" y="1216"/>
              <a:ext cx="0" cy="24"/>
            </a:xfrm>
            <a:prstGeom prst="line">
              <a:avLst/>
            </a:prstGeom>
            <a:grpFill/>
            <a:ln w="15875">
              <a:solidFill>
                <a:srgbClr val="1670B8"/>
              </a:solid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77" name="Line 312">
              <a:extLst>
                <a:ext uri="{FF2B5EF4-FFF2-40B4-BE49-F238E27FC236}">
                  <a16:creationId xmlns:a16="http://schemas.microsoft.com/office/drawing/2014/main" id="{BA4122BA-4349-9AF1-41B3-8B921DA2CFAA}"/>
                </a:ext>
              </a:extLst>
            </p:cNvPr>
            <p:cNvSpPr>
              <a:spLocks noChangeShapeType="1"/>
            </p:cNvSpPr>
            <p:nvPr/>
          </p:nvSpPr>
          <p:spPr bwMode="auto">
            <a:xfrm>
              <a:off x="3225" y="1216"/>
              <a:ext cx="0" cy="24"/>
            </a:xfrm>
            <a:prstGeom prst="line">
              <a:avLst/>
            </a:prstGeom>
            <a:grpFill/>
            <a:ln w="15875">
              <a:solidFill>
                <a:srgbClr val="1670B8"/>
              </a:solid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78" name="Line 313">
              <a:extLst>
                <a:ext uri="{FF2B5EF4-FFF2-40B4-BE49-F238E27FC236}">
                  <a16:creationId xmlns:a16="http://schemas.microsoft.com/office/drawing/2014/main" id="{8BACD4FE-F8A5-6249-21B7-32B65584E182}"/>
                </a:ext>
              </a:extLst>
            </p:cNvPr>
            <p:cNvSpPr>
              <a:spLocks noChangeShapeType="1"/>
            </p:cNvSpPr>
            <p:nvPr/>
          </p:nvSpPr>
          <p:spPr bwMode="auto">
            <a:xfrm>
              <a:off x="3223" y="1210"/>
              <a:ext cx="0" cy="24"/>
            </a:xfrm>
            <a:prstGeom prst="line">
              <a:avLst/>
            </a:prstGeom>
            <a:grpFill/>
            <a:ln w="15875">
              <a:solidFill>
                <a:srgbClr val="1670B8"/>
              </a:solid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79" name="Line 314">
              <a:extLst>
                <a:ext uri="{FF2B5EF4-FFF2-40B4-BE49-F238E27FC236}">
                  <a16:creationId xmlns:a16="http://schemas.microsoft.com/office/drawing/2014/main" id="{32EFB511-AAF6-EAEA-FA2F-B1F456BF6162}"/>
                </a:ext>
              </a:extLst>
            </p:cNvPr>
            <p:cNvSpPr>
              <a:spLocks noChangeShapeType="1"/>
            </p:cNvSpPr>
            <p:nvPr/>
          </p:nvSpPr>
          <p:spPr bwMode="auto">
            <a:xfrm>
              <a:off x="2369" y="932"/>
              <a:ext cx="0" cy="24"/>
            </a:xfrm>
            <a:prstGeom prst="line">
              <a:avLst/>
            </a:prstGeom>
            <a:grpFill/>
            <a:ln w="15875">
              <a:solidFill>
                <a:srgbClr val="1670B8"/>
              </a:solid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80" name="Line 315">
              <a:extLst>
                <a:ext uri="{FF2B5EF4-FFF2-40B4-BE49-F238E27FC236}">
                  <a16:creationId xmlns:a16="http://schemas.microsoft.com/office/drawing/2014/main" id="{6631DF1B-9034-BB84-E5B4-CB3F165C71F0}"/>
                </a:ext>
              </a:extLst>
            </p:cNvPr>
            <p:cNvSpPr>
              <a:spLocks noChangeShapeType="1"/>
            </p:cNvSpPr>
            <p:nvPr/>
          </p:nvSpPr>
          <p:spPr bwMode="auto">
            <a:xfrm>
              <a:off x="2281" y="914"/>
              <a:ext cx="0" cy="24"/>
            </a:xfrm>
            <a:prstGeom prst="line">
              <a:avLst/>
            </a:prstGeom>
            <a:grpFill/>
            <a:ln w="15875">
              <a:solidFill>
                <a:srgbClr val="1670B8"/>
              </a:solid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81" name="Line 316">
              <a:extLst>
                <a:ext uri="{FF2B5EF4-FFF2-40B4-BE49-F238E27FC236}">
                  <a16:creationId xmlns:a16="http://schemas.microsoft.com/office/drawing/2014/main" id="{E5D355FF-C612-B0AF-1302-01F49F991B97}"/>
                </a:ext>
              </a:extLst>
            </p:cNvPr>
            <p:cNvSpPr>
              <a:spLocks noChangeShapeType="1"/>
            </p:cNvSpPr>
            <p:nvPr/>
          </p:nvSpPr>
          <p:spPr bwMode="auto">
            <a:xfrm>
              <a:off x="1805" y="770"/>
              <a:ext cx="0" cy="22"/>
            </a:xfrm>
            <a:prstGeom prst="line">
              <a:avLst/>
            </a:prstGeom>
            <a:grpFill/>
            <a:ln w="15875">
              <a:solidFill>
                <a:srgbClr val="1670B8"/>
              </a:solid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82" name="Line 317">
              <a:extLst>
                <a:ext uri="{FF2B5EF4-FFF2-40B4-BE49-F238E27FC236}">
                  <a16:creationId xmlns:a16="http://schemas.microsoft.com/office/drawing/2014/main" id="{889DB97B-5BAE-7DBC-113E-FFA3A12F8294}"/>
                </a:ext>
              </a:extLst>
            </p:cNvPr>
            <p:cNvSpPr>
              <a:spLocks noChangeShapeType="1"/>
            </p:cNvSpPr>
            <p:nvPr/>
          </p:nvSpPr>
          <p:spPr bwMode="auto">
            <a:xfrm>
              <a:off x="1747" y="756"/>
              <a:ext cx="0" cy="24"/>
            </a:xfrm>
            <a:prstGeom prst="line">
              <a:avLst/>
            </a:prstGeom>
            <a:grpFill/>
            <a:ln w="15875">
              <a:solidFill>
                <a:srgbClr val="1670B8"/>
              </a:solid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83" name="Line 318">
              <a:extLst>
                <a:ext uri="{FF2B5EF4-FFF2-40B4-BE49-F238E27FC236}">
                  <a16:creationId xmlns:a16="http://schemas.microsoft.com/office/drawing/2014/main" id="{7E66D279-A9AF-4AD5-ADEB-3440C1AAF7F4}"/>
                </a:ext>
              </a:extLst>
            </p:cNvPr>
            <p:cNvSpPr>
              <a:spLocks noChangeShapeType="1"/>
            </p:cNvSpPr>
            <p:nvPr/>
          </p:nvSpPr>
          <p:spPr bwMode="auto">
            <a:xfrm>
              <a:off x="1724" y="756"/>
              <a:ext cx="0" cy="24"/>
            </a:xfrm>
            <a:prstGeom prst="line">
              <a:avLst/>
            </a:prstGeom>
            <a:grpFill/>
            <a:ln w="15875">
              <a:solidFill>
                <a:srgbClr val="1670B8"/>
              </a:solid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84" name="Line 319">
              <a:extLst>
                <a:ext uri="{FF2B5EF4-FFF2-40B4-BE49-F238E27FC236}">
                  <a16:creationId xmlns:a16="http://schemas.microsoft.com/office/drawing/2014/main" id="{1C00B083-55ED-3463-7CAB-9B31B5665C5E}"/>
                </a:ext>
              </a:extLst>
            </p:cNvPr>
            <p:cNvSpPr>
              <a:spLocks noChangeShapeType="1"/>
            </p:cNvSpPr>
            <p:nvPr/>
          </p:nvSpPr>
          <p:spPr bwMode="auto">
            <a:xfrm>
              <a:off x="1230" y="680"/>
              <a:ext cx="0" cy="24"/>
            </a:xfrm>
            <a:prstGeom prst="line">
              <a:avLst/>
            </a:prstGeom>
            <a:grpFill/>
            <a:ln w="15875">
              <a:solidFill>
                <a:srgbClr val="1670B8"/>
              </a:solid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85" name="Line 320">
              <a:extLst>
                <a:ext uri="{FF2B5EF4-FFF2-40B4-BE49-F238E27FC236}">
                  <a16:creationId xmlns:a16="http://schemas.microsoft.com/office/drawing/2014/main" id="{EA81D6A9-1D72-9E0D-1018-EFFFD1546B7B}"/>
                </a:ext>
              </a:extLst>
            </p:cNvPr>
            <p:cNvSpPr>
              <a:spLocks noChangeShapeType="1"/>
            </p:cNvSpPr>
            <p:nvPr/>
          </p:nvSpPr>
          <p:spPr bwMode="auto">
            <a:xfrm>
              <a:off x="1016" y="622"/>
              <a:ext cx="0" cy="24"/>
            </a:xfrm>
            <a:prstGeom prst="line">
              <a:avLst/>
            </a:prstGeom>
            <a:grpFill/>
            <a:ln w="15875">
              <a:solidFill>
                <a:srgbClr val="1670B8"/>
              </a:solid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86" name="Line 321">
              <a:extLst>
                <a:ext uri="{FF2B5EF4-FFF2-40B4-BE49-F238E27FC236}">
                  <a16:creationId xmlns:a16="http://schemas.microsoft.com/office/drawing/2014/main" id="{39A14676-246A-F626-7E6C-D3C879B892DB}"/>
                </a:ext>
              </a:extLst>
            </p:cNvPr>
            <p:cNvSpPr>
              <a:spLocks noChangeShapeType="1"/>
            </p:cNvSpPr>
            <p:nvPr/>
          </p:nvSpPr>
          <p:spPr bwMode="auto">
            <a:xfrm>
              <a:off x="898" y="584"/>
              <a:ext cx="0" cy="24"/>
            </a:xfrm>
            <a:prstGeom prst="line">
              <a:avLst/>
            </a:prstGeom>
            <a:grpFill/>
            <a:ln w="15875">
              <a:solidFill>
                <a:srgbClr val="1670B8"/>
              </a:solid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87" name="Line 322">
              <a:extLst>
                <a:ext uri="{FF2B5EF4-FFF2-40B4-BE49-F238E27FC236}">
                  <a16:creationId xmlns:a16="http://schemas.microsoft.com/office/drawing/2014/main" id="{977ED384-9210-6EB9-8D42-71DD11338A9E}"/>
                </a:ext>
              </a:extLst>
            </p:cNvPr>
            <p:cNvSpPr>
              <a:spLocks noChangeShapeType="1"/>
            </p:cNvSpPr>
            <p:nvPr/>
          </p:nvSpPr>
          <p:spPr bwMode="auto">
            <a:xfrm>
              <a:off x="876" y="572"/>
              <a:ext cx="0" cy="22"/>
            </a:xfrm>
            <a:prstGeom prst="line">
              <a:avLst/>
            </a:prstGeom>
            <a:grpFill/>
            <a:ln w="15875">
              <a:solidFill>
                <a:srgbClr val="1670B8"/>
              </a:solid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88" name="Line 323">
              <a:extLst>
                <a:ext uri="{FF2B5EF4-FFF2-40B4-BE49-F238E27FC236}">
                  <a16:creationId xmlns:a16="http://schemas.microsoft.com/office/drawing/2014/main" id="{C1087DD0-1458-B734-F104-889398D89D25}"/>
                </a:ext>
              </a:extLst>
            </p:cNvPr>
            <p:cNvSpPr>
              <a:spLocks noChangeShapeType="1"/>
            </p:cNvSpPr>
            <p:nvPr/>
          </p:nvSpPr>
          <p:spPr bwMode="auto">
            <a:xfrm>
              <a:off x="808" y="552"/>
              <a:ext cx="0" cy="24"/>
            </a:xfrm>
            <a:prstGeom prst="line">
              <a:avLst/>
            </a:prstGeom>
            <a:grpFill/>
            <a:ln w="15875">
              <a:solidFill>
                <a:srgbClr val="1670B8"/>
              </a:solid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89" name="Line 324">
              <a:extLst>
                <a:ext uri="{FF2B5EF4-FFF2-40B4-BE49-F238E27FC236}">
                  <a16:creationId xmlns:a16="http://schemas.microsoft.com/office/drawing/2014/main" id="{ABB12C9D-EA2E-9BAF-7D70-446013BAC9DA}"/>
                </a:ext>
              </a:extLst>
            </p:cNvPr>
            <p:cNvSpPr>
              <a:spLocks noChangeShapeType="1"/>
            </p:cNvSpPr>
            <p:nvPr/>
          </p:nvSpPr>
          <p:spPr bwMode="auto">
            <a:xfrm>
              <a:off x="804" y="552"/>
              <a:ext cx="0" cy="24"/>
            </a:xfrm>
            <a:prstGeom prst="line">
              <a:avLst/>
            </a:prstGeom>
            <a:grpFill/>
            <a:ln w="15875">
              <a:solidFill>
                <a:srgbClr val="1670B8"/>
              </a:solid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90" name="Line 325">
              <a:extLst>
                <a:ext uri="{FF2B5EF4-FFF2-40B4-BE49-F238E27FC236}">
                  <a16:creationId xmlns:a16="http://schemas.microsoft.com/office/drawing/2014/main" id="{4BB85A37-3436-2972-FAC4-E3CF92715CC4}"/>
                </a:ext>
              </a:extLst>
            </p:cNvPr>
            <p:cNvSpPr>
              <a:spLocks noChangeShapeType="1"/>
            </p:cNvSpPr>
            <p:nvPr/>
          </p:nvSpPr>
          <p:spPr bwMode="auto">
            <a:xfrm>
              <a:off x="800" y="552"/>
              <a:ext cx="0" cy="24"/>
            </a:xfrm>
            <a:prstGeom prst="line">
              <a:avLst/>
            </a:prstGeom>
            <a:grpFill/>
            <a:ln w="15875">
              <a:solidFill>
                <a:srgbClr val="1670B8"/>
              </a:solid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91" name="Line 326">
              <a:extLst>
                <a:ext uri="{FF2B5EF4-FFF2-40B4-BE49-F238E27FC236}">
                  <a16:creationId xmlns:a16="http://schemas.microsoft.com/office/drawing/2014/main" id="{751E3FD9-5A76-DA81-90CD-5ABFA092ACBE}"/>
                </a:ext>
              </a:extLst>
            </p:cNvPr>
            <p:cNvSpPr>
              <a:spLocks noChangeShapeType="1"/>
            </p:cNvSpPr>
            <p:nvPr/>
          </p:nvSpPr>
          <p:spPr bwMode="auto">
            <a:xfrm>
              <a:off x="788" y="550"/>
              <a:ext cx="0" cy="24"/>
            </a:xfrm>
            <a:prstGeom prst="line">
              <a:avLst/>
            </a:prstGeom>
            <a:grpFill/>
            <a:ln w="15875">
              <a:solidFill>
                <a:srgbClr val="1670B8"/>
              </a:solid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92" name="Line 327">
              <a:extLst>
                <a:ext uri="{FF2B5EF4-FFF2-40B4-BE49-F238E27FC236}">
                  <a16:creationId xmlns:a16="http://schemas.microsoft.com/office/drawing/2014/main" id="{416997FF-7A31-993A-34D2-EFE5CAB47D0C}"/>
                </a:ext>
              </a:extLst>
            </p:cNvPr>
            <p:cNvSpPr>
              <a:spLocks noChangeShapeType="1"/>
            </p:cNvSpPr>
            <p:nvPr/>
          </p:nvSpPr>
          <p:spPr bwMode="auto">
            <a:xfrm>
              <a:off x="788" y="552"/>
              <a:ext cx="0" cy="24"/>
            </a:xfrm>
            <a:prstGeom prst="line">
              <a:avLst/>
            </a:prstGeom>
            <a:grpFill/>
            <a:ln w="15875">
              <a:solidFill>
                <a:srgbClr val="1670B8"/>
              </a:solid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93" name="Line 328">
              <a:extLst>
                <a:ext uri="{FF2B5EF4-FFF2-40B4-BE49-F238E27FC236}">
                  <a16:creationId xmlns:a16="http://schemas.microsoft.com/office/drawing/2014/main" id="{376B51A8-4962-15D8-9339-AA6AFFF5B7A9}"/>
                </a:ext>
              </a:extLst>
            </p:cNvPr>
            <p:cNvSpPr>
              <a:spLocks noChangeShapeType="1"/>
            </p:cNvSpPr>
            <p:nvPr/>
          </p:nvSpPr>
          <p:spPr bwMode="auto">
            <a:xfrm>
              <a:off x="2289" y="914"/>
              <a:ext cx="0" cy="24"/>
            </a:xfrm>
            <a:prstGeom prst="line">
              <a:avLst/>
            </a:prstGeom>
            <a:grpFill/>
            <a:ln w="15875">
              <a:solidFill>
                <a:srgbClr val="1670B8"/>
              </a:solid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94" name="Line 329">
              <a:extLst>
                <a:ext uri="{FF2B5EF4-FFF2-40B4-BE49-F238E27FC236}">
                  <a16:creationId xmlns:a16="http://schemas.microsoft.com/office/drawing/2014/main" id="{6217E49E-51B0-A6B7-0911-906FC5D51F1F}"/>
                </a:ext>
              </a:extLst>
            </p:cNvPr>
            <p:cNvSpPr>
              <a:spLocks noChangeShapeType="1"/>
            </p:cNvSpPr>
            <p:nvPr/>
          </p:nvSpPr>
          <p:spPr bwMode="auto">
            <a:xfrm>
              <a:off x="4002" y="1394"/>
              <a:ext cx="0" cy="22"/>
            </a:xfrm>
            <a:prstGeom prst="line">
              <a:avLst/>
            </a:prstGeom>
            <a:grpFill/>
            <a:ln w="15875">
              <a:solidFill>
                <a:srgbClr val="1670B8"/>
              </a:solid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95" name="Line 330">
              <a:extLst>
                <a:ext uri="{FF2B5EF4-FFF2-40B4-BE49-F238E27FC236}">
                  <a16:creationId xmlns:a16="http://schemas.microsoft.com/office/drawing/2014/main" id="{3DCF3A46-B29A-DD79-EEC4-E8F0DA293EFB}"/>
                </a:ext>
              </a:extLst>
            </p:cNvPr>
            <p:cNvSpPr>
              <a:spLocks noChangeShapeType="1"/>
            </p:cNvSpPr>
            <p:nvPr/>
          </p:nvSpPr>
          <p:spPr bwMode="auto">
            <a:xfrm>
              <a:off x="4108" y="1424"/>
              <a:ext cx="0" cy="22"/>
            </a:xfrm>
            <a:prstGeom prst="line">
              <a:avLst/>
            </a:prstGeom>
            <a:grpFill/>
            <a:ln w="15875">
              <a:solidFill>
                <a:srgbClr val="1670B8"/>
              </a:solid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16" name="Line 331">
              <a:extLst>
                <a:ext uri="{FF2B5EF4-FFF2-40B4-BE49-F238E27FC236}">
                  <a16:creationId xmlns:a16="http://schemas.microsoft.com/office/drawing/2014/main" id="{60DE41DD-28F7-DC5A-0690-63487C760C1B}"/>
                </a:ext>
              </a:extLst>
            </p:cNvPr>
            <p:cNvSpPr>
              <a:spLocks noChangeShapeType="1"/>
            </p:cNvSpPr>
            <p:nvPr/>
          </p:nvSpPr>
          <p:spPr bwMode="auto">
            <a:xfrm>
              <a:off x="4294" y="1478"/>
              <a:ext cx="0" cy="24"/>
            </a:xfrm>
            <a:prstGeom prst="line">
              <a:avLst/>
            </a:prstGeom>
            <a:grpFill/>
            <a:ln w="15875">
              <a:solidFill>
                <a:srgbClr val="1670B8"/>
              </a:solid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17" name="Line 332">
              <a:extLst>
                <a:ext uri="{FF2B5EF4-FFF2-40B4-BE49-F238E27FC236}">
                  <a16:creationId xmlns:a16="http://schemas.microsoft.com/office/drawing/2014/main" id="{F8AEED24-956F-E1B5-7152-430FEED2E26A}"/>
                </a:ext>
              </a:extLst>
            </p:cNvPr>
            <p:cNvSpPr>
              <a:spLocks noChangeShapeType="1"/>
            </p:cNvSpPr>
            <p:nvPr/>
          </p:nvSpPr>
          <p:spPr bwMode="auto">
            <a:xfrm>
              <a:off x="4290" y="1478"/>
              <a:ext cx="0" cy="24"/>
            </a:xfrm>
            <a:prstGeom prst="line">
              <a:avLst/>
            </a:prstGeom>
            <a:grpFill/>
            <a:ln w="15875">
              <a:solidFill>
                <a:srgbClr val="1670B8"/>
              </a:solid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grpSp>
      <p:cxnSp>
        <p:nvCxnSpPr>
          <p:cNvPr id="4619" name="Straight Connector 4618">
            <a:extLst>
              <a:ext uri="{FF2B5EF4-FFF2-40B4-BE49-F238E27FC236}">
                <a16:creationId xmlns:a16="http://schemas.microsoft.com/office/drawing/2014/main" id="{262436FA-C9BE-6118-BB2C-82FAC62DB4EE}"/>
              </a:ext>
            </a:extLst>
          </p:cNvPr>
          <p:cNvCxnSpPr>
            <a:cxnSpLocks/>
          </p:cNvCxnSpPr>
          <p:nvPr/>
        </p:nvCxnSpPr>
        <p:spPr>
          <a:xfrm flipH="1">
            <a:off x="1471404" y="3045567"/>
            <a:ext cx="10250657" cy="0"/>
          </a:xfrm>
          <a:prstGeom prst="line">
            <a:avLst/>
          </a:prstGeom>
          <a:noFill/>
          <a:ln w="9525" cap="flat" cmpd="sng" algn="ctr">
            <a:solidFill>
              <a:sysClr val="windowText" lastClr="000000"/>
            </a:solidFill>
            <a:prstDash val="sysDash"/>
            <a:miter lim="800000"/>
          </a:ln>
          <a:effectLst/>
        </p:spPr>
      </p:cxnSp>
      <p:sp>
        <p:nvSpPr>
          <p:cNvPr id="4620" name="TextBox 4619">
            <a:extLst>
              <a:ext uri="{FF2B5EF4-FFF2-40B4-BE49-F238E27FC236}">
                <a16:creationId xmlns:a16="http://schemas.microsoft.com/office/drawing/2014/main" id="{7DAD437D-3EE7-7C80-37BE-DFBD33D4AF80}"/>
              </a:ext>
            </a:extLst>
          </p:cNvPr>
          <p:cNvSpPr txBox="1"/>
          <p:nvPr/>
        </p:nvSpPr>
        <p:spPr>
          <a:xfrm>
            <a:off x="929985" y="5905916"/>
            <a:ext cx="10332031" cy="256545"/>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067" b="1" i="1" u="none" strike="noStrike" kern="1200" cap="none" spc="0" normalizeH="0" baseline="0" noProof="0">
                <a:ln>
                  <a:noFill/>
                </a:ln>
                <a:solidFill>
                  <a:prstClr val="black"/>
                </a:solidFill>
                <a:effectLst/>
                <a:uLnTx/>
                <a:uFillTx/>
                <a:latin typeface="Arial"/>
                <a:ea typeface="+mn-ea"/>
                <a:cs typeface="Arial"/>
                <a:sym typeface="Arial"/>
              </a:rPr>
              <a:t>*Based on an exponential distribution assumption of OS in both arms, the improvement in median OS is projected to exceed 1 year.</a:t>
            </a:r>
          </a:p>
        </p:txBody>
      </p:sp>
      <p:sp>
        <p:nvSpPr>
          <p:cNvPr id="4621" name="TextBox 4620">
            <a:extLst>
              <a:ext uri="{FF2B5EF4-FFF2-40B4-BE49-F238E27FC236}">
                <a16:creationId xmlns:a16="http://schemas.microsoft.com/office/drawing/2014/main" id="{A81DCC71-06A4-946B-3EFC-69921F44164D}"/>
              </a:ext>
            </a:extLst>
          </p:cNvPr>
          <p:cNvSpPr txBox="1"/>
          <p:nvPr/>
        </p:nvSpPr>
        <p:spPr>
          <a:xfrm>
            <a:off x="1485532" y="4788868"/>
            <a:ext cx="6096000" cy="318100"/>
          </a:xfrm>
          <a:prstGeom prst="rect">
            <a:avLst/>
          </a:prstGeom>
          <a:noFill/>
        </p:spPr>
        <p:txBody>
          <a:bodyPr wrap="square">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467" b="1" i="1" u="none" strike="noStrike" kern="0" cap="none" spc="0" normalizeH="0" baseline="0" noProof="0">
                <a:ln>
                  <a:noFill/>
                </a:ln>
                <a:solidFill>
                  <a:prstClr val="black"/>
                </a:solidFill>
                <a:effectLst/>
                <a:uLnTx/>
                <a:uFillTx/>
                <a:latin typeface="Arial" panose="020B0604020202020204"/>
                <a:ea typeface="+mn-ea"/>
                <a:cs typeface="Arial"/>
                <a:sym typeface="Arial"/>
              </a:rPr>
              <a:t>Median follow-up: 37.8 mo</a:t>
            </a:r>
          </a:p>
        </p:txBody>
      </p:sp>
      <p:sp>
        <p:nvSpPr>
          <p:cNvPr id="4622" name="Rectangle: Rounded Corners 8">
            <a:extLst>
              <a:ext uri="{FF2B5EF4-FFF2-40B4-BE49-F238E27FC236}">
                <a16:creationId xmlns:a16="http://schemas.microsoft.com/office/drawing/2014/main" id="{0BA98451-59AE-8ACD-E6E4-3B04B2B86E16}"/>
              </a:ext>
            </a:extLst>
          </p:cNvPr>
          <p:cNvSpPr/>
          <p:nvPr/>
        </p:nvSpPr>
        <p:spPr>
          <a:xfrm>
            <a:off x="1647294" y="3587019"/>
            <a:ext cx="6223165" cy="1113636"/>
          </a:xfrm>
          <a:prstGeom prst="roundRect">
            <a:avLst/>
          </a:prstGeom>
          <a:solidFill>
            <a:srgbClr val="0070C0"/>
          </a:solidFill>
          <a:ln w="12700" cap="flat" cmpd="sng" algn="ctr">
            <a:noFill/>
            <a:prstDash val="solid"/>
            <a:miter lim="800000"/>
          </a:ln>
          <a:effectLst/>
        </p:spPr>
        <p:txBody>
          <a:bodyPr lIns="0" tIns="0" rIns="0" bIns="0" rtlCol="0" anchor="ctr"/>
          <a:lstStyle/>
          <a:p>
            <a:pPr marL="150280" marR="0" lvl="0" indent="0" algn="l" defTabSz="1219170" rtl="0" eaLnBrk="1" fontAlgn="auto" latinLnBrk="0" hangingPunct="1">
              <a:lnSpc>
                <a:spcPct val="100000"/>
              </a:lnSpc>
              <a:spcBef>
                <a:spcPts val="800"/>
              </a:spcBef>
              <a:spcAft>
                <a:spcPts val="400"/>
              </a:spcAft>
              <a:buClrTx/>
              <a:buSzTx/>
              <a:buFontTx/>
              <a:buNone/>
              <a:tabLst/>
              <a:defRPr/>
            </a:pPr>
            <a:r>
              <a:rPr kumimoji="0" lang="en-US" sz="1600" b="1" i="0" u="none" strike="noStrike" kern="1200" cap="none" spc="0" normalizeH="0" baseline="0" noProof="0">
                <a:ln>
                  <a:noFill/>
                </a:ln>
                <a:solidFill>
                  <a:prstClr val="white"/>
                </a:solidFill>
                <a:effectLst/>
                <a:uLnTx/>
                <a:uFillTx/>
                <a:latin typeface="Arial"/>
                <a:ea typeface="+mn-ea"/>
                <a:cs typeface="Arial"/>
                <a:sym typeface="Arial"/>
              </a:rPr>
              <a:t>OS was significantly longer with amivantamab + lazertinib</a:t>
            </a:r>
          </a:p>
          <a:p>
            <a:pPr marL="150280" marR="0" lvl="0" indent="0" algn="l" defTabSz="1219170" rtl="0" eaLnBrk="1" fontAlgn="auto" latinLnBrk="0" hangingPunct="1">
              <a:lnSpc>
                <a:spcPct val="100000"/>
              </a:lnSpc>
              <a:spcBef>
                <a:spcPts val="800"/>
              </a:spcBef>
              <a:spcAft>
                <a:spcPts val="400"/>
              </a:spcAft>
              <a:buClrTx/>
              <a:buSzTx/>
              <a:buFontTx/>
              <a:buNone/>
              <a:tabLst/>
              <a:defRPr/>
            </a:pPr>
            <a:r>
              <a:rPr kumimoji="0" lang="en-US" sz="1600" b="1" i="0" u="none" strike="noStrike" kern="1200" cap="none" spc="0" normalizeH="0" baseline="0" noProof="0">
                <a:ln>
                  <a:noFill/>
                </a:ln>
                <a:solidFill>
                  <a:prstClr val="white"/>
                </a:solidFill>
                <a:effectLst/>
                <a:uLnTx/>
                <a:uFillTx/>
                <a:latin typeface="Arial"/>
                <a:ea typeface="+mn-ea"/>
                <a:cs typeface="Arial"/>
                <a:sym typeface="Arial"/>
              </a:rPr>
              <a:t>OS curves continue to widen over time with a projected</a:t>
            </a:r>
            <a:br>
              <a:rPr kumimoji="0" lang="en-US" sz="1600" b="1" i="0" u="none" strike="noStrike" kern="1200" cap="none" spc="0" normalizeH="0" baseline="0" noProof="0">
                <a:ln>
                  <a:noFill/>
                </a:ln>
                <a:solidFill>
                  <a:prstClr val="white"/>
                </a:solidFill>
                <a:effectLst/>
                <a:uLnTx/>
                <a:uFillTx/>
                <a:latin typeface="Arial"/>
                <a:ea typeface="+mn-ea"/>
                <a:cs typeface="Arial"/>
                <a:sym typeface="Arial"/>
              </a:rPr>
            </a:br>
            <a:r>
              <a:rPr kumimoji="0" lang="en-US" sz="1600" b="1" i="0" u="none" strike="noStrike" kern="1200" cap="none" spc="0" normalizeH="0" baseline="0" noProof="0">
                <a:ln>
                  <a:noFill/>
                </a:ln>
                <a:solidFill>
                  <a:prstClr val="white"/>
                </a:solidFill>
                <a:effectLst/>
                <a:uLnTx/>
                <a:uFillTx/>
                <a:latin typeface="Arial"/>
                <a:ea typeface="+mn-ea"/>
                <a:cs typeface="Arial"/>
                <a:sym typeface="Arial"/>
              </a:rPr>
              <a:t>&gt;1-year median OS benefit*</a:t>
            </a:r>
          </a:p>
        </p:txBody>
      </p:sp>
    </p:spTree>
    <p:extLst>
      <p:ext uri="{BB962C8B-B14F-4D97-AF65-F5344CB8AC3E}">
        <p14:creationId xmlns:p14="http://schemas.microsoft.com/office/powerpoint/2010/main" val="38607974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DCC3A5-0C57-1350-FEA0-0B4B960EA50C}"/>
            </a:ext>
          </a:extLst>
        </p:cNvPr>
        <p:cNvGrpSpPr/>
        <p:nvPr/>
      </p:nvGrpSpPr>
      <p:grpSpPr>
        <a:xfrm>
          <a:off x="0" y="0"/>
          <a:ext cx="0" cy="0"/>
          <a:chOff x="0" y="0"/>
          <a:chExt cx="0" cy="0"/>
        </a:xfrm>
      </p:grpSpPr>
      <p:sp>
        <p:nvSpPr>
          <p:cNvPr id="7" name="Title 3">
            <a:extLst>
              <a:ext uri="{FF2B5EF4-FFF2-40B4-BE49-F238E27FC236}">
                <a16:creationId xmlns:a16="http://schemas.microsoft.com/office/drawing/2014/main" id="{8DD5121C-0D24-4ED5-00CF-439B21B441E2}"/>
              </a:ext>
            </a:extLst>
          </p:cNvPr>
          <p:cNvSpPr>
            <a:spLocks noGrp="1"/>
          </p:cNvSpPr>
          <p:nvPr>
            <p:ph type="title"/>
          </p:nvPr>
        </p:nvSpPr>
        <p:spPr/>
        <p:txBody>
          <a:bodyPr/>
          <a:lstStyle/>
          <a:p>
            <a:r>
              <a:rPr lang="en-US"/>
              <a:t>MARIPOSA: CNS Activity</a:t>
            </a:r>
          </a:p>
        </p:txBody>
      </p:sp>
      <p:sp>
        <p:nvSpPr>
          <p:cNvPr id="54" name="Footer Placeholder 53">
            <a:extLst>
              <a:ext uri="{FF2B5EF4-FFF2-40B4-BE49-F238E27FC236}">
                <a16:creationId xmlns:a16="http://schemas.microsoft.com/office/drawing/2014/main" id="{C4394ED7-973C-5650-AF8D-46199CAEA960}"/>
              </a:ext>
            </a:extLst>
          </p:cNvPr>
          <p:cNvSpPr>
            <a:spLocks noGrp="1"/>
          </p:cNvSpPr>
          <p:nvPr>
            <p:ph type="ftr" sz="quarter" idx="10"/>
          </p:nvPr>
        </p:nvSpPr>
        <p:spPr>
          <a:xfrm>
            <a:off x="1416735" y="6054437"/>
            <a:ext cx="9845280" cy="803564"/>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endParaRPr>
          </a:p>
          <a:p>
            <a:pPr>
              <a:defRPr/>
            </a:pPr>
            <a:r>
              <a:rPr kumimoji="0" lang="en-US" sz="900" b="0" i="0" u="none" strike="noStrike" kern="1200" cap="none" spc="0" normalizeH="0" baseline="0" noProof="0">
                <a:ln>
                  <a:noFill/>
                </a:ln>
                <a:solidFill>
                  <a:srgbClr val="3A3A3A"/>
                </a:solidFill>
                <a:effectLst/>
                <a:uLnTx/>
                <a:uFillTx/>
                <a:latin typeface="Arial"/>
                <a:cs typeface="Arial"/>
              </a:rPr>
              <a:t>CNS, central nervous system; </a:t>
            </a:r>
            <a:r>
              <a:rPr kumimoji="0" lang="en-US" sz="900" b="0" i="0" u="none" strike="noStrike" kern="1200" cap="none" spc="0" normalizeH="0" baseline="0" noProof="0" err="1">
                <a:ln>
                  <a:noFill/>
                </a:ln>
                <a:solidFill>
                  <a:srgbClr val="3A3A3A"/>
                </a:solidFill>
                <a:effectLst/>
                <a:uLnTx/>
                <a:uFillTx/>
                <a:latin typeface="Arial"/>
                <a:cs typeface="Arial"/>
              </a:rPr>
              <a:t>icDoR</a:t>
            </a:r>
            <a:r>
              <a:rPr kumimoji="0" lang="en-US" sz="900" b="0" i="0" u="none" strike="noStrike" kern="1200" cap="none" spc="0" normalizeH="0" baseline="0" noProof="0">
                <a:ln>
                  <a:noFill/>
                </a:ln>
                <a:solidFill>
                  <a:srgbClr val="3A3A3A"/>
                </a:solidFill>
                <a:effectLst/>
                <a:uLnTx/>
                <a:uFillTx/>
                <a:latin typeface="Arial"/>
                <a:cs typeface="Arial"/>
              </a:rPr>
              <a:t>, intracranial duration of response; </a:t>
            </a:r>
            <a:r>
              <a:rPr kumimoji="0" lang="en-US" sz="900" b="0" i="0" u="none" strike="noStrike" kern="1200" cap="none" spc="0" normalizeH="0" baseline="0" noProof="0" err="1">
                <a:ln>
                  <a:noFill/>
                </a:ln>
                <a:solidFill>
                  <a:srgbClr val="3A3A3A"/>
                </a:solidFill>
                <a:effectLst/>
                <a:uLnTx/>
                <a:uFillTx/>
                <a:latin typeface="Arial"/>
                <a:cs typeface="Arial"/>
              </a:rPr>
              <a:t>icORR</a:t>
            </a:r>
            <a:r>
              <a:rPr kumimoji="0" lang="en-US" sz="900" b="0" i="0" u="none" strike="noStrike" kern="1200" cap="none" spc="0" normalizeH="0" baseline="0" noProof="0">
                <a:ln>
                  <a:noFill/>
                </a:ln>
                <a:solidFill>
                  <a:srgbClr val="3A3A3A"/>
                </a:solidFill>
                <a:effectLst/>
                <a:uLnTx/>
                <a:uFillTx/>
                <a:latin typeface="Arial"/>
                <a:cs typeface="Arial"/>
              </a:rPr>
              <a:t>, intracranial </a:t>
            </a:r>
            <a:r>
              <a:rPr lang="en-US" sz="900">
                <a:solidFill>
                  <a:srgbClr val="3A3A3A"/>
                </a:solidFill>
                <a:latin typeface="Arial"/>
                <a:cs typeface="Arial"/>
              </a:rPr>
              <a:t>overall response rate</a:t>
            </a:r>
            <a:r>
              <a:rPr kumimoji="0" lang="en-US" sz="900" b="0" i="0" u="none" strike="noStrike" kern="1200" cap="none" spc="0" normalizeH="0" baseline="0" noProof="0">
                <a:ln>
                  <a:noFill/>
                </a:ln>
                <a:solidFill>
                  <a:srgbClr val="3A3A3A"/>
                </a:solidFill>
                <a:effectLst/>
                <a:uLnTx/>
                <a:uFillTx/>
                <a:latin typeface="Arial"/>
                <a:cs typeface="Arial"/>
              </a:rPr>
              <a:t>; </a:t>
            </a:r>
            <a:r>
              <a:rPr kumimoji="0" lang="en-US" sz="900" b="0" i="0" u="none" strike="noStrike" kern="1200" cap="none" spc="0" normalizeH="0" baseline="0" noProof="0" err="1">
                <a:ln>
                  <a:noFill/>
                </a:ln>
                <a:solidFill>
                  <a:srgbClr val="3A3A3A"/>
                </a:solidFill>
                <a:effectLst/>
                <a:uLnTx/>
                <a:uFillTx/>
                <a:latin typeface="Arial"/>
                <a:cs typeface="Arial"/>
              </a:rPr>
              <a:t>icPFS</a:t>
            </a:r>
            <a:r>
              <a:rPr kumimoji="0" lang="en-US" sz="900" b="0" i="0" u="none" strike="noStrike" kern="1200" cap="none" spc="0" normalizeH="0" baseline="0" noProof="0">
                <a:ln>
                  <a:noFill/>
                </a:ln>
                <a:solidFill>
                  <a:srgbClr val="3A3A3A"/>
                </a:solidFill>
                <a:effectLst/>
                <a:uLnTx/>
                <a:uFillTx/>
                <a:latin typeface="Arial"/>
                <a:cs typeface="Arial"/>
              </a:rPr>
              <a:t>, intracranial </a:t>
            </a:r>
            <a:r>
              <a:rPr lang="en-US" sz="900">
                <a:solidFill>
                  <a:srgbClr val="3A3A3A"/>
                </a:solidFill>
                <a:latin typeface="Arial"/>
                <a:cs typeface="Arial"/>
              </a:rPr>
              <a:t>progression-free survival</a:t>
            </a:r>
            <a:r>
              <a:rPr kumimoji="0" lang="en-US" sz="900" b="0" i="0" u="none" strike="noStrike" kern="1200" cap="none" spc="0" normalizeH="0" baseline="0" noProof="0">
                <a:ln>
                  <a:noFill/>
                </a:ln>
                <a:solidFill>
                  <a:srgbClr val="3A3A3A"/>
                </a:solidFill>
                <a:effectLst/>
                <a:uLnTx/>
                <a:uFillTx/>
                <a:latin typeface="Arial"/>
                <a:cs typeface="Arial"/>
              </a:rPr>
              <a:t>; NR, not reached. </a:t>
            </a:r>
            <a:endParaRPr lang="en-US" sz="900" b="0" i="0" u="none" strike="noStrike" kern="1200" cap="none" spc="0" normalizeH="0" baseline="0" noProof="0">
              <a:ln>
                <a:noFill/>
              </a:ln>
              <a:solidFill>
                <a:srgbClr val="3A3A3A"/>
              </a:solidFill>
              <a:effectLst/>
              <a:uLnTx/>
              <a:uFillTx/>
              <a:latin typeface="Arial"/>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3A3A3A"/>
                </a:solidFill>
                <a:effectLst/>
                <a:uLnTx/>
                <a:uFillTx/>
                <a:latin typeface="Arial"/>
                <a:cs typeface="Arial"/>
              </a:rPr>
              <a:t>Yang JCH, et al. ELCC 2025. Abstract 4O.</a:t>
            </a:r>
            <a:endParaRPr lang="en-US" sz="900" b="0" i="0" u="none" strike="noStrike" kern="1200" cap="none" spc="0" normalizeH="0" baseline="0" noProof="0">
              <a:ln>
                <a:noFill/>
              </a:ln>
              <a:solidFill>
                <a:srgbClr val="3A3A3A"/>
              </a:solidFill>
              <a:effectLst/>
              <a:uLnTx/>
              <a:uFillTx/>
              <a:latin typeface="Arial"/>
              <a:cs typeface="Arial"/>
            </a:endParaRPr>
          </a:p>
        </p:txBody>
      </p:sp>
      <p:sp>
        <p:nvSpPr>
          <p:cNvPr id="2394" name="Rectangle 2393">
            <a:extLst>
              <a:ext uri="{FF2B5EF4-FFF2-40B4-BE49-F238E27FC236}">
                <a16:creationId xmlns:a16="http://schemas.microsoft.com/office/drawing/2014/main" id="{27A46187-B9E7-2CED-DDA4-74E0255A43F0}"/>
              </a:ext>
            </a:extLst>
          </p:cNvPr>
          <p:cNvSpPr/>
          <p:nvPr/>
        </p:nvSpPr>
        <p:spPr>
          <a:xfrm>
            <a:off x="442800" y="1320191"/>
            <a:ext cx="5550064" cy="4418826"/>
          </a:xfrm>
          <a:prstGeom prst="rect">
            <a:avLst/>
          </a:prstGeom>
          <a:solidFill>
            <a:srgbClr val="F6F5F4"/>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395" name="Rectangle 2394">
            <a:extLst>
              <a:ext uri="{FF2B5EF4-FFF2-40B4-BE49-F238E27FC236}">
                <a16:creationId xmlns:a16="http://schemas.microsoft.com/office/drawing/2014/main" id="{F14F9E97-19A6-17E3-BF72-3CE854AF0263}"/>
              </a:ext>
            </a:extLst>
          </p:cNvPr>
          <p:cNvSpPr/>
          <p:nvPr/>
        </p:nvSpPr>
        <p:spPr>
          <a:xfrm>
            <a:off x="6206961" y="1320191"/>
            <a:ext cx="5550064" cy="4418826"/>
          </a:xfrm>
          <a:prstGeom prst="rect">
            <a:avLst/>
          </a:prstGeom>
          <a:solidFill>
            <a:srgbClr val="F6F5F4"/>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396" name="TextBox 2395">
            <a:extLst>
              <a:ext uri="{FF2B5EF4-FFF2-40B4-BE49-F238E27FC236}">
                <a16:creationId xmlns:a16="http://schemas.microsoft.com/office/drawing/2014/main" id="{3FFBC168-7190-4580-E640-F0CF347B4511}"/>
              </a:ext>
            </a:extLst>
          </p:cNvPr>
          <p:cNvSpPr txBox="1"/>
          <p:nvPr/>
        </p:nvSpPr>
        <p:spPr>
          <a:xfrm>
            <a:off x="442800" y="1320191"/>
            <a:ext cx="5551200" cy="355276"/>
          </a:xfrm>
          <a:prstGeom prst="rect">
            <a:avLst/>
          </a:prstGeom>
          <a:solidFill>
            <a:schemeClr val="accent2"/>
          </a:solidFill>
        </p:spPr>
        <p:txBody>
          <a:bodyPr wrap="square" lIns="108000" tIns="54000" rIns="108000" bIns="5400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1219139" rtl="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err="1">
                <a:ln>
                  <a:noFill/>
                </a:ln>
                <a:solidFill>
                  <a:srgbClr val="FFFFFF"/>
                </a:solidFill>
                <a:effectLst/>
                <a:uLnTx/>
                <a:uFillTx/>
                <a:latin typeface="Arial" panose="020B0604020202020204" pitchFamily="34" charset="0"/>
                <a:cs typeface="Arial" panose="020B0604020202020204" pitchFamily="34" charset="0"/>
              </a:rPr>
              <a:t>icPFS</a:t>
            </a:r>
            <a:endParaRPr kumimoji="0" lang="en-GB" sz="1600" b="1" i="0" u="none" strike="noStrike" kern="0" cap="none" spc="0" normalizeH="0" baseline="3000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397" name="TextBox 2396">
            <a:extLst>
              <a:ext uri="{FF2B5EF4-FFF2-40B4-BE49-F238E27FC236}">
                <a16:creationId xmlns:a16="http://schemas.microsoft.com/office/drawing/2014/main" id="{A6DADE2B-5CD8-CD1E-5F12-5C00F48802C2}"/>
              </a:ext>
            </a:extLst>
          </p:cNvPr>
          <p:cNvSpPr txBox="1"/>
          <p:nvPr/>
        </p:nvSpPr>
        <p:spPr>
          <a:xfrm>
            <a:off x="6206961" y="1320191"/>
            <a:ext cx="5551200" cy="355276"/>
          </a:xfrm>
          <a:prstGeom prst="rect">
            <a:avLst/>
          </a:prstGeom>
          <a:solidFill>
            <a:schemeClr val="accent2"/>
          </a:solidFill>
        </p:spPr>
        <p:txBody>
          <a:bodyPr wrap="square" lIns="108000" tIns="54000" rIns="108000" bIns="5400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1219139" rtl="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err="1">
                <a:ln>
                  <a:noFill/>
                </a:ln>
                <a:solidFill>
                  <a:srgbClr val="FFFFFF"/>
                </a:solidFill>
                <a:effectLst/>
                <a:uLnTx/>
                <a:uFillTx/>
                <a:latin typeface="Arial" panose="020B0604020202020204" pitchFamily="34" charset="0"/>
                <a:cs typeface="Arial" panose="020B0604020202020204" pitchFamily="34" charset="0"/>
              </a:rPr>
              <a:t>icDoR</a:t>
            </a:r>
            <a:endParaRPr kumimoji="0" lang="en-GB" sz="1600" b="1" i="0" u="none" strike="noStrike" kern="0" cap="none" spc="0" normalizeH="0" baseline="30000" noProof="0">
              <a:ln>
                <a:noFill/>
              </a:ln>
              <a:solidFill>
                <a:srgbClr val="FFFFFF"/>
              </a:solidFill>
              <a:effectLst/>
              <a:uLnTx/>
              <a:uFillTx/>
              <a:latin typeface="Arial" panose="020B0604020202020204" pitchFamily="34" charset="0"/>
              <a:cs typeface="Arial" panose="020B0604020202020204" pitchFamily="34" charset="0"/>
            </a:endParaRPr>
          </a:p>
        </p:txBody>
      </p:sp>
      <p:graphicFrame>
        <p:nvGraphicFramePr>
          <p:cNvPr id="2398" name="Table 8">
            <a:extLst>
              <a:ext uri="{FF2B5EF4-FFF2-40B4-BE49-F238E27FC236}">
                <a16:creationId xmlns:a16="http://schemas.microsoft.com/office/drawing/2014/main" id="{F295C420-1DDF-82EA-A252-4000CCE9858F}"/>
              </a:ext>
            </a:extLst>
          </p:cNvPr>
          <p:cNvGraphicFramePr>
            <a:graphicFrameLocks noGrp="1"/>
          </p:cNvGraphicFramePr>
          <p:nvPr>
            <p:extLst>
              <p:ext uri="{D42A27DB-BD31-4B8C-83A1-F6EECF244321}">
                <p14:modId xmlns:p14="http://schemas.microsoft.com/office/powerpoint/2010/main" val="2694811896"/>
              </p:ext>
            </p:extLst>
          </p:nvPr>
        </p:nvGraphicFramePr>
        <p:xfrm>
          <a:off x="521189" y="4833433"/>
          <a:ext cx="5379805" cy="871846"/>
        </p:xfrm>
        <a:graphic>
          <a:graphicData uri="http://schemas.openxmlformats.org/drawingml/2006/table">
            <a:tbl>
              <a:tblPr firstRow="1">
                <a:effectLst/>
              </a:tblPr>
              <a:tblGrid>
                <a:gridCol w="2212775">
                  <a:extLst>
                    <a:ext uri="{9D8B030D-6E8A-4147-A177-3AD203B41FA5}">
                      <a16:colId xmlns:a16="http://schemas.microsoft.com/office/drawing/2014/main" val="3609005308"/>
                    </a:ext>
                  </a:extLst>
                </a:gridCol>
                <a:gridCol w="1357745">
                  <a:extLst>
                    <a:ext uri="{9D8B030D-6E8A-4147-A177-3AD203B41FA5}">
                      <a16:colId xmlns:a16="http://schemas.microsoft.com/office/drawing/2014/main" val="3388733588"/>
                    </a:ext>
                  </a:extLst>
                </a:gridCol>
                <a:gridCol w="1809285">
                  <a:extLst>
                    <a:ext uri="{9D8B030D-6E8A-4147-A177-3AD203B41FA5}">
                      <a16:colId xmlns:a16="http://schemas.microsoft.com/office/drawing/2014/main" val="531657196"/>
                    </a:ext>
                  </a:extLst>
                </a:gridCol>
              </a:tblGrid>
              <a:tr h="225434">
                <a:tc gridSpan="3">
                  <a:txBody>
                    <a:bodyPr/>
                    <a:lstStyle>
                      <a:lvl1pPr marL="0" algn="l" defTabSz="914400" rtl="0" eaLnBrk="1" latinLnBrk="0" hangingPunct="1">
                        <a:defRPr sz="1800" b="1" kern="1200">
                          <a:solidFill>
                            <a:schemeClr val="lt1"/>
                          </a:solidFill>
                          <a:latin typeface="Open Sans"/>
                        </a:defRPr>
                      </a:lvl1pPr>
                      <a:lvl2pPr marL="457200" algn="l" defTabSz="914400" rtl="0" eaLnBrk="1" latinLnBrk="0" hangingPunct="1">
                        <a:defRPr sz="1800" b="1" kern="1200">
                          <a:solidFill>
                            <a:schemeClr val="lt1"/>
                          </a:solidFill>
                          <a:latin typeface="Open Sans"/>
                        </a:defRPr>
                      </a:lvl2pPr>
                      <a:lvl3pPr marL="914400" algn="l" defTabSz="914400" rtl="0" eaLnBrk="1" latinLnBrk="0" hangingPunct="1">
                        <a:defRPr sz="1800" b="1" kern="1200">
                          <a:solidFill>
                            <a:schemeClr val="lt1"/>
                          </a:solidFill>
                          <a:latin typeface="Open Sans"/>
                        </a:defRPr>
                      </a:lvl3pPr>
                      <a:lvl4pPr marL="1371600" algn="l" defTabSz="914400" rtl="0" eaLnBrk="1" latinLnBrk="0" hangingPunct="1">
                        <a:defRPr sz="1800" b="1" kern="1200">
                          <a:solidFill>
                            <a:schemeClr val="lt1"/>
                          </a:solidFill>
                          <a:latin typeface="Open Sans"/>
                        </a:defRPr>
                      </a:lvl4pPr>
                      <a:lvl5pPr marL="1828800" algn="l" defTabSz="914400" rtl="0" eaLnBrk="1" latinLnBrk="0" hangingPunct="1">
                        <a:defRPr sz="1800" b="1" kern="1200">
                          <a:solidFill>
                            <a:schemeClr val="lt1"/>
                          </a:solidFill>
                          <a:latin typeface="Open Sans"/>
                        </a:defRPr>
                      </a:lvl5pPr>
                      <a:lvl6pPr marL="2286000" algn="l" defTabSz="914400" rtl="0" eaLnBrk="1" latinLnBrk="0" hangingPunct="1">
                        <a:defRPr sz="1800" b="1" kern="1200">
                          <a:solidFill>
                            <a:schemeClr val="lt1"/>
                          </a:solidFill>
                          <a:latin typeface="Open Sans"/>
                        </a:defRPr>
                      </a:lvl6pPr>
                      <a:lvl7pPr marL="2743200" algn="l" defTabSz="914400" rtl="0" eaLnBrk="1" latinLnBrk="0" hangingPunct="1">
                        <a:defRPr sz="1800" b="1" kern="1200">
                          <a:solidFill>
                            <a:schemeClr val="lt1"/>
                          </a:solidFill>
                          <a:latin typeface="Open Sans"/>
                        </a:defRPr>
                      </a:lvl7pPr>
                      <a:lvl8pPr marL="3200400" algn="l" defTabSz="914400" rtl="0" eaLnBrk="1" latinLnBrk="0" hangingPunct="1">
                        <a:defRPr sz="1800" b="1" kern="1200">
                          <a:solidFill>
                            <a:schemeClr val="lt1"/>
                          </a:solidFill>
                          <a:latin typeface="Open Sans"/>
                        </a:defRPr>
                      </a:lvl8pPr>
                      <a:lvl9pPr marL="3657600" algn="l" defTabSz="914400" rtl="0" eaLnBrk="1" latinLnBrk="0" hangingPunct="1">
                        <a:defRPr sz="1800" b="1" kern="1200">
                          <a:solidFill>
                            <a:schemeClr val="lt1"/>
                          </a:solidFill>
                          <a:latin typeface="Open Sans"/>
                        </a:defRPr>
                      </a:lvl9pPr>
                    </a:lstStyle>
                    <a:p>
                      <a:pPr algn="l"/>
                      <a:r>
                        <a:rPr lang="en-US" sz="1200">
                          <a:solidFill>
                            <a:schemeClr val="bg1"/>
                          </a:solidFill>
                          <a:latin typeface="Arial" panose="020B0604020202020204" pitchFamily="34" charset="0"/>
                          <a:cs typeface="Arial" panose="020B0604020202020204" pitchFamily="34" charset="0"/>
                        </a:rPr>
                        <a:t>Median </a:t>
                      </a:r>
                      <a:r>
                        <a:rPr lang="en-US" sz="1200" err="1">
                          <a:solidFill>
                            <a:schemeClr val="bg1"/>
                          </a:solidFill>
                          <a:latin typeface="Arial" panose="020B0604020202020204" pitchFamily="34" charset="0"/>
                          <a:cs typeface="Arial" panose="020B0604020202020204" pitchFamily="34" charset="0"/>
                        </a:rPr>
                        <a:t>icPFS</a:t>
                      </a:r>
                      <a:r>
                        <a:rPr lang="en-US" sz="1200">
                          <a:solidFill>
                            <a:schemeClr val="bg1"/>
                          </a:solidFill>
                          <a:latin typeface="Arial" panose="020B0604020202020204" pitchFamily="34" charset="0"/>
                          <a:cs typeface="Arial" panose="020B0604020202020204" pitchFamily="34" charset="0"/>
                        </a:rPr>
                        <a:t>,</a:t>
                      </a:r>
                      <a:r>
                        <a:rPr lang="en-US" sz="1200" baseline="0">
                          <a:solidFill>
                            <a:schemeClr val="bg1"/>
                          </a:solidFill>
                          <a:latin typeface="Arial" panose="020B0604020202020204" pitchFamily="34" charset="0"/>
                          <a:cs typeface="Arial" panose="020B0604020202020204" pitchFamily="34" charset="0"/>
                        </a:rPr>
                        <a:t> </a:t>
                      </a:r>
                      <a:r>
                        <a:rPr lang="en-US" sz="1200" b="1">
                          <a:solidFill>
                            <a:schemeClr val="bg1"/>
                          </a:solidFill>
                          <a:latin typeface="Arial" panose="020B0604020202020204" pitchFamily="34" charset="0"/>
                          <a:cs typeface="Arial" panose="020B0604020202020204" pitchFamily="34" charset="0"/>
                        </a:rPr>
                        <a:t>months </a:t>
                      </a:r>
                      <a:r>
                        <a:rPr lang="en-US" sz="1200" b="0">
                          <a:solidFill>
                            <a:schemeClr val="bg1"/>
                          </a:solidFill>
                          <a:latin typeface="Arial" panose="020B0604020202020204" pitchFamily="34" charset="0"/>
                          <a:cs typeface="Arial" panose="020B0604020202020204" pitchFamily="34" charset="0"/>
                        </a:rPr>
                        <a:t>(95% CI)</a:t>
                      </a:r>
                    </a:p>
                  </a:txBody>
                  <a:tcPr anchor="ctr">
                    <a:lnL w="6350" cap="flat" cmpd="sng" algn="ctr">
                      <a:solidFill>
                        <a:srgbClr val="564C47"/>
                      </a:solidFill>
                      <a:prstDash val="solid"/>
                      <a:round/>
                      <a:headEnd type="none" w="med" len="med"/>
                      <a:tailEnd type="none" w="med" len="med"/>
                    </a:lnL>
                    <a:lnR w="6350" cap="flat" cmpd="sng" algn="ctr">
                      <a:solidFill>
                        <a:srgbClr val="564C47"/>
                      </a:solidFill>
                      <a:prstDash val="solid"/>
                      <a:round/>
                      <a:headEnd type="none" w="med" len="med"/>
                      <a:tailEnd type="none" w="med" len="med"/>
                    </a:lnR>
                    <a:lnT w="6350" cap="flat" cmpd="sng" algn="ctr">
                      <a:solidFill>
                        <a:srgbClr val="564C47"/>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564C47"/>
                    </a:solidFill>
                  </a:tcPr>
                </a:tc>
                <a:tc hMerge="1">
                  <a:txBody>
                    <a:bodyPr/>
                    <a:lstStyle>
                      <a:lvl1pPr marL="0" algn="l" defTabSz="914400" rtl="0" eaLnBrk="1" latinLnBrk="0" hangingPunct="1">
                        <a:defRPr sz="1800" b="1" kern="1200">
                          <a:solidFill>
                            <a:schemeClr val="lt1"/>
                          </a:solidFill>
                          <a:latin typeface="Open Sans"/>
                        </a:defRPr>
                      </a:lvl1pPr>
                      <a:lvl2pPr marL="457200" algn="l" defTabSz="914400" rtl="0" eaLnBrk="1" latinLnBrk="0" hangingPunct="1">
                        <a:defRPr sz="1800" b="1" kern="1200">
                          <a:solidFill>
                            <a:schemeClr val="lt1"/>
                          </a:solidFill>
                          <a:latin typeface="Open Sans"/>
                        </a:defRPr>
                      </a:lvl2pPr>
                      <a:lvl3pPr marL="914400" algn="l" defTabSz="914400" rtl="0" eaLnBrk="1" latinLnBrk="0" hangingPunct="1">
                        <a:defRPr sz="1800" b="1" kern="1200">
                          <a:solidFill>
                            <a:schemeClr val="lt1"/>
                          </a:solidFill>
                          <a:latin typeface="Open Sans"/>
                        </a:defRPr>
                      </a:lvl3pPr>
                      <a:lvl4pPr marL="1371600" algn="l" defTabSz="914400" rtl="0" eaLnBrk="1" latinLnBrk="0" hangingPunct="1">
                        <a:defRPr sz="1800" b="1" kern="1200">
                          <a:solidFill>
                            <a:schemeClr val="lt1"/>
                          </a:solidFill>
                          <a:latin typeface="Open Sans"/>
                        </a:defRPr>
                      </a:lvl4pPr>
                      <a:lvl5pPr marL="1828800" algn="l" defTabSz="914400" rtl="0" eaLnBrk="1" latinLnBrk="0" hangingPunct="1">
                        <a:defRPr sz="1800" b="1" kern="1200">
                          <a:solidFill>
                            <a:schemeClr val="lt1"/>
                          </a:solidFill>
                          <a:latin typeface="Open Sans"/>
                        </a:defRPr>
                      </a:lvl5pPr>
                      <a:lvl6pPr marL="2286000" algn="l" defTabSz="914400" rtl="0" eaLnBrk="1" latinLnBrk="0" hangingPunct="1">
                        <a:defRPr sz="1800" b="1" kern="1200">
                          <a:solidFill>
                            <a:schemeClr val="lt1"/>
                          </a:solidFill>
                          <a:latin typeface="Open Sans"/>
                        </a:defRPr>
                      </a:lvl6pPr>
                      <a:lvl7pPr marL="2743200" algn="l" defTabSz="914400" rtl="0" eaLnBrk="1" latinLnBrk="0" hangingPunct="1">
                        <a:defRPr sz="1800" b="1" kern="1200">
                          <a:solidFill>
                            <a:schemeClr val="lt1"/>
                          </a:solidFill>
                          <a:latin typeface="Open Sans"/>
                        </a:defRPr>
                      </a:lvl7pPr>
                      <a:lvl8pPr marL="3200400" algn="l" defTabSz="914400" rtl="0" eaLnBrk="1" latinLnBrk="0" hangingPunct="1">
                        <a:defRPr sz="1800" b="1" kern="1200">
                          <a:solidFill>
                            <a:schemeClr val="lt1"/>
                          </a:solidFill>
                          <a:latin typeface="Open Sans"/>
                        </a:defRPr>
                      </a:lvl8pPr>
                      <a:lvl9pPr marL="3657600" algn="l" defTabSz="914400" rtl="0" eaLnBrk="1" latinLnBrk="0" hangingPunct="1">
                        <a:defRPr sz="1800" b="1" kern="1200">
                          <a:solidFill>
                            <a:schemeClr val="lt1"/>
                          </a:solidFill>
                          <a:latin typeface="Open Sans"/>
                        </a:defRPr>
                      </a:lvl9pPr>
                    </a:lstStyle>
                    <a:p>
                      <a:endParaRP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333333"/>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hMerge="1">
                  <a:txBody>
                    <a:bodyPr/>
                    <a:lstStyle/>
                    <a:p>
                      <a:pPr algn="l"/>
                      <a:endParaRPr lang="en-US" sz="1400" b="0">
                        <a:solidFill>
                          <a:schemeClr val="bg1"/>
                        </a:solidFill>
                        <a:latin typeface="+mn-lt"/>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515754074"/>
                  </a:ext>
                </a:extLst>
              </a:tr>
              <a:tr h="298763">
                <a:tc>
                  <a:txBody>
                    <a:bodyPr/>
                    <a:lstStyle>
                      <a:lvl1pPr marL="0" algn="l" defTabSz="914400" rtl="0" eaLnBrk="1" latinLnBrk="0" hangingPunct="1">
                        <a:defRPr sz="1800" kern="1200">
                          <a:solidFill>
                            <a:schemeClr val="dk1"/>
                          </a:solidFill>
                          <a:latin typeface="Open Sans"/>
                        </a:defRPr>
                      </a:lvl1pPr>
                      <a:lvl2pPr marL="457200" algn="l" defTabSz="914400" rtl="0" eaLnBrk="1" latinLnBrk="0" hangingPunct="1">
                        <a:defRPr sz="1800" kern="1200">
                          <a:solidFill>
                            <a:schemeClr val="dk1"/>
                          </a:solidFill>
                          <a:latin typeface="Open Sans"/>
                        </a:defRPr>
                      </a:lvl2pPr>
                      <a:lvl3pPr marL="914400" algn="l" defTabSz="914400" rtl="0" eaLnBrk="1" latinLnBrk="0" hangingPunct="1">
                        <a:defRPr sz="1800" kern="1200">
                          <a:solidFill>
                            <a:schemeClr val="dk1"/>
                          </a:solidFill>
                          <a:latin typeface="Open Sans"/>
                        </a:defRPr>
                      </a:lvl3pPr>
                      <a:lvl4pPr marL="1371600" algn="l" defTabSz="914400" rtl="0" eaLnBrk="1" latinLnBrk="0" hangingPunct="1">
                        <a:defRPr sz="1800" kern="1200">
                          <a:solidFill>
                            <a:schemeClr val="dk1"/>
                          </a:solidFill>
                          <a:latin typeface="Open Sans"/>
                        </a:defRPr>
                      </a:lvl4pPr>
                      <a:lvl5pPr marL="1828800" algn="l" defTabSz="914400" rtl="0" eaLnBrk="1" latinLnBrk="0" hangingPunct="1">
                        <a:defRPr sz="1800" kern="1200">
                          <a:solidFill>
                            <a:schemeClr val="dk1"/>
                          </a:solidFill>
                          <a:latin typeface="Open Sans"/>
                        </a:defRPr>
                      </a:lvl5pPr>
                      <a:lvl6pPr marL="2286000" algn="l" defTabSz="914400" rtl="0" eaLnBrk="1" latinLnBrk="0" hangingPunct="1">
                        <a:defRPr sz="1800" kern="1200">
                          <a:solidFill>
                            <a:schemeClr val="dk1"/>
                          </a:solidFill>
                          <a:latin typeface="Open Sans"/>
                        </a:defRPr>
                      </a:lvl6pPr>
                      <a:lvl7pPr marL="2743200" algn="l" defTabSz="914400" rtl="0" eaLnBrk="1" latinLnBrk="0" hangingPunct="1">
                        <a:defRPr sz="1800" kern="1200">
                          <a:solidFill>
                            <a:schemeClr val="dk1"/>
                          </a:solidFill>
                          <a:latin typeface="Open Sans"/>
                        </a:defRPr>
                      </a:lvl7pPr>
                      <a:lvl8pPr marL="3200400" algn="l" defTabSz="914400" rtl="0" eaLnBrk="1" latinLnBrk="0" hangingPunct="1">
                        <a:defRPr sz="1800" kern="1200">
                          <a:solidFill>
                            <a:schemeClr val="dk1"/>
                          </a:solidFill>
                          <a:latin typeface="Open Sans"/>
                        </a:defRPr>
                      </a:lvl8pPr>
                      <a:lvl9pPr marL="3657600" algn="l" defTabSz="914400" rtl="0" eaLnBrk="1" latinLnBrk="0" hangingPunct="1">
                        <a:defRPr sz="1800" kern="1200">
                          <a:solidFill>
                            <a:schemeClr val="dk1"/>
                          </a:solidFill>
                          <a:latin typeface="Open Sans"/>
                        </a:defRPr>
                      </a:lvl9pPr>
                    </a:lstStyle>
                    <a:p>
                      <a:r>
                        <a:rPr lang="en-US" sz="1200" b="1">
                          <a:solidFill>
                            <a:schemeClr val="bg1"/>
                          </a:solidFill>
                          <a:latin typeface="Arial" panose="020B0604020202020204" pitchFamily="34" charset="0"/>
                          <a:cs typeface="Arial" panose="020B0604020202020204" pitchFamily="34" charset="0"/>
                        </a:rPr>
                        <a:t>Amivantamab + lazertinib</a:t>
                      </a:r>
                    </a:p>
                  </a:txBody>
                  <a:tcPr anchor="ctr">
                    <a:lnL w="6350" cap="flat" cmpd="sng" algn="ctr">
                      <a:solidFill>
                        <a:srgbClr val="564C47"/>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69D0FF">
                        <a:lumMod val="50000"/>
                      </a:srgbClr>
                    </a:solidFill>
                  </a:tcPr>
                </a:tc>
                <a:tc>
                  <a:txBody>
                    <a:bodyPr/>
                    <a:lstStyle>
                      <a:lvl1pPr marL="0" algn="l" defTabSz="914400" rtl="0" eaLnBrk="1" latinLnBrk="0" hangingPunct="1">
                        <a:defRPr sz="1800" kern="1200">
                          <a:solidFill>
                            <a:schemeClr val="dk1"/>
                          </a:solidFill>
                          <a:latin typeface="Open Sans"/>
                        </a:defRPr>
                      </a:lvl1pPr>
                      <a:lvl2pPr marL="457200" algn="l" defTabSz="914400" rtl="0" eaLnBrk="1" latinLnBrk="0" hangingPunct="1">
                        <a:defRPr sz="1800" kern="1200">
                          <a:solidFill>
                            <a:schemeClr val="dk1"/>
                          </a:solidFill>
                          <a:latin typeface="Open Sans"/>
                        </a:defRPr>
                      </a:lvl2pPr>
                      <a:lvl3pPr marL="914400" algn="l" defTabSz="914400" rtl="0" eaLnBrk="1" latinLnBrk="0" hangingPunct="1">
                        <a:defRPr sz="1800" kern="1200">
                          <a:solidFill>
                            <a:schemeClr val="dk1"/>
                          </a:solidFill>
                          <a:latin typeface="Open Sans"/>
                        </a:defRPr>
                      </a:lvl3pPr>
                      <a:lvl4pPr marL="1371600" algn="l" defTabSz="914400" rtl="0" eaLnBrk="1" latinLnBrk="0" hangingPunct="1">
                        <a:defRPr sz="1800" kern="1200">
                          <a:solidFill>
                            <a:schemeClr val="dk1"/>
                          </a:solidFill>
                          <a:latin typeface="Open Sans"/>
                        </a:defRPr>
                      </a:lvl4pPr>
                      <a:lvl5pPr marL="1828800" algn="l" defTabSz="914400" rtl="0" eaLnBrk="1" latinLnBrk="0" hangingPunct="1">
                        <a:defRPr sz="1800" kern="1200">
                          <a:solidFill>
                            <a:schemeClr val="dk1"/>
                          </a:solidFill>
                          <a:latin typeface="Open Sans"/>
                        </a:defRPr>
                      </a:lvl5pPr>
                      <a:lvl6pPr marL="2286000" algn="l" defTabSz="914400" rtl="0" eaLnBrk="1" latinLnBrk="0" hangingPunct="1">
                        <a:defRPr sz="1800" kern="1200">
                          <a:solidFill>
                            <a:schemeClr val="dk1"/>
                          </a:solidFill>
                          <a:latin typeface="Open Sans"/>
                        </a:defRPr>
                      </a:lvl6pPr>
                      <a:lvl7pPr marL="2743200" algn="l" defTabSz="914400" rtl="0" eaLnBrk="1" latinLnBrk="0" hangingPunct="1">
                        <a:defRPr sz="1800" kern="1200">
                          <a:solidFill>
                            <a:schemeClr val="dk1"/>
                          </a:solidFill>
                          <a:latin typeface="Open Sans"/>
                        </a:defRPr>
                      </a:lvl7pPr>
                      <a:lvl8pPr marL="3200400" algn="l" defTabSz="914400" rtl="0" eaLnBrk="1" latinLnBrk="0" hangingPunct="1">
                        <a:defRPr sz="1800" kern="1200">
                          <a:solidFill>
                            <a:schemeClr val="dk1"/>
                          </a:solidFill>
                          <a:latin typeface="Open Sans"/>
                        </a:defRPr>
                      </a:lvl8pPr>
                      <a:lvl9pPr marL="3657600" algn="l" defTabSz="914400" rtl="0" eaLnBrk="1" latinLnBrk="0" hangingPunct="1">
                        <a:defRPr sz="1800" kern="1200">
                          <a:solidFill>
                            <a:schemeClr val="dk1"/>
                          </a:solidFill>
                          <a:latin typeface="Open Sans"/>
                        </a:defRPr>
                      </a:lvl9pPr>
                    </a:lstStyle>
                    <a:p>
                      <a:pPr algn="ctr"/>
                      <a:r>
                        <a:rPr lang="en-US" sz="1200" b="1">
                          <a:solidFill>
                            <a:srgbClr val="000000"/>
                          </a:solidFill>
                          <a:latin typeface="Arial" panose="020B0604020202020204" pitchFamily="34" charset="0"/>
                          <a:cs typeface="Arial" panose="020B0604020202020204" pitchFamily="34" charset="0"/>
                        </a:rPr>
                        <a:t>25.4 </a:t>
                      </a:r>
                      <a:r>
                        <a:rPr lang="en-US" sz="1200" b="0">
                          <a:solidFill>
                            <a:srgbClr val="000000"/>
                          </a:solidFill>
                          <a:latin typeface="Arial" panose="020B0604020202020204" pitchFamily="34" charset="0"/>
                          <a:cs typeface="Arial" panose="020B0604020202020204" pitchFamily="34" charset="0"/>
                        </a:rPr>
                        <a:t>(20.1–29.5)</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69D0FF">
                        <a:lumMod val="20000"/>
                        <a:lumOff val="80000"/>
                      </a:srgbClr>
                    </a:solidFill>
                  </a:tcPr>
                </a:tc>
                <a:tc rowSpan="2">
                  <a:txBody>
                    <a:bodyPr/>
                    <a:lstStyle>
                      <a:lvl1pPr marL="0" algn="l" defTabSz="914400" rtl="0" eaLnBrk="1" latinLnBrk="0" hangingPunct="1">
                        <a:defRPr sz="1800" kern="1200">
                          <a:solidFill>
                            <a:schemeClr val="tx1"/>
                          </a:solidFill>
                          <a:latin typeface="Johnson Text"/>
                        </a:defRPr>
                      </a:lvl1pPr>
                      <a:lvl2pPr marL="457200" algn="l" defTabSz="914400" rtl="0" eaLnBrk="1" latinLnBrk="0" hangingPunct="1">
                        <a:defRPr sz="1800" kern="1200">
                          <a:solidFill>
                            <a:schemeClr val="tx1"/>
                          </a:solidFill>
                          <a:latin typeface="Johnson Text"/>
                        </a:defRPr>
                      </a:lvl2pPr>
                      <a:lvl3pPr marL="914400" algn="l" defTabSz="914400" rtl="0" eaLnBrk="1" latinLnBrk="0" hangingPunct="1">
                        <a:defRPr sz="1800" kern="1200">
                          <a:solidFill>
                            <a:schemeClr val="tx1"/>
                          </a:solidFill>
                          <a:latin typeface="Johnson Text"/>
                        </a:defRPr>
                      </a:lvl3pPr>
                      <a:lvl4pPr marL="1371600" algn="l" defTabSz="914400" rtl="0" eaLnBrk="1" latinLnBrk="0" hangingPunct="1">
                        <a:defRPr sz="1800" kern="1200">
                          <a:solidFill>
                            <a:schemeClr val="tx1"/>
                          </a:solidFill>
                          <a:latin typeface="Johnson Text"/>
                        </a:defRPr>
                      </a:lvl4pPr>
                      <a:lvl5pPr marL="1828800" algn="l" defTabSz="914400" rtl="0" eaLnBrk="1" latinLnBrk="0" hangingPunct="1">
                        <a:defRPr sz="1800" kern="1200">
                          <a:solidFill>
                            <a:schemeClr val="tx1"/>
                          </a:solidFill>
                          <a:latin typeface="Johnson Text"/>
                        </a:defRPr>
                      </a:lvl5pPr>
                      <a:lvl6pPr marL="2286000" algn="l" defTabSz="914400" rtl="0" eaLnBrk="1" latinLnBrk="0" hangingPunct="1">
                        <a:defRPr sz="1800" kern="1200">
                          <a:solidFill>
                            <a:schemeClr val="tx1"/>
                          </a:solidFill>
                          <a:latin typeface="Johnson Text"/>
                        </a:defRPr>
                      </a:lvl6pPr>
                      <a:lvl7pPr marL="2743200" algn="l" defTabSz="914400" rtl="0" eaLnBrk="1" latinLnBrk="0" hangingPunct="1">
                        <a:defRPr sz="1800" kern="1200">
                          <a:solidFill>
                            <a:schemeClr val="tx1"/>
                          </a:solidFill>
                          <a:latin typeface="Johnson Text"/>
                        </a:defRPr>
                      </a:lvl7pPr>
                      <a:lvl8pPr marL="3200400" algn="l" defTabSz="914400" rtl="0" eaLnBrk="1" latinLnBrk="0" hangingPunct="1">
                        <a:defRPr sz="1800" kern="1200">
                          <a:solidFill>
                            <a:schemeClr val="tx1"/>
                          </a:solidFill>
                          <a:latin typeface="Johnson Text"/>
                        </a:defRPr>
                      </a:lvl8pPr>
                      <a:lvl9pPr marL="3657600" algn="l" defTabSz="914400" rtl="0" eaLnBrk="1" latinLnBrk="0" hangingPunct="1">
                        <a:defRPr sz="1800" kern="1200">
                          <a:solidFill>
                            <a:schemeClr val="tx1"/>
                          </a:solidFill>
                          <a:latin typeface="Johnson Text"/>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1" i="0" kern="1200">
                          <a:solidFill>
                            <a:srgbClr val="000000"/>
                          </a:solidFill>
                          <a:latin typeface="Arial" panose="020B0604020202020204" pitchFamily="34" charset="0"/>
                          <a:ea typeface="+mn-ea"/>
                          <a:cs typeface="Arial" panose="020B0604020202020204" pitchFamily="34" charset="0"/>
                        </a:rPr>
                        <a:t>HR, 0.79 </a:t>
                      </a:r>
                      <a:r>
                        <a:rPr lang="en-US" sz="1100" b="0" i="0" kern="1200">
                          <a:solidFill>
                            <a:srgbClr val="000000"/>
                          </a:solidFill>
                          <a:latin typeface="Arial" panose="020B0604020202020204" pitchFamily="34" charset="0"/>
                          <a:ea typeface="+mn-ea"/>
                          <a:cs typeface="Arial" panose="020B0604020202020204" pitchFamily="34" charset="0"/>
                        </a:rPr>
                        <a:t>(95% CI, </a:t>
                      </a:r>
                      <a:br>
                        <a:rPr lang="en-US" sz="1100" b="0" i="0" kern="1200">
                          <a:solidFill>
                            <a:srgbClr val="000000"/>
                          </a:solidFill>
                          <a:latin typeface="Arial" panose="020B0604020202020204" pitchFamily="34" charset="0"/>
                          <a:ea typeface="+mn-ea"/>
                          <a:cs typeface="Arial" panose="020B0604020202020204" pitchFamily="34" charset="0"/>
                        </a:rPr>
                      </a:br>
                      <a:r>
                        <a:rPr lang="en-US" sz="1100" b="0" i="0" kern="1200">
                          <a:solidFill>
                            <a:srgbClr val="000000"/>
                          </a:solidFill>
                          <a:latin typeface="Arial" panose="020B0604020202020204" pitchFamily="34" charset="0"/>
                          <a:ea typeface="+mn-ea"/>
                          <a:cs typeface="Arial" panose="020B0604020202020204" pitchFamily="34" charset="0"/>
                        </a:rPr>
                        <a:t>0.61–1.02)</a:t>
                      </a:r>
                      <a:r>
                        <a:rPr lang="en-US" sz="1100" b="1" i="0" kern="1200">
                          <a:solidFill>
                            <a:srgbClr val="000000"/>
                          </a:solidFill>
                          <a:latin typeface="Arial" panose="020B0604020202020204" pitchFamily="34" charset="0"/>
                          <a:ea typeface="+mn-ea"/>
                          <a:cs typeface="Arial" panose="020B0604020202020204" pitchFamily="34" charset="0"/>
                        </a:rPr>
                        <a:t>; p=0.07</a:t>
                      </a:r>
                      <a:endParaRPr lang="en-US" sz="1100" b="1" i="0" kern="1200" baseline="30000">
                        <a:solidFill>
                          <a:srgbClr val="000000"/>
                        </a:solidFill>
                        <a:latin typeface="Arial" panose="020B0604020202020204" pitchFamily="34" charset="0"/>
                        <a:ea typeface="+mn-ea"/>
                        <a:cs typeface="Arial" panose="020B0604020202020204" pitchFamily="34" charset="0"/>
                      </a:endParaRPr>
                    </a:p>
                  </a:txBody>
                  <a:tcPr anchor="ctr">
                    <a:lnL w="12700" cap="flat" cmpd="sng" algn="ctr">
                      <a:noFill/>
                      <a:prstDash val="solid"/>
                      <a:round/>
                      <a:headEnd type="none" w="med" len="med"/>
                      <a:tailEnd type="none" w="med" len="med"/>
                    </a:lnL>
                    <a:lnR w="6350" cap="flat" cmpd="sng" algn="ctr">
                      <a:solidFill>
                        <a:srgbClr val="564C47"/>
                      </a:solidFill>
                      <a:prstDash val="solid"/>
                      <a:round/>
                      <a:headEnd type="none" w="med" len="med"/>
                      <a:tailEnd type="none" w="med" len="med"/>
                    </a:lnR>
                    <a:lnT w="12700" cap="flat" cmpd="sng" algn="ctr">
                      <a:solidFill>
                        <a:srgbClr val="FFFFFF"/>
                      </a:solidFill>
                      <a:prstDash val="solid"/>
                      <a:round/>
                      <a:headEnd type="none" w="med" len="med"/>
                      <a:tailEnd type="none" w="med" len="med"/>
                    </a:lnT>
                    <a:lnB w="6350" cap="flat" cmpd="sng" algn="ctr">
                      <a:solidFill>
                        <a:srgbClr val="564C47"/>
                      </a:solidFill>
                      <a:prstDash val="solid"/>
                      <a:round/>
                      <a:headEnd type="none" w="med" len="med"/>
                      <a:tailEnd type="none" w="med" len="med"/>
                    </a:lnB>
                    <a:lnTlToBr w="12700" cmpd="sng">
                      <a:noFill/>
                      <a:prstDash val="solid"/>
                    </a:lnTlToBr>
                    <a:lnBlToTr w="12700" cmpd="sng">
                      <a:noFill/>
                      <a:prstDash val="solid"/>
                    </a:lnBlToTr>
                    <a:solidFill>
                      <a:srgbClr val="F6F5F4"/>
                    </a:solidFill>
                  </a:tcPr>
                </a:tc>
                <a:extLst>
                  <a:ext uri="{0D108BD9-81ED-4DB2-BD59-A6C34878D82A}">
                    <a16:rowId xmlns:a16="http://schemas.microsoft.com/office/drawing/2014/main" val="1300018867"/>
                  </a:ext>
                </a:extLst>
              </a:tr>
              <a:tr h="298763">
                <a:tc>
                  <a:txBody>
                    <a:bodyPr/>
                    <a:lstStyle>
                      <a:lvl1pPr marL="0" algn="l" defTabSz="914400" rtl="0" eaLnBrk="1" latinLnBrk="0" hangingPunct="1">
                        <a:defRPr sz="1800" kern="1200">
                          <a:solidFill>
                            <a:schemeClr val="dk1"/>
                          </a:solidFill>
                          <a:latin typeface="Open Sans"/>
                        </a:defRPr>
                      </a:lvl1pPr>
                      <a:lvl2pPr marL="457200" algn="l" defTabSz="914400" rtl="0" eaLnBrk="1" latinLnBrk="0" hangingPunct="1">
                        <a:defRPr sz="1800" kern="1200">
                          <a:solidFill>
                            <a:schemeClr val="dk1"/>
                          </a:solidFill>
                          <a:latin typeface="Open Sans"/>
                        </a:defRPr>
                      </a:lvl2pPr>
                      <a:lvl3pPr marL="914400" algn="l" defTabSz="914400" rtl="0" eaLnBrk="1" latinLnBrk="0" hangingPunct="1">
                        <a:defRPr sz="1800" kern="1200">
                          <a:solidFill>
                            <a:schemeClr val="dk1"/>
                          </a:solidFill>
                          <a:latin typeface="Open Sans"/>
                        </a:defRPr>
                      </a:lvl3pPr>
                      <a:lvl4pPr marL="1371600" algn="l" defTabSz="914400" rtl="0" eaLnBrk="1" latinLnBrk="0" hangingPunct="1">
                        <a:defRPr sz="1800" kern="1200">
                          <a:solidFill>
                            <a:schemeClr val="dk1"/>
                          </a:solidFill>
                          <a:latin typeface="Open Sans"/>
                        </a:defRPr>
                      </a:lvl4pPr>
                      <a:lvl5pPr marL="1828800" algn="l" defTabSz="914400" rtl="0" eaLnBrk="1" latinLnBrk="0" hangingPunct="1">
                        <a:defRPr sz="1800" kern="1200">
                          <a:solidFill>
                            <a:schemeClr val="dk1"/>
                          </a:solidFill>
                          <a:latin typeface="Open Sans"/>
                        </a:defRPr>
                      </a:lvl5pPr>
                      <a:lvl6pPr marL="2286000" algn="l" defTabSz="914400" rtl="0" eaLnBrk="1" latinLnBrk="0" hangingPunct="1">
                        <a:defRPr sz="1800" kern="1200">
                          <a:solidFill>
                            <a:schemeClr val="dk1"/>
                          </a:solidFill>
                          <a:latin typeface="Open Sans"/>
                        </a:defRPr>
                      </a:lvl6pPr>
                      <a:lvl7pPr marL="2743200" algn="l" defTabSz="914400" rtl="0" eaLnBrk="1" latinLnBrk="0" hangingPunct="1">
                        <a:defRPr sz="1800" kern="1200">
                          <a:solidFill>
                            <a:schemeClr val="dk1"/>
                          </a:solidFill>
                          <a:latin typeface="Open Sans"/>
                        </a:defRPr>
                      </a:lvl7pPr>
                      <a:lvl8pPr marL="3200400" algn="l" defTabSz="914400" rtl="0" eaLnBrk="1" latinLnBrk="0" hangingPunct="1">
                        <a:defRPr sz="1800" kern="1200">
                          <a:solidFill>
                            <a:schemeClr val="dk1"/>
                          </a:solidFill>
                          <a:latin typeface="Open Sans"/>
                        </a:defRPr>
                      </a:lvl8pPr>
                      <a:lvl9pPr marL="3657600" algn="l" defTabSz="914400" rtl="0" eaLnBrk="1" latinLnBrk="0" hangingPunct="1">
                        <a:defRPr sz="1800" kern="1200">
                          <a:solidFill>
                            <a:schemeClr val="dk1"/>
                          </a:solidFill>
                          <a:latin typeface="Open Sans"/>
                        </a:defRPr>
                      </a:lvl9pPr>
                    </a:lstStyle>
                    <a:p>
                      <a:r>
                        <a:rPr lang="en-US" sz="1200" b="1">
                          <a:solidFill>
                            <a:schemeClr val="bg1"/>
                          </a:solidFill>
                          <a:latin typeface="Arial" panose="020B0604020202020204" pitchFamily="34" charset="0"/>
                          <a:cs typeface="Arial" panose="020B0604020202020204" pitchFamily="34" charset="0"/>
                        </a:rPr>
                        <a:t>Osimertinib</a:t>
                      </a:r>
                    </a:p>
                  </a:txBody>
                  <a:tcPr anchor="ctr">
                    <a:lnL w="6350" cap="flat" cmpd="sng" algn="ctr">
                      <a:solidFill>
                        <a:srgbClr val="564C47"/>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6350" cap="flat" cmpd="sng" algn="ctr">
                      <a:solidFill>
                        <a:srgbClr val="564C47"/>
                      </a:solidFill>
                      <a:prstDash val="solid"/>
                      <a:round/>
                      <a:headEnd type="none" w="med" len="med"/>
                      <a:tailEnd type="none" w="med" len="med"/>
                    </a:lnB>
                    <a:lnTlToBr w="12700" cmpd="sng">
                      <a:noFill/>
                      <a:prstDash val="solid"/>
                    </a:lnTlToBr>
                    <a:lnBlToTr w="12700" cmpd="sng">
                      <a:noFill/>
                      <a:prstDash val="solid"/>
                    </a:lnBlToTr>
                    <a:solidFill>
                      <a:srgbClr val="541980"/>
                    </a:solidFill>
                  </a:tcPr>
                </a:tc>
                <a:tc>
                  <a:txBody>
                    <a:bodyPr/>
                    <a:lstStyle>
                      <a:lvl1pPr marL="0" algn="l" defTabSz="914400" rtl="0" eaLnBrk="1" latinLnBrk="0" hangingPunct="1">
                        <a:defRPr sz="1800" kern="1200">
                          <a:solidFill>
                            <a:schemeClr val="dk1"/>
                          </a:solidFill>
                          <a:latin typeface="Open Sans"/>
                        </a:defRPr>
                      </a:lvl1pPr>
                      <a:lvl2pPr marL="457200" algn="l" defTabSz="914400" rtl="0" eaLnBrk="1" latinLnBrk="0" hangingPunct="1">
                        <a:defRPr sz="1800" kern="1200">
                          <a:solidFill>
                            <a:schemeClr val="dk1"/>
                          </a:solidFill>
                          <a:latin typeface="Open Sans"/>
                        </a:defRPr>
                      </a:lvl2pPr>
                      <a:lvl3pPr marL="914400" algn="l" defTabSz="914400" rtl="0" eaLnBrk="1" latinLnBrk="0" hangingPunct="1">
                        <a:defRPr sz="1800" kern="1200">
                          <a:solidFill>
                            <a:schemeClr val="dk1"/>
                          </a:solidFill>
                          <a:latin typeface="Open Sans"/>
                        </a:defRPr>
                      </a:lvl3pPr>
                      <a:lvl4pPr marL="1371600" algn="l" defTabSz="914400" rtl="0" eaLnBrk="1" latinLnBrk="0" hangingPunct="1">
                        <a:defRPr sz="1800" kern="1200">
                          <a:solidFill>
                            <a:schemeClr val="dk1"/>
                          </a:solidFill>
                          <a:latin typeface="Open Sans"/>
                        </a:defRPr>
                      </a:lvl4pPr>
                      <a:lvl5pPr marL="1828800" algn="l" defTabSz="914400" rtl="0" eaLnBrk="1" latinLnBrk="0" hangingPunct="1">
                        <a:defRPr sz="1800" kern="1200">
                          <a:solidFill>
                            <a:schemeClr val="dk1"/>
                          </a:solidFill>
                          <a:latin typeface="Open Sans"/>
                        </a:defRPr>
                      </a:lvl5pPr>
                      <a:lvl6pPr marL="2286000" algn="l" defTabSz="914400" rtl="0" eaLnBrk="1" latinLnBrk="0" hangingPunct="1">
                        <a:defRPr sz="1800" kern="1200">
                          <a:solidFill>
                            <a:schemeClr val="dk1"/>
                          </a:solidFill>
                          <a:latin typeface="Open Sans"/>
                        </a:defRPr>
                      </a:lvl6pPr>
                      <a:lvl7pPr marL="2743200" algn="l" defTabSz="914400" rtl="0" eaLnBrk="1" latinLnBrk="0" hangingPunct="1">
                        <a:defRPr sz="1800" kern="1200">
                          <a:solidFill>
                            <a:schemeClr val="dk1"/>
                          </a:solidFill>
                          <a:latin typeface="Open Sans"/>
                        </a:defRPr>
                      </a:lvl7pPr>
                      <a:lvl8pPr marL="3200400" algn="l" defTabSz="914400" rtl="0" eaLnBrk="1" latinLnBrk="0" hangingPunct="1">
                        <a:defRPr sz="1800" kern="1200">
                          <a:solidFill>
                            <a:schemeClr val="dk1"/>
                          </a:solidFill>
                          <a:latin typeface="Open Sans"/>
                        </a:defRPr>
                      </a:lvl8pPr>
                      <a:lvl9pPr marL="3657600" algn="l" defTabSz="914400" rtl="0" eaLnBrk="1" latinLnBrk="0" hangingPunct="1">
                        <a:defRPr sz="1800" kern="1200">
                          <a:solidFill>
                            <a:schemeClr val="dk1"/>
                          </a:solidFill>
                          <a:latin typeface="Open Sans"/>
                        </a:defRPr>
                      </a:lvl9pPr>
                    </a:lstStyle>
                    <a:p>
                      <a:pPr algn="ctr"/>
                      <a:r>
                        <a:rPr lang="en-US" sz="1200" b="1">
                          <a:solidFill>
                            <a:srgbClr val="000000"/>
                          </a:solidFill>
                          <a:latin typeface="Arial" panose="020B0604020202020204" pitchFamily="34" charset="0"/>
                          <a:cs typeface="Arial" panose="020B0604020202020204" pitchFamily="34" charset="0"/>
                        </a:rPr>
                        <a:t>22.2 </a:t>
                      </a:r>
                      <a:r>
                        <a:rPr lang="en-US" sz="1200" b="0">
                          <a:solidFill>
                            <a:srgbClr val="000000"/>
                          </a:solidFill>
                          <a:latin typeface="Arial" panose="020B0604020202020204" pitchFamily="34" charset="0"/>
                          <a:cs typeface="Arial" panose="020B0604020202020204" pitchFamily="34" charset="0"/>
                        </a:rPr>
                        <a:t>(18.4–26.9)</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6350" cap="flat" cmpd="sng" algn="ctr">
                      <a:solidFill>
                        <a:srgbClr val="564C47"/>
                      </a:solidFill>
                      <a:prstDash val="solid"/>
                      <a:round/>
                      <a:headEnd type="none" w="med" len="med"/>
                      <a:tailEnd type="none" w="med" len="med"/>
                    </a:lnB>
                    <a:lnTlToBr w="12700" cmpd="sng">
                      <a:noFill/>
                      <a:prstDash val="solid"/>
                    </a:lnTlToBr>
                    <a:lnBlToTr w="12700" cmpd="sng">
                      <a:noFill/>
                      <a:prstDash val="solid"/>
                    </a:lnBlToTr>
                    <a:solidFill>
                      <a:srgbClr val="541980">
                        <a:lumMod val="20000"/>
                        <a:lumOff val="80000"/>
                      </a:srgbClr>
                    </a:solidFill>
                  </a:tcPr>
                </a:tc>
                <a:tc vMerge="1">
                  <a:txBody>
                    <a:bodyPr/>
                    <a:lstStyle/>
                    <a:p>
                      <a:pPr algn="ctr"/>
                      <a:endParaRPr lang="en-US" sz="1400">
                        <a:solidFill>
                          <a:srgbClr val="000000"/>
                        </a:solidFill>
                        <a:latin typeface="+mn-lt"/>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41914406"/>
                  </a:ext>
                </a:extLst>
              </a:tr>
            </a:tbl>
          </a:graphicData>
        </a:graphic>
      </p:graphicFrame>
      <p:graphicFrame>
        <p:nvGraphicFramePr>
          <p:cNvPr id="2399" name="Table 8">
            <a:extLst>
              <a:ext uri="{FF2B5EF4-FFF2-40B4-BE49-F238E27FC236}">
                <a16:creationId xmlns:a16="http://schemas.microsoft.com/office/drawing/2014/main" id="{E847904C-9A8C-F416-5B70-1E2F31B8075B}"/>
              </a:ext>
            </a:extLst>
          </p:cNvPr>
          <p:cNvGraphicFramePr>
            <a:graphicFrameLocks noGrp="1"/>
          </p:cNvGraphicFramePr>
          <p:nvPr>
            <p:extLst>
              <p:ext uri="{D42A27DB-BD31-4B8C-83A1-F6EECF244321}">
                <p14:modId xmlns:p14="http://schemas.microsoft.com/office/powerpoint/2010/main" val="757030136"/>
              </p:ext>
            </p:extLst>
          </p:nvPr>
        </p:nvGraphicFramePr>
        <p:xfrm>
          <a:off x="6284785" y="4833433"/>
          <a:ext cx="5379805" cy="822960"/>
        </p:xfrm>
        <a:graphic>
          <a:graphicData uri="http://schemas.openxmlformats.org/drawingml/2006/table">
            <a:tbl>
              <a:tblPr firstRow="1">
                <a:effectLst/>
              </a:tblPr>
              <a:tblGrid>
                <a:gridCol w="2360451">
                  <a:extLst>
                    <a:ext uri="{9D8B030D-6E8A-4147-A177-3AD203B41FA5}">
                      <a16:colId xmlns:a16="http://schemas.microsoft.com/office/drawing/2014/main" val="3609005308"/>
                    </a:ext>
                  </a:extLst>
                </a:gridCol>
                <a:gridCol w="3019354">
                  <a:extLst>
                    <a:ext uri="{9D8B030D-6E8A-4147-A177-3AD203B41FA5}">
                      <a16:colId xmlns:a16="http://schemas.microsoft.com/office/drawing/2014/main" val="3388733588"/>
                    </a:ext>
                  </a:extLst>
                </a:gridCol>
              </a:tblGrid>
              <a:tr h="0">
                <a:tc gridSpan="2">
                  <a:txBody>
                    <a:bodyPr/>
                    <a:lstStyle>
                      <a:lvl1pPr marL="0" algn="l" defTabSz="914400" rtl="0" eaLnBrk="1" latinLnBrk="0" hangingPunct="1">
                        <a:defRPr sz="1800" b="1" kern="1200">
                          <a:solidFill>
                            <a:schemeClr val="lt1"/>
                          </a:solidFill>
                          <a:latin typeface="Open Sans"/>
                        </a:defRPr>
                      </a:lvl1pPr>
                      <a:lvl2pPr marL="457200" algn="l" defTabSz="914400" rtl="0" eaLnBrk="1" latinLnBrk="0" hangingPunct="1">
                        <a:defRPr sz="1800" b="1" kern="1200">
                          <a:solidFill>
                            <a:schemeClr val="lt1"/>
                          </a:solidFill>
                          <a:latin typeface="Open Sans"/>
                        </a:defRPr>
                      </a:lvl2pPr>
                      <a:lvl3pPr marL="914400" algn="l" defTabSz="914400" rtl="0" eaLnBrk="1" latinLnBrk="0" hangingPunct="1">
                        <a:defRPr sz="1800" b="1" kern="1200">
                          <a:solidFill>
                            <a:schemeClr val="lt1"/>
                          </a:solidFill>
                          <a:latin typeface="Open Sans"/>
                        </a:defRPr>
                      </a:lvl3pPr>
                      <a:lvl4pPr marL="1371600" algn="l" defTabSz="914400" rtl="0" eaLnBrk="1" latinLnBrk="0" hangingPunct="1">
                        <a:defRPr sz="1800" b="1" kern="1200">
                          <a:solidFill>
                            <a:schemeClr val="lt1"/>
                          </a:solidFill>
                          <a:latin typeface="Open Sans"/>
                        </a:defRPr>
                      </a:lvl4pPr>
                      <a:lvl5pPr marL="1828800" algn="l" defTabSz="914400" rtl="0" eaLnBrk="1" latinLnBrk="0" hangingPunct="1">
                        <a:defRPr sz="1800" b="1" kern="1200">
                          <a:solidFill>
                            <a:schemeClr val="lt1"/>
                          </a:solidFill>
                          <a:latin typeface="Open Sans"/>
                        </a:defRPr>
                      </a:lvl5pPr>
                      <a:lvl6pPr marL="2286000" algn="l" defTabSz="914400" rtl="0" eaLnBrk="1" latinLnBrk="0" hangingPunct="1">
                        <a:defRPr sz="1800" b="1" kern="1200">
                          <a:solidFill>
                            <a:schemeClr val="lt1"/>
                          </a:solidFill>
                          <a:latin typeface="Open Sans"/>
                        </a:defRPr>
                      </a:lvl6pPr>
                      <a:lvl7pPr marL="2743200" algn="l" defTabSz="914400" rtl="0" eaLnBrk="1" latinLnBrk="0" hangingPunct="1">
                        <a:defRPr sz="1800" b="1" kern="1200">
                          <a:solidFill>
                            <a:schemeClr val="lt1"/>
                          </a:solidFill>
                          <a:latin typeface="Open Sans"/>
                        </a:defRPr>
                      </a:lvl7pPr>
                      <a:lvl8pPr marL="3200400" algn="l" defTabSz="914400" rtl="0" eaLnBrk="1" latinLnBrk="0" hangingPunct="1">
                        <a:defRPr sz="1800" b="1" kern="1200">
                          <a:solidFill>
                            <a:schemeClr val="lt1"/>
                          </a:solidFill>
                          <a:latin typeface="Open Sans"/>
                        </a:defRPr>
                      </a:lvl8pPr>
                      <a:lvl9pPr marL="3657600" algn="l" defTabSz="914400" rtl="0" eaLnBrk="1" latinLnBrk="0" hangingPunct="1">
                        <a:defRPr sz="1800" b="1" kern="1200">
                          <a:solidFill>
                            <a:schemeClr val="lt1"/>
                          </a:solidFill>
                          <a:latin typeface="Open Sans"/>
                        </a:defRPr>
                      </a:lvl9pPr>
                    </a:lstStyle>
                    <a:p>
                      <a:pPr algn="l"/>
                      <a:r>
                        <a:rPr lang="en-US" sz="1200">
                          <a:solidFill>
                            <a:schemeClr val="bg1"/>
                          </a:solidFill>
                          <a:latin typeface="Arial" panose="020B0604020202020204" pitchFamily="34" charset="0"/>
                          <a:cs typeface="Arial" panose="020B0604020202020204" pitchFamily="34" charset="0"/>
                        </a:rPr>
                        <a:t>Median </a:t>
                      </a:r>
                      <a:r>
                        <a:rPr lang="en-US" sz="1200" err="1">
                          <a:solidFill>
                            <a:schemeClr val="bg1"/>
                          </a:solidFill>
                          <a:latin typeface="Arial" panose="020B0604020202020204" pitchFamily="34" charset="0"/>
                          <a:cs typeface="Arial" panose="020B0604020202020204" pitchFamily="34" charset="0"/>
                        </a:rPr>
                        <a:t>icDoR</a:t>
                      </a:r>
                      <a:r>
                        <a:rPr lang="en-US" sz="1200">
                          <a:solidFill>
                            <a:schemeClr val="bg1"/>
                          </a:solidFill>
                          <a:latin typeface="Arial" panose="020B0604020202020204" pitchFamily="34" charset="0"/>
                          <a:cs typeface="Arial" panose="020B0604020202020204" pitchFamily="34" charset="0"/>
                        </a:rPr>
                        <a:t>,</a:t>
                      </a:r>
                      <a:r>
                        <a:rPr lang="en-US" sz="1200" baseline="0">
                          <a:solidFill>
                            <a:schemeClr val="bg1"/>
                          </a:solidFill>
                          <a:latin typeface="Arial" panose="020B0604020202020204" pitchFamily="34" charset="0"/>
                          <a:cs typeface="Arial" panose="020B0604020202020204" pitchFamily="34" charset="0"/>
                        </a:rPr>
                        <a:t> </a:t>
                      </a:r>
                      <a:r>
                        <a:rPr lang="en-US" sz="1200" b="1">
                          <a:solidFill>
                            <a:schemeClr val="bg1"/>
                          </a:solidFill>
                          <a:latin typeface="Arial" panose="020B0604020202020204" pitchFamily="34" charset="0"/>
                          <a:cs typeface="Arial" panose="020B0604020202020204" pitchFamily="34" charset="0"/>
                        </a:rPr>
                        <a:t>months </a:t>
                      </a:r>
                      <a:r>
                        <a:rPr lang="en-US" sz="1200" b="0">
                          <a:solidFill>
                            <a:schemeClr val="bg1"/>
                          </a:solidFill>
                          <a:latin typeface="Arial" panose="020B0604020202020204" pitchFamily="34" charset="0"/>
                          <a:cs typeface="Arial" panose="020B0604020202020204" pitchFamily="34" charset="0"/>
                        </a:rPr>
                        <a:t>(95% CI)</a:t>
                      </a:r>
                      <a:endParaRPr lang="en-US" sz="1200" b="1" baseline="30000">
                        <a:solidFill>
                          <a:schemeClr val="bg1"/>
                        </a:solidFill>
                        <a:latin typeface="Arial" panose="020B0604020202020204" pitchFamily="34" charset="0"/>
                        <a:cs typeface="Arial" panose="020B0604020202020204" pitchFamily="34" charset="0"/>
                      </a:endParaRPr>
                    </a:p>
                  </a:txBody>
                  <a:tcPr anchor="ctr">
                    <a:lnL w="6350" cap="flat" cmpd="sng" algn="ctr">
                      <a:solidFill>
                        <a:srgbClr val="564C47"/>
                      </a:solidFill>
                      <a:prstDash val="solid"/>
                      <a:round/>
                      <a:headEnd type="none" w="med" len="med"/>
                      <a:tailEnd type="none" w="med" len="med"/>
                    </a:lnL>
                    <a:lnR w="6350" cap="flat" cmpd="sng" algn="ctr">
                      <a:solidFill>
                        <a:srgbClr val="564C47"/>
                      </a:solidFill>
                      <a:prstDash val="solid"/>
                      <a:round/>
                      <a:headEnd type="none" w="med" len="med"/>
                      <a:tailEnd type="none" w="med" len="med"/>
                    </a:lnR>
                    <a:lnT w="6350" cap="flat" cmpd="sng" algn="ctr">
                      <a:solidFill>
                        <a:srgbClr val="564C47"/>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564C47"/>
                    </a:solidFill>
                  </a:tcPr>
                </a:tc>
                <a:tc hMerge="1">
                  <a:txBody>
                    <a:bodyPr/>
                    <a:lstStyle>
                      <a:lvl1pPr marL="0" algn="l" defTabSz="914400" rtl="0" eaLnBrk="1" latinLnBrk="0" hangingPunct="1">
                        <a:defRPr sz="1800" b="1" kern="1200">
                          <a:solidFill>
                            <a:schemeClr val="lt1"/>
                          </a:solidFill>
                          <a:latin typeface="Open Sans"/>
                        </a:defRPr>
                      </a:lvl1pPr>
                      <a:lvl2pPr marL="457200" algn="l" defTabSz="914400" rtl="0" eaLnBrk="1" latinLnBrk="0" hangingPunct="1">
                        <a:defRPr sz="1800" b="1" kern="1200">
                          <a:solidFill>
                            <a:schemeClr val="lt1"/>
                          </a:solidFill>
                          <a:latin typeface="Open Sans"/>
                        </a:defRPr>
                      </a:lvl2pPr>
                      <a:lvl3pPr marL="914400" algn="l" defTabSz="914400" rtl="0" eaLnBrk="1" latinLnBrk="0" hangingPunct="1">
                        <a:defRPr sz="1800" b="1" kern="1200">
                          <a:solidFill>
                            <a:schemeClr val="lt1"/>
                          </a:solidFill>
                          <a:latin typeface="Open Sans"/>
                        </a:defRPr>
                      </a:lvl3pPr>
                      <a:lvl4pPr marL="1371600" algn="l" defTabSz="914400" rtl="0" eaLnBrk="1" latinLnBrk="0" hangingPunct="1">
                        <a:defRPr sz="1800" b="1" kern="1200">
                          <a:solidFill>
                            <a:schemeClr val="lt1"/>
                          </a:solidFill>
                          <a:latin typeface="Open Sans"/>
                        </a:defRPr>
                      </a:lvl4pPr>
                      <a:lvl5pPr marL="1828800" algn="l" defTabSz="914400" rtl="0" eaLnBrk="1" latinLnBrk="0" hangingPunct="1">
                        <a:defRPr sz="1800" b="1" kern="1200">
                          <a:solidFill>
                            <a:schemeClr val="lt1"/>
                          </a:solidFill>
                          <a:latin typeface="Open Sans"/>
                        </a:defRPr>
                      </a:lvl5pPr>
                      <a:lvl6pPr marL="2286000" algn="l" defTabSz="914400" rtl="0" eaLnBrk="1" latinLnBrk="0" hangingPunct="1">
                        <a:defRPr sz="1800" b="1" kern="1200">
                          <a:solidFill>
                            <a:schemeClr val="lt1"/>
                          </a:solidFill>
                          <a:latin typeface="Open Sans"/>
                        </a:defRPr>
                      </a:lvl6pPr>
                      <a:lvl7pPr marL="2743200" algn="l" defTabSz="914400" rtl="0" eaLnBrk="1" latinLnBrk="0" hangingPunct="1">
                        <a:defRPr sz="1800" b="1" kern="1200">
                          <a:solidFill>
                            <a:schemeClr val="lt1"/>
                          </a:solidFill>
                          <a:latin typeface="Open Sans"/>
                        </a:defRPr>
                      </a:lvl7pPr>
                      <a:lvl8pPr marL="3200400" algn="l" defTabSz="914400" rtl="0" eaLnBrk="1" latinLnBrk="0" hangingPunct="1">
                        <a:defRPr sz="1800" b="1" kern="1200">
                          <a:solidFill>
                            <a:schemeClr val="lt1"/>
                          </a:solidFill>
                          <a:latin typeface="Open Sans"/>
                        </a:defRPr>
                      </a:lvl8pPr>
                      <a:lvl9pPr marL="3657600" algn="l" defTabSz="914400" rtl="0" eaLnBrk="1" latinLnBrk="0" hangingPunct="1">
                        <a:defRPr sz="1800" b="1" kern="1200">
                          <a:solidFill>
                            <a:schemeClr val="lt1"/>
                          </a:solidFill>
                          <a:latin typeface="Open Sans"/>
                        </a:defRPr>
                      </a:lvl9pPr>
                    </a:lstStyle>
                    <a:p>
                      <a:endParaRP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333333"/>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515754074"/>
                  </a:ext>
                </a:extLst>
              </a:tr>
              <a:tr h="0">
                <a:tc>
                  <a:txBody>
                    <a:bodyPr/>
                    <a:lstStyle>
                      <a:lvl1pPr marL="0" algn="l" defTabSz="914400" rtl="0" eaLnBrk="1" latinLnBrk="0" hangingPunct="1">
                        <a:defRPr sz="1800" kern="1200">
                          <a:solidFill>
                            <a:schemeClr val="dk1"/>
                          </a:solidFill>
                          <a:latin typeface="Open Sans"/>
                        </a:defRPr>
                      </a:lvl1pPr>
                      <a:lvl2pPr marL="457200" algn="l" defTabSz="914400" rtl="0" eaLnBrk="1" latinLnBrk="0" hangingPunct="1">
                        <a:defRPr sz="1800" kern="1200">
                          <a:solidFill>
                            <a:schemeClr val="dk1"/>
                          </a:solidFill>
                          <a:latin typeface="Open Sans"/>
                        </a:defRPr>
                      </a:lvl2pPr>
                      <a:lvl3pPr marL="914400" algn="l" defTabSz="914400" rtl="0" eaLnBrk="1" latinLnBrk="0" hangingPunct="1">
                        <a:defRPr sz="1800" kern="1200">
                          <a:solidFill>
                            <a:schemeClr val="dk1"/>
                          </a:solidFill>
                          <a:latin typeface="Open Sans"/>
                        </a:defRPr>
                      </a:lvl3pPr>
                      <a:lvl4pPr marL="1371600" algn="l" defTabSz="914400" rtl="0" eaLnBrk="1" latinLnBrk="0" hangingPunct="1">
                        <a:defRPr sz="1800" kern="1200">
                          <a:solidFill>
                            <a:schemeClr val="dk1"/>
                          </a:solidFill>
                          <a:latin typeface="Open Sans"/>
                        </a:defRPr>
                      </a:lvl4pPr>
                      <a:lvl5pPr marL="1828800" algn="l" defTabSz="914400" rtl="0" eaLnBrk="1" latinLnBrk="0" hangingPunct="1">
                        <a:defRPr sz="1800" kern="1200">
                          <a:solidFill>
                            <a:schemeClr val="dk1"/>
                          </a:solidFill>
                          <a:latin typeface="Open Sans"/>
                        </a:defRPr>
                      </a:lvl5pPr>
                      <a:lvl6pPr marL="2286000" algn="l" defTabSz="914400" rtl="0" eaLnBrk="1" latinLnBrk="0" hangingPunct="1">
                        <a:defRPr sz="1800" kern="1200">
                          <a:solidFill>
                            <a:schemeClr val="dk1"/>
                          </a:solidFill>
                          <a:latin typeface="Open Sans"/>
                        </a:defRPr>
                      </a:lvl6pPr>
                      <a:lvl7pPr marL="2743200" algn="l" defTabSz="914400" rtl="0" eaLnBrk="1" latinLnBrk="0" hangingPunct="1">
                        <a:defRPr sz="1800" kern="1200">
                          <a:solidFill>
                            <a:schemeClr val="dk1"/>
                          </a:solidFill>
                          <a:latin typeface="Open Sans"/>
                        </a:defRPr>
                      </a:lvl7pPr>
                      <a:lvl8pPr marL="3200400" algn="l" defTabSz="914400" rtl="0" eaLnBrk="1" latinLnBrk="0" hangingPunct="1">
                        <a:defRPr sz="1800" kern="1200">
                          <a:solidFill>
                            <a:schemeClr val="dk1"/>
                          </a:solidFill>
                          <a:latin typeface="Open Sans"/>
                        </a:defRPr>
                      </a:lvl8pPr>
                      <a:lvl9pPr marL="3657600" algn="l" defTabSz="914400" rtl="0" eaLnBrk="1" latinLnBrk="0" hangingPunct="1">
                        <a:defRPr sz="1800" kern="1200">
                          <a:solidFill>
                            <a:schemeClr val="dk1"/>
                          </a:solidFill>
                          <a:latin typeface="Open Sans"/>
                        </a:defRPr>
                      </a:lvl9pPr>
                    </a:lstStyle>
                    <a:p>
                      <a:r>
                        <a:rPr lang="en-US" sz="1200" b="1">
                          <a:solidFill>
                            <a:schemeClr val="bg1"/>
                          </a:solidFill>
                          <a:latin typeface="Arial" panose="020B0604020202020204" pitchFamily="34" charset="0"/>
                          <a:cs typeface="Arial" panose="020B0604020202020204" pitchFamily="34" charset="0"/>
                        </a:rPr>
                        <a:t>Amivantamab + lazertinib</a:t>
                      </a:r>
                    </a:p>
                  </a:txBody>
                  <a:tcPr anchor="ctr">
                    <a:lnL w="6350" cap="flat" cmpd="sng" algn="ctr">
                      <a:solidFill>
                        <a:srgbClr val="564C47"/>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69D0FF">
                        <a:lumMod val="50000"/>
                      </a:srgbClr>
                    </a:solidFill>
                  </a:tcPr>
                </a:tc>
                <a:tc>
                  <a:txBody>
                    <a:bodyPr/>
                    <a:lstStyle>
                      <a:lvl1pPr marL="0" algn="l" defTabSz="914400" rtl="0" eaLnBrk="1" latinLnBrk="0" hangingPunct="1">
                        <a:defRPr sz="1800" kern="1200">
                          <a:solidFill>
                            <a:schemeClr val="dk1"/>
                          </a:solidFill>
                          <a:latin typeface="Open Sans"/>
                        </a:defRPr>
                      </a:lvl1pPr>
                      <a:lvl2pPr marL="457200" algn="l" defTabSz="914400" rtl="0" eaLnBrk="1" latinLnBrk="0" hangingPunct="1">
                        <a:defRPr sz="1800" kern="1200">
                          <a:solidFill>
                            <a:schemeClr val="dk1"/>
                          </a:solidFill>
                          <a:latin typeface="Open Sans"/>
                        </a:defRPr>
                      </a:lvl2pPr>
                      <a:lvl3pPr marL="914400" algn="l" defTabSz="914400" rtl="0" eaLnBrk="1" latinLnBrk="0" hangingPunct="1">
                        <a:defRPr sz="1800" kern="1200">
                          <a:solidFill>
                            <a:schemeClr val="dk1"/>
                          </a:solidFill>
                          <a:latin typeface="Open Sans"/>
                        </a:defRPr>
                      </a:lvl3pPr>
                      <a:lvl4pPr marL="1371600" algn="l" defTabSz="914400" rtl="0" eaLnBrk="1" latinLnBrk="0" hangingPunct="1">
                        <a:defRPr sz="1800" kern="1200">
                          <a:solidFill>
                            <a:schemeClr val="dk1"/>
                          </a:solidFill>
                          <a:latin typeface="Open Sans"/>
                        </a:defRPr>
                      </a:lvl4pPr>
                      <a:lvl5pPr marL="1828800" algn="l" defTabSz="914400" rtl="0" eaLnBrk="1" latinLnBrk="0" hangingPunct="1">
                        <a:defRPr sz="1800" kern="1200">
                          <a:solidFill>
                            <a:schemeClr val="dk1"/>
                          </a:solidFill>
                          <a:latin typeface="Open Sans"/>
                        </a:defRPr>
                      </a:lvl5pPr>
                      <a:lvl6pPr marL="2286000" algn="l" defTabSz="914400" rtl="0" eaLnBrk="1" latinLnBrk="0" hangingPunct="1">
                        <a:defRPr sz="1800" kern="1200">
                          <a:solidFill>
                            <a:schemeClr val="dk1"/>
                          </a:solidFill>
                          <a:latin typeface="Open Sans"/>
                        </a:defRPr>
                      </a:lvl6pPr>
                      <a:lvl7pPr marL="2743200" algn="l" defTabSz="914400" rtl="0" eaLnBrk="1" latinLnBrk="0" hangingPunct="1">
                        <a:defRPr sz="1800" kern="1200">
                          <a:solidFill>
                            <a:schemeClr val="dk1"/>
                          </a:solidFill>
                          <a:latin typeface="Open Sans"/>
                        </a:defRPr>
                      </a:lvl7pPr>
                      <a:lvl8pPr marL="3200400" algn="l" defTabSz="914400" rtl="0" eaLnBrk="1" latinLnBrk="0" hangingPunct="1">
                        <a:defRPr sz="1800" kern="1200">
                          <a:solidFill>
                            <a:schemeClr val="dk1"/>
                          </a:solidFill>
                          <a:latin typeface="Open Sans"/>
                        </a:defRPr>
                      </a:lvl8pPr>
                      <a:lvl9pPr marL="3657600" algn="l" defTabSz="914400" rtl="0" eaLnBrk="1" latinLnBrk="0" hangingPunct="1">
                        <a:defRPr sz="1800" kern="1200">
                          <a:solidFill>
                            <a:schemeClr val="dk1"/>
                          </a:solidFill>
                          <a:latin typeface="Open Sans"/>
                        </a:defRPr>
                      </a:lvl9pPr>
                    </a:lstStyle>
                    <a:p>
                      <a:pPr algn="ctr"/>
                      <a:r>
                        <a:rPr lang="en-US" sz="1200" b="1">
                          <a:solidFill>
                            <a:srgbClr val="000000"/>
                          </a:solidFill>
                          <a:latin typeface="Arial" panose="020B0604020202020204" pitchFamily="34" charset="0"/>
                          <a:cs typeface="Arial" panose="020B0604020202020204" pitchFamily="34" charset="0"/>
                        </a:rPr>
                        <a:t>35.7 </a:t>
                      </a:r>
                      <a:r>
                        <a:rPr lang="en-US" sz="1200" b="0">
                          <a:solidFill>
                            <a:srgbClr val="000000"/>
                          </a:solidFill>
                          <a:latin typeface="Arial" panose="020B0604020202020204" pitchFamily="34" charset="0"/>
                          <a:cs typeface="Arial" panose="020B0604020202020204" pitchFamily="34" charset="0"/>
                        </a:rPr>
                        <a:t>(25.8–NR)</a:t>
                      </a:r>
                    </a:p>
                  </a:txBody>
                  <a:tcPr anchor="ctr">
                    <a:lnL w="12700" cap="flat" cmpd="sng" algn="ctr">
                      <a:noFill/>
                      <a:prstDash val="solid"/>
                      <a:round/>
                      <a:headEnd type="none" w="med" len="med"/>
                      <a:tailEnd type="none" w="med" len="med"/>
                    </a:lnL>
                    <a:lnR w="6350" cap="flat" cmpd="sng" algn="ctr">
                      <a:solidFill>
                        <a:srgbClr val="564C47"/>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69D0FF">
                        <a:lumMod val="20000"/>
                        <a:lumOff val="80000"/>
                      </a:srgbClr>
                    </a:solidFill>
                  </a:tcPr>
                </a:tc>
                <a:extLst>
                  <a:ext uri="{0D108BD9-81ED-4DB2-BD59-A6C34878D82A}">
                    <a16:rowId xmlns:a16="http://schemas.microsoft.com/office/drawing/2014/main" val="1300018867"/>
                  </a:ext>
                </a:extLst>
              </a:tr>
              <a:tr h="0">
                <a:tc>
                  <a:txBody>
                    <a:bodyPr/>
                    <a:lstStyle>
                      <a:lvl1pPr marL="0" algn="l" defTabSz="914400" rtl="0" eaLnBrk="1" latinLnBrk="0" hangingPunct="1">
                        <a:defRPr sz="1800" kern="1200">
                          <a:solidFill>
                            <a:schemeClr val="dk1"/>
                          </a:solidFill>
                          <a:latin typeface="Open Sans"/>
                        </a:defRPr>
                      </a:lvl1pPr>
                      <a:lvl2pPr marL="457200" algn="l" defTabSz="914400" rtl="0" eaLnBrk="1" latinLnBrk="0" hangingPunct="1">
                        <a:defRPr sz="1800" kern="1200">
                          <a:solidFill>
                            <a:schemeClr val="dk1"/>
                          </a:solidFill>
                          <a:latin typeface="Open Sans"/>
                        </a:defRPr>
                      </a:lvl2pPr>
                      <a:lvl3pPr marL="914400" algn="l" defTabSz="914400" rtl="0" eaLnBrk="1" latinLnBrk="0" hangingPunct="1">
                        <a:defRPr sz="1800" kern="1200">
                          <a:solidFill>
                            <a:schemeClr val="dk1"/>
                          </a:solidFill>
                          <a:latin typeface="Open Sans"/>
                        </a:defRPr>
                      </a:lvl3pPr>
                      <a:lvl4pPr marL="1371600" algn="l" defTabSz="914400" rtl="0" eaLnBrk="1" latinLnBrk="0" hangingPunct="1">
                        <a:defRPr sz="1800" kern="1200">
                          <a:solidFill>
                            <a:schemeClr val="dk1"/>
                          </a:solidFill>
                          <a:latin typeface="Open Sans"/>
                        </a:defRPr>
                      </a:lvl4pPr>
                      <a:lvl5pPr marL="1828800" algn="l" defTabSz="914400" rtl="0" eaLnBrk="1" latinLnBrk="0" hangingPunct="1">
                        <a:defRPr sz="1800" kern="1200">
                          <a:solidFill>
                            <a:schemeClr val="dk1"/>
                          </a:solidFill>
                          <a:latin typeface="Open Sans"/>
                        </a:defRPr>
                      </a:lvl5pPr>
                      <a:lvl6pPr marL="2286000" algn="l" defTabSz="914400" rtl="0" eaLnBrk="1" latinLnBrk="0" hangingPunct="1">
                        <a:defRPr sz="1800" kern="1200">
                          <a:solidFill>
                            <a:schemeClr val="dk1"/>
                          </a:solidFill>
                          <a:latin typeface="Open Sans"/>
                        </a:defRPr>
                      </a:lvl6pPr>
                      <a:lvl7pPr marL="2743200" algn="l" defTabSz="914400" rtl="0" eaLnBrk="1" latinLnBrk="0" hangingPunct="1">
                        <a:defRPr sz="1800" kern="1200">
                          <a:solidFill>
                            <a:schemeClr val="dk1"/>
                          </a:solidFill>
                          <a:latin typeface="Open Sans"/>
                        </a:defRPr>
                      </a:lvl7pPr>
                      <a:lvl8pPr marL="3200400" algn="l" defTabSz="914400" rtl="0" eaLnBrk="1" latinLnBrk="0" hangingPunct="1">
                        <a:defRPr sz="1800" kern="1200">
                          <a:solidFill>
                            <a:schemeClr val="dk1"/>
                          </a:solidFill>
                          <a:latin typeface="Open Sans"/>
                        </a:defRPr>
                      </a:lvl8pPr>
                      <a:lvl9pPr marL="3657600" algn="l" defTabSz="914400" rtl="0" eaLnBrk="1" latinLnBrk="0" hangingPunct="1">
                        <a:defRPr sz="1800" kern="1200">
                          <a:solidFill>
                            <a:schemeClr val="dk1"/>
                          </a:solidFill>
                          <a:latin typeface="Open Sans"/>
                        </a:defRPr>
                      </a:lvl9pPr>
                    </a:lstStyle>
                    <a:p>
                      <a:r>
                        <a:rPr lang="en-US" sz="1200" b="1">
                          <a:solidFill>
                            <a:schemeClr val="bg1"/>
                          </a:solidFill>
                          <a:latin typeface="Arial" panose="020B0604020202020204" pitchFamily="34" charset="0"/>
                          <a:cs typeface="Arial" panose="020B0604020202020204" pitchFamily="34" charset="0"/>
                        </a:rPr>
                        <a:t>Osimertinib</a:t>
                      </a:r>
                    </a:p>
                  </a:txBody>
                  <a:tcPr anchor="ctr">
                    <a:lnL w="6350" cap="flat" cmpd="sng" algn="ctr">
                      <a:solidFill>
                        <a:srgbClr val="564C47"/>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6350" cap="flat" cmpd="sng" algn="ctr">
                      <a:solidFill>
                        <a:srgbClr val="564C47"/>
                      </a:solidFill>
                      <a:prstDash val="solid"/>
                      <a:round/>
                      <a:headEnd type="none" w="med" len="med"/>
                      <a:tailEnd type="none" w="med" len="med"/>
                    </a:lnB>
                    <a:lnTlToBr w="12700" cmpd="sng">
                      <a:noFill/>
                      <a:prstDash val="solid"/>
                    </a:lnTlToBr>
                    <a:lnBlToTr w="12700" cmpd="sng">
                      <a:noFill/>
                      <a:prstDash val="solid"/>
                    </a:lnBlToTr>
                    <a:solidFill>
                      <a:srgbClr val="541980"/>
                    </a:solidFill>
                  </a:tcPr>
                </a:tc>
                <a:tc>
                  <a:txBody>
                    <a:bodyPr/>
                    <a:lstStyle>
                      <a:lvl1pPr marL="0" algn="l" defTabSz="914400" rtl="0" eaLnBrk="1" latinLnBrk="0" hangingPunct="1">
                        <a:defRPr sz="1800" kern="1200">
                          <a:solidFill>
                            <a:schemeClr val="dk1"/>
                          </a:solidFill>
                          <a:latin typeface="Open Sans"/>
                        </a:defRPr>
                      </a:lvl1pPr>
                      <a:lvl2pPr marL="457200" algn="l" defTabSz="914400" rtl="0" eaLnBrk="1" latinLnBrk="0" hangingPunct="1">
                        <a:defRPr sz="1800" kern="1200">
                          <a:solidFill>
                            <a:schemeClr val="dk1"/>
                          </a:solidFill>
                          <a:latin typeface="Open Sans"/>
                        </a:defRPr>
                      </a:lvl2pPr>
                      <a:lvl3pPr marL="914400" algn="l" defTabSz="914400" rtl="0" eaLnBrk="1" latinLnBrk="0" hangingPunct="1">
                        <a:defRPr sz="1800" kern="1200">
                          <a:solidFill>
                            <a:schemeClr val="dk1"/>
                          </a:solidFill>
                          <a:latin typeface="Open Sans"/>
                        </a:defRPr>
                      </a:lvl3pPr>
                      <a:lvl4pPr marL="1371600" algn="l" defTabSz="914400" rtl="0" eaLnBrk="1" latinLnBrk="0" hangingPunct="1">
                        <a:defRPr sz="1800" kern="1200">
                          <a:solidFill>
                            <a:schemeClr val="dk1"/>
                          </a:solidFill>
                          <a:latin typeface="Open Sans"/>
                        </a:defRPr>
                      </a:lvl4pPr>
                      <a:lvl5pPr marL="1828800" algn="l" defTabSz="914400" rtl="0" eaLnBrk="1" latinLnBrk="0" hangingPunct="1">
                        <a:defRPr sz="1800" kern="1200">
                          <a:solidFill>
                            <a:schemeClr val="dk1"/>
                          </a:solidFill>
                          <a:latin typeface="Open Sans"/>
                        </a:defRPr>
                      </a:lvl5pPr>
                      <a:lvl6pPr marL="2286000" algn="l" defTabSz="914400" rtl="0" eaLnBrk="1" latinLnBrk="0" hangingPunct="1">
                        <a:defRPr sz="1800" kern="1200">
                          <a:solidFill>
                            <a:schemeClr val="dk1"/>
                          </a:solidFill>
                          <a:latin typeface="Open Sans"/>
                        </a:defRPr>
                      </a:lvl6pPr>
                      <a:lvl7pPr marL="2743200" algn="l" defTabSz="914400" rtl="0" eaLnBrk="1" latinLnBrk="0" hangingPunct="1">
                        <a:defRPr sz="1800" kern="1200">
                          <a:solidFill>
                            <a:schemeClr val="dk1"/>
                          </a:solidFill>
                          <a:latin typeface="Open Sans"/>
                        </a:defRPr>
                      </a:lvl7pPr>
                      <a:lvl8pPr marL="3200400" algn="l" defTabSz="914400" rtl="0" eaLnBrk="1" latinLnBrk="0" hangingPunct="1">
                        <a:defRPr sz="1800" kern="1200">
                          <a:solidFill>
                            <a:schemeClr val="dk1"/>
                          </a:solidFill>
                          <a:latin typeface="Open Sans"/>
                        </a:defRPr>
                      </a:lvl8pPr>
                      <a:lvl9pPr marL="3657600" algn="l" defTabSz="914400" rtl="0" eaLnBrk="1" latinLnBrk="0" hangingPunct="1">
                        <a:defRPr sz="1800" kern="1200">
                          <a:solidFill>
                            <a:schemeClr val="dk1"/>
                          </a:solidFill>
                          <a:latin typeface="Open Sans"/>
                        </a:defRPr>
                      </a:lvl9pPr>
                    </a:lstStyle>
                    <a:p>
                      <a:pPr algn="ctr"/>
                      <a:r>
                        <a:rPr lang="en-US" sz="1200" b="1">
                          <a:solidFill>
                            <a:srgbClr val="000000"/>
                          </a:solidFill>
                          <a:latin typeface="Arial" panose="020B0604020202020204" pitchFamily="34" charset="0"/>
                          <a:cs typeface="Arial" panose="020B0604020202020204" pitchFamily="34" charset="0"/>
                        </a:rPr>
                        <a:t>29.6 </a:t>
                      </a:r>
                      <a:r>
                        <a:rPr lang="en-US" sz="1200" b="0">
                          <a:solidFill>
                            <a:srgbClr val="000000"/>
                          </a:solidFill>
                          <a:latin typeface="Arial" panose="020B0604020202020204" pitchFamily="34" charset="0"/>
                          <a:cs typeface="Arial" panose="020B0604020202020204" pitchFamily="34" charset="0"/>
                        </a:rPr>
                        <a:t>(23.9–34.1)</a:t>
                      </a:r>
                    </a:p>
                  </a:txBody>
                  <a:tcPr anchor="ctr">
                    <a:lnL w="12700" cap="flat" cmpd="sng" algn="ctr">
                      <a:noFill/>
                      <a:prstDash val="solid"/>
                      <a:round/>
                      <a:headEnd type="none" w="med" len="med"/>
                      <a:tailEnd type="none" w="med" len="med"/>
                    </a:lnL>
                    <a:lnR w="6350" cap="flat" cmpd="sng" algn="ctr">
                      <a:solidFill>
                        <a:srgbClr val="564C47"/>
                      </a:solidFill>
                      <a:prstDash val="solid"/>
                      <a:round/>
                      <a:headEnd type="none" w="med" len="med"/>
                      <a:tailEnd type="none" w="med" len="med"/>
                    </a:lnR>
                    <a:lnT w="12700" cap="flat" cmpd="sng" algn="ctr">
                      <a:solidFill>
                        <a:srgbClr val="FFFFFF"/>
                      </a:solidFill>
                      <a:prstDash val="solid"/>
                      <a:round/>
                      <a:headEnd type="none" w="med" len="med"/>
                      <a:tailEnd type="none" w="med" len="med"/>
                    </a:lnT>
                    <a:lnB w="6350" cap="flat" cmpd="sng" algn="ctr">
                      <a:solidFill>
                        <a:srgbClr val="564C47"/>
                      </a:solidFill>
                      <a:prstDash val="solid"/>
                      <a:round/>
                      <a:headEnd type="none" w="med" len="med"/>
                      <a:tailEnd type="none" w="med" len="med"/>
                    </a:lnB>
                    <a:lnTlToBr w="12700" cmpd="sng">
                      <a:noFill/>
                      <a:prstDash val="solid"/>
                    </a:lnTlToBr>
                    <a:lnBlToTr w="12700" cmpd="sng">
                      <a:noFill/>
                      <a:prstDash val="solid"/>
                    </a:lnBlToTr>
                    <a:solidFill>
                      <a:srgbClr val="541980">
                        <a:lumMod val="20000"/>
                        <a:lumOff val="80000"/>
                      </a:srgbClr>
                    </a:solidFill>
                  </a:tcPr>
                </a:tc>
                <a:extLst>
                  <a:ext uri="{0D108BD9-81ED-4DB2-BD59-A6C34878D82A}">
                    <a16:rowId xmlns:a16="http://schemas.microsoft.com/office/drawing/2014/main" val="341914406"/>
                  </a:ext>
                </a:extLst>
              </a:tr>
            </a:tbl>
          </a:graphicData>
        </a:graphic>
      </p:graphicFrame>
      <p:graphicFrame>
        <p:nvGraphicFramePr>
          <p:cNvPr id="2400" name="Chart 2399">
            <a:extLst>
              <a:ext uri="{FF2B5EF4-FFF2-40B4-BE49-F238E27FC236}">
                <a16:creationId xmlns:a16="http://schemas.microsoft.com/office/drawing/2014/main" id="{0A2980CE-1A46-4EF2-A855-EB5CF78CA230}"/>
              </a:ext>
            </a:extLst>
          </p:cNvPr>
          <p:cNvGraphicFramePr/>
          <p:nvPr>
            <p:extLst>
              <p:ext uri="{D42A27DB-BD31-4B8C-83A1-F6EECF244321}">
                <p14:modId xmlns:p14="http://schemas.microsoft.com/office/powerpoint/2010/main" val="2562146226"/>
              </p:ext>
            </p:extLst>
          </p:nvPr>
        </p:nvGraphicFramePr>
        <p:xfrm>
          <a:off x="678240" y="1665265"/>
          <a:ext cx="6472499" cy="2680054"/>
        </p:xfrm>
        <a:graphic>
          <a:graphicData uri="http://schemas.openxmlformats.org/drawingml/2006/chart">
            <c:chart xmlns:c="http://schemas.openxmlformats.org/drawingml/2006/chart" xmlns:r="http://schemas.openxmlformats.org/officeDocument/2006/relationships" r:id="rId3"/>
          </a:graphicData>
        </a:graphic>
      </p:graphicFrame>
      <p:sp>
        <p:nvSpPr>
          <p:cNvPr id="2401" name="TextBox 2400">
            <a:extLst>
              <a:ext uri="{FF2B5EF4-FFF2-40B4-BE49-F238E27FC236}">
                <a16:creationId xmlns:a16="http://schemas.microsoft.com/office/drawing/2014/main" id="{5298F579-DF6C-C2E6-0FD3-B60898AB5F1E}"/>
              </a:ext>
            </a:extLst>
          </p:cNvPr>
          <p:cNvSpPr txBox="1"/>
          <p:nvPr/>
        </p:nvSpPr>
        <p:spPr>
          <a:xfrm>
            <a:off x="4592310" y="2913177"/>
            <a:ext cx="594426" cy="307777"/>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300"/>
              </a:spcBef>
              <a:spcAft>
                <a:spcPts val="0"/>
              </a:spcAft>
              <a:buClrTx/>
              <a:buSzTx/>
              <a:buFont typeface="Arial" panose="020B0604020202020204" pitchFamily="34" charset="0"/>
              <a:buNone/>
              <a:tabLst/>
              <a:defRPr/>
            </a:pPr>
            <a:r>
              <a:rPr kumimoji="0" lang="en-US" sz="1400" b="1" i="0" u="none" strike="noStrike" kern="1200" cap="none" spc="0" normalizeH="0" baseline="0" noProof="0">
                <a:ln>
                  <a:noFill/>
                </a:ln>
                <a:solidFill>
                  <a:srgbClr val="69D0FF">
                    <a:lumMod val="50000"/>
                  </a:srgbClr>
                </a:solidFill>
                <a:effectLst/>
                <a:uLnTx/>
                <a:uFillTx/>
                <a:latin typeface="Arial" panose="020B0604020202020204" pitchFamily="34" charset="0"/>
                <a:cs typeface="Arial" panose="020B0604020202020204" pitchFamily="34" charset="0"/>
                <a:sym typeface="Arial"/>
              </a:rPr>
              <a:t>36%</a:t>
            </a:r>
          </a:p>
        </p:txBody>
      </p:sp>
      <p:sp>
        <p:nvSpPr>
          <p:cNvPr id="2402" name="TextBox 2401">
            <a:extLst>
              <a:ext uri="{FF2B5EF4-FFF2-40B4-BE49-F238E27FC236}">
                <a16:creationId xmlns:a16="http://schemas.microsoft.com/office/drawing/2014/main" id="{8F62EE55-27B5-3EFF-EB53-F73F86424212}"/>
              </a:ext>
            </a:extLst>
          </p:cNvPr>
          <p:cNvSpPr txBox="1"/>
          <p:nvPr/>
        </p:nvSpPr>
        <p:spPr>
          <a:xfrm>
            <a:off x="4592311" y="3598324"/>
            <a:ext cx="594426" cy="307777"/>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300"/>
              </a:spcBef>
              <a:spcAft>
                <a:spcPts val="0"/>
              </a:spcAft>
              <a:buClrTx/>
              <a:buSzTx/>
              <a:buFont typeface="Arial" panose="020B0604020202020204" pitchFamily="34" charset="0"/>
              <a:buNone/>
              <a:tabLst/>
              <a:defRPr/>
            </a:pPr>
            <a:r>
              <a:rPr kumimoji="0" lang="en-US" sz="1400" b="1" i="0" u="none" strike="noStrike" kern="1200" cap="none" spc="0" normalizeH="0" baseline="0" noProof="0">
                <a:ln>
                  <a:noFill/>
                </a:ln>
                <a:solidFill>
                  <a:srgbClr val="541980"/>
                </a:solidFill>
                <a:effectLst/>
                <a:uLnTx/>
                <a:uFillTx/>
                <a:latin typeface="Arial" panose="020B0604020202020204" pitchFamily="34" charset="0"/>
                <a:cs typeface="Arial" panose="020B0604020202020204" pitchFamily="34" charset="0"/>
                <a:sym typeface="Arial"/>
              </a:rPr>
              <a:t>18%</a:t>
            </a:r>
          </a:p>
        </p:txBody>
      </p:sp>
      <p:sp>
        <p:nvSpPr>
          <p:cNvPr id="2403" name="TextBox 2402">
            <a:extLst>
              <a:ext uri="{FF2B5EF4-FFF2-40B4-BE49-F238E27FC236}">
                <a16:creationId xmlns:a16="http://schemas.microsoft.com/office/drawing/2014/main" id="{A4854D0F-CB9B-C81F-94B7-BCE06EEF1B0C}"/>
              </a:ext>
            </a:extLst>
          </p:cNvPr>
          <p:cNvSpPr txBox="1"/>
          <p:nvPr/>
        </p:nvSpPr>
        <p:spPr>
          <a:xfrm rot="16200000">
            <a:off x="-785147" y="2753781"/>
            <a:ext cx="2927349"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a:rPr>
              <a:t>Participants who were </a:t>
            </a:r>
            <a:br>
              <a:rPr kumimoji="0" lang="en-US" sz="12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a:rPr>
            </a:br>
            <a:r>
              <a:rPr kumimoji="0" lang="en-US" sz="12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a:rPr>
              <a:t>progression-free intracranially </a:t>
            </a:r>
            <a:r>
              <a:rPr kumimoji="0" lang="en-US" sz="12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a:rPr>
              <a:t>(%)</a:t>
            </a:r>
          </a:p>
        </p:txBody>
      </p:sp>
      <p:grpSp>
        <p:nvGrpSpPr>
          <p:cNvPr id="2404" name="Graphic 4">
            <a:extLst>
              <a:ext uri="{FF2B5EF4-FFF2-40B4-BE49-F238E27FC236}">
                <a16:creationId xmlns:a16="http://schemas.microsoft.com/office/drawing/2014/main" id="{D7BF406B-6FCF-85F2-8276-6ADEACE55F24}"/>
              </a:ext>
            </a:extLst>
          </p:cNvPr>
          <p:cNvGrpSpPr/>
          <p:nvPr/>
        </p:nvGrpSpPr>
        <p:grpSpPr>
          <a:xfrm>
            <a:off x="1092154" y="1753570"/>
            <a:ext cx="4622136" cy="1602415"/>
            <a:chOff x="1117193" y="854076"/>
            <a:chExt cx="6101885" cy="2374198"/>
          </a:xfrm>
          <a:noFill/>
        </p:grpSpPr>
        <p:sp>
          <p:nvSpPr>
            <p:cNvPr id="2405" name="Freeform 7">
              <a:extLst>
                <a:ext uri="{FF2B5EF4-FFF2-40B4-BE49-F238E27FC236}">
                  <a16:creationId xmlns:a16="http://schemas.microsoft.com/office/drawing/2014/main" id="{7E3E2C17-C142-764E-C8F9-EE05F4F87912}"/>
                </a:ext>
              </a:extLst>
            </p:cNvPr>
            <p:cNvSpPr/>
            <p:nvPr/>
          </p:nvSpPr>
          <p:spPr>
            <a:xfrm>
              <a:off x="1235614" y="939140"/>
              <a:ext cx="12733" cy="45706"/>
            </a:xfrm>
            <a:custGeom>
              <a:avLst/>
              <a:gdLst>
                <a:gd name="connsiteX0" fmla="*/ 0 w 12733"/>
                <a:gd name="connsiteY0" fmla="*/ 45707 h 45706"/>
                <a:gd name="connsiteX1" fmla="*/ 0 w 12733"/>
                <a:gd name="connsiteY1" fmla="*/ 0 h 45706"/>
              </a:gdLst>
              <a:ahLst/>
              <a:cxnLst>
                <a:cxn ang="0">
                  <a:pos x="connsiteX0" y="connsiteY0"/>
                </a:cxn>
                <a:cxn ang="0">
                  <a:pos x="connsiteX1" y="connsiteY1"/>
                </a:cxn>
              </a:cxnLst>
              <a:rect l="l" t="t" r="r" b="b"/>
              <a:pathLst>
                <a:path w="12733" h="45706">
                  <a:moveTo>
                    <a:pt x="0" y="45707"/>
                  </a:moveTo>
                  <a:lnTo>
                    <a:pt x="0" y="0"/>
                  </a:lnTo>
                </a:path>
              </a:pathLst>
            </a:custGeom>
            <a:ln w="15875" cap="flat">
              <a:solidFill>
                <a:srgbClr val="69D0FF">
                  <a:lumMod val="5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406" name="Freeform 8">
              <a:extLst>
                <a:ext uri="{FF2B5EF4-FFF2-40B4-BE49-F238E27FC236}">
                  <a16:creationId xmlns:a16="http://schemas.microsoft.com/office/drawing/2014/main" id="{23283213-3DCB-D2A3-9B16-8BFA9E4CE618}"/>
                </a:ext>
              </a:extLst>
            </p:cNvPr>
            <p:cNvSpPr/>
            <p:nvPr/>
          </p:nvSpPr>
          <p:spPr>
            <a:xfrm>
              <a:off x="1235614" y="939140"/>
              <a:ext cx="12733" cy="45706"/>
            </a:xfrm>
            <a:custGeom>
              <a:avLst/>
              <a:gdLst>
                <a:gd name="connsiteX0" fmla="*/ 0 w 12733"/>
                <a:gd name="connsiteY0" fmla="*/ 45707 h 45706"/>
                <a:gd name="connsiteX1" fmla="*/ 0 w 12733"/>
                <a:gd name="connsiteY1" fmla="*/ 0 h 45706"/>
              </a:gdLst>
              <a:ahLst/>
              <a:cxnLst>
                <a:cxn ang="0">
                  <a:pos x="connsiteX0" y="connsiteY0"/>
                </a:cxn>
                <a:cxn ang="0">
                  <a:pos x="connsiteX1" y="connsiteY1"/>
                </a:cxn>
              </a:cxnLst>
              <a:rect l="l" t="t" r="r" b="b"/>
              <a:pathLst>
                <a:path w="12733" h="45706">
                  <a:moveTo>
                    <a:pt x="0" y="45707"/>
                  </a:moveTo>
                  <a:lnTo>
                    <a:pt x="0" y="0"/>
                  </a:lnTo>
                </a:path>
              </a:pathLst>
            </a:custGeom>
            <a:ln w="15875" cap="flat">
              <a:solidFill>
                <a:srgbClr val="69D0FF">
                  <a:lumMod val="5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407" name="Freeform 9">
              <a:extLst>
                <a:ext uri="{FF2B5EF4-FFF2-40B4-BE49-F238E27FC236}">
                  <a16:creationId xmlns:a16="http://schemas.microsoft.com/office/drawing/2014/main" id="{51C19430-0798-FADD-FAF8-57479089F3C6}"/>
                </a:ext>
              </a:extLst>
            </p:cNvPr>
            <p:cNvSpPr/>
            <p:nvPr/>
          </p:nvSpPr>
          <p:spPr>
            <a:xfrm>
              <a:off x="1388416" y="973420"/>
              <a:ext cx="12733" cy="45706"/>
            </a:xfrm>
            <a:custGeom>
              <a:avLst/>
              <a:gdLst>
                <a:gd name="connsiteX0" fmla="*/ 0 w 12733"/>
                <a:gd name="connsiteY0" fmla="*/ 45706 h 45706"/>
                <a:gd name="connsiteX1" fmla="*/ 0 w 12733"/>
                <a:gd name="connsiteY1" fmla="*/ 0 h 45706"/>
              </a:gdLst>
              <a:ahLst/>
              <a:cxnLst>
                <a:cxn ang="0">
                  <a:pos x="connsiteX0" y="connsiteY0"/>
                </a:cxn>
                <a:cxn ang="0">
                  <a:pos x="connsiteX1" y="connsiteY1"/>
                </a:cxn>
              </a:cxnLst>
              <a:rect l="l" t="t" r="r" b="b"/>
              <a:pathLst>
                <a:path w="12733" h="45706">
                  <a:moveTo>
                    <a:pt x="0" y="45706"/>
                  </a:moveTo>
                  <a:lnTo>
                    <a:pt x="0" y="0"/>
                  </a:lnTo>
                </a:path>
              </a:pathLst>
            </a:custGeom>
            <a:ln w="15875" cap="flat">
              <a:solidFill>
                <a:srgbClr val="69D0FF">
                  <a:lumMod val="5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408" name="Freeform 10">
              <a:extLst>
                <a:ext uri="{FF2B5EF4-FFF2-40B4-BE49-F238E27FC236}">
                  <a16:creationId xmlns:a16="http://schemas.microsoft.com/office/drawing/2014/main" id="{65236DA3-B55B-E5C5-72EA-E66C91699C13}"/>
                </a:ext>
              </a:extLst>
            </p:cNvPr>
            <p:cNvSpPr/>
            <p:nvPr/>
          </p:nvSpPr>
          <p:spPr>
            <a:xfrm>
              <a:off x="1938502" y="1307332"/>
              <a:ext cx="12733" cy="45706"/>
            </a:xfrm>
            <a:custGeom>
              <a:avLst/>
              <a:gdLst>
                <a:gd name="connsiteX0" fmla="*/ 0 w 12733"/>
                <a:gd name="connsiteY0" fmla="*/ 45706 h 45706"/>
                <a:gd name="connsiteX1" fmla="*/ 0 w 12733"/>
                <a:gd name="connsiteY1" fmla="*/ 0 h 45706"/>
              </a:gdLst>
              <a:ahLst/>
              <a:cxnLst>
                <a:cxn ang="0">
                  <a:pos x="connsiteX0" y="connsiteY0"/>
                </a:cxn>
                <a:cxn ang="0">
                  <a:pos x="connsiteX1" y="connsiteY1"/>
                </a:cxn>
              </a:cxnLst>
              <a:rect l="l" t="t" r="r" b="b"/>
              <a:pathLst>
                <a:path w="12733" h="45706">
                  <a:moveTo>
                    <a:pt x="0" y="45706"/>
                  </a:moveTo>
                  <a:lnTo>
                    <a:pt x="0" y="0"/>
                  </a:lnTo>
                </a:path>
              </a:pathLst>
            </a:custGeom>
            <a:ln w="15875" cap="flat">
              <a:solidFill>
                <a:srgbClr val="69D0FF">
                  <a:lumMod val="5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409" name="Freeform 11">
              <a:extLst>
                <a:ext uri="{FF2B5EF4-FFF2-40B4-BE49-F238E27FC236}">
                  <a16:creationId xmlns:a16="http://schemas.microsoft.com/office/drawing/2014/main" id="{5691D36B-16E8-3058-06EB-03A641DCFFD8}"/>
                </a:ext>
              </a:extLst>
            </p:cNvPr>
            <p:cNvSpPr/>
            <p:nvPr/>
          </p:nvSpPr>
          <p:spPr>
            <a:xfrm>
              <a:off x="2084937" y="1341611"/>
              <a:ext cx="12733" cy="45706"/>
            </a:xfrm>
            <a:custGeom>
              <a:avLst/>
              <a:gdLst>
                <a:gd name="connsiteX0" fmla="*/ 0 w 12733"/>
                <a:gd name="connsiteY0" fmla="*/ 45706 h 45706"/>
                <a:gd name="connsiteX1" fmla="*/ 0 w 12733"/>
                <a:gd name="connsiteY1" fmla="*/ 0 h 45706"/>
              </a:gdLst>
              <a:ahLst/>
              <a:cxnLst>
                <a:cxn ang="0">
                  <a:pos x="connsiteX0" y="connsiteY0"/>
                </a:cxn>
                <a:cxn ang="0">
                  <a:pos x="connsiteX1" y="connsiteY1"/>
                </a:cxn>
              </a:cxnLst>
              <a:rect l="l" t="t" r="r" b="b"/>
              <a:pathLst>
                <a:path w="12733" h="45706">
                  <a:moveTo>
                    <a:pt x="0" y="45706"/>
                  </a:moveTo>
                  <a:lnTo>
                    <a:pt x="0" y="0"/>
                  </a:lnTo>
                </a:path>
              </a:pathLst>
            </a:custGeom>
            <a:ln w="15875" cap="flat">
              <a:solidFill>
                <a:srgbClr val="69D0FF">
                  <a:lumMod val="5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410" name="Freeform 12">
              <a:extLst>
                <a:ext uri="{FF2B5EF4-FFF2-40B4-BE49-F238E27FC236}">
                  <a16:creationId xmlns:a16="http://schemas.microsoft.com/office/drawing/2014/main" id="{0696347C-AF55-8E40-DEC4-3D39D992BA52}"/>
                </a:ext>
              </a:extLst>
            </p:cNvPr>
            <p:cNvSpPr/>
            <p:nvPr/>
          </p:nvSpPr>
          <p:spPr>
            <a:xfrm>
              <a:off x="2390541" y="1573953"/>
              <a:ext cx="12733" cy="45706"/>
            </a:xfrm>
            <a:custGeom>
              <a:avLst/>
              <a:gdLst>
                <a:gd name="connsiteX0" fmla="*/ 0 w 12733"/>
                <a:gd name="connsiteY0" fmla="*/ 45706 h 45706"/>
                <a:gd name="connsiteX1" fmla="*/ 0 w 12733"/>
                <a:gd name="connsiteY1" fmla="*/ 0 h 45706"/>
              </a:gdLst>
              <a:ahLst/>
              <a:cxnLst>
                <a:cxn ang="0">
                  <a:pos x="connsiteX0" y="connsiteY0"/>
                </a:cxn>
                <a:cxn ang="0">
                  <a:pos x="connsiteX1" y="connsiteY1"/>
                </a:cxn>
              </a:cxnLst>
              <a:rect l="l" t="t" r="r" b="b"/>
              <a:pathLst>
                <a:path w="12733" h="45706">
                  <a:moveTo>
                    <a:pt x="0" y="45706"/>
                  </a:moveTo>
                  <a:lnTo>
                    <a:pt x="0" y="0"/>
                  </a:lnTo>
                </a:path>
              </a:pathLst>
            </a:custGeom>
            <a:ln w="15875" cap="flat">
              <a:solidFill>
                <a:srgbClr val="69D0FF">
                  <a:lumMod val="5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411" name="Freeform 13">
              <a:extLst>
                <a:ext uri="{FF2B5EF4-FFF2-40B4-BE49-F238E27FC236}">
                  <a16:creationId xmlns:a16="http://schemas.microsoft.com/office/drawing/2014/main" id="{1E68DF5A-10CE-7D35-6882-940AC89261B3}"/>
                </a:ext>
              </a:extLst>
            </p:cNvPr>
            <p:cNvSpPr/>
            <p:nvPr/>
          </p:nvSpPr>
          <p:spPr>
            <a:xfrm>
              <a:off x="3239864" y="2008165"/>
              <a:ext cx="12733" cy="45706"/>
            </a:xfrm>
            <a:custGeom>
              <a:avLst/>
              <a:gdLst>
                <a:gd name="connsiteX0" fmla="*/ 0 w 12733"/>
                <a:gd name="connsiteY0" fmla="*/ 45706 h 45706"/>
                <a:gd name="connsiteX1" fmla="*/ 0 w 12733"/>
                <a:gd name="connsiteY1" fmla="*/ 0 h 45706"/>
              </a:gdLst>
              <a:ahLst/>
              <a:cxnLst>
                <a:cxn ang="0">
                  <a:pos x="connsiteX0" y="connsiteY0"/>
                </a:cxn>
                <a:cxn ang="0">
                  <a:pos x="connsiteX1" y="connsiteY1"/>
                </a:cxn>
              </a:cxnLst>
              <a:rect l="l" t="t" r="r" b="b"/>
              <a:pathLst>
                <a:path w="12733" h="45706">
                  <a:moveTo>
                    <a:pt x="0" y="45706"/>
                  </a:moveTo>
                  <a:lnTo>
                    <a:pt x="0" y="0"/>
                  </a:lnTo>
                </a:path>
              </a:pathLst>
            </a:custGeom>
            <a:ln w="15875" cap="flat">
              <a:solidFill>
                <a:srgbClr val="69D0FF">
                  <a:lumMod val="5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412" name="Freeform 14">
              <a:extLst>
                <a:ext uri="{FF2B5EF4-FFF2-40B4-BE49-F238E27FC236}">
                  <a16:creationId xmlns:a16="http://schemas.microsoft.com/office/drawing/2014/main" id="{46E30F0F-CD13-33F7-6D50-B92CE1475632}"/>
                </a:ext>
              </a:extLst>
            </p:cNvPr>
            <p:cNvSpPr/>
            <p:nvPr/>
          </p:nvSpPr>
          <p:spPr>
            <a:xfrm>
              <a:off x="3569661" y="2169407"/>
              <a:ext cx="12733" cy="45706"/>
            </a:xfrm>
            <a:custGeom>
              <a:avLst/>
              <a:gdLst>
                <a:gd name="connsiteX0" fmla="*/ 0 w 12733"/>
                <a:gd name="connsiteY0" fmla="*/ 45706 h 45706"/>
                <a:gd name="connsiteX1" fmla="*/ 0 w 12733"/>
                <a:gd name="connsiteY1" fmla="*/ 0 h 45706"/>
              </a:gdLst>
              <a:ahLst/>
              <a:cxnLst>
                <a:cxn ang="0">
                  <a:pos x="connsiteX0" y="connsiteY0"/>
                </a:cxn>
                <a:cxn ang="0">
                  <a:pos x="connsiteX1" y="connsiteY1"/>
                </a:cxn>
              </a:cxnLst>
              <a:rect l="l" t="t" r="r" b="b"/>
              <a:pathLst>
                <a:path w="12733" h="45706">
                  <a:moveTo>
                    <a:pt x="0" y="45706"/>
                  </a:moveTo>
                  <a:lnTo>
                    <a:pt x="0" y="0"/>
                  </a:lnTo>
                </a:path>
              </a:pathLst>
            </a:custGeom>
            <a:ln w="15875" cap="flat">
              <a:solidFill>
                <a:srgbClr val="69D0FF">
                  <a:lumMod val="5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413" name="Freeform 15">
              <a:extLst>
                <a:ext uri="{FF2B5EF4-FFF2-40B4-BE49-F238E27FC236}">
                  <a16:creationId xmlns:a16="http://schemas.microsoft.com/office/drawing/2014/main" id="{680352C8-36BD-D708-E51C-735C04FD810B}"/>
                </a:ext>
              </a:extLst>
            </p:cNvPr>
            <p:cNvSpPr/>
            <p:nvPr/>
          </p:nvSpPr>
          <p:spPr>
            <a:xfrm>
              <a:off x="3582395" y="2169407"/>
              <a:ext cx="12733" cy="45706"/>
            </a:xfrm>
            <a:custGeom>
              <a:avLst/>
              <a:gdLst>
                <a:gd name="connsiteX0" fmla="*/ 0 w 12733"/>
                <a:gd name="connsiteY0" fmla="*/ 45706 h 45706"/>
                <a:gd name="connsiteX1" fmla="*/ 0 w 12733"/>
                <a:gd name="connsiteY1" fmla="*/ 0 h 45706"/>
              </a:gdLst>
              <a:ahLst/>
              <a:cxnLst>
                <a:cxn ang="0">
                  <a:pos x="connsiteX0" y="connsiteY0"/>
                </a:cxn>
                <a:cxn ang="0">
                  <a:pos x="connsiteX1" y="connsiteY1"/>
                </a:cxn>
              </a:cxnLst>
              <a:rect l="l" t="t" r="r" b="b"/>
              <a:pathLst>
                <a:path w="12733" h="45706">
                  <a:moveTo>
                    <a:pt x="0" y="45706"/>
                  </a:moveTo>
                  <a:lnTo>
                    <a:pt x="0" y="0"/>
                  </a:lnTo>
                </a:path>
              </a:pathLst>
            </a:custGeom>
            <a:ln w="15875" cap="flat">
              <a:solidFill>
                <a:srgbClr val="69D0FF">
                  <a:lumMod val="5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414" name="Freeform 16">
              <a:extLst>
                <a:ext uri="{FF2B5EF4-FFF2-40B4-BE49-F238E27FC236}">
                  <a16:creationId xmlns:a16="http://schemas.microsoft.com/office/drawing/2014/main" id="{FE62085F-3F01-013F-2BDC-2EA18C246111}"/>
                </a:ext>
              </a:extLst>
            </p:cNvPr>
            <p:cNvSpPr/>
            <p:nvPr/>
          </p:nvSpPr>
          <p:spPr>
            <a:xfrm>
              <a:off x="3588762" y="2189721"/>
              <a:ext cx="12733" cy="45706"/>
            </a:xfrm>
            <a:custGeom>
              <a:avLst/>
              <a:gdLst>
                <a:gd name="connsiteX0" fmla="*/ 0 w 12733"/>
                <a:gd name="connsiteY0" fmla="*/ 45707 h 45706"/>
                <a:gd name="connsiteX1" fmla="*/ 0 w 12733"/>
                <a:gd name="connsiteY1" fmla="*/ 0 h 45706"/>
              </a:gdLst>
              <a:ahLst/>
              <a:cxnLst>
                <a:cxn ang="0">
                  <a:pos x="connsiteX0" y="connsiteY0"/>
                </a:cxn>
                <a:cxn ang="0">
                  <a:pos x="connsiteX1" y="connsiteY1"/>
                </a:cxn>
              </a:cxnLst>
              <a:rect l="l" t="t" r="r" b="b"/>
              <a:pathLst>
                <a:path w="12733" h="45706">
                  <a:moveTo>
                    <a:pt x="0" y="45707"/>
                  </a:moveTo>
                  <a:lnTo>
                    <a:pt x="0" y="0"/>
                  </a:lnTo>
                </a:path>
              </a:pathLst>
            </a:custGeom>
            <a:ln w="15875" cap="flat">
              <a:solidFill>
                <a:srgbClr val="69D0FF">
                  <a:lumMod val="5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415" name="Freeform 17">
              <a:extLst>
                <a:ext uri="{FF2B5EF4-FFF2-40B4-BE49-F238E27FC236}">
                  <a16:creationId xmlns:a16="http://schemas.microsoft.com/office/drawing/2014/main" id="{7B368F78-D836-D880-EACE-F28FDAA34C0D}"/>
                </a:ext>
              </a:extLst>
            </p:cNvPr>
            <p:cNvSpPr/>
            <p:nvPr/>
          </p:nvSpPr>
          <p:spPr>
            <a:xfrm>
              <a:off x="3588762" y="2189721"/>
              <a:ext cx="12733" cy="45706"/>
            </a:xfrm>
            <a:custGeom>
              <a:avLst/>
              <a:gdLst>
                <a:gd name="connsiteX0" fmla="*/ 0 w 12733"/>
                <a:gd name="connsiteY0" fmla="*/ 45707 h 45706"/>
                <a:gd name="connsiteX1" fmla="*/ 0 w 12733"/>
                <a:gd name="connsiteY1" fmla="*/ 0 h 45706"/>
              </a:gdLst>
              <a:ahLst/>
              <a:cxnLst>
                <a:cxn ang="0">
                  <a:pos x="connsiteX0" y="connsiteY0"/>
                </a:cxn>
                <a:cxn ang="0">
                  <a:pos x="connsiteX1" y="connsiteY1"/>
                </a:cxn>
              </a:cxnLst>
              <a:rect l="l" t="t" r="r" b="b"/>
              <a:pathLst>
                <a:path w="12733" h="45706">
                  <a:moveTo>
                    <a:pt x="0" y="45707"/>
                  </a:moveTo>
                  <a:lnTo>
                    <a:pt x="0" y="0"/>
                  </a:lnTo>
                </a:path>
              </a:pathLst>
            </a:custGeom>
            <a:ln w="15875" cap="flat">
              <a:solidFill>
                <a:srgbClr val="69D0FF">
                  <a:lumMod val="5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416" name="Freeform 18">
              <a:extLst>
                <a:ext uri="{FF2B5EF4-FFF2-40B4-BE49-F238E27FC236}">
                  <a16:creationId xmlns:a16="http://schemas.microsoft.com/office/drawing/2014/main" id="{F763F398-68D2-BFB7-DC68-F0CD1491518D}"/>
                </a:ext>
              </a:extLst>
            </p:cNvPr>
            <p:cNvSpPr/>
            <p:nvPr/>
          </p:nvSpPr>
          <p:spPr>
            <a:xfrm>
              <a:off x="3796317" y="2225270"/>
              <a:ext cx="12733" cy="45706"/>
            </a:xfrm>
            <a:custGeom>
              <a:avLst/>
              <a:gdLst>
                <a:gd name="connsiteX0" fmla="*/ 0 w 12733"/>
                <a:gd name="connsiteY0" fmla="*/ 45706 h 45706"/>
                <a:gd name="connsiteX1" fmla="*/ 0 w 12733"/>
                <a:gd name="connsiteY1" fmla="*/ 0 h 45706"/>
              </a:gdLst>
              <a:ahLst/>
              <a:cxnLst>
                <a:cxn ang="0">
                  <a:pos x="connsiteX0" y="connsiteY0"/>
                </a:cxn>
                <a:cxn ang="0">
                  <a:pos x="connsiteX1" y="connsiteY1"/>
                </a:cxn>
              </a:cxnLst>
              <a:rect l="l" t="t" r="r" b="b"/>
              <a:pathLst>
                <a:path w="12733" h="45706">
                  <a:moveTo>
                    <a:pt x="0" y="45706"/>
                  </a:moveTo>
                  <a:lnTo>
                    <a:pt x="0" y="0"/>
                  </a:lnTo>
                </a:path>
              </a:pathLst>
            </a:custGeom>
            <a:ln w="15875" cap="flat">
              <a:solidFill>
                <a:srgbClr val="69D0FF">
                  <a:lumMod val="5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417" name="Freeform 19">
              <a:extLst>
                <a:ext uri="{FF2B5EF4-FFF2-40B4-BE49-F238E27FC236}">
                  <a16:creationId xmlns:a16="http://schemas.microsoft.com/office/drawing/2014/main" id="{8821AC4F-EDB3-F774-7841-ABA0BCD2C527}"/>
                </a:ext>
              </a:extLst>
            </p:cNvPr>
            <p:cNvSpPr/>
            <p:nvPr/>
          </p:nvSpPr>
          <p:spPr>
            <a:xfrm>
              <a:off x="4071361" y="2381434"/>
              <a:ext cx="12733" cy="45706"/>
            </a:xfrm>
            <a:custGeom>
              <a:avLst/>
              <a:gdLst>
                <a:gd name="connsiteX0" fmla="*/ 0 w 12733"/>
                <a:gd name="connsiteY0" fmla="*/ 45707 h 45706"/>
                <a:gd name="connsiteX1" fmla="*/ 0 w 12733"/>
                <a:gd name="connsiteY1" fmla="*/ 0 h 45706"/>
              </a:gdLst>
              <a:ahLst/>
              <a:cxnLst>
                <a:cxn ang="0">
                  <a:pos x="connsiteX0" y="connsiteY0"/>
                </a:cxn>
                <a:cxn ang="0">
                  <a:pos x="connsiteX1" y="connsiteY1"/>
                </a:cxn>
              </a:cxnLst>
              <a:rect l="l" t="t" r="r" b="b"/>
              <a:pathLst>
                <a:path w="12733" h="45706">
                  <a:moveTo>
                    <a:pt x="0" y="45707"/>
                  </a:moveTo>
                  <a:lnTo>
                    <a:pt x="0" y="0"/>
                  </a:lnTo>
                </a:path>
              </a:pathLst>
            </a:custGeom>
            <a:ln w="15875" cap="flat">
              <a:solidFill>
                <a:srgbClr val="69D0FF">
                  <a:lumMod val="5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418" name="Freeform 21">
              <a:extLst>
                <a:ext uri="{FF2B5EF4-FFF2-40B4-BE49-F238E27FC236}">
                  <a16:creationId xmlns:a16="http://schemas.microsoft.com/office/drawing/2014/main" id="{8C6B7B1F-F619-112C-33A4-3B1268EC24B6}"/>
                </a:ext>
              </a:extLst>
            </p:cNvPr>
            <p:cNvSpPr/>
            <p:nvPr/>
          </p:nvSpPr>
          <p:spPr>
            <a:xfrm>
              <a:off x="4529766" y="2512206"/>
              <a:ext cx="12733" cy="45706"/>
            </a:xfrm>
            <a:custGeom>
              <a:avLst/>
              <a:gdLst>
                <a:gd name="connsiteX0" fmla="*/ 0 w 12733"/>
                <a:gd name="connsiteY0" fmla="*/ 45706 h 45706"/>
                <a:gd name="connsiteX1" fmla="*/ 0 w 12733"/>
                <a:gd name="connsiteY1" fmla="*/ 0 h 45706"/>
              </a:gdLst>
              <a:ahLst/>
              <a:cxnLst>
                <a:cxn ang="0">
                  <a:pos x="connsiteX0" y="connsiteY0"/>
                </a:cxn>
                <a:cxn ang="0">
                  <a:pos x="connsiteX1" y="connsiteY1"/>
                </a:cxn>
              </a:cxnLst>
              <a:rect l="l" t="t" r="r" b="b"/>
              <a:pathLst>
                <a:path w="12733" h="45706">
                  <a:moveTo>
                    <a:pt x="0" y="45706"/>
                  </a:moveTo>
                  <a:lnTo>
                    <a:pt x="0" y="0"/>
                  </a:lnTo>
                </a:path>
              </a:pathLst>
            </a:custGeom>
            <a:ln w="15875" cap="flat">
              <a:solidFill>
                <a:srgbClr val="69D0FF">
                  <a:lumMod val="5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419" name="Freeform 22">
              <a:extLst>
                <a:ext uri="{FF2B5EF4-FFF2-40B4-BE49-F238E27FC236}">
                  <a16:creationId xmlns:a16="http://schemas.microsoft.com/office/drawing/2014/main" id="{B0D8F734-1FBD-1CC6-2F17-828AA6B0A152}"/>
                </a:ext>
              </a:extLst>
            </p:cNvPr>
            <p:cNvSpPr/>
            <p:nvPr/>
          </p:nvSpPr>
          <p:spPr>
            <a:xfrm>
              <a:off x="4534859" y="2512206"/>
              <a:ext cx="12733" cy="45706"/>
            </a:xfrm>
            <a:custGeom>
              <a:avLst/>
              <a:gdLst>
                <a:gd name="connsiteX0" fmla="*/ 0 w 12733"/>
                <a:gd name="connsiteY0" fmla="*/ 45706 h 45706"/>
                <a:gd name="connsiteX1" fmla="*/ 0 w 12733"/>
                <a:gd name="connsiteY1" fmla="*/ 0 h 45706"/>
              </a:gdLst>
              <a:ahLst/>
              <a:cxnLst>
                <a:cxn ang="0">
                  <a:pos x="connsiteX0" y="connsiteY0"/>
                </a:cxn>
                <a:cxn ang="0">
                  <a:pos x="connsiteX1" y="connsiteY1"/>
                </a:cxn>
              </a:cxnLst>
              <a:rect l="l" t="t" r="r" b="b"/>
              <a:pathLst>
                <a:path w="12733" h="45706">
                  <a:moveTo>
                    <a:pt x="0" y="45706"/>
                  </a:moveTo>
                  <a:lnTo>
                    <a:pt x="0" y="0"/>
                  </a:lnTo>
                </a:path>
              </a:pathLst>
            </a:custGeom>
            <a:ln w="15875" cap="flat">
              <a:solidFill>
                <a:srgbClr val="69D0FF">
                  <a:lumMod val="5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420" name="Freeform 23">
              <a:extLst>
                <a:ext uri="{FF2B5EF4-FFF2-40B4-BE49-F238E27FC236}">
                  <a16:creationId xmlns:a16="http://schemas.microsoft.com/office/drawing/2014/main" id="{DF9FC685-EE2B-56C7-83E8-BB69261B24E9}"/>
                </a:ext>
              </a:extLst>
            </p:cNvPr>
            <p:cNvSpPr/>
            <p:nvPr/>
          </p:nvSpPr>
          <p:spPr>
            <a:xfrm>
              <a:off x="4737322" y="2632820"/>
              <a:ext cx="12733" cy="45706"/>
            </a:xfrm>
            <a:custGeom>
              <a:avLst/>
              <a:gdLst>
                <a:gd name="connsiteX0" fmla="*/ 0 w 12733"/>
                <a:gd name="connsiteY0" fmla="*/ 45706 h 45706"/>
                <a:gd name="connsiteX1" fmla="*/ 0 w 12733"/>
                <a:gd name="connsiteY1" fmla="*/ 0 h 45706"/>
              </a:gdLst>
              <a:ahLst/>
              <a:cxnLst>
                <a:cxn ang="0">
                  <a:pos x="connsiteX0" y="connsiteY0"/>
                </a:cxn>
                <a:cxn ang="0">
                  <a:pos x="connsiteX1" y="connsiteY1"/>
                </a:cxn>
              </a:cxnLst>
              <a:rect l="l" t="t" r="r" b="b"/>
              <a:pathLst>
                <a:path w="12733" h="45706">
                  <a:moveTo>
                    <a:pt x="0" y="45706"/>
                  </a:moveTo>
                  <a:lnTo>
                    <a:pt x="0" y="0"/>
                  </a:lnTo>
                </a:path>
              </a:pathLst>
            </a:custGeom>
            <a:ln w="15875" cap="flat">
              <a:solidFill>
                <a:srgbClr val="69D0FF">
                  <a:lumMod val="5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421" name="Freeform 24">
              <a:extLst>
                <a:ext uri="{FF2B5EF4-FFF2-40B4-BE49-F238E27FC236}">
                  <a16:creationId xmlns:a16="http://schemas.microsoft.com/office/drawing/2014/main" id="{BBAECA27-4D29-691F-D9FD-68AEC537C333}"/>
                </a:ext>
              </a:extLst>
            </p:cNvPr>
            <p:cNvSpPr/>
            <p:nvPr/>
          </p:nvSpPr>
          <p:spPr>
            <a:xfrm>
              <a:off x="4779342" y="2673448"/>
              <a:ext cx="12733" cy="45706"/>
            </a:xfrm>
            <a:custGeom>
              <a:avLst/>
              <a:gdLst>
                <a:gd name="connsiteX0" fmla="*/ 0 w 12733"/>
                <a:gd name="connsiteY0" fmla="*/ 45706 h 45706"/>
                <a:gd name="connsiteX1" fmla="*/ 0 w 12733"/>
                <a:gd name="connsiteY1" fmla="*/ 0 h 45706"/>
              </a:gdLst>
              <a:ahLst/>
              <a:cxnLst>
                <a:cxn ang="0">
                  <a:pos x="connsiteX0" y="connsiteY0"/>
                </a:cxn>
                <a:cxn ang="0">
                  <a:pos x="connsiteX1" y="connsiteY1"/>
                </a:cxn>
              </a:cxnLst>
              <a:rect l="l" t="t" r="r" b="b"/>
              <a:pathLst>
                <a:path w="12733" h="45706">
                  <a:moveTo>
                    <a:pt x="0" y="45706"/>
                  </a:moveTo>
                  <a:lnTo>
                    <a:pt x="0" y="0"/>
                  </a:lnTo>
                </a:path>
              </a:pathLst>
            </a:custGeom>
            <a:ln w="15875" cap="flat">
              <a:solidFill>
                <a:srgbClr val="69D0FF">
                  <a:lumMod val="5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422" name="Freeform 25">
              <a:extLst>
                <a:ext uri="{FF2B5EF4-FFF2-40B4-BE49-F238E27FC236}">
                  <a16:creationId xmlns:a16="http://schemas.microsoft.com/office/drawing/2014/main" id="{4F88CFA0-D331-E88E-A47A-B7D6C1963307}"/>
                </a:ext>
              </a:extLst>
            </p:cNvPr>
            <p:cNvSpPr/>
            <p:nvPr/>
          </p:nvSpPr>
          <p:spPr>
            <a:xfrm>
              <a:off x="5017459" y="2714076"/>
              <a:ext cx="12733" cy="45706"/>
            </a:xfrm>
            <a:custGeom>
              <a:avLst/>
              <a:gdLst>
                <a:gd name="connsiteX0" fmla="*/ 0 w 12733"/>
                <a:gd name="connsiteY0" fmla="*/ 45707 h 45706"/>
                <a:gd name="connsiteX1" fmla="*/ 0 w 12733"/>
                <a:gd name="connsiteY1" fmla="*/ 0 h 45706"/>
              </a:gdLst>
              <a:ahLst/>
              <a:cxnLst>
                <a:cxn ang="0">
                  <a:pos x="connsiteX0" y="connsiteY0"/>
                </a:cxn>
                <a:cxn ang="0">
                  <a:pos x="connsiteX1" y="connsiteY1"/>
                </a:cxn>
              </a:cxnLst>
              <a:rect l="l" t="t" r="r" b="b"/>
              <a:pathLst>
                <a:path w="12733" h="45706">
                  <a:moveTo>
                    <a:pt x="0" y="45707"/>
                  </a:moveTo>
                  <a:lnTo>
                    <a:pt x="0" y="0"/>
                  </a:lnTo>
                </a:path>
              </a:pathLst>
            </a:custGeom>
            <a:ln w="15875" cap="flat">
              <a:solidFill>
                <a:srgbClr val="69D0FF">
                  <a:lumMod val="5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423" name="Freeform 26">
              <a:extLst>
                <a:ext uri="{FF2B5EF4-FFF2-40B4-BE49-F238E27FC236}">
                  <a16:creationId xmlns:a16="http://schemas.microsoft.com/office/drawing/2014/main" id="{C221B9ED-C49B-330F-B190-BE45883AD469}"/>
                </a:ext>
              </a:extLst>
            </p:cNvPr>
            <p:cNvSpPr/>
            <p:nvPr/>
          </p:nvSpPr>
          <p:spPr>
            <a:xfrm>
              <a:off x="5091313" y="2714076"/>
              <a:ext cx="12733" cy="45706"/>
            </a:xfrm>
            <a:custGeom>
              <a:avLst/>
              <a:gdLst>
                <a:gd name="connsiteX0" fmla="*/ 0 w 12733"/>
                <a:gd name="connsiteY0" fmla="*/ 45707 h 45706"/>
                <a:gd name="connsiteX1" fmla="*/ 0 w 12733"/>
                <a:gd name="connsiteY1" fmla="*/ 0 h 45706"/>
              </a:gdLst>
              <a:ahLst/>
              <a:cxnLst>
                <a:cxn ang="0">
                  <a:pos x="connsiteX0" y="connsiteY0"/>
                </a:cxn>
                <a:cxn ang="0">
                  <a:pos x="connsiteX1" y="connsiteY1"/>
                </a:cxn>
              </a:cxnLst>
              <a:rect l="l" t="t" r="r" b="b"/>
              <a:pathLst>
                <a:path w="12733" h="45706">
                  <a:moveTo>
                    <a:pt x="0" y="45707"/>
                  </a:moveTo>
                  <a:lnTo>
                    <a:pt x="0" y="0"/>
                  </a:lnTo>
                </a:path>
              </a:pathLst>
            </a:custGeom>
            <a:ln w="15875" cap="flat">
              <a:solidFill>
                <a:srgbClr val="69D0FF">
                  <a:lumMod val="5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424" name="Freeform 27">
              <a:extLst>
                <a:ext uri="{FF2B5EF4-FFF2-40B4-BE49-F238E27FC236}">
                  <a16:creationId xmlns:a16="http://schemas.microsoft.com/office/drawing/2014/main" id="{3AB299C7-BBC7-DCDF-CE72-EEC212C8EF42}"/>
                </a:ext>
              </a:extLst>
            </p:cNvPr>
            <p:cNvSpPr/>
            <p:nvPr/>
          </p:nvSpPr>
          <p:spPr>
            <a:xfrm>
              <a:off x="5097679" y="2714076"/>
              <a:ext cx="12733" cy="45706"/>
            </a:xfrm>
            <a:custGeom>
              <a:avLst/>
              <a:gdLst>
                <a:gd name="connsiteX0" fmla="*/ 0 w 12733"/>
                <a:gd name="connsiteY0" fmla="*/ 45707 h 45706"/>
                <a:gd name="connsiteX1" fmla="*/ 0 w 12733"/>
                <a:gd name="connsiteY1" fmla="*/ 0 h 45706"/>
              </a:gdLst>
              <a:ahLst/>
              <a:cxnLst>
                <a:cxn ang="0">
                  <a:pos x="connsiteX0" y="connsiteY0"/>
                </a:cxn>
                <a:cxn ang="0">
                  <a:pos x="connsiteX1" y="connsiteY1"/>
                </a:cxn>
              </a:cxnLst>
              <a:rect l="l" t="t" r="r" b="b"/>
              <a:pathLst>
                <a:path w="12733" h="45706">
                  <a:moveTo>
                    <a:pt x="0" y="45707"/>
                  </a:moveTo>
                  <a:lnTo>
                    <a:pt x="0" y="0"/>
                  </a:lnTo>
                </a:path>
              </a:pathLst>
            </a:custGeom>
            <a:ln w="15875" cap="flat">
              <a:solidFill>
                <a:srgbClr val="69D0FF">
                  <a:lumMod val="5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425" name="Freeform 28">
              <a:extLst>
                <a:ext uri="{FF2B5EF4-FFF2-40B4-BE49-F238E27FC236}">
                  <a16:creationId xmlns:a16="http://schemas.microsoft.com/office/drawing/2014/main" id="{1E2A1FD9-A328-9EB7-E7BC-23329C1F944B}"/>
                </a:ext>
              </a:extLst>
            </p:cNvPr>
            <p:cNvSpPr/>
            <p:nvPr/>
          </p:nvSpPr>
          <p:spPr>
            <a:xfrm>
              <a:off x="5104046" y="2714076"/>
              <a:ext cx="12733" cy="45706"/>
            </a:xfrm>
            <a:custGeom>
              <a:avLst/>
              <a:gdLst>
                <a:gd name="connsiteX0" fmla="*/ 0 w 12733"/>
                <a:gd name="connsiteY0" fmla="*/ 45707 h 45706"/>
                <a:gd name="connsiteX1" fmla="*/ 0 w 12733"/>
                <a:gd name="connsiteY1" fmla="*/ 0 h 45706"/>
              </a:gdLst>
              <a:ahLst/>
              <a:cxnLst>
                <a:cxn ang="0">
                  <a:pos x="connsiteX0" y="connsiteY0"/>
                </a:cxn>
                <a:cxn ang="0">
                  <a:pos x="connsiteX1" y="connsiteY1"/>
                </a:cxn>
              </a:cxnLst>
              <a:rect l="l" t="t" r="r" b="b"/>
              <a:pathLst>
                <a:path w="12733" h="45706">
                  <a:moveTo>
                    <a:pt x="0" y="45707"/>
                  </a:moveTo>
                  <a:lnTo>
                    <a:pt x="0" y="0"/>
                  </a:lnTo>
                </a:path>
              </a:pathLst>
            </a:custGeom>
            <a:ln w="15875" cap="flat">
              <a:solidFill>
                <a:srgbClr val="69D0FF">
                  <a:lumMod val="5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426" name="Freeform 30">
              <a:extLst>
                <a:ext uri="{FF2B5EF4-FFF2-40B4-BE49-F238E27FC236}">
                  <a16:creationId xmlns:a16="http://schemas.microsoft.com/office/drawing/2014/main" id="{F358B5E3-49C0-C697-9725-36581D9B028A}"/>
                </a:ext>
              </a:extLst>
            </p:cNvPr>
            <p:cNvSpPr/>
            <p:nvPr/>
          </p:nvSpPr>
          <p:spPr>
            <a:xfrm>
              <a:off x="5104046" y="2714076"/>
              <a:ext cx="12733" cy="45706"/>
            </a:xfrm>
            <a:custGeom>
              <a:avLst/>
              <a:gdLst>
                <a:gd name="connsiteX0" fmla="*/ 0 w 12733"/>
                <a:gd name="connsiteY0" fmla="*/ 45707 h 45706"/>
                <a:gd name="connsiteX1" fmla="*/ 0 w 12733"/>
                <a:gd name="connsiteY1" fmla="*/ 0 h 45706"/>
              </a:gdLst>
              <a:ahLst/>
              <a:cxnLst>
                <a:cxn ang="0">
                  <a:pos x="connsiteX0" y="connsiteY0"/>
                </a:cxn>
                <a:cxn ang="0">
                  <a:pos x="connsiteX1" y="connsiteY1"/>
                </a:cxn>
              </a:cxnLst>
              <a:rect l="l" t="t" r="r" b="b"/>
              <a:pathLst>
                <a:path w="12733" h="45706">
                  <a:moveTo>
                    <a:pt x="0" y="45707"/>
                  </a:moveTo>
                  <a:lnTo>
                    <a:pt x="0" y="0"/>
                  </a:lnTo>
                </a:path>
              </a:pathLst>
            </a:custGeom>
            <a:ln w="15875" cap="flat">
              <a:solidFill>
                <a:srgbClr val="69D0FF">
                  <a:lumMod val="5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427" name="Freeform 53">
              <a:extLst>
                <a:ext uri="{FF2B5EF4-FFF2-40B4-BE49-F238E27FC236}">
                  <a16:creationId xmlns:a16="http://schemas.microsoft.com/office/drawing/2014/main" id="{14249E84-5DE7-3CCD-E9AD-CC39F6D52D89}"/>
                </a:ext>
              </a:extLst>
            </p:cNvPr>
            <p:cNvSpPr/>
            <p:nvPr/>
          </p:nvSpPr>
          <p:spPr>
            <a:xfrm>
              <a:off x="5109140" y="2714076"/>
              <a:ext cx="12733" cy="45706"/>
            </a:xfrm>
            <a:custGeom>
              <a:avLst/>
              <a:gdLst>
                <a:gd name="connsiteX0" fmla="*/ 0 w 12733"/>
                <a:gd name="connsiteY0" fmla="*/ 45707 h 45706"/>
                <a:gd name="connsiteX1" fmla="*/ 0 w 12733"/>
                <a:gd name="connsiteY1" fmla="*/ 0 h 45706"/>
              </a:gdLst>
              <a:ahLst/>
              <a:cxnLst>
                <a:cxn ang="0">
                  <a:pos x="connsiteX0" y="connsiteY0"/>
                </a:cxn>
                <a:cxn ang="0">
                  <a:pos x="connsiteX1" y="connsiteY1"/>
                </a:cxn>
              </a:cxnLst>
              <a:rect l="l" t="t" r="r" b="b"/>
              <a:pathLst>
                <a:path w="12733" h="45706">
                  <a:moveTo>
                    <a:pt x="0" y="45707"/>
                  </a:moveTo>
                  <a:lnTo>
                    <a:pt x="0" y="0"/>
                  </a:lnTo>
                </a:path>
              </a:pathLst>
            </a:custGeom>
            <a:ln w="15875" cap="flat">
              <a:solidFill>
                <a:srgbClr val="69D0FF">
                  <a:lumMod val="5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428" name="Freeform 59">
              <a:extLst>
                <a:ext uri="{FF2B5EF4-FFF2-40B4-BE49-F238E27FC236}">
                  <a16:creationId xmlns:a16="http://schemas.microsoft.com/office/drawing/2014/main" id="{CD0C6F59-0857-B99C-815D-1669121B4C42}"/>
                </a:ext>
              </a:extLst>
            </p:cNvPr>
            <p:cNvSpPr/>
            <p:nvPr/>
          </p:nvSpPr>
          <p:spPr>
            <a:xfrm>
              <a:off x="5115506" y="2714076"/>
              <a:ext cx="12733" cy="45706"/>
            </a:xfrm>
            <a:custGeom>
              <a:avLst/>
              <a:gdLst>
                <a:gd name="connsiteX0" fmla="*/ 0 w 12733"/>
                <a:gd name="connsiteY0" fmla="*/ 45707 h 45706"/>
                <a:gd name="connsiteX1" fmla="*/ 0 w 12733"/>
                <a:gd name="connsiteY1" fmla="*/ 0 h 45706"/>
              </a:gdLst>
              <a:ahLst/>
              <a:cxnLst>
                <a:cxn ang="0">
                  <a:pos x="connsiteX0" y="connsiteY0"/>
                </a:cxn>
                <a:cxn ang="0">
                  <a:pos x="connsiteX1" y="connsiteY1"/>
                </a:cxn>
              </a:cxnLst>
              <a:rect l="l" t="t" r="r" b="b"/>
              <a:pathLst>
                <a:path w="12733" h="45706">
                  <a:moveTo>
                    <a:pt x="0" y="45707"/>
                  </a:moveTo>
                  <a:lnTo>
                    <a:pt x="0" y="0"/>
                  </a:lnTo>
                </a:path>
              </a:pathLst>
            </a:custGeom>
            <a:ln w="15875" cap="flat">
              <a:solidFill>
                <a:srgbClr val="69D0FF">
                  <a:lumMod val="5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429" name="Freeform 60">
              <a:extLst>
                <a:ext uri="{FF2B5EF4-FFF2-40B4-BE49-F238E27FC236}">
                  <a16:creationId xmlns:a16="http://schemas.microsoft.com/office/drawing/2014/main" id="{D721C3E9-8218-0ABC-3095-299F8854A8D3}"/>
                </a:ext>
              </a:extLst>
            </p:cNvPr>
            <p:cNvSpPr/>
            <p:nvPr/>
          </p:nvSpPr>
          <p:spPr>
            <a:xfrm>
              <a:off x="5121873" y="2714076"/>
              <a:ext cx="12733" cy="45706"/>
            </a:xfrm>
            <a:custGeom>
              <a:avLst/>
              <a:gdLst>
                <a:gd name="connsiteX0" fmla="*/ 0 w 12733"/>
                <a:gd name="connsiteY0" fmla="*/ 45707 h 45706"/>
                <a:gd name="connsiteX1" fmla="*/ 0 w 12733"/>
                <a:gd name="connsiteY1" fmla="*/ 0 h 45706"/>
              </a:gdLst>
              <a:ahLst/>
              <a:cxnLst>
                <a:cxn ang="0">
                  <a:pos x="connsiteX0" y="connsiteY0"/>
                </a:cxn>
                <a:cxn ang="0">
                  <a:pos x="connsiteX1" y="connsiteY1"/>
                </a:cxn>
              </a:cxnLst>
              <a:rect l="l" t="t" r="r" b="b"/>
              <a:pathLst>
                <a:path w="12733" h="45706">
                  <a:moveTo>
                    <a:pt x="0" y="45707"/>
                  </a:moveTo>
                  <a:lnTo>
                    <a:pt x="0" y="0"/>
                  </a:lnTo>
                </a:path>
              </a:pathLst>
            </a:custGeom>
            <a:ln w="15875" cap="flat">
              <a:solidFill>
                <a:srgbClr val="69D0FF">
                  <a:lumMod val="5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430" name="Freeform 62">
              <a:extLst>
                <a:ext uri="{FF2B5EF4-FFF2-40B4-BE49-F238E27FC236}">
                  <a16:creationId xmlns:a16="http://schemas.microsoft.com/office/drawing/2014/main" id="{1CC898F1-A770-31DE-A6DB-DF5AEB09D43C}"/>
                </a:ext>
              </a:extLst>
            </p:cNvPr>
            <p:cNvSpPr/>
            <p:nvPr/>
          </p:nvSpPr>
          <p:spPr>
            <a:xfrm>
              <a:off x="5128240" y="2714076"/>
              <a:ext cx="12733" cy="45706"/>
            </a:xfrm>
            <a:custGeom>
              <a:avLst/>
              <a:gdLst>
                <a:gd name="connsiteX0" fmla="*/ 0 w 12733"/>
                <a:gd name="connsiteY0" fmla="*/ 45707 h 45706"/>
                <a:gd name="connsiteX1" fmla="*/ 0 w 12733"/>
                <a:gd name="connsiteY1" fmla="*/ 0 h 45706"/>
              </a:gdLst>
              <a:ahLst/>
              <a:cxnLst>
                <a:cxn ang="0">
                  <a:pos x="connsiteX0" y="connsiteY0"/>
                </a:cxn>
                <a:cxn ang="0">
                  <a:pos x="connsiteX1" y="connsiteY1"/>
                </a:cxn>
              </a:cxnLst>
              <a:rect l="l" t="t" r="r" b="b"/>
              <a:pathLst>
                <a:path w="12733" h="45706">
                  <a:moveTo>
                    <a:pt x="0" y="45707"/>
                  </a:moveTo>
                  <a:lnTo>
                    <a:pt x="0" y="0"/>
                  </a:lnTo>
                </a:path>
              </a:pathLst>
            </a:custGeom>
            <a:ln w="15875" cap="flat">
              <a:solidFill>
                <a:srgbClr val="69D0FF">
                  <a:lumMod val="5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431" name="Freeform 63">
              <a:extLst>
                <a:ext uri="{FF2B5EF4-FFF2-40B4-BE49-F238E27FC236}">
                  <a16:creationId xmlns:a16="http://schemas.microsoft.com/office/drawing/2014/main" id="{44880D81-9498-6198-54D1-0C1212870B64}"/>
                </a:ext>
              </a:extLst>
            </p:cNvPr>
            <p:cNvSpPr/>
            <p:nvPr/>
          </p:nvSpPr>
          <p:spPr>
            <a:xfrm>
              <a:off x="5128240" y="2714076"/>
              <a:ext cx="12733" cy="45706"/>
            </a:xfrm>
            <a:custGeom>
              <a:avLst/>
              <a:gdLst>
                <a:gd name="connsiteX0" fmla="*/ 0 w 12733"/>
                <a:gd name="connsiteY0" fmla="*/ 45707 h 45706"/>
                <a:gd name="connsiteX1" fmla="*/ 0 w 12733"/>
                <a:gd name="connsiteY1" fmla="*/ 0 h 45706"/>
              </a:gdLst>
              <a:ahLst/>
              <a:cxnLst>
                <a:cxn ang="0">
                  <a:pos x="connsiteX0" y="connsiteY0"/>
                </a:cxn>
                <a:cxn ang="0">
                  <a:pos x="connsiteX1" y="connsiteY1"/>
                </a:cxn>
              </a:cxnLst>
              <a:rect l="l" t="t" r="r" b="b"/>
              <a:pathLst>
                <a:path w="12733" h="45706">
                  <a:moveTo>
                    <a:pt x="0" y="45707"/>
                  </a:moveTo>
                  <a:lnTo>
                    <a:pt x="0" y="0"/>
                  </a:lnTo>
                </a:path>
              </a:pathLst>
            </a:custGeom>
            <a:ln w="15875" cap="flat">
              <a:solidFill>
                <a:srgbClr val="69D0FF">
                  <a:lumMod val="5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432" name="Freeform 64">
              <a:extLst>
                <a:ext uri="{FF2B5EF4-FFF2-40B4-BE49-F238E27FC236}">
                  <a16:creationId xmlns:a16="http://schemas.microsoft.com/office/drawing/2014/main" id="{E59C43ED-225B-CA50-E699-91F326054D3F}"/>
                </a:ext>
              </a:extLst>
            </p:cNvPr>
            <p:cNvSpPr/>
            <p:nvPr/>
          </p:nvSpPr>
          <p:spPr>
            <a:xfrm>
              <a:off x="5445304" y="2809298"/>
              <a:ext cx="12733" cy="45706"/>
            </a:xfrm>
            <a:custGeom>
              <a:avLst/>
              <a:gdLst>
                <a:gd name="connsiteX0" fmla="*/ 0 w 12733"/>
                <a:gd name="connsiteY0" fmla="*/ 45707 h 45706"/>
                <a:gd name="connsiteX1" fmla="*/ 0 w 12733"/>
                <a:gd name="connsiteY1" fmla="*/ 0 h 45706"/>
              </a:gdLst>
              <a:ahLst/>
              <a:cxnLst>
                <a:cxn ang="0">
                  <a:pos x="connsiteX0" y="connsiteY0"/>
                </a:cxn>
                <a:cxn ang="0">
                  <a:pos x="connsiteX1" y="connsiteY1"/>
                </a:cxn>
              </a:cxnLst>
              <a:rect l="l" t="t" r="r" b="b"/>
              <a:pathLst>
                <a:path w="12733" h="45706">
                  <a:moveTo>
                    <a:pt x="0" y="45707"/>
                  </a:moveTo>
                  <a:lnTo>
                    <a:pt x="0" y="0"/>
                  </a:lnTo>
                </a:path>
              </a:pathLst>
            </a:custGeom>
            <a:ln w="15875" cap="flat">
              <a:solidFill>
                <a:srgbClr val="69D0FF">
                  <a:lumMod val="5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433" name="Freeform 65">
              <a:extLst>
                <a:ext uri="{FF2B5EF4-FFF2-40B4-BE49-F238E27FC236}">
                  <a16:creationId xmlns:a16="http://schemas.microsoft.com/office/drawing/2014/main" id="{4EAC0321-3BCE-6C8F-0D6B-65E193311A37}"/>
                </a:ext>
              </a:extLst>
            </p:cNvPr>
            <p:cNvSpPr/>
            <p:nvPr/>
          </p:nvSpPr>
          <p:spPr>
            <a:xfrm>
              <a:off x="5464404" y="2834690"/>
              <a:ext cx="12733" cy="45706"/>
            </a:xfrm>
            <a:custGeom>
              <a:avLst/>
              <a:gdLst>
                <a:gd name="connsiteX0" fmla="*/ 0 w 12733"/>
                <a:gd name="connsiteY0" fmla="*/ 45707 h 45706"/>
                <a:gd name="connsiteX1" fmla="*/ 0 w 12733"/>
                <a:gd name="connsiteY1" fmla="*/ 0 h 45706"/>
              </a:gdLst>
              <a:ahLst/>
              <a:cxnLst>
                <a:cxn ang="0">
                  <a:pos x="connsiteX0" y="connsiteY0"/>
                </a:cxn>
                <a:cxn ang="0">
                  <a:pos x="connsiteX1" y="connsiteY1"/>
                </a:cxn>
              </a:cxnLst>
              <a:rect l="l" t="t" r="r" b="b"/>
              <a:pathLst>
                <a:path w="12733" h="45706">
                  <a:moveTo>
                    <a:pt x="0" y="45707"/>
                  </a:moveTo>
                  <a:lnTo>
                    <a:pt x="0" y="0"/>
                  </a:lnTo>
                </a:path>
              </a:pathLst>
            </a:custGeom>
            <a:ln w="15875" cap="flat">
              <a:solidFill>
                <a:srgbClr val="69D0FF">
                  <a:lumMod val="5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434" name="Freeform 66">
              <a:extLst>
                <a:ext uri="{FF2B5EF4-FFF2-40B4-BE49-F238E27FC236}">
                  <a16:creationId xmlns:a16="http://schemas.microsoft.com/office/drawing/2014/main" id="{9FDA534F-83DF-4C93-EEAA-585E56D98EDE}"/>
                </a:ext>
              </a:extLst>
            </p:cNvPr>
            <p:cNvSpPr/>
            <p:nvPr/>
          </p:nvSpPr>
          <p:spPr>
            <a:xfrm>
              <a:off x="5475864" y="2834690"/>
              <a:ext cx="12733" cy="45706"/>
            </a:xfrm>
            <a:custGeom>
              <a:avLst/>
              <a:gdLst>
                <a:gd name="connsiteX0" fmla="*/ 0 w 12733"/>
                <a:gd name="connsiteY0" fmla="*/ 45707 h 45706"/>
                <a:gd name="connsiteX1" fmla="*/ 0 w 12733"/>
                <a:gd name="connsiteY1" fmla="*/ 0 h 45706"/>
              </a:gdLst>
              <a:ahLst/>
              <a:cxnLst>
                <a:cxn ang="0">
                  <a:pos x="connsiteX0" y="connsiteY0"/>
                </a:cxn>
                <a:cxn ang="0">
                  <a:pos x="connsiteX1" y="connsiteY1"/>
                </a:cxn>
              </a:cxnLst>
              <a:rect l="l" t="t" r="r" b="b"/>
              <a:pathLst>
                <a:path w="12733" h="45706">
                  <a:moveTo>
                    <a:pt x="0" y="45707"/>
                  </a:moveTo>
                  <a:lnTo>
                    <a:pt x="0" y="0"/>
                  </a:lnTo>
                </a:path>
              </a:pathLst>
            </a:custGeom>
            <a:ln w="15875" cap="flat">
              <a:solidFill>
                <a:srgbClr val="69D0FF">
                  <a:lumMod val="5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435" name="Freeform 67">
              <a:extLst>
                <a:ext uri="{FF2B5EF4-FFF2-40B4-BE49-F238E27FC236}">
                  <a16:creationId xmlns:a16="http://schemas.microsoft.com/office/drawing/2014/main" id="{1306C62D-2366-4B0C-F48C-BEB4C45BD71B}"/>
                </a:ext>
              </a:extLst>
            </p:cNvPr>
            <p:cNvSpPr/>
            <p:nvPr/>
          </p:nvSpPr>
          <p:spPr>
            <a:xfrm>
              <a:off x="5488597" y="2834690"/>
              <a:ext cx="12733" cy="45706"/>
            </a:xfrm>
            <a:custGeom>
              <a:avLst/>
              <a:gdLst>
                <a:gd name="connsiteX0" fmla="*/ 0 w 12733"/>
                <a:gd name="connsiteY0" fmla="*/ 45707 h 45706"/>
                <a:gd name="connsiteX1" fmla="*/ 0 w 12733"/>
                <a:gd name="connsiteY1" fmla="*/ 0 h 45706"/>
              </a:gdLst>
              <a:ahLst/>
              <a:cxnLst>
                <a:cxn ang="0">
                  <a:pos x="connsiteX0" y="connsiteY0"/>
                </a:cxn>
                <a:cxn ang="0">
                  <a:pos x="connsiteX1" y="connsiteY1"/>
                </a:cxn>
              </a:cxnLst>
              <a:rect l="l" t="t" r="r" b="b"/>
              <a:pathLst>
                <a:path w="12733" h="45706">
                  <a:moveTo>
                    <a:pt x="0" y="45707"/>
                  </a:moveTo>
                  <a:lnTo>
                    <a:pt x="0" y="0"/>
                  </a:lnTo>
                </a:path>
              </a:pathLst>
            </a:custGeom>
            <a:ln w="15875" cap="flat">
              <a:solidFill>
                <a:srgbClr val="69D0FF">
                  <a:lumMod val="5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436" name="Freeform 68">
              <a:extLst>
                <a:ext uri="{FF2B5EF4-FFF2-40B4-BE49-F238E27FC236}">
                  <a16:creationId xmlns:a16="http://schemas.microsoft.com/office/drawing/2014/main" id="{62C306A2-DB28-AB62-D0D5-771DB1374BA5}"/>
                </a:ext>
              </a:extLst>
            </p:cNvPr>
            <p:cNvSpPr/>
            <p:nvPr/>
          </p:nvSpPr>
          <p:spPr>
            <a:xfrm>
              <a:off x="5500058" y="2834690"/>
              <a:ext cx="12733" cy="45706"/>
            </a:xfrm>
            <a:custGeom>
              <a:avLst/>
              <a:gdLst>
                <a:gd name="connsiteX0" fmla="*/ 0 w 12733"/>
                <a:gd name="connsiteY0" fmla="*/ 45707 h 45706"/>
                <a:gd name="connsiteX1" fmla="*/ 0 w 12733"/>
                <a:gd name="connsiteY1" fmla="*/ 0 h 45706"/>
              </a:gdLst>
              <a:ahLst/>
              <a:cxnLst>
                <a:cxn ang="0">
                  <a:pos x="connsiteX0" y="connsiteY0"/>
                </a:cxn>
                <a:cxn ang="0">
                  <a:pos x="connsiteX1" y="connsiteY1"/>
                </a:cxn>
              </a:cxnLst>
              <a:rect l="l" t="t" r="r" b="b"/>
              <a:pathLst>
                <a:path w="12733" h="45706">
                  <a:moveTo>
                    <a:pt x="0" y="45707"/>
                  </a:moveTo>
                  <a:lnTo>
                    <a:pt x="0" y="0"/>
                  </a:lnTo>
                </a:path>
              </a:pathLst>
            </a:custGeom>
            <a:ln w="15875" cap="flat">
              <a:solidFill>
                <a:srgbClr val="69D0FF">
                  <a:lumMod val="5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437" name="Freeform 69">
              <a:extLst>
                <a:ext uri="{FF2B5EF4-FFF2-40B4-BE49-F238E27FC236}">
                  <a16:creationId xmlns:a16="http://schemas.microsoft.com/office/drawing/2014/main" id="{21E68C1C-DA60-CDDC-C5A2-1492BC4D0A8D}"/>
                </a:ext>
              </a:extLst>
            </p:cNvPr>
            <p:cNvSpPr/>
            <p:nvPr/>
          </p:nvSpPr>
          <p:spPr>
            <a:xfrm>
              <a:off x="5800568" y="2915946"/>
              <a:ext cx="12733" cy="45706"/>
            </a:xfrm>
            <a:custGeom>
              <a:avLst/>
              <a:gdLst>
                <a:gd name="connsiteX0" fmla="*/ 0 w 12733"/>
                <a:gd name="connsiteY0" fmla="*/ 45706 h 45706"/>
                <a:gd name="connsiteX1" fmla="*/ 0 w 12733"/>
                <a:gd name="connsiteY1" fmla="*/ 0 h 45706"/>
              </a:gdLst>
              <a:ahLst/>
              <a:cxnLst>
                <a:cxn ang="0">
                  <a:pos x="connsiteX0" y="connsiteY0"/>
                </a:cxn>
                <a:cxn ang="0">
                  <a:pos x="connsiteX1" y="connsiteY1"/>
                </a:cxn>
              </a:cxnLst>
              <a:rect l="l" t="t" r="r" b="b"/>
              <a:pathLst>
                <a:path w="12733" h="45706">
                  <a:moveTo>
                    <a:pt x="0" y="45706"/>
                  </a:moveTo>
                  <a:lnTo>
                    <a:pt x="0" y="0"/>
                  </a:lnTo>
                </a:path>
              </a:pathLst>
            </a:custGeom>
            <a:ln w="15875" cap="flat">
              <a:solidFill>
                <a:srgbClr val="69D0FF">
                  <a:lumMod val="5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438" name="Freeform 70">
              <a:extLst>
                <a:ext uri="{FF2B5EF4-FFF2-40B4-BE49-F238E27FC236}">
                  <a16:creationId xmlns:a16="http://schemas.microsoft.com/office/drawing/2014/main" id="{B80BD754-C645-737F-4638-5D671BF1BDC1}"/>
                </a:ext>
              </a:extLst>
            </p:cNvPr>
            <p:cNvSpPr/>
            <p:nvPr/>
          </p:nvSpPr>
          <p:spPr>
            <a:xfrm>
              <a:off x="5800568" y="2915946"/>
              <a:ext cx="12733" cy="45706"/>
            </a:xfrm>
            <a:custGeom>
              <a:avLst/>
              <a:gdLst>
                <a:gd name="connsiteX0" fmla="*/ 0 w 12733"/>
                <a:gd name="connsiteY0" fmla="*/ 45706 h 45706"/>
                <a:gd name="connsiteX1" fmla="*/ 0 w 12733"/>
                <a:gd name="connsiteY1" fmla="*/ 0 h 45706"/>
              </a:gdLst>
              <a:ahLst/>
              <a:cxnLst>
                <a:cxn ang="0">
                  <a:pos x="connsiteX0" y="connsiteY0"/>
                </a:cxn>
                <a:cxn ang="0">
                  <a:pos x="connsiteX1" y="connsiteY1"/>
                </a:cxn>
              </a:cxnLst>
              <a:rect l="l" t="t" r="r" b="b"/>
              <a:pathLst>
                <a:path w="12733" h="45706">
                  <a:moveTo>
                    <a:pt x="0" y="45706"/>
                  </a:moveTo>
                  <a:lnTo>
                    <a:pt x="0" y="0"/>
                  </a:lnTo>
                </a:path>
              </a:pathLst>
            </a:custGeom>
            <a:ln w="15875" cap="flat">
              <a:solidFill>
                <a:srgbClr val="69D0FF">
                  <a:lumMod val="5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439" name="Freeform 71">
              <a:extLst>
                <a:ext uri="{FF2B5EF4-FFF2-40B4-BE49-F238E27FC236}">
                  <a16:creationId xmlns:a16="http://schemas.microsoft.com/office/drawing/2014/main" id="{2A3C4840-4BB8-D0DB-9DD5-6E27F8CE74D9}"/>
                </a:ext>
              </a:extLst>
            </p:cNvPr>
            <p:cNvSpPr/>
            <p:nvPr/>
          </p:nvSpPr>
          <p:spPr>
            <a:xfrm>
              <a:off x="5800568" y="2915946"/>
              <a:ext cx="12733" cy="45706"/>
            </a:xfrm>
            <a:custGeom>
              <a:avLst/>
              <a:gdLst>
                <a:gd name="connsiteX0" fmla="*/ 0 w 12733"/>
                <a:gd name="connsiteY0" fmla="*/ 45706 h 45706"/>
                <a:gd name="connsiteX1" fmla="*/ 0 w 12733"/>
                <a:gd name="connsiteY1" fmla="*/ 0 h 45706"/>
              </a:gdLst>
              <a:ahLst/>
              <a:cxnLst>
                <a:cxn ang="0">
                  <a:pos x="connsiteX0" y="connsiteY0"/>
                </a:cxn>
                <a:cxn ang="0">
                  <a:pos x="connsiteX1" y="connsiteY1"/>
                </a:cxn>
              </a:cxnLst>
              <a:rect l="l" t="t" r="r" b="b"/>
              <a:pathLst>
                <a:path w="12733" h="45706">
                  <a:moveTo>
                    <a:pt x="0" y="45706"/>
                  </a:moveTo>
                  <a:lnTo>
                    <a:pt x="0" y="0"/>
                  </a:lnTo>
                </a:path>
              </a:pathLst>
            </a:custGeom>
            <a:ln w="15875" cap="flat">
              <a:solidFill>
                <a:srgbClr val="69D0FF">
                  <a:lumMod val="5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440" name="Freeform 72">
              <a:extLst>
                <a:ext uri="{FF2B5EF4-FFF2-40B4-BE49-F238E27FC236}">
                  <a16:creationId xmlns:a16="http://schemas.microsoft.com/office/drawing/2014/main" id="{9833A5DB-73EF-5289-C4C1-4F778ED188A6}"/>
                </a:ext>
              </a:extLst>
            </p:cNvPr>
            <p:cNvSpPr/>
            <p:nvPr/>
          </p:nvSpPr>
          <p:spPr>
            <a:xfrm>
              <a:off x="5800568" y="2915946"/>
              <a:ext cx="12733" cy="45706"/>
            </a:xfrm>
            <a:custGeom>
              <a:avLst/>
              <a:gdLst>
                <a:gd name="connsiteX0" fmla="*/ 0 w 12733"/>
                <a:gd name="connsiteY0" fmla="*/ 45706 h 45706"/>
                <a:gd name="connsiteX1" fmla="*/ 0 w 12733"/>
                <a:gd name="connsiteY1" fmla="*/ 0 h 45706"/>
              </a:gdLst>
              <a:ahLst/>
              <a:cxnLst>
                <a:cxn ang="0">
                  <a:pos x="connsiteX0" y="connsiteY0"/>
                </a:cxn>
                <a:cxn ang="0">
                  <a:pos x="connsiteX1" y="connsiteY1"/>
                </a:cxn>
              </a:cxnLst>
              <a:rect l="l" t="t" r="r" b="b"/>
              <a:pathLst>
                <a:path w="12733" h="45706">
                  <a:moveTo>
                    <a:pt x="0" y="45706"/>
                  </a:moveTo>
                  <a:lnTo>
                    <a:pt x="0" y="0"/>
                  </a:lnTo>
                </a:path>
              </a:pathLst>
            </a:custGeom>
            <a:ln w="15875" cap="flat">
              <a:solidFill>
                <a:srgbClr val="69D0FF">
                  <a:lumMod val="5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441" name="Freeform 73">
              <a:extLst>
                <a:ext uri="{FF2B5EF4-FFF2-40B4-BE49-F238E27FC236}">
                  <a16:creationId xmlns:a16="http://schemas.microsoft.com/office/drawing/2014/main" id="{2769119B-DB07-63E1-3386-8AA2D9DD00A3}"/>
                </a:ext>
              </a:extLst>
            </p:cNvPr>
            <p:cNvSpPr/>
            <p:nvPr/>
          </p:nvSpPr>
          <p:spPr>
            <a:xfrm>
              <a:off x="5805661" y="2915946"/>
              <a:ext cx="12733" cy="45706"/>
            </a:xfrm>
            <a:custGeom>
              <a:avLst/>
              <a:gdLst>
                <a:gd name="connsiteX0" fmla="*/ 0 w 12733"/>
                <a:gd name="connsiteY0" fmla="*/ 45706 h 45706"/>
                <a:gd name="connsiteX1" fmla="*/ 0 w 12733"/>
                <a:gd name="connsiteY1" fmla="*/ 0 h 45706"/>
              </a:gdLst>
              <a:ahLst/>
              <a:cxnLst>
                <a:cxn ang="0">
                  <a:pos x="connsiteX0" y="connsiteY0"/>
                </a:cxn>
                <a:cxn ang="0">
                  <a:pos x="connsiteX1" y="connsiteY1"/>
                </a:cxn>
              </a:cxnLst>
              <a:rect l="l" t="t" r="r" b="b"/>
              <a:pathLst>
                <a:path w="12733" h="45706">
                  <a:moveTo>
                    <a:pt x="0" y="45706"/>
                  </a:moveTo>
                  <a:lnTo>
                    <a:pt x="0" y="0"/>
                  </a:lnTo>
                </a:path>
              </a:pathLst>
            </a:custGeom>
            <a:ln w="15875" cap="flat">
              <a:solidFill>
                <a:srgbClr val="69D0FF">
                  <a:lumMod val="5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442" name="Freeform 74">
              <a:extLst>
                <a:ext uri="{FF2B5EF4-FFF2-40B4-BE49-F238E27FC236}">
                  <a16:creationId xmlns:a16="http://schemas.microsoft.com/office/drawing/2014/main" id="{8A25BF3B-681E-4981-B3CF-D4774A657327}"/>
                </a:ext>
              </a:extLst>
            </p:cNvPr>
            <p:cNvSpPr/>
            <p:nvPr/>
          </p:nvSpPr>
          <p:spPr>
            <a:xfrm>
              <a:off x="5818395" y="2915946"/>
              <a:ext cx="12733" cy="45706"/>
            </a:xfrm>
            <a:custGeom>
              <a:avLst/>
              <a:gdLst>
                <a:gd name="connsiteX0" fmla="*/ 0 w 12733"/>
                <a:gd name="connsiteY0" fmla="*/ 45706 h 45706"/>
                <a:gd name="connsiteX1" fmla="*/ 0 w 12733"/>
                <a:gd name="connsiteY1" fmla="*/ 0 h 45706"/>
              </a:gdLst>
              <a:ahLst/>
              <a:cxnLst>
                <a:cxn ang="0">
                  <a:pos x="connsiteX0" y="connsiteY0"/>
                </a:cxn>
                <a:cxn ang="0">
                  <a:pos x="connsiteX1" y="connsiteY1"/>
                </a:cxn>
              </a:cxnLst>
              <a:rect l="l" t="t" r="r" b="b"/>
              <a:pathLst>
                <a:path w="12733" h="45706">
                  <a:moveTo>
                    <a:pt x="0" y="45706"/>
                  </a:moveTo>
                  <a:lnTo>
                    <a:pt x="0" y="0"/>
                  </a:lnTo>
                </a:path>
              </a:pathLst>
            </a:custGeom>
            <a:ln w="15875" cap="flat">
              <a:solidFill>
                <a:srgbClr val="69D0FF">
                  <a:lumMod val="5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443" name="Freeform 75">
              <a:extLst>
                <a:ext uri="{FF2B5EF4-FFF2-40B4-BE49-F238E27FC236}">
                  <a16:creationId xmlns:a16="http://schemas.microsoft.com/office/drawing/2014/main" id="{F2CB4E06-D7B4-95E7-C81D-F301155D3904}"/>
                </a:ext>
              </a:extLst>
            </p:cNvPr>
            <p:cNvSpPr/>
            <p:nvPr/>
          </p:nvSpPr>
          <p:spPr>
            <a:xfrm>
              <a:off x="5818395" y="2915946"/>
              <a:ext cx="12733" cy="45706"/>
            </a:xfrm>
            <a:custGeom>
              <a:avLst/>
              <a:gdLst>
                <a:gd name="connsiteX0" fmla="*/ 0 w 12733"/>
                <a:gd name="connsiteY0" fmla="*/ 45706 h 45706"/>
                <a:gd name="connsiteX1" fmla="*/ 0 w 12733"/>
                <a:gd name="connsiteY1" fmla="*/ 0 h 45706"/>
              </a:gdLst>
              <a:ahLst/>
              <a:cxnLst>
                <a:cxn ang="0">
                  <a:pos x="connsiteX0" y="connsiteY0"/>
                </a:cxn>
                <a:cxn ang="0">
                  <a:pos x="connsiteX1" y="connsiteY1"/>
                </a:cxn>
              </a:cxnLst>
              <a:rect l="l" t="t" r="r" b="b"/>
              <a:pathLst>
                <a:path w="12733" h="45706">
                  <a:moveTo>
                    <a:pt x="0" y="45706"/>
                  </a:moveTo>
                  <a:lnTo>
                    <a:pt x="0" y="0"/>
                  </a:lnTo>
                </a:path>
              </a:pathLst>
            </a:custGeom>
            <a:ln w="15875" cap="flat">
              <a:solidFill>
                <a:srgbClr val="69D0FF">
                  <a:lumMod val="5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444" name="Freeform 76">
              <a:extLst>
                <a:ext uri="{FF2B5EF4-FFF2-40B4-BE49-F238E27FC236}">
                  <a16:creationId xmlns:a16="http://schemas.microsoft.com/office/drawing/2014/main" id="{CC396AE4-EB93-3213-48B2-F551D11AA437}"/>
                </a:ext>
              </a:extLst>
            </p:cNvPr>
            <p:cNvSpPr/>
            <p:nvPr/>
          </p:nvSpPr>
          <p:spPr>
            <a:xfrm>
              <a:off x="5818395" y="2915946"/>
              <a:ext cx="12733" cy="45706"/>
            </a:xfrm>
            <a:custGeom>
              <a:avLst/>
              <a:gdLst>
                <a:gd name="connsiteX0" fmla="*/ 0 w 12733"/>
                <a:gd name="connsiteY0" fmla="*/ 45706 h 45706"/>
                <a:gd name="connsiteX1" fmla="*/ 0 w 12733"/>
                <a:gd name="connsiteY1" fmla="*/ 0 h 45706"/>
              </a:gdLst>
              <a:ahLst/>
              <a:cxnLst>
                <a:cxn ang="0">
                  <a:pos x="connsiteX0" y="connsiteY0"/>
                </a:cxn>
                <a:cxn ang="0">
                  <a:pos x="connsiteX1" y="connsiteY1"/>
                </a:cxn>
              </a:cxnLst>
              <a:rect l="l" t="t" r="r" b="b"/>
              <a:pathLst>
                <a:path w="12733" h="45706">
                  <a:moveTo>
                    <a:pt x="0" y="45706"/>
                  </a:moveTo>
                  <a:lnTo>
                    <a:pt x="0" y="0"/>
                  </a:lnTo>
                </a:path>
              </a:pathLst>
            </a:custGeom>
            <a:ln w="15875" cap="flat">
              <a:solidFill>
                <a:srgbClr val="69D0FF">
                  <a:lumMod val="5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445" name="Freeform 77">
              <a:extLst>
                <a:ext uri="{FF2B5EF4-FFF2-40B4-BE49-F238E27FC236}">
                  <a16:creationId xmlns:a16="http://schemas.microsoft.com/office/drawing/2014/main" id="{A7ADC6CA-C16A-88D2-14FB-813D120661F6}"/>
                </a:ext>
              </a:extLst>
            </p:cNvPr>
            <p:cNvSpPr/>
            <p:nvPr/>
          </p:nvSpPr>
          <p:spPr>
            <a:xfrm>
              <a:off x="5824761" y="2915946"/>
              <a:ext cx="12733" cy="45706"/>
            </a:xfrm>
            <a:custGeom>
              <a:avLst/>
              <a:gdLst>
                <a:gd name="connsiteX0" fmla="*/ 0 w 12733"/>
                <a:gd name="connsiteY0" fmla="*/ 45706 h 45706"/>
                <a:gd name="connsiteX1" fmla="*/ 0 w 12733"/>
                <a:gd name="connsiteY1" fmla="*/ 0 h 45706"/>
              </a:gdLst>
              <a:ahLst/>
              <a:cxnLst>
                <a:cxn ang="0">
                  <a:pos x="connsiteX0" y="connsiteY0"/>
                </a:cxn>
                <a:cxn ang="0">
                  <a:pos x="connsiteX1" y="connsiteY1"/>
                </a:cxn>
              </a:cxnLst>
              <a:rect l="l" t="t" r="r" b="b"/>
              <a:pathLst>
                <a:path w="12733" h="45706">
                  <a:moveTo>
                    <a:pt x="0" y="45706"/>
                  </a:moveTo>
                  <a:lnTo>
                    <a:pt x="0" y="0"/>
                  </a:lnTo>
                </a:path>
              </a:pathLst>
            </a:custGeom>
            <a:ln w="15875" cap="flat">
              <a:solidFill>
                <a:srgbClr val="69D0FF">
                  <a:lumMod val="5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446" name="Freeform 78">
              <a:extLst>
                <a:ext uri="{FF2B5EF4-FFF2-40B4-BE49-F238E27FC236}">
                  <a16:creationId xmlns:a16="http://schemas.microsoft.com/office/drawing/2014/main" id="{B55091D7-FCE5-530C-4AA4-74E2610F00DC}"/>
                </a:ext>
              </a:extLst>
            </p:cNvPr>
            <p:cNvSpPr/>
            <p:nvPr/>
          </p:nvSpPr>
          <p:spPr>
            <a:xfrm>
              <a:off x="5831128" y="2915946"/>
              <a:ext cx="12733" cy="45706"/>
            </a:xfrm>
            <a:custGeom>
              <a:avLst/>
              <a:gdLst>
                <a:gd name="connsiteX0" fmla="*/ 0 w 12733"/>
                <a:gd name="connsiteY0" fmla="*/ 45706 h 45706"/>
                <a:gd name="connsiteX1" fmla="*/ 0 w 12733"/>
                <a:gd name="connsiteY1" fmla="*/ 0 h 45706"/>
              </a:gdLst>
              <a:ahLst/>
              <a:cxnLst>
                <a:cxn ang="0">
                  <a:pos x="connsiteX0" y="connsiteY0"/>
                </a:cxn>
                <a:cxn ang="0">
                  <a:pos x="connsiteX1" y="connsiteY1"/>
                </a:cxn>
              </a:cxnLst>
              <a:rect l="l" t="t" r="r" b="b"/>
              <a:pathLst>
                <a:path w="12733" h="45706">
                  <a:moveTo>
                    <a:pt x="0" y="45706"/>
                  </a:moveTo>
                  <a:lnTo>
                    <a:pt x="0" y="0"/>
                  </a:lnTo>
                </a:path>
              </a:pathLst>
            </a:custGeom>
            <a:ln w="15875" cap="flat">
              <a:solidFill>
                <a:srgbClr val="69D0FF">
                  <a:lumMod val="5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447" name="Freeform 79">
              <a:extLst>
                <a:ext uri="{FF2B5EF4-FFF2-40B4-BE49-F238E27FC236}">
                  <a16:creationId xmlns:a16="http://schemas.microsoft.com/office/drawing/2014/main" id="{9AD43AB9-B5E5-AC32-BADD-68FC13BE931E}"/>
                </a:ext>
              </a:extLst>
            </p:cNvPr>
            <p:cNvSpPr/>
            <p:nvPr/>
          </p:nvSpPr>
          <p:spPr>
            <a:xfrm>
              <a:off x="6160925" y="3021325"/>
              <a:ext cx="12733" cy="45706"/>
            </a:xfrm>
            <a:custGeom>
              <a:avLst/>
              <a:gdLst>
                <a:gd name="connsiteX0" fmla="*/ 0 w 12733"/>
                <a:gd name="connsiteY0" fmla="*/ 45707 h 45706"/>
                <a:gd name="connsiteX1" fmla="*/ 0 w 12733"/>
                <a:gd name="connsiteY1" fmla="*/ 0 h 45706"/>
              </a:gdLst>
              <a:ahLst/>
              <a:cxnLst>
                <a:cxn ang="0">
                  <a:pos x="connsiteX0" y="connsiteY0"/>
                </a:cxn>
                <a:cxn ang="0">
                  <a:pos x="connsiteX1" y="connsiteY1"/>
                </a:cxn>
              </a:cxnLst>
              <a:rect l="l" t="t" r="r" b="b"/>
              <a:pathLst>
                <a:path w="12733" h="45706">
                  <a:moveTo>
                    <a:pt x="0" y="45707"/>
                  </a:moveTo>
                  <a:lnTo>
                    <a:pt x="0" y="0"/>
                  </a:lnTo>
                </a:path>
              </a:pathLst>
            </a:custGeom>
            <a:ln w="15875" cap="flat">
              <a:solidFill>
                <a:srgbClr val="69D0FF">
                  <a:lumMod val="5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448" name="Freeform 80">
              <a:extLst>
                <a:ext uri="{FF2B5EF4-FFF2-40B4-BE49-F238E27FC236}">
                  <a16:creationId xmlns:a16="http://schemas.microsoft.com/office/drawing/2014/main" id="{E717EDED-7975-7AE9-7AB2-F90236397879}"/>
                </a:ext>
              </a:extLst>
            </p:cNvPr>
            <p:cNvSpPr/>
            <p:nvPr/>
          </p:nvSpPr>
          <p:spPr>
            <a:xfrm>
              <a:off x="6166019" y="3021325"/>
              <a:ext cx="12733" cy="45706"/>
            </a:xfrm>
            <a:custGeom>
              <a:avLst/>
              <a:gdLst>
                <a:gd name="connsiteX0" fmla="*/ 0 w 12733"/>
                <a:gd name="connsiteY0" fmla="*/ 45707 h 45706"/>
                <a:gd name="connsiteX1" fmla="*/ 0 w 12733"/>
                <a:gd name="connsiteY1" fmla="*/ 0 h 45706"/>
              </a:gdLst>
              <a:ahLst/>
              <a:cxnLst>
                <a:cxn ang="0">
                  <a:pos x="connsiteX0" y="connsiteY0"/>
                </a:cxn>
                <a:cxn ang="0">
                  <a:pos x="connsiteX1" y="connsiteY1"/>
                </a:cxn>
              </a:cxnLst>
              <a:rect l="l" t="t" r="r" b="b"/>
              <a:pathLst>
                <a:path w="12733" h="45706">
                  <a:moveTo>
                    <a:pt x="0" y="45707"/>
                  </a:moveTo>
                  <a:lnTo>
                    <a:pt x="0" y="0"/>
                  </a:lnTo>
                </a:path>
              </a:pathLst>
            </a:custGeom>
            <a:ln w="15875" cap="flat">
              <a:solidFill>
                <a:srgbClr val="69D0FF">
                  <a:lumMod val="5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449" name="Freeform 81">
              <a:extLst>
                <a:ext uri="{FF2B5EF4-FFF2-40B4-BE49-F238E27FC236}">
                  <a16:creationId xmlns:a16="http://schemas.microsoft.com/office/drawing/2014/main" id="{4AEE6E23-7DF9-69BB-F1C7-D8BDC82340C1}"/>
                </a:ext>
              </a:extLst>
            </p:cNvPr>
            <p:cNvSpPr/>
            <p:nvPr/>
          </p:nvSpPr>
          <p:spPr>
            <a:xfrm>
              <a:off x="6166019" y="3061953"/>
              <a:ext cx="12733" cy="45706"/>
            </a:xfrm>
            <a:custGeom>
              <a:avLst/>
              <a:gdLst>
                <a:gd name="connsiteX0" fmla="*/ 0 w 12733"/>
                <a:gd name="connsiteY0" fmla="*/ 45706 h 45706"/>
                <a:gd name="connsiteX1" fmla="*/ 0 w 12733"/>
                <a:gd name="connsiteY1" fmla="*/ 0 h 45706"/>
              </a:gdLst>
              <a:ahLst/>
              <a:cxnLst>
                <a:cxn ang="0">
                  <a:pos x="connsiteX0" y="connsiteY0"/>
                </a:cxn>
                <a:cxn ang="0">
                  <a:pos x="connsiteX1" y="connsiteY1"/>
                </a:cxn>
              </a:cxnLst>
              <a:rect l="l" t="t" r="r" b="b"/>
              <a:pathLst>
                <a:path w="12733" h="45706">
                  <a:moveTo>
                    <a:pt x="0" y="45706"/>
                  </a:moveTo>
                  <a:lnTo>
                    <a:pt x="0" y="0"/>
                  </a:lnTo>
                </a:path>
              </a:pathLst>
            </a:custGeom>
            <a:ln w="15875" cap="flat">
              <a:solidFill>
                <a:srgbClr val="69D0FF">
                  <a:lumMod val="5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450" name="Freeform 82">
              <a:extLst>
                <a:ext uri="{FF2B5EF4-FFF2-40B4-BE49-F238E27FC236}">
                  <a16:creationId xmlns:a16="http://schemas.microsoft.com/office/drawing/2014/main" id="{38A335F7-3D52-8C10-0C69-45AA9AF1F8B3}"/>
                </a:ext>
              </a:extLst>
            </p:cNvPr>
            <p:cNvSpPr/>
            <p:nvPr/>
          </p:nvSpPr>
          <p:spPr>
            <a:xfrm>
              <a:off x="6172385" y="3061953"/>
              <a:ext cx="12733" cy="45706"/>
            </a:xfrm>
            <a:custGeom>
              <a:avLst/>
              <a:gdLst>
                <a:gd name="connsiteX0" fmla="*/ 0 w 12733"/>
                <a:gd name="connsiteY0" fmla="*/ 45706 h 45706"/>
                <a:gd name="connsiteX1" fmla="*/ 0 w 12733"/>
                <a:gd name="connsiteY1" fmla="*/ 0 h 45706"/>
              </a:gdLst>
              <a:ahLst/>
              <a:cxnLst>
                <a:cxn ang="0">
                  <a:pos x="connsiteX0" y="connsiteY0"/>
                </a:cxn>
                <a:cxn ang="0">
                  <a:pos x="connsiteX1" y="connsiteY1"/>
                </a:cxn>
              </a:cxnLst>
              <a:rect l="l" t="t" r="r" b="b"/>
              <a:pathLst>
                <a:path w="12733" h="45706">
                  <a:moveTo>
                    <a:pt x="0" y="45706"/>
                  </a:moveTo>
                  <a:lnTo>
                    <a:pt x="0" y="0"/>
                  </a:lnTo>
                </a:path>
              </a:pathLst>
            </a:custGeom>
            <a:ln w="15875" cap="flat">
              <a:solidFill>
                <a:srgbClr val="69D0FF">
                  <a:lumMod val="5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451" name="Freeform 83">
              <a:extLst>
                <a:ext uri="{FF2B5EF4-FFF2-40B4-BE49-F238E27FC236}">
                  <a16:creationId xmlns:a16="http://schemas.microsoft.com/office/drawing/2014/main" id="{613522AD-9F4E-FF50-CC50-61AE056B1D4F}"/>
                </a:ext>
              </a:extLst>
            </p:cNvPr>
            <p:cNvSpPr/>
            <p:nvPr/>
          </p:nvSpPr>
          <p:spPr>
            <a:xfrm>
              <a:off x="6178752" y="3061953"/>
              <a:ext cx="12733" cy="45706"/>
            </a:xfrm>
            <a:custGeom>
              <a:avLst/>
              <a:gdLst>
                <a:gd name="connsiteX0" fmla="*/ 0 w 12733"/>
                <a:gd name="connsiteY0" fmla="*/ 45706 h 45706"/>
                <a:gd name="connsiteX1" fmla="*/ 0 w 12733"/>
                <a:gd name="connsiteY1" fmla="*/ 0 h 45706"/>
              </a:gdLst>
              <a:ahLst/>
              <a:cxnLst>
                <a:cxn ang="0">
                  <a:pos x="connsiteX0" y="connsiteY0"/>
                </a:cxn>
                <a:cxn ang="0">
                  <a:pos x="connsiteX1" y="connsiteY1"/>
                </a:cxn>
              </a:cxnLst>
              <a:rect l="l" t="t" r="r" b="b"/>
              <a:pathLst>
                <a:path w="12733" h="45706">
                  <a:moveTo>
                    <a:pt x="0" y="45706"/>
                  </a:moveTo>
                  <a:lnTo>
                    <a:pt x="0" y="0"/>
                  </a:lnTo>
                </a:path>
              </a:pathLst>
            </a:custGeom>
            <a:ln w="15875" cap="flat">
              <a:solidFill>
                <a:srgbClr val="69D0FF">
                  <a:lumMod val="5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452" name="Freeform 84">
              <a:extLst>
                <a:ext uri="{FF2B5EF4-FFF2-40B4-BE49-F238E27FC236}">
                  <a16:creationId xmlns:a16="http://schemas.microsoft.com/office/drawing/2014/main" id="{AA067811-59DB-D13D-5535-CC193E926AF3}"/>
                </a:ext>
              </a:extLst>
            </p:cNvPr>
            <p:cNvSpPr/>
            <p:nvPr/>
          </p:nvSpPr>
          <p:spPr>
            <a:xfrm>
              <a:off x="6178752" y="3061953"/>
              <a:ext cx="12733" cy="45706"/>
            </a:xfrm>
            <a:custGeom>
              <a:avLst/>
              <a:gdLst>
                <a:gd name="connsiteX0" fmla="*/ 0 w 12733"/>
                <a:gd name="connsiteY0" fmla="*/ 45706 h 45706"/>
                <a:gd name="connsiteX1" fmla="*/ 0 w 12733"/>
                <a:gd name="connsiteY1" fmla="*/ 0 h 45706"/>
              </a:gdLst>
              <a:ahLst/>
              <a:cxnLst>
                <a:cxn ang="0">
                  <a:pos x="connsiteX0" y="connsiteY0"/>
                </a:cxn>
                <a:cxn ang="0">
                  <a:pos x="connsiteX1" y="connsiteY1"/>
                </a:cxn>
              </a:cxnLst>
              <a:rect l="l" t="t" r="r" b="b"/>
              <a:pathLst>
                <a:path w="12733" h="45706">
                  <a:moveTo>
                    <a:pt x="0" y="45706"/>
                  </a:moveTo>
                  <a:lnTo>
                    <a:pt x="0" y="0"/>
                  </a:lnTo>
                </a:path>
              </a:pathLst>
            </a:custGeom>
            <a:ln w="15875" cap="flat">
              <a:solidFill>
                <a:srgbClr val="69D0FF">
                  <a:lumMod val="5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453" name="Freeform 85">
              <a:extLst>
                <a:ext uri="{FF2B5EF4-FFF2-40B4-BE49-F238E27FC236}">
                  <a16:creationId xmlns:a16="http://schemas.microsoft.com/office/drawing/2014/main" id="{0329A2F1-0509-821F-AE97-BEDE988B20CA}"/>
                </a:ext>
              </a:extLst>
            </p:cNvPr>
            <p:cNvSpPr/>
            <p:nvPr/>
          </p:nvSpPr>
          <p:spPr>
            <a:xfrm>
              <a:off x="6178752" y="3061953"/>
              <a:ext cx="12733" cy="45706"/>
            </a:xfrm>
            <a:custGeom>
              <a:avLst/>
              <a:gdLst>
                <a:gd name="connsiteX0" fmla="*/ 0 w 12733"/>
                <a:gd name="connsiteY0" fmla="*/ 45706 h 45706"/>
                <a:gd name="connsiteX1" fmla="*/ 0 w 12733"/>
                <a:gd name="connsiteY1" fmla="*/ 0 h 45706"/>
              </a:gdLst>
              <a:ahLst/>
              <a:cxnLst>
                <a:cxn ang="0">
                  <a:pos x="connsiteX0" y="connsiteY0"/>
                </a:cxn>
                <a:cxn ang="0">
                  <a:pos x="connsiteX1" y="connsiteY1"/>
                </a:cxn>
              </a:cxnLst>
              <a:rect l="l" t="t" r="r" b="b"/>
              <a:pathLst>
                <a:path w="12733" h="45706">
                  <a:moveTo>
                    <a:pt x="0" y="45706"/>
                  </a:moveTo>
                  <a:lnTo>
                    <a:pt x="0" y="0"/>
                  </a:lnTo>
                </a:path>
              </a:pathLst>
            </a:custGeom>
            <a:ln w="15875" cap="flat">
              <a:solidFill>
                <a:srgbClr val="69D0FF">
                  <a:lumMod val="5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454" name="Freeform 86">
              <a:extLst>
                <a:ext uri="{FF2B5EF4-FFF2-40B4-BE49-F238E27FC236}">
                  <a16:creationId xmlns:a16="http://schemas.microsoft.com/office/drawing/2014/main" id="{F427D48F-41FD-79A2-32D1-55301C217506}"/>
                </a:ext>
              </a:extLst>
            </p:cNvPr>
            <p:cNvSpPr/>
            <p:nvPr/>
          </p:nvSpPr>
          <p:spPr>
            <a:xfrm>
              <a:off x="6178752" y="3061953"/>
              <a:ext cx="12733" cy="45706"/>
            </a:xfrm>
            <a:custGeom>
              <a:avLst/>
              <a:gdLst>
                <a:gd name="connsiteX0" fmla="*/ 0 w 12733"/>
                <a:gd name="connsiteY0" fmla="*/ 45706 h 45706"/>
                <a:gd name="connsiteX1" fmla="*/ 0 w 12733"/>
                <a:gd name="connsiteY1" fmla="*/ 0 h 45706"/>
              </a:gdLst>
              <a:ahLst/>
              <a:cxnLst>
                <a:cxn ang="0">
                  <a:pos x="connsiteX0" y="connsiteY0"/>
                </a:cxn>
                <a:cxn ang="0">
                  <a:pos x="connsiteX1" y="connsiteY1"/>
                </a:cxn>
              </a:cxnLst>
              <a:rect l="l" t="t" r="r" b="b"/>
              <a:pathLst>
                <a:path w="12733" h="45706">
                  <a:moveTo>
                    <a:pt x="0" y="45706"/>
                  </a:moveTo>
                  <a:lnTo>
                    <a:pt x="0" y="0"/>
                  </a:lnTo>
                </a:path>
              </a:pathLst>
            </a:custGeom>
            <a:ln w="15875" cap="flat">
              <a:solidFill>
                <a:srgbClr val="69D0FF">
                  <a:lumMod val="5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455" name="Freeform 87">
              <a:extLst>
                <a:ext uri="{FF2B5EF4-FFF2-40B4-BE49-F238E27FC236}">
                  <a16:creationId xmlns:a16="http://schemas.microsoft.com/office/drawing/2014/main" id="{DB85E4B5-7CCD-5765-C491-C205E3F82E70}"/>
                </a:ext>
              </a:extLst>
            </p:cNvPr>
            <p:cNvSpPr/>
            <p:nvPr/>
          </p:nvSpPr>
          <p:spPr>
            <a:xfrm>
              <a:off x="6178752" y="3061953"/>
              <a:ext cx="12733" cy="45706"/>
            </a:xfrm>
            <a:custGeom>
              <a:avLst/>
              <a:gdLst>
                <a:gd name="connsiteX0" fmla="*/ 0 w 12733"/>
                <a:gd name="connsiteY0" fmla="*/ 45706 h 45706"/>
                <a:gd name="connsiteX1" fmla="*/ 0 w 12733"/>
                <a:gd name="connsiteY1" fmla="*/ 0 h 45706"/>
              </a:gdLst>
              <a:ahLst/>
              <a:cxnLst>
                <a:cxn ang="0">
                  <a:pos x="connsiteX0" y="connsiteY0"/>
                </a:cxn>
                <a:cxn ang="0">
                  <a:pos x="connsiteX1" y="connsiteY1"/>
                </a:cxn>
              </a:cxnLst>
              <a:rect l="l" t="t" r="r" b="b"/>
              <a:pathLst>
                <a:path w="12733" h="45706">
                  <a:moveTo>
                    <a:pt x="0" y="45706"/>
                  </a:moveTo>
                  <a:lnTo>
                    <a:pt x="0" y="0"/>
                  </a:lnTo>
                </a:path>
              </a:pathLst>
            </a:custGeom>
            <a:ln w="15875" cap="flat">
              <a:solidFill>
                <a:srgbClr val="69D0FF">
                  <a:lumMod val="5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456" name="Freeform 88">
              <a:extLst>
                <a:ext uri="{FF2B5EF4-FFF2-40B4-BE49-F238E27FC236}">
                  <a16:creationId xmlns:a16="http://schemas.microsoft.com/office/drawing/2014/main" id="{1459D061-370B-582B-9FF6-3F77A3C0B292}"/>
                </a:ext>
              </a:extLst>
            </p:cNvPr>
            <p:cNvSpPr/>
            <p:nvPr/>
          </p:nvSpPr>
          <p:spPr>
            <a:xfrm>
              <a:off x="6191486" y="3061953"/>
              <a:ext cx="12733" cy="45706"/>
            </a:xfrm>
            <a:custGeom>
              <a:avLst/>
              <a:gdLst>
                <a:gd name="connsiteX0" fmla="*/ 0 w 12733"/>
                <a:gd name="connsiteY0" fmla="*/ 45706 h 45706"/>
                <a:gd name="connsiteX1" fmla="*/ 0 w 12733"/>
                <a:gd name="connsiteY1" fmla="*/ 0 h 45706"/>
              </a:gdLst>
              <a:ahLst/>
              <a:cxnLst>
                <a:cxn ang="0">
                  <a:pos x="connsiteX0" y="connsiteY0"/>
                </a:cxn>
                <a:cxn ang="0">
                  <a:pos x="connsiteX1" y="connsiteY1"/>
                </a:cxn>
              </a:cxnLst>
              <a:rect l="l" t="t" r="r" b="b"/>
              <a:pathLst>
                <a:path w="12733" h="45706">
                  <a:moveTo>
                    <a:pt x="0" y="45706"/>
                  </a:moveTo>
                  <a:lnTo>
                    <a:pt x="0" y="0"/>
                  </a:lnTo>
                </a:path>
              </a:pathLst>
            </a:custGeom>
            <a:ln w="15875" cap="flat">
              <a:solidFill>
                <a:srgbClr val="69D0FF">
                  <a:lumMod val="5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457" name="Freeform 89">
              <a:extLst>
                <a:ext uri="{FF2B5EF4-FFF2-40B4-BE49-F238E27FC236}">
                  <a16:creationId xmlns:a16="http://schemas.microsoft.com/office/drawing/2014/main" id="{2D02F8FC-5CEC-23C1-948C-E980190024DA}"/>
                </a:ext>
              </a:extLst>
            </p:cNvPr>
            <p:cNvSpPr/>
            <p:nvPr/>
          </p:nvSpPr>
          <p:spPr>
            <a:xfrm>
              <a:off x="6288260" y="3061953"/>
              <a:ext cx="12733" cy="45706"/>
            </a:xfrm>
            <a:custGeom>
              <a:avLst/>
              <a:gdLst>
                <a:gd name="connsiteX0" fmla="*/ 0 w 12733"/>
                <a:gd name="connsiteY0" fmla="*/ 45706 h 45706"/>
                <a:gd name="connsiteX1" fmla="*/ 0 w 12733"/>
                <a:gd name="connsiteY1" fmla="*/ 0 h 45706"/>
              </a:gdLst>
              <a:ahLst/>
              <a:cxnLst>
                <a:cxn ang="0">
                  <a:pos x="connsiteX0" y="connsiteY0"/>
                </a:cxn>
                <a:cxn ang="0">
                  <a:pos x="connsiteX1" y="connsiteY1"/>
                </a:cxn>
              </a:cxnLst>
              <a:rect l="l" t="t" r="r" b="b"/>
              <a:pathLst>
                <a:path w="12733" h="45706">
                  <a:moveTo>
                    <a:pt x="0" y="45706"/>
                  </a:moveTo>
                  <a:lnTo>
                    <a:pt x="0" y="0"/>
                  </a:lnTo>
                </a:path>
              </a:pathLst>
            </a:custGeom>
            <a:ln w="15875" cap="flat">
              <a:solidFill>
                <a:srgbClr val="69D0FF">
                  <a:lumMod val="5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458" name="Freeform 90">
              <a:extLst>
                <a:ext uri="{FF2B5EF4-FFF2-40B4-BE49-F238E27FC236}">
                  <a16:creationId xmlns:a16="http://schemas.microsoft.com/office/drawing/2014/main" id="{F426534C-9555-90CF-6318-52C8FC8CB1ED}"/>
                </a:ext>
              </a:extLst>
            </p:cNvPr>
            <p:cNvSpPr/>
            <p:nvPr/>
          </p:nvSpPr>
          <p:spPr>
            <a:xfrm>
              <a:off x="6502183" y="3061953"/>
              <a:ext cx="12733" cy="45706"/>
            </a:xfrm>
            <a:custGeom>
              <a:avLst/>
              <a:gdLst>
                <a:gd name="connsiteX0" fmla="*/ 0 w 12733"/>
                <a:gd name="connsiteY0" fmla="*/ 45706 h 45706"/>
                <a:gd name="connsiteX1" fmla="*/ 0 w 12733"/>
                <a:gd name="connsiteY1" fmla="*/ 0 h 45706"/>
              </a:gdLst>
              <a:ahLst/>
              <a:cxnLst>
                <a:cxn ang="0">
                  <a:pos x="connsiteX0" y="connsiteY0"/>
                </a:cxn>
                <a:cxn ang="0">
                  <a:pos x="connsiteX1" y="connsiteY1"/>
                </a:cxn>
              </a:cxnLst>
              <a:rect l="l" t="t" r="r" b="b"/>
              <a:pathLst>
                <a:path w="12733" h="45706">
                  <a:moveTo>
                    <a:pt x="0" y="45706"/>
                  </a:moveTo>
                  <a:lnTo>
                    <a:pt x="0" y="0"/>
                  </a:lnTo>
                </a:path>
              </a:pathLst>
            </a:custGeom>
            <a:ln w="15875" cap="flat">
              <a:solidFill>
                <a:srgbClr val="69D0FF">
                  <a:lumMod val="5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459" name="Freeform 91">
              <a:extLst>
                <a:ext uri="{FF2B5EF4-FFF2-40B4-BE49-F238E27FC236}">
                  <a16:creationId xmlns:a16="http://schemas.microsoft.com/office/drawing/2014/main" id="{4D6CAED0-EFB8-5B45-E361-EF9B7F375224}"/>
                </a:ext>
              </a:extLst>
            </p:cNvPr>
            <p:cNvSpPr/>
            <p:nvPr/>
          </p:nvSpPr>
          <p:spPr>
            <a:xfrm>
              <a:off x="6502183" y="3061953"/>
              <a:ext cx="12733" cy="45706"/>
            </a:xfrm>
            <a:custGeom>
              <a:avLst/>
              <a:gdLst>
                <a:gd name="connsiteX0" fmla="*/ 0 w 12733"/>
                <a:gd name="connsiteY0" fmla="*/ 45706 h 45706"/>
                <a:gd name="connsiteX1" fmla="*/ 0 w 12733"/>
                <a:gd name="connsiteY1" fmla="*/ 0 h 45706"/>
              </a:gdLst>
              <a:ahLst/>
              <a:cxnLst>
                <a:cxn ang="0">
                  <a:pos x="connsiteX0" y="connsiteY0"/>
                </a:cxn>
                <a:cxn ang="0">
                  <a:pos x="connsiteX1" y="connsiteY1"/>
                </a:cxn>
              </a:cxnLst>
              <a:rect l="l" t="t" r="r" b="b"/>
              <a:pathLst>
                <a:path w="12733" h="45706">
                  <a:moveTo>
                    <a:pt x="0" y="45706"/>
                  </a:moveTo>
                  <a:lnTo>
                    <a:pt x="0" y="0"/>
                  </a:lnTo>
                </a:path>
              </a:pathLst>
            </a:custGeom>
            <a:ln w="15875" cap="flat">
              <a:solidFill>
                <a:srgbClr val="69D0FF">
                  <a:lumMod val="5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460" name="Freeform 92">
              <a:extLst>
                <a:ext uri="{FF2B5EF4-FFF2-40B4-BE49-F238E27FC236}">
                  <a16:creationId xmlns:a16="http://schemas.microsoft.com/office/drawing/2014/main" id="{C2E316EC-CA1F-0770-40E9-F3FBDC6AD73E}"/>
                </a:ext>
              </a:extLst>
            </p:cNvPr>
            <p:cNvSpPr/>
            <p:nvPr/>
          </p:nvSpPr>
          <p:spPr>
            <a:xfrm>
              <a:off x="6521283" y="3061953"/>
              <a:ext cx="12733" cy="45706"/>
            </a:xfrm>
            <a:custGeom>
              <a:avLst/>
              <a:gdLst>
                <a:gd name="connsiteX0" fmla="*/ 0 w 12733"/>
                <a:gd name="connsiteY0" fmla="*/ 45706 h 45706"/>
                <a:gd name="connsiteX1" fmla="*/ 0 w 12733"/>
                <a:gd name="connsiteY1" fmla="*/ 0 h 45706"/>
              </a:gdLst>
              <a:ahLst/>
              <a:cxnLst>
                <a:cxn ang="0">
                  <a:pos x="connsiteX0" y="connsiteY0"/>
                </a:cxn>
                <a:cxn ang="0">
                  <a:pos x="connsiteX1" y="connsiteY1"/>
                </a:cxn>
              </a:cxnLst>
              <a:rect l="l" t="t" r="r" b="b"/>
              <a:pathLst>
                <a:path w="12733" h="45706">
                  <a:moveTo>
                    <a:pt x="0" y="45706"/>
                  </a:moveTo>
                  <a:lnTo>
                    <a:pt x="0" y="0"/>
                  </a:lnTo>
                </a:path>
              </a:pathLst>
            </a:custGeom>
            <a:ln w="15875" cap="flat">
              <a:solidFill>
                <a:srgbClr val="69D0FF">
                  <a:lumMod val="5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461" name="Freeform 93">
              <a:extLst>
                <a:ext uri="{FF2B5EF4-FFF2-40B4-BE49-F238E27FC236}">
                  <a16:creationId xmlns:a16="http://schemas.microsoft.com/office/drawing/2014/main" id="{F3B50D53-C5CA-6CE6-E12D-3A017CC10E59}"/>
                </a:ext>
              </a:extLst>
            </p:cNvPr>
            <p:cNvSpPr/>
            <p:nvPr/>
          </p:nvSpPr>
          <p:spPr>
            <a:xfrm>
              <a:off x="6526376" y="3061953"/>
              <a:ext cx="12733" cy="45706"/>
            </a:xfrm>
            <a:custGeom>
              <a:avLst/>
              <a:gdLst>
                <a:gd name="connsiteX0" fmla="*/ 0 w 12733"/>
                <a:gd name="connsiteY0" fmla="*/ 45706 h 45706"/>
                <a:gd name="connsiteX1" fmla="*/ 0 w 12733"/>
                <a:gd name="connsiteY1" fmla="*/ 0 h 45706"/>
              </a:gdLst>
              <a:ahLst/>
              <a:cxnLst>
                <a:cxn ang="0">
                  <a:pos x="connsiteX0" y="connsiteY0"/>
                </a:cxn>
                <a:cxn ang="0">
                  <a:pos x="connsiteX1" y="connsiteY1"/>
                </a:cxn>
              </a:cxnLst>
              <a:rect l="l" t="t" r="r" b="b"/>
              <a:pathLst>
                <a:path w="12733" h="45706">
                  <a:moveTo>
                    <a:pt x="0" y="45706"/>
                  </a:moveTo>
                  <a:lnTo>
                    <a:pt x="0" y="0"/>
                  </a:lnTo>
                </a:path>
              </a:pathLst>
            </a:custGeom>
            <a:ln w="15875" cap="flat">
              <a:solidFill>
                <a:srgbClr val="69D0FF">
                  <a:lumMod val="5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462" name="Freeform 94">
              <a:extLst>
                <a:ext uri="{FF2B5EF4-FFF2-40B4-BE49-F238E27FC236}">
                  <a16:creationId xmlns:a16="http://schemas.microsoft.com/office/drawing/2014/main" id="{BC05C88A-DA11-FBE3-607D-540F6C4A4FF1}"/>
                </a:ext>
              </a:extLst>
            </p:cNvPr>
            <p:cNvSpPr/>
            <p:nvPr/>
          </p:nvSpPr>
          <p:spPr>
            <a:xfrm>
              <a:off x="6526376" y="3061953"/>
              <a:ext cx="12733" cy="45706"/>
            </a:xfrm>
            <a:custGeom>
              <a:avLst/>
              <a:gdLst>
                <a:gd name="connsiteX0" fmla="*/ 0 w 12733"/>
                <a:gd name="connsiteY0" fmla="*/ 45706 h 45706"/>
                <a:gd name="connsiteX1" fmla="*/ 0 w 12733"/>
                <a:gd name="connsiteY1" fmla="*/ 0 h 45706"/>
              </a:gdLst>
              <a:ahLst/>
              <a:cxnLst>
                <a:cxn ang="0">
                  <a:pos x="connsiteX0" y="connsiteY0"/>
                </a:cxn>
                <a:cxn ang="0">
                  <a:pos x="connsiteX1" y="connsiteY1"/>
                </a:cxn>
              </a:cxnLst>
              <a:rect l="l" t="t" r="r" b="b"/>
              <a:pathLst>
                <a:path w="12733" h="45706">
                  <a:moveTo>
                    <a:pt x="0" y="45706"/>
                  </a:moveTo>
                  <a:lnTo>
                    <a:pt x="0" y="0"/>
                  </a:lnTo>
                </a:path>
              </a:pathLst>
            </a:custGeom>
            <a:ln w="15875" cap="flat">
              <a:solidFill>
                <a:srgbClr val="69D0FF">
                  <a:lumMod val="5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463" name="Freeform 95">
              <a:extLst>
                <a:ext uri="{FF2B5EF4-FFF2-40B4-BE49-F238E27FC236}">
                  <a16:creationId xmlns:a16="http://schemas.microsoft.com/office/drawing/2014/main" id="{181A38A9-CAA7-78B8-66E7-A4A62DF7896A}"/>
                </a:ext>
              </a:extLst>
            </p:cNvPr>
            <p:cNvSpPr/>
            <p:nvPr/>
          </p:nvSpPr>
          <p:spPr>
            <a:xfrm>
              <a:off x="6526376" y="3061953"/>
              <a:ext cx="12733" cy="45706"/>
            </a:xfrm>
            <a:custGeom>
              <a:avLst/>
              <a:gdLst>
                <a:gd name="connsiteX0" fmla="*/ 0 w 12733"/>
                <a:gd name="connsiteY0" fmla="*/ 45706 h 45706"/>
                <a:gd name="connsiteX1" fmla="*/ 0 w 12733"/>
                <a:gd name="connsiteY1" fmla="*/ 0 h 45706"/>
              </a:gdLst>
              <a:ahLst/>
              <a:cxnLst>
                <a:cxn ang="0">
                  <a:pos x="connsiteX0" y="connsiteY0"/>
                </a:cxn>
                <a:cxn ang="0">
                  <a:pos x="connsiteX1" y="connsiteY1"/>
                </a:cxn>
              </a:cxnLst>
              <a:rect l="l" t="t" r="r" b="b"/>
              <a:pathLst>
                <a:path w="12733" h="45706">
                  <a:moveTo>
                    <a:pt x="0" y="45706"/>
                  </a:moveTo>
                  <a:lnTo>
                    <a:pt x="0" y="0"/>
                  </a:lnTo>
                </a:path>
              </a:pathLst>
            </a:custGeom>
            <a:ln w="15875" cap="flat">
              <a:solidFill>
                <a:srgbClr val="69D0FF">
                  <a:lumMod val="5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464" name="Freeform 96">
              <a:extLst>
                <a:ext uri="{FF2B5EF4-FFF2-40B4-BE49-F238E27FC236}">
                  <a16:creationId xmlns:a16="http://schemas.microsoft.com/office/drawing/2014/main" id="{B7704FD7-458E-83C8-ADD6-A3E24E53D1D1}"/>
                </a:ext>
              </a:extLst>
            </p:cNvPr>
            <p:cNvSpPr/>
            <p:nvPr/>
          </p:nvSpPr>
          <p:spPr>
            <a:xfrm>
              <a:off x="6545477" y="3061953"/>
              <a:ext cx="12733" cy="45706"/>
            </a:xfrm>
            <a:custGeom>
              <a:avLst/>
              <a:gdLst>
                <a:gd name="connsiteX0" fmla="*/ 0 w 12733"/>
                <a:gd name="connsiteY0" fmla="*/ 45706 h 45706"/>
                <a:gd name="connsiteX1" fmla="*/ 0 w 12733"/>
                <a:gd name="connsiteY1" fmla="*/ 0 h 45706"/>
              </a:gdLst>
              <a:ahLst/>
              <a:cxnLst>
                <a:cxn ang="0">
                  <a:pos x="connsiteX0" y="connsiteY0"/>
                </a:cxn>
                <a:cxn ang="0">
                  <a:pos x="connsiteX1" y="connsiteY1"/>
                </a:cxn>
              </a:cxnLst>
              <a:rect l="l" t="t" r="r" b="b"/>
              <a:pathLst>
                <a:path w="12733" h="45706">
                  <a:moveTo>
                    <a:pt x="0" y="45706"/>
                  </a:moveTo>
                  <a:lnTo>
                    <a:pt x="0" y="0"/>
                  </a:lnTo>
                </a:path>
              </a:pathLst>
            </a:custGeom>
            <a:ln w="15875" cap="flat">
              <a:solidFill>
                <a:srgbClr val="69D0FF">
                  <a:lumMod val="5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465" name="Freeform 97">
              <a:extLst>
                <a:ext uri="{FF2B5EF4-FFF2-40B4-BE49-F238E27FC236}">
                  <a16:creationId xmlns:a16="http://schemas.microsoft.com/office/drawing/2014/main" id="{207C6C81-BD29-6B25-A0A1-0EFBDC3190F4}"/>
                </a:ext>
              </a:extLst>
            </p:cNvPr>
            <p:cNvSpPr/>
            <p:nvPr/>
          </p:nvSpPr>
          <p:spPr>
            <a:xfrm>
              <a:off x="6556937" y="3061953"/>
              <a:ext cx="1273" cy="45706"/>
            </a:xfrm>
            <a:custGeom>
              <a:avLst/>
              <a:gdLst>
                <a:gd name="connsiteX0" fmla="*/ 0 w 1273"/>
                <a:gd name="connsiteY0" fmla="*/ 45706 h 45706"/>
                <a:gd name="connsiteX1" fmla="*/ 1273 w 1273"/>
                <a:gd name="connsiteY1" fmla="*/ 0 h 45706"/>
              </a:gdLst>
              <a:ahLst/>
              <a:cxnLst>
                <a:cxn ang="0">
                  <a:pos x="connsiteX0" y="connsiteY0"/>
                </a:cxn>
                <a:cxn ang="0">
                  <a:pos x="connsiteX1" y="connsiteY1"/>
                </a:cxn>
              </a:cxnLst>
              <a:rect l="l" t="t" r="r" b="b"/>
              <a:pathLst>
                <a:path w="1273" h="45706">
                  <a:moveTo>
                    <a:pt x="0" y="45706"/>
                  </a:moveTo>
                  <a:lnTo>
                    <a:pt x="1273" y="0"/>
                  </a:lnTo>
                </a:path>
              </a:pathLst>
            </a:custGeom>
            <a:ln w="15875" cap="flat">
              <a:solidFill>
                <a:srgbClr val="69D0FF">
                  <a:lumMod val="5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466" name="Freeform 98">
              <a:extLst>
                <a:ext uri="{FF2B5EF4-FFF2-40B4-BE49-F238E27FC236}">
                  <a16:creationId xmlns:a16="http://schemas.microsoft.com/office/drawing/2014/main" id="{B20469D2-592D-E481-3978-955A66A32886}"/>
                </a:ext>
              </a:extLst>
            </p:cNvPr>
            <p:cNvSpPr/>
            <p:nvPr/>
          </p:nvSpPr>
          <p:spPr>
            <a:xfrm>
              <a:off x="6857447" y="3183837"/>
              <a:ext cx="12733" cy="44436"/>
            </a:xfrm>
            <a:custGeom>
              <a:avLst/>
              <a:gdLst>
                <a:gd name="connsiteX0" fmla="*/ 0 w 12733"/>
                <a:gd name="connsiteY0" fmla="*/ 44437 h 44436"/>
                <a:gd name="connsiteX1" fmla="*/ 0 w 12733"/>
                <a:gd name="connsiteY1" fmla="*/ 0 h 44436"/>
              </a:gdLst>
              <a:ahLst/>
              <a:cxnLst>
                <a:cxn ang="0">
                  <a:pos x="connsiteX0" y="connsiteY0"/>
                </a:cxn>
                <a:cxn ang="0">
                  <a:pos x="connsiteX1" y="connsiteY1"/>
                </a:cxn>
              </a:cxnLst>
              <a:rect l="l" t="t" r="r" b="b"/>
              <a:pathLst>
                <a:path w="12733" h="44436">
                  <a:moveTo>
                    <a:pt x="0" y="44437"/>
                  </a:moveTo>
                  <a:lnTo>
                    <a:pt x="0" y="0"/>
                  </a:lnTo>
                </a:path>
              </a:pathLst>
            </a:custGeom>
            <a:ln w="15875" cap="flat">
              <a:solidFill>
                <a:srgbClr val="69D0FF">
                  <a:lumMod val="5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467" name="Freeform 99">
              <a:extLst>
                <a:ext uri="{FF2B5EF4-FFF2-40B4-BE49-F238E27FC236}">
                  <a16:creationId xmlns:a16="http://schemas.microsoft.com/office/drawing/2014/main" id="{48CD2D8B-96BB-5D28-9194-C0711130FB68}"/>
                </a:ext>
              </a:extLst>
            </p:cNvPr>
            <p:cNvSpPr/>
            <p:nvPr/>
          </p:nvSpPr>
          <p:spPr>
            <a:xfrm>
              <a:off x="6862540" y="3182568"/>
              <a:ext cx="12733" cy="45706"/>
            </a:xfrm>
            <a:custGeom>
              <a:avLst/>
              <a:gdLst>
                <a:gd name="connsiteX0" fmla="*/ 0 w 12733"/>
                <a:gd name="connsiteY0" fmla="*/ 45706 h 45706"/>
                <a:gd name="connsiteX1" fmla="*/ 0 w 12733"/>
                <a:gd name="connsiteY1" fmla="*/ 0 h 45706"/>
              </a:gdLst>
              <a:ahLst/>
              <a:cxnLst>
                <a:cxn ang="0">
                  <a:pos x="connsiteX0" y="connsiteY0"/>
                </a:cxn>
                <a:cxn ang="0">
                  <a:pos x="connsiteX1" y="connsiteY1"/>
                </a:cxn>
              </a:cxnLst>
              <a:rect l="l" t="t" r="r" b="b"/>
              <a:pathLst>
                <a:path w="12733" h="45706">
                  <a:moveTo>
                    <a:pt x="0" y="45706"/>
                  </a:moveTo>
                  <a:lnTo>
                    <a:pt x="0" y="0"/>
                  </a:lnTo>
                </a:path>
              </a:pathLst>
            </a:custGeom>
            <a:ln w="15875" cap="flat">
              <a:solidFill>
                <a:srgbClr val="69D0FF">
                  <a:lumMod val="5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468" name="Freeform 100">
              <a:extLst>
                <a:ext uri="{FF2B5EF4-FFF2-40B4-BE49-F238E27FC236}">
                  <a16:creationId xmlns:a16="http://schemas.microsoft.com/office/drawing/2014/main" id="{49EE7F10-7D48-6DFF-EE62-EB75C9896B2D}"/>
                </a:ext>
              </a:extLst>
            </p:cNvPr>
            <p:cNvSpPr/>
            <p:nvPr/>
          </p:nvSpPr>
          <p:spPr>
            <a:xfrm>
              <a:off x="6862540" y="3182568"/>
              <a:ext cx="12733" cy="45706"/>
            </a:xfrm>
            <a:custGeom>
              <a:avLst/>
              <a:gdLst>
                <a:gd name="connsiteX0" fmla="*/ 0 w 12733"/>
                <a:gd name="connsiteY0" fmla="*/ 45706 h 45706"/>
                <a:gd name="connsiteX1" fmla="*/ 0 w 12733"/>
                <a:gd name="connsiteY1" fmla="*/ 0 h 45706"/>
              </a:gdLst>
              <a:ahLst/>
              <a:cxnLst>
                <a:cxn ang="0">
                  <a:pos x="connsiteX0" y="connsiteY0"/>
                </a:cxn>
                <a:cxn ang="0">
                  <a:pos x="connsiteX1" y="connsiteY1"/>
                </a:cxn>
              </a:cxnLst>
              <a:rect l="l" t="t" r="r" b="b"/>
              <a:pathLst>
                <a:path w="12733" h="45706">
                  <a:moveTo>
                    <a:pt x="0" y="45706"/>
                  </a:moveTo>
                  <a:lnTo>
                    <a:pt x="0" y="0"/>
                  </a:lnTo>
                </a:path>
              </a:pathLst>
            </a:custGeom>
            <a:ln w="15875" cap="flat">
              <a:solidFill>
                <a:srgbClr val="69D0FF">
                  <a:lumMod val="5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469" name="Freeform 101">
              <a:extLst>
                <a:ext uri="{FF2B5EF4-FFF2-40B4-BE49-F238E27FC236}">
                  <a16:creationId xmlns:a16="http://schemas.microsoft.com/office/drawing/2014/main" id="{7BFD77A1-0A77-7D96-615C-19209B266B79}"/>
                </a:ext>
              </a:extLst>
            </p:cNvPr>
            <p:cNvSpPr/>
            <p:nvPr/>
          </p:nvSpPr>
          <p:spPr>
            <a:xfrm>
              <a:off x="6862540" y="3182568"/>
              <a:ext cx="12733" cy="45706"/>
            </a:xfrm>
            <a:custGeom>
              <a:avLst/>
              <a:gdLst>
                <a:gd name="connsiteX0" fmla="*/ 0 w 12733"/>
                <a:gd name="connsiteY0" fmla="*/ 45706 h 45706"/>
                <a:gd name="connsiteX1" fmla="*/ 0 w 12733"/>
                <a:gd name="connsiteY1" fmla="*/ 0 h 45706"/>
              </a:gdLst>
              <a:ahLst/>
              <a:cxnLst>
                <a:cxn ang="0">
                  <a:pos x="connsiteX0" y="connsiteY0"/>
                </a:cxn>
                <a:cxn ang="0">
                  <a:pos x="connsiteX1" y="connsiteY1"/>
                </a:cxn>
              </a:cxnLst>
              <a:rect l="l" t="t" r="r" b="b"/>
              <a:pathLst>
                <a:path w="12733" h="45706">
                  <a:moveTo>
                    <a:pt x="0" y="45706"/>
                  </a:moveTo>
                  <a:lnTo>
                    <a:pt x="0" y="0"/>
                  </a:lnTo>
                </a:path>
              </a:pathLst>
            </a:custGeom>
            <a:ln w="15875" cap="flat">
              <a:solidFill>
                <a:srgbClr val="69D0FF">
                  <a:lumMod val="5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470" name="Freeform 102">
              <a:extLst>
                <a:ext uri="{FF2B5EF4-FFF2-40B4-BE49-F238E27FC236}">
                  <a16:creationId xmlns:a16="http://schemas.microsoft.com/office/drawing/2014/main" id="{5795EBDE-B6CC-3044-0EF6-9E0EEC7D597B}"/>
                </a:ext>
              </a:extLst>
            </p:cNvPr>
            <p:cNvSpPr/>
            <p:nvPr/>
          </p:nvSpPr>
          <p:spPr>
            <a:xfrm>
              <a:off x="6881640" y="3182568"/>
              <a:ext cx="12733" cy="45706"/>
            </a:xfrm>
            <a:custGeom>
              <a:avLst/>
              <a:gdLst>
                <a:gd name="connsiteX0" fmla="*/ 0 w 12733"/>
                <a:gd name="connsiteY0" fmla="*/ 45706 h 45706"/>
                <a:gd name="connsiteX1" fmla="*/ 0 w 12733"/>
                <a:gd name="connsiteY1" fmla="*/ 0 h 45706"/>
              </a:gdLst>
              <a:ahLst/>
              <a:cxnLst>
                <a:cxn ang="0">
                  <a:pos x="connsiteX0" y="connsiteY0"/>
                </a:cxn>
                <a:cxn ang="0">
                  <a:pos x="connsiteX1" y="connsiteY1"/>
                </a:cxn>
              </a:cxnLst>
              <a:rect l="l" t="t" r="r" b="b"/>
              <a:pathLst>
                <a:path w="12733" h="45706">
                  <a:moveTo>
                    <a:pt x="0" y="45706"/>
                  </a:moveTo>
                  <a:lnTo>
                    <a:pt x="0" y="0"/>
                  </a:lnTo>
                </a:path>
              </a:pathLst>
            </a:custGeom>
            <a:ln w="15875" cap="flat">
              <a:solidFill>
                <a:srgbClr val="69D0FF">
                  <a:lumMod val="5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471" name="Freeform 103">
              <a:extLst>
                <a:ext uri="{FF2B5EF4-FFF2-40B4-BE49-F238E27FC236}">
                  <a16:creationId xmlns:a16="http://schemas.microsoft.com/office/drawing/2014/main" id="{F11DEA6E-C0D8-E735-CF9E-832F7ADD358D}"/>
                </a:ext>
              </a:extLst>
            </p:cNvPr>
            <p:cNvSpPr/>
            <p:nvPr/>
          </p:nvSpPr>
          <p:spPr>
            <a:xfrm>
              <a:off x="7211438" y="3182568"/>
              <a:ext cx="12733" cy="45706"/>
            </a:xfrm>
            <a:custGeom>
              <a:avLst/>
              <a:gdLst>
                <a:gd name="connsiteX0" fmla="*/ 0 w 12733"/>
                <a:gd name="connsiteY0" fmla="*/ 45706 h 45706"/>
                <a:gd name="connsiteX1" fmla="*/ 0 w 12733"/>
                <a:gd name="connsiteY1" fmla="*/ 0 h 45706"/>
              </a:gdLst>
              <a:ahLst/>
              <a:cxnLst>
                <a:cxn ang="0">
                  <a:pos x="connsiteX0" y="connsiteY0"/>
                </a:cxn>
                <a:cxn ang="0">
                  <a:pos x="connsiteX1" y="connsiteY1"/>
                </a:cxn>
              </a:cxnLst>
              <a:rect l="l" t="t" r="r" b="b"/>
              <a:pathLst>
                <a:path w="12733" h="45706">
                  <a:moveTo>
                    <a:pt x="0" y="45706"/>
                  </a:moveTo>
                  <a:lnTo>
                    <a:pt x="0" y="0"/>
                  </a:lnTo>
                </a:path>
              </a:pathLst>
            </a:custGeom>
            <a:ln w="15875" cap="flat">
              <a:solidFill>
                <a:srgbClr val="69D0FF">
                  <a:lumMod val="5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472" name="Freeform 104">
              <a:extLst>
                <a:ext uri="{FF2B5EF4-FFF2-40B4-BE49-F238E27FC236}">
                  <a16:creationId xmlns:a16="http://schemas.microsoft.com/office/drawing/2014/main" id="{44B16724-06B0-5B0E-5465-5C5A69E169DF}"/>
                </a:ext>
              </a:extLst>
            </p:cNvPr>
            <p:cNvSpPr/>
            <p:nvPr/>
          </p:nvSpPr>
          <p:spPr>
            <a:xfrm>
              <a:off x="7217804" y="3182568"/>
              <a:ext cx="12733" cy="45706"/>
            </a:xfrm>
            <a:custGeom>
              <a:avLst/>
              <a:gdLst>
                <a:gd name="connsiteX0" fmla="*/ 0 w 12733"/>
                <a:gd name="connsiteY0" fmla="*/ 45706 h 45706"/>
                <a:gd name="connsiteX1" fmla="*/ 0 w 12733"/>
                <a:gd name="connsiteY1" fmla="*/ 0 h 45706"/>
              </a:gdLst>
              <a:ahLst/>
              <a:cxnLst>
                <a:cxn ang="0">
                  <a:pos x="connsiteX0" y="connsiteY0"/>
                </a:cxn>
                <a:cxn ang="0">
                  <a:pos x="connsiteX1" y="connsiteY1"/>
                </a:cxn>
              </a:cxnLst>
              <a:rect l="l" t="t" r="r" b="b"/>
              <a:pathLst>
                <a:path w="12733" h="45706">
                  <a:moveTo>
                    <a:pt x="0" y="45706"/>
                  </a:moveTo>
                  <a:lnTo>
                    <a:pt x="0" y="0"/>
                  </a:lnTo>
                </a:path>
              </a:pathLst>
            </a:custGeom>
            <a:ln w="15875" cap="flat">
              <a:solidFill>
                <a:srgbClr val="69D0FF">
                  <a:lumMod val="5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473" name="Freeform 105">
              <a:extLst>
                <a:ext uri="{FF2B5EF4-FFF2-40B4-BE49-F238E27FC236}">
                  <a16:creationId xmlns:a16="http://schemas.microsoft.com/office/drawing/2014/main" id="{2FAE3C24-EB52-2756-47F7-C5D858AB5132}"/>
                </a:ext>
              </a:extLst>
            </p:cNvPr>
            <p:cNvSpPr/>
            <p:nvPr/>
          </p:nvSpPr>
          <p:spPr>
            <a:xfrm>
              <a:off x="1229247" y="981038"/>
              <a:ext cx="5989830" cy="2243427"/>
            </a:xfrm>
            <a:custGeom>
              <a:avLst/>
              <a:gdLst>
                <a:gd name="connsiteX0" fmla="*/ 0 w 5989830"/>
                <a:gd name="connsiteY0" fmla="*/ 0 h 2243427"/>
                <a:gd name="connsiteX1" fmla="*/ 3820 w 5989830"/>
                <a:gd name="connsiteY1" fmla="*/ 0 h 2243427"/>
                <a:gd name="connsiteX2" fmla="*/ 84041 w 5989830"/>
                <a:gd name="connsiteY2" fmla="*/ 0 h 2243427"/>
                <a:gd name="connsiteX3" fmla="*/ 84041 w 5989830"/>
                <a:gd name="connsiteY3" fmla="*/ 16505 h 2243427"/>
                <a:gd name="connsiteX4" fmla="*/ 129882 w 5989830"/>
                <a:gd name="connsiteY4" fmla="*/ 16505 h 2243427"/>
                <a:gd name="connsiteX5" fmla="*/ 129882 w 5989830"/>
                <a:gd name="connsiteY5" fmla="*/ 34280 h 2243427"/>
                <a:gd name="connsiteX6" fmla="*/ 159169 w 5989830"/>
                <a:gd name="connsiteY6" fmla="*/ 34280 h 2243427"/>
                <a:gd name="connsiteX7" fmla="*/ 168082 w 5989830"/>
                <a:gd name="connsiteY7" fmla="*/ 34280 h 2243427"/>
                <a:gd name="connsiteX8" fmla="*/ 168082 w 5989830"/>
                <a:gd name="connsiteY8" fmla="*/ 52055 h 2243427"/>
                <a:gd name="connsiteX9" fmla="*/ 176995 w 5989830"/>
                <a:gd name="connsiteY9" fmla="*/ 52055 h 2243427"/>
                <a:gd name="connsiteX10" fmla="*/ 176995 w 5989830"/>
                <a:gd name="connsiteY10" fmla="*/ 69829 h 2243427"/>
                <a:gd name="connsiteX11" fmla="*/ 193549 w 5989830"/>
                <a:gd name="connsiteY11" fmla="*/ 69829 h 2243427"/>
                <a:gd name="connsiteX12" fmla="*/ 193549 w 5989830"/>
                <a:gd name="connsiteY12" fmla="*/ 87604 h 2243427"/>
                <a:gd name="connsiteX13" fmla="*/ 197369 w 5989830"/>
                <a:gd name="connsiteY13" fmla="*/ 87604 h 2243427"/>
                <a:gd name="connsiteX14" fmla="*/ 197369 w 5989830"/>
                <a:gd name="connsiteY14" fmla="*/ 105379 h 2243427"/>
                <a:gd name="connsiteX15" fmla="*/ 235569 w 5989830"/>
                <a:gd name="connsiteY15" fmla="*/ 105379 h 2243427"/>
                <a:gd name="connsiteX16" fmla="*/ 235569 w 5989830"/>
                <a:gd name="connsiteY16" fmla="*/ 123154 h 2243427"/>
                <a:gd name="connsiteX17" fmla="*/ 285230 w 5989830"/>
                <a:gd name="connsiteY17" fmla="*/ 123154 h 2243427"/>
                <a:gd name="connsiteX18" fmla="*/ 285230 w 5989830"/>
                <a:gd name="connsiteY18" fmla="*/ 140928 h 2243427"/>
                <a:gd name="connsiteX19" fmla="*/ 294143 w 5989830"/>
                <a:gd name="connsiteY19" fmla="*/ 140928 h 2243427"/>
                <a:gd name="connsiteX20" fmla="*/ 294143 w 5989830"/>
                <a:gd name="connsiteY20" fmla="*/ 175208 h 2243427"/>
                <a:gd name="connsiteX21" fmla="*/ 407471 w 5989830"/>
                <a:gd name="connsiteY21" fmla="*/ 175208 h 2243427"/>
                <a:gd name="connsiteX22" fmla="*/ 407471 w 5989830"/>
                <a:gd name="connsiteY22" fmla="*/ 192983 h 2243427"/>
                <a:gd name="connsiteX23" fmla="*/ 420205 w 5989830"/>
                <a:gd name="connsiteY23" fmla="*/ 192983 h 2243427"/>
                <a:gd name="connsiteX24" fmla="*/ 420205 w 5989830"/>
                <a:gd name="connsiteY24" fmla="*/ 228532 h 2243427"/>
                <a:gd name="connsiteX25" fmla="*/ 440579 w 5989830"/>
                <a:gd name="connsiteY25" fmla="*/ 228532 h 2243427"/>
                <a:gd name="connsiteX26" fmla="*/ 440579 w 5989830"/>
                <a:gd name="connsiteY26" fmla="*/ 246307 h 2243427"/>
                <a:gd name="connsiteX27" fmla="*/ 449492 w 5989830"/>
                <a:gd name="connsiteY27" fmla="*/ 246307 h 2243427"/>
                <a:gd name="connsiteX28" fmla="*/ 449492 w 5989830"/>
                <a:gd name="connsiteY28" fmla="*/ 264082 h 2243427"/>
                <a:gd name="connsiteX29" fmla="*/ 453312 w 5989830"/>
                <a:gd name="connsiteY29" fmla="*/ 264082 h 2243427"/>
                <a:gd name="connsiteX30" fmla="*/ 453312 w 5989830"/>
                <a:gd name="connsiteY30" fmla="*/ 281857 h 2243427"/>
                <a:gd name="connsiteX31" fmla="*/ 487692 w 5989830"/>
                <a:gd name="connsiteY31" fmla="*/ 281857 h 2243427"/>
                <a:gd name="connsiteX32" fmla="*/ 487692 w 5989830"/>
                <a:gd name="connsiteY32" fmla="*/ 298362 h 2243427"/>
                <a:gd name="connsiteX33" fmla="*/ 513159 w 5989830"/>
                <a:gd name="connsiteY33" fmla="*/ 298362 h 2243427"/>
                <a:gd name="connsiteX34" fmla="*/ 513159 w 5989830"/>
                <a:gd name="connsiteY34" fmla="*/ 316137 h 2243427"/>
                <a:gd name="connsiteX35" fmla="*/ 516979 w 5989830"/>
                <a:gd name="connsiteY35" fmla="*/ 316137 h 2243427"/>
                <a:gd name="connsiteX36" fmla="*/ 516979 w 5989830"/>
                <a:gd name="connsiteY36" fmla="*/ 333911 h 2243427"/>
                <a:gd name="connsiteX37" fmla="*/ 681241 w 5989830"/>
                <a:gd name="connsiteY37" fmla="*/ 333911 h 2243427"/>
                <a:gd name="connsiteX38" fmla="*/ 681241 w 5989830"/>
                <a:gd name="connsiteY38" fmla="*/ 351686 h 2243427"/>
                <a:gd name="connsiteX39" fmla="*/ 705435 w 5989830"/>
                <a:gd name="connsiteY39" fmla="*/ 351686 h 2243427"/>
                <a:gd name="connsiteX40" fmla="*/ 705435 w 5989830"/>
                <a:gd name="connsiteY40" fmla="*/ 369461 h 2243427"/>
                <a:gd name="connsiteX41" fmla="*/ 710528 w 5989830"/>
                <a:gd name="connsiteY41" fmla="*/ 369461 h 2243427"/>
                <a:gd name="connsiteX42" fmla="*/ 727082 w 5989830"/>
                <a:gd name="connsiteY42" fmla="*/ 369461 h 2243427"/>
                <a:gd name="connsiteX43" fmla="*/ 727082 w 5989830"/>
                <a:gd name="connsiteY43" fmla="*/ 387236 h 2243427"/>
                <a:gd name="connsiteX44" fmla="*/ 739815 w 5989830"/>
                <a:gd name="connsiteY44" fmla="*/ 387236 h 2243427"/>
                <a:gd name="connsiteX45" fmla="*/ 739815 w 5989830"/>
                <a:gd name="connsiteY45" fmla="*/ 405010 h 2243427"/>
                <a:gd name="connsiteX46" fmla="*/ 853143 w 5989830"/>
                <a:gd name="connsiteY46" fmla="*/ 405010 h 2243427"/>
                <a:gd name="connsiteX47" fmla="*/ 856963 w 5989830"/>
                <a:gd name="connsiteY47" fmla="*/ 405010 h 2243427"/>
                <a:gd name="connsiteX48" fmla="*/ 856963 w 5989830"/>
                <a:gd name="connsiteY48" fmla="*/ 422785 h 2243427"/>
                <a:gd name="connsiteX49" fmla="*/ 941004 w 5989830"/>
                <a:gd name="connsiteY49" fmla="*/ 422785 h 2243427"/>
                <a:gd name="connsiteX50" fmla="*/ 941004 w 5989830"/>
                <a:gd name="connsiteY50" fmla="*/ 440560 h 2243427"/>
                <a:gd name="connsiteX51" fmla="*/ 946098 w 5989830"/>
                <a:gd name="connsiteY51" fmla="*/ 440560 h 2243427"/>
                <a:gd name="connsiteX52" fmla="*/ 946098 w 5989830"/>
                <a:gd name="connsiteY52" fmla="*/ 476109 h 2243427"/>
                <a:gd name="connsiteX53" fmla="*/ 949918 w 5989830"/>
                <a:gd name="connsiteY53" fmla="*/ 476109 h 2243427"/>
                <a:gd name="connsiteX54" fmla="*/ 949918 w 5989830"/>
                <a:gd name="connsiteY54" fmla="*/ 511659 h 2243427"/>
                <a:gd name="connsiteX55" fmla="*/ 979205 w 5989830"/>
                <a:gd name="connsiteY55" fmla="*/ 511659 h 2243427"/>
                <a:gd name="connsiteX56" fmla="*/ 979205 w 5989830"/>
                <a:gd name="connsiteY56" fmla="*/ 529434 h 2243427"/>
                <a:gd name="connsiteX57" fmla="*/ 988118 w 5989830"/>
                <a:gd name="connsiteY57" fmla="*/ 529434 h 2243427"/>
                <a:gd name="connsiteX58" fmla="*/ 988118 w 5989830"/>
                <a:gd name="connsiteY58" fmla="*/ 547208 h 2243427"/>
                <a:gd name="connsiteX59" fmla="*/ 1079799 w 5989830"/>
                <a:gd name="connsiteY59" fmla="*/ 547208 h 2243427"/>
                <a:gd name="connsiteX60" fmla="*/ 1079799 w 5989830"/>
                <a:gd name="connsiteY60" fmla="*/ 564983 h 2243427"/>
                <a:gd name="connsiteX61" fmla="*/ 1101446 w 5989830"/>
                <a:gd name="connsiteY61" fmla="*/ 564983 h 2243427"/>
                <a:gd name="connsiteX62" fmla="*/ 1101446 w 5989830"/>
                <a:gd name="connsiteY62" fmla="*/ 582758 h 2243427"/>
                <a:gd name="connsiteX63" fmla="*/ 1134553 w 5989830"/>
                <a:gd name="connsiteY63" fmla="*/ 582758 h 2243427"/>
                <a:gd name="connsiteX64" fmla="*/ 1134553 w 5989830"/>
                <a:gd name="connsiteY64" fmla="*/ 600533 h 2243427"/>
                <a:gd name="connsiteX65" fmla="*/ 1160020 w 5989830"/>
                <a:gd name="connsiteY65" fmla="*/ 600533 h 2243427"/>
                <a:gd name="connsiteX66" fmla="*/ 1160020 w 5989830"/>
                <a:gd name="connsiteY66" fmla="*/ 637352 h 2243427"/>
                <a:gd name="connsiteX67" fmla="*/ 1181667 w 5989830"/>
                <a:gd name="connsiteY67" fmla="*/ 637352 h 2243427"/>
                <a:gd name="connsiteX68" fmla="*/ 1181667 w 5989830"/>
                <a:gd name="connsiteY68" fmla="*/ 672901 h 2243427"/>
                <a:gd name="connsiteX69" fmla="*/ 1185487 w 5989830"/>
                <a:gd name="connsiteY69" fmla="*/ 672901 h 2243427"/>
                <a:gd name="connsiteX70" fmla="*/ 1185487 w 5989830"/>
                <a:gd name="connsiteY70" fmla="*/ 690676 h 2243427"/>
                <a:gd name="connsiteX71" fmla="*/ 1198221 w 5989830"/>
                <a:gd name="connsiteY71" fmla="*/ 690676 h 2243427"/>
                <a:gd name="connsiteX72" fmla="*/ 1198221 w 5989830"/>
                <a:gd name="connsiteY72" fmla="*/ 708451 h 2243427"/>
                <a:gd name="connsiteX73" fmla="*/ 1202041 w 5989830"/>
                <a:gd name="connsiteY73" fmla="*/ 708451 h 2243427"/>
                <a:gd name="connsiteX74" fmla="*/ 1202041 w 5989830"/>
                <a:gd name="connsiteY74" fmla="*/ 745270 h 2243427"/>
                <a:gd name="connsiteX75" fmla="*/ 1210954 w 5989830"/>
                <a:gd name="connsiteY75" fmla="*/ 745270 h 2243427"/>
                <a:gd name="connsiteX76" fmla="*/ 1210954 w 5989830"/>
                <a:gd name="connsiteY76" fmla="*/ 763045 h 2243427"/>
                <a:gd name="connsiteX77" fmla="*/ 1337016 w 5989830"/>
                <a:gd name="connsiteY77" fmla="*/ 763045 h 2243427"/>
                <a:gd name="connsiteX78" fmla="*/ 1337016 w 5989830"/>
                <a:gd name="connsiteY78" fmla="*/ 780819 h 2243427"/>
                <a:gd name="connsiteX79" fmla="*/ 1391770 w 5989830"/>
                <a:gd name="connsiteY79" fmla="*/ 780819 h 2243427"/>
                <a:gd name="connsiteX80" fmla="*/ 1391770 w 5989830"/>
                <a:gd name="connsiteY80" fmla="*/ 798594 h 2243427"/>
                <a:gd name="connsiteX81" fmla="*/ 1408323 w 5989830"/>
                <a:gd name="connsiteY81" fmla="*/ 798594 h 2243427"/>
                <a:gd name="connsiteX82" fmla="*/ 1408323 w 5989830"/>
                <a:gd name="connsiteY82" fmla="*/ 816369 h 2243427"/>
                <a:gd name="connsiteX83" fmla="*/ 1412143 w 5989830"/>
                <a:gd name="connsiteY83" fmla="*/ 816369 h 2243427"/>
                <a:gd name="connsiteX84" fmla="*/ 1412143 w 5989830"/>
                <a:gd name="connsiteY84" fmla="*/ 834144 h 2243427"/>
                <a:gd name="connsiteX85" fmla="*/ 1496184 w 5989830"/>
                <a:gd name="connsiteY85" fmla="*/ 834144 h 2243427"/>
                <a:gd name="connsiteX86" fmla="*/ 1496184 w 5989830"/>
                <a:gd name="connsiteY86" fmla="*/ 853188 h 2243427"/>
                <a:gd name="connsiteX87" fmla="*/ 1534385 w 5989830"/>
                <a:gd name="connsiteY87" fmla="*/ 853188 h 2243427"/>
                <a:gd name="connsiteX88" fmla="*/ 1534385 w 5989830"/>
                <a:gd name="connsiteY88" fmla="*/ 870963 h 2243427"/>
                <a:gd name="connsiteX89" fmla="*/ 1651533 w 5989830"/>
                <a:gd name="connsiteY89" fmla="*/ 870963 h 2243427"/>
                <a:gd name="connsiteX90" fmla="*/ 1651533 w 5989830"/>
                <a:gd name="connsiteY90" fmla="*/ 906512 h 2243427"/>
                <a:gd name="connsiteX91" fmla="*/ 1655353 w 5989830"/>
                <a:gd name="connsiteY91" fmla="*/ 906512 h 2243427"/>
                <a:gd name="connsiteX92" fmla="*/ 1655353 w 5989830"/>
                <a:gd name="connsiteY92" fmla="*/ 942062 h 2243427"/>
                <a:gd name="connsiteX93" fmla="*/ 1673180 w 5989830"/>
                <a:gd name="connsiteY93" fmla="*/ 942062 h 2243427"/>
                <a:gd name="connsiteX94" fmla="*/ 1673180 w 5989830"/>
                <a:gd name="connsiteY94" fmla="*/ 961106 h 2243427"/>
                <a:gd name="connsiteX95" fmla="*/ 1680820 w 5989830"/>
                <a:gd name="connsiteY95" fmla="*/ 961106 h 2243427"/>
                <a:gd name="connsiteX96" fmla="*/ 1680820 w 5989830"/>
                <a:gd name="connsiteY96" fmla="*/ 978881 h 2243427"/>
                <a:gd name="connsiteX97" fmla="*/ 1764861 w 5989830"/>
                <a:gd name="connsiteY97" fmla="*/ 978881 h 2243427"/>
                <a:gd name="connsiteX98" fmla="*/ 1764861 w 5989830"/>
                <a:gd name="connsiteY98" fmla="*/ 996656 h 2243427"/>
                <a:gd name="connsiteX99" fmla="*/ 1777594 w 5989830"/>
                <a:gd name="connsiteY99" fmla="*/ 996656 h 2243427"/>
                <a:gd name="connsiteX100" fmla="*/ 1777594 w 5989830"/>
                <a:gd name="connsiteY100" fmla="*/ 1014430 h 2243427"/>
                <a:gd name="connsiteX101" fmla="*/ 1866729 w 5989830"/>
                <a:gd name="connsiteY101" fmla="*/ 1014430 h 2243427"/>
                <a:gd name="connsiteX102" fmla="*/ 1866729 w 5989830"/>
                <a:gd name="connsiteY102" fmla="*/ 1032205 h 2243427"/>
                <a:gd name="connsiteX103" fmla="*/ 1887102 w 5989830"/>
                <a:gd name="connsiteY103" fmla="*/ 1032205 h 2243427"/>
                <a:gd name="connsiteX104" fmla="*/ 1887102 w 5989830"/>
                <a:gd name="connsiteY104" fmla="*/ 1049980 h 2243427"/>
                <a:gd name="connsiteX105" fmla="*/ 1912569 w 5989830"/>
                <a:gd name="connsiteY105" fmla="*/ 1049980 h 2243427"/>
                <a:gd name="connsiteX106" fmla="*/ 1912569 w 5989830"/>
                <a:gd name="connsiteY106" fmla="*/ 1067755 h 2243427"/>
                <a:gd name="connsiteX107" fmla="*/ 2013164 w 5989830"/>
                <a:gd name="connsiteY107" fmla="*/ 1067755 h 2243427"/>
                <a:gd name="connsiteX108" fmla="*/ 2029717 w 5989830"/>
                <a:gd name="connsiteY108" fmla="*/ 1067755 h 2243427"/>
                <a:gd name="connsiteX109" fmla="*/ 2029717 w 5989830"/>
                <a:gd name="connsiteY109" fmla="*/ 1086799 h 2243427"/>
                <a:gd name="connsiteX110" fmla="*/ 2064098 w 5989830"/>
                <a:gd name="connsiteY110" fmla="*/ 1086799 h 2243427"/>
                <a:gd name="connsiteX111" fmla="*/ 2064098 w 5989830"/>
                <a:gd name="connsiteY111" fmla="*/ 1104574 h 2243427"/>
                <a:gd name="connsiteX112" fmla="*/ 2067918 w 5989830"/>
                <a:gd name="connsiteY112" fmla="*/ 1104574 h 2243427"/>
                <a:gd name="connsiteX113" fmla="*/ 2067918 w 5989830"/>
                <a:gd name="connsiteY113" fmla="*/ 1122348 h 2243427"/>
                <a:gd name="connsiteX114" fmla="*/ 2097205 w 5989830"/>
                <a:gd name="connsiteY114" fmla="*/ 1122348 h 2243427"/>
                <a:gd name="connsiteX115" fmla="*/ 2097205 w 5989830"/>
                <a:gd name="connsiteY115" fmla="*/ 1141393 h 2243427"/>
                <a:gd name="connsiteX116" fmla="*/ 2118852 w 5989830"/>
                <a:gd name="connsiteY116" fmla="*/ 1141393 h 2243427"/>
                <a:gd name="connsiteX117" fmla="*/ 2118852 w 5989830"/>
                <a:gd name="connsiteY117" fmla="*/ 1159168 h 2243427"/>
                <a:gd name="connsiteX118" fmla="*/ 2122672 w 5989830"/>
                <a:gd name="connsiteY118" fmla="*/ 1159168 h 2243427"/>
                <a:gd name="connsiteX119" fmla="*/ 2122672 w 5989830"/>
                <a:gd name="connsiteY119" fmla="*/ 1176942 h 2243427"/>
                <a:gd name="connsiteX120" fmla="*/ 2130312 w 5989830"/>
                <a:gd name="connsiteY120" fmla="*/ 1176942 h 2243427"/>
                <a:gd name="connsiteX121" fmla="*/ 2130312 w 5989830"/>
                <a:gd name="connsiteY121" fmla="*/ 1194717 h 2243427"/>
                <a:gd name="connsiteX122" fmla="*/ 2139225 w 5989830"/>
                <a:gd name="connsiteY122" fmla="*/ 1194717 h 2243427"/>
                <a:gd name="connsiteX123" fmla="*/ 2139225 w 5989830"/>
                <a:gd name="connsiteY123" fmla="*/ 1213761 h 2243427"/>
                <a:gd name="connsiteX124" fmla="*/ 2206713 w 5989830"/>
                <a:gd name="connsiteY124" fmla="*/ 1213761 h 2243427"/>
                <a:gd name="connsiteX125" fmla="*/ 2206713 w 5989830"/>
                <a:gd name="connsiteY125" fmla="*/ 1231536 h 2243427"/>
                <a:gd name="connsiteX126" fmla="*/ 2341688 w 5989830"/>
                <a:gd name="connsiteY126" fmla="*/ 1231536 h 2243427"/>
                <a:gd name="connsiteX127" fmla="*/ 2353148 w 5989830"/>
                <a:gd name="connsiteY127" fmla="*/ 1231536 h 2243427"/>
                <a:gd name="connsiteX128" fmla="*/ 2358241 w 5989830"/>
                <a:gd name="connsiteY128" fmla="*/ 1231536 h 2243427"/>
                <a:gd name="connsiteX129" fmla="*/ 2358241 w 5989830"/>
                <a:gd name="connsiteY129" fmla="*/ 1250581 h 2243427"/>
                <a:gd name="connsiteX130" fmla="*/ 2370975 w 5989830"/>
                <a:gd name="connsiteY130" fmla="*/ 1250581 h 2243427"/>
                <a:gd name="connsiteX131" fmla="*/ 2370975 w 5989830"/>
                <a:gd name="connsiteY131" fmla="*/ 1268355 h 2243427"/>
                <a:gd name="connsiteX132" fmla="*/ 2425729 w 5989830"/>
                <a:gd name="connsiteY132" fmla="*/ 1268355 h 2243427"/>
                <a:gd name="connsiteX133" fmla="*/ 2425729 w 5989830"/>
                <a:gd name="connsiteY133" fmla="*/ 1287400 h 2243427"/>
                <a:gd name="connsiteX134" fmla="*/ 2564524 w 5989830"/>
                <a:gd name="connsiteY134" fmla="*/ 1287400 h 2243427"/>
                <a:gd name="connsiteX135" fmla="*/ 2575984 w 5989830"/>
                <a:gd name="connsiteY135" fmla="*/ 1287400 h 2243427"/>
                <a:gd name="connsiteX136" fmla="*/ 2575984 w 5989830"/>
                <a:gd name="connsiteY136" fmla="*/ 1306444 h 2243427"/>
                <a:gd name="connsiteX137" fmla="*/ 2593811 w 5989830"/>
                <a:gd name="connsiteY137" fmla="*/ 1306444 h 2243427"/>
                <a:gd name="connsiteX138" fmla="*/ 2593811 w 5989830"/>
                <a:gd name="connsiteY138" fmla="*/ 1344533 h 2243427"/>
                <a:gd name="connsiteX139" fmla="*/ 2606544 w 5989830"/>
                <a:gd name="connsiteY139" fmla="*/ 1344533 h 2243427"/>
                <a:gd name="connsiteX140" fmla="*/ 2606544 w 5989830"/>
                <a:gd name="connsiteY140" fmla="*/ 1363577 h 2243427"/>
                <a:gd name="connsiteX141" fmla="*/ 2714779 w 5989830"/>
                <a:gd name="connsiteY141" fmla="*/ 1363577 h 2243427"/>
                <a:gd name="connsiteX142" fmla="*/ 2714779 w 5989830"/>
                <a:gd name="connsiteY142" fmla="*/ 1383891 h 2243427"/>
                <a:gd name="connsiteX143" fmla="*/ 2774626 w 5989830"/>
                <a:gd name="connsiteY143" fmla="*/ 1383891 h 2243427"/>
                <a:gd name="connsiteX144" fmla="*/ 2774626 w 5989830"/>
                <a:gd name="connsiteY144" fmla="*/ 1402936 h 2243427"/>
                <a:gd name="connsiteX145" fmla="*/ 2803913 w 5989830"/>
                <a:gd name="connsiteY145" fmla="*/ 1402936 h 2243427"/>
                <a:gd name="connsiteX146" fmla="*/ 2803913 w 5989830"/>
                <a:gd name="connsiteY146" fmla="*/ 1421980 h 2243427"/>
                <a:gd name="connsiteX147" fmla="*/ 2828107 w 5989830"/>
                <a:gd name="connsiteY147" fmla="*/ 1421980 h 2243427"/>
                <a:gd name="connsiteX148" fmla="*/ 2828107 w 5989830"/>
                <a:gd name="connsiteY148" fmla="*/ 1441024 h 2243427"/>
                <a:gd name="connsiteX149" fmla="*/ 2840840 w 5989830"/>
                <a:gd name="connsiteY149" fmla="*/ 1441024 h 2243427"/>
                <a:gd name="connsiteX150" fmla="*/ 2853574 w 5989830"/>
                <a:gd name="connsiteY150" fmla="*/ 1441024 h 2243427"/>
                <a:gd name="connsiteX151" fmla="*/ 2853574 w 5989830"/>
                <a:gd name="connsiteY151" fmla="*/ 1460069 h 2243427"/>
                <a:gd name="connsiteX152" fmla="*/ 2984729 w 5989830"/>
                <a:gd name="connsiteY152" fmla="*/ 1460069 h 2243427"/>
                <a:gd name="connsiteX153" fmla="*/ 2984729 w 5989830"/>
                <a:gd name="connsiteY153" fmla="*/ 1479113 h 2243427"/>
                <a:gd name="connsiteX154" fmla="*/ 3005102 w 5989830"/>
                <a:gd name="connsiteY154" fmla="*/ 1479113 h 2243427"/>
                <a:gd name="connsiteX155" fmla="*/ 3005102 w 5989830"/>
                <a:gd name="connsiteY155" fmla="*/ 1498157 h 2243427"/>
                <a:gd name="connsiteX156" fmla="*/ 3072590 w 5989830"/>
                <a:gd name="connsiteY156" fmla="*/ 1498157 h 2243427"/>
                <a:gd name="connsiteX157" fmla="*/ 3072590 w 5989830"/>
                <a:gd name="connsiteY157" fmla="*/ 1517202 h 2243427"/>
                <a:gd name="connsiteX158" fmla="*/ 3185918 w 5989830"/>
                <a:gd name="connsiteY158" fmla="*/ 1517202 h 2243427"/>
                <a:gd name="connsiteX159" fmla="*/ 3185918 w 5989830"/>
                <a:gd name="connsiteY159" fmla="*/ 1537516 h 2243427"/>
                <a:gd name="connsiteX160" fmla="*/ 3249585 w 5989830"/>
                <a:gd name="connsiteY160" fmla="*/ 1537516 h 2243427"/>
                <a:gd name="connsiteX161" fmla="*/ 3249585 w 5989830"/>
                <a:gd name="connsiteY161" fmla="*/ 1556560 h 2243427"/>
                <a:gd name="connsiteX162" fmla="*/ 3295426 w 5989830"/>
                <a:gd name="connsiteY162" fmla="*/ 1556560 h 2243427"/>
                <a:gd name="connsiteX163" fmla="*/ 3295426 w 5989830"/>
                <a:gd name="connsiteY163" fmla="*/ 1575605 h 2243427"/>
                <a:gd name="connsiteX164" fmla="*/ 3299246 w 5989830"/>
                <a:gd name="connsiteY164" fmla="*/ 1575605 h 2243427"/>
                <a:gd name="connsiteX165" fmla="*/ 3303066 w 5989830"/>
                <a:gd name="connsiteY165" fmla="*/ 1575605 h 2243427"/>
                <a:gd name="connsiteX166" fmla="*/ 3311979 w 5989830"/>
                <a:gd name="connsiteY166" fmla="*/ 1575605 h 2243427"/>
                <a:gd name="connsiteX167" fmla="*/ 3311979 w 5989830"/>
                <a:gd name="connsiteY167" fmla="*/ 1595919 h 2243427"/>
                <a:gd name="connsiteX168" fmla="*/ 3337446 w 5989830"/>
                <a:gd name="connsiteY168" fmla="*/ 1595919 h 2243427"/>
                <a:gd name="connsiteX169" fmla="*/ 3337446 w 5989830"/>
                <a:gd name="connsiteY169" fmla="*/ 1614963 h 2243427"/>
                <a:gd name="connsiteX170" fmla="*/ 3379467 w 5989830"/>
                <a:gd name="connsiteY170" fmla="*/ 1614963 h 2243427"/>
                <a:gd name="connsiteX171" fmla="*/ 3379467 w 5989830"/>
                <a:gd name="connsiteY171" fmla="*/ 1635277 h 2243427"/>
                <a:gd name="connsiteX172" fmla="*/ 3396020 w 5989830"/>
                <a:gd name="connsiteY172" fmla="*/ 1635277 h 2243427"/>
                <a:gd name="connsiteX173" fmla="*/ 3396020 w 5989830"/>
                <a:gd name="connsiteY173" fmla="*/ 1655591 h 2243427"/>
                <a:gd name="connsiteX174" fmla="*/ 3430401 w 5989830"/>
                <a:gd name="connsiteY174" fmla="*/ 1655591 h 2243427"/>
                <a:gd name="connsiteX175" fmla="*/ 3430401 w 5989830"/>
                <a:gd name="connsiteY175" fmla="*/ 1674635 h 2243427"/>
                <a:gd name="connsiteX176" fmla="*/ 3438041 w 5989830"/>
                <a:gd name="connsiteY176" fmla="*/ 1674635 h 2243427"/>
                <a:gd name="connsiteX177" fmla="*/ 3438041 w 5989830"/>
                <a:gd name="connsiteY177" fmla="*/ 1694949 h 2243427"/>
                <a:gd name="connsiteX178" fmla="*/ 3505528 w 5989830"/>
                <a:gd name="connsiteY178" fmla="*/ 1694949 h 2243427"/>
                <a:gd name="connsiteX179" fmla="*/ 3530995 w 5989830"/>
                <a:gd name="connsiteY179" fmla="*/ 1694949 h 2243427"/>
                <a:gd name="connsiteX180" fmla="*/ 3530995 w 5989830"/>
                <a:gd name="connsiteY180" fmla="*/ 1715263 h 2243427"/>
                <a:gd name="connsiteX181" fmla="*/ 3538635 w 5989830"/>
                <a:gd name="connsiteY181" fmla="*/ 1715263 h 2243427"/>
                <a:gd name="connsiteX182" fmla="*/ 3538635 w 5989830"/>
                <a:gd name="connsiteY182" fmla="*/ 1734308 h 2243427"/>
                <a:gd name="connsiteX183" fmla="*/ 3547549 w 5989830"/>
                <a:gd name="connsiteY183" fmla="*/ 1734308 h 2243427"/>
                <a:gd name="connsiteX184" fmla="*/ 3564102 w 5989830"/>
                <a:gd name="connsiteY184" fmla="*/ 1734308 h 2243427"/>
                <a:gd name="connsiteX185" fmla="*/ 3564102 w 5989830"/>
                <a:gd name="connsiteY185" fmla="*/ 1755891 h 2243427"/>
                <a:gd name="connsiteX186" fmla="*/ 3774205 w 5989830"/>
                <a:gd name="connsiteY186" fmla="*/ 1755891 h 2243427"/>
                <a:gd name="connsiteX187" fmla="*/ 3774205 w 5989830"/>
                <a:gd name="connsiteY187" fmla="*/ 1776205 h 2243427"/>
                <a:gd name="connsiteX188" fmla="*/ 3790758 w 5989830"/>
                <a:gd name="connsiteY188" fmla="*/ 1776205 h 2243427"/>
                <a:gd name="connsiteX189" fmla="*/ 3863339 w 5989830"/>
                <a:gd name="connsiteY189" fmla="*/ 1776205 h 2243427"/>
                <a:gd name="connsiteX190" fmla="*/ 3867159 w 5989830"/>
                <a:gd name="connsiteY190" fmla="*/ 1776205 h 2243427"/>
                <a:gd name="connsiteX191" fmla="*/ 3874799 w 5989830"/>
                <a:gd name="connsiteY191" fmla="*/ 1776205 h 2243427"/>
                <a:gd name="connsiteX192" fmla="*/ 3879893 w 5989830"/>
                <a:gd name="connsiteY192" fmla="*/ 1776205 h 2243427"/>
                <a:gd name="connsiteX193" fmla="*/ 3887533 w 5989830"/>
                <a:gd name="connsiteY193" fmla="*/ 1776205 h 2243427"/>
                <a:gd name="connsiteX194" fmla="*/ 3892626 w 5989830"/>
                <a:gd name="connsiteY194" fmla="*/ 1776205 h 2243427"/>
                <a:gd name="connsiteX195" fmla="*/ 3896446 w 5989830"/>
                <a:gd name="connsiteY195" fmla="*/ 1776205 h 2243427"/>
                <a:gd name="connsiteX196" fmla="*/ 3900266 w 5989830"/>
                <a:gd name="connsiteY196" fmla="*/ 1776205 h 2243427"/>
                <a:gd name="connsiteX197" fmla="*/ 3921913 w 5989830"/>
                <a:gd name="connsiteY197" fmla="*/ 1776205 h 2243427"/>
                <a:gd name="connsiteX198" fmla="*/ 3921913 w 5989830"/>
                <a:gd name="connsiteY198" fmla="*/ 1800328 h 2243427"/>
                <a:gd name="connsiteX199" fmla="*/ 3934646 w 5989830"/>
                <a:gd name="connsiteY199" fmla="*/ 1800328 h 2243427"/>
                <a:gd name="connsiteX200" fmla="*/ 3934646 w 5989830"/>
                <a:gd name="connsiteY200" fmla="*/ 1824451 h 2243427"/>
                <a:gd name="connsiteX201" fmla="*/ 4026328 w 5989830"/>
                <a:gd name="connsiteY201" fmla="*/ 1824451 h 2243427"/>
                <a:gd name="connsiteX202" fmla="*/ 4026328 w 5989830"/>
                <a:gd name="connsiteY202" fmla="*/ 1848574 h 2243427"/>
                <a:gd name="connsiteX203" fmla="*/ 4199503 w 5989830"/>
                <a:gd name="connsiteY203" fmla="*/ 1848574 h 2243427"/>
                <a:gd name="connsiteX204" fmla="*/ 4199503 w 5989830"/>
                <a:gd name="connsiteY204" fmla="*/ 1872697 h 2243427"/>
                <a:gd name="connsiteX205" fmla="*/ 4216057 w 5989830"/>
                <a:gd name="connsiteY205" fmla="*/ 1872697 h 2243427"/>
                <a:gd name="connsiteX206" fmla="*/ 4228790 w 5989830"/>
                <a:gd name="connsiteY206" fmla="*/ 1872697 h 2243427"/>
                <a:gd name="connsiteX207" fmla="*/ 4228790 w 5989830"/>
                <a:gd name="connsiteY207" fmla="*/ 1896820 h 2243427"/>
                <a:gd name="connsiteX208" fmla="*/ 4232610 w 5989830"/>
                <a:gd name="connsiteY208" fmla="*/ 1896820 h 2243427"/>
                <a:gd name="connsiteX209" fmla="*/ 4245344 w 5989830"/>
                <a:gd name="connsiteY209" fmla="*/ 1896820 h 2243427"/>
                <a:gd name="connsiteX210" fmla="*/ 4258077 w 5989830"/>
                <a:gd name="connsiteY210" fmla="*/ 1896820 h 2243427"/>
                <a:gd name="connsiteX211" fmla="*/ 4270811 w 5989830"/>
                <a:gd name="connsiteY211" fmla="*/ 1896820 h 2243427"/>
                <a:gd name="connsiteX212" fmla="*/ 4400692 w 5989830"/>
                <a:gd name="connsiteY212" fmla="*/ 1896820 h 2243427"/>
                <a:gd name="connsiteX213" fmla="*/ 4400692 w 5989830"/>
                <a:gd name="connsiteY213" fmla="*/ 1923482 h 2243427"/>
                <a:gd name="connsiteX214" fmla="*/ 4438893 w 5989830"/>
                <a:gd name="connsiteY214" fmla="*/ 1923482 h 2243427"/>
                <a:gd name="connsiteX215" fmla="*/ 4438893 w 5989830"/>
                <a:gd name="connsiteY215" fmla="*/ 1951413 h 2243427"/>
                <a:gd name="connsiteX216" fmla="*/ 4556041 w 5989830"/>
                <a:gd name="connsiteY216" fmla="*/ 1951413 h 2243427"/>
                <a:gd name="connsiteX217" fmla="*/ 4556041 w 5989830"/>
                <a:gd name="connsiteY217" fmla="*/ 1978076 h 2243427"/>
                <a:gd name="connsiteX218" fmla="*/ 4568774 w 5989830"/>
                <a:gd name="connsiteY218" fmla="*/ 1978076 h 2243427"/>
                <a:gd name="connsiteX219" fmla="*/ 4577687 w 5989830"/>
                <a:gd name="connsiteY219" fmla="*/ 1978076 h 2243427"/>
                <a:gd name="connsiteX220" fmla="*/ 4590421 w 5989830"/>
                <a:gd name="connsiteY220" fmla="*/ 1978076 h 2243427"/>
                <a:gd name="connsiteX221" fmla="*/ 4594241 w 5989830"/>
                <a:gd name="connsiteY221" fmla="*/ 1978076 h 2243427"/>
                <a:gd name="connsiteX222" fmla="*/ 4598061 w 5989830"/>
                <a:gd name="connsiteY222" fmla="*/ 1978076 h 2243427"/>
                <a:gd name="connsiteX223" fmla="*/ 4606975 w 5989830"/>
                <a:gd name="connsiteY223" fmla="*/ 1978076 h 2243427"/>
                <a:gd name="connsiteX224" fmla="*/ 4606975 w 5989830"/>
                <a:gd name="connsiteY224" fmla="*/ 2013625 h 2243427"/>
                <a:gd name="connsiteX225" fmla="*/ 4669369 w 5989830"/>
                <a:gd name="connsiteY225" fmla="*/ 2013625 h 2243427"/>
                <a:gd name="connsiteX226" fmla="*/ 4669369 w 5989830"/>
                <a:gd name="connsiteY226" fmla="*/ 2049175 h 2243427"/>
                <a:gd name="connsiteX227" fmla="*/ 4787790 w 5989830"/>
                <a:gd name="connsiteY227" fmla="*/ 2049175 h 2243427"/>
                <a:gd name="connsiteX228" fmla="*/ 4787790 w 5989830"/>
                <a:gd name="connsiteY228" fmla="*/ 2084724 h 2243427"/>
                <a:gd name="connsiteX229" fmla="*/ 4930405 w 5989830"/>
                <a:gd name="connsiteY229" fmla="*/ 2084724 h 2243427"/>
                <a:gd name="connsiteX230" fmla="*/ 4934225 w 5989830"/>
                <a:gd name="connsiteY230" fmla="*/ 2084724 h 2243427"/>
                <a:gd name="connsiteX231" fmla="*/ 4939319 w 5989830"/>
                <a:gd name="connsiteY231" fmla="*/ 2084724 h 2243427"/>
                <a:gd name="connsiteX232" fmla="*/ 4939319 w 5989830"/>
                <a:gd name="connsiteY232" fmla="*/ 2122813 h 2243427"/>
                <a:gd name="connsiteX233" fmla="*/ 4943139 w 5989830"/>
                <a:gd name="connsiteY233" fmla="*/ 2122813 h 2243427"/>
                <a:gd name="connsiteX234" fmla="*/ 4946958 w 5989830"/>
                <a:gd name="connsiteY234" fmla="*/ 2122813 h 2243427"/>
                <a:gd name="connsiteX235" fmla="*/ 4952052 w 5989830"/>
                <a:gd name="connsiteY235" fmla="*/ 2122813 h 2243427"/>
                <a:gd name="connsiteX236" fmla="*/ 4959692 w 5989830"/>
                <a:gd name="connsiteY236" fmla="*/ 2122813 h 2243427"/>
                <a:gd name="connsiteX237" fmla="*/ 5056466 w 5989830"/>
                <a:gd name="connsiteY237" fmla="*/ 2122813 h 2243427"/>
                <a:gd name="connsiteX238" fmla="*/ 5275483 w 5989830"/>
                <a:gd name="connsiteY238" fmla="*/ 2122813 h 2243427"/>
                <a:gd name="connsiteX239" fmla="*/ 5292036 w 5989830"/>
                <a:gd name="connsiteY239" fmla="*/ 2122813 h 2243427"/>
                <a:gd name="connsiteX240" fmla="*/ 5295856 w 5989830"/>
                <a:gd name="connsiteY240" fmla="*/ 2122813 h 2243427"/>
                <a:gd name="connsiteX241" fmla="*/ 5300950 w 5989830"/>
                <a:gd name="connsiteY241" fmla="*/ 2122813 h 2243427"/>
                <a:gd name="connsiteX242" fmla="*/ 5312410 w 5989830"/>
                <a:gd name="connsiteY242" fmla="*/ 2122813 h 2243427"/>
                <a:gd name="connsiteX243" fmla="*/ 5330236 w 5989830"/>
                <a:gd name="connsiteY243" fmla="*/ 2122813 h 2243427"/>
                <a:gd name="connsiteX244" fmla="*/ 5493225 w 5989830"/>
                <a:gd name="connsiteY244" fmla="*/ 2122813 h 2243427"/>
                <a:gd name="connsiteX245" fmla="*/ 5493225 w 5989830"/>
                <a:gd name="connsiteY245" fmla="*/ 2243427 h 2243427"/>
                <a:gd name="connsiteX246" fmla="*/ 5628200 w 5989830"/>
                <a:gd name="connsiteY246" fmla="*/ 2243427 h 2243427"/>
                <a:gd name="connsiteX247" fmla="*/ 5632020 w 5989830"/>
                <a:gd name="connsiteY247" fmla="*/ 2243427 h 2243427"/>
                <a:gd name="connsiteX248" fmla="*/ 5653667 w 5989830"/>
                <a:gd name="connsiteY248" fmla="*/ 2243427 h 2243427"/>
                <a:gd name="connsiteX249" fmla="*/ 5980917 w 5989830"/>
                <a:gd name="connsiteY249" fmla="*/ 2243427 h 2243427"/>
                <a:gd name="connsiteX250" fmla="*/ 5989831 w 5989830"/>
                <a:gd name="connsiteY250" fmla="*/ 2243427 h 2243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Lst>
              <a:rect l="l" t="t" r="r" b="b"/>
              <a:pathLst>
                <a:path w="5989830" h="2243427">
                  <a:moveTo>
                    <a:pt x="0" y="0"/>
                  </a:moveTo>
                  <a:lnTo>
                    <a:pt x="3820" y="0"/>
                  </a:lnTo>
                  <a:lnTo>
                    <a:pt x="84041" y="0"/>
                  </a:lnTo>
                  <a:lnTo>
                    <a:pt x="84041" y="16505"/>
                  </a:lnTo>
                  <a:lnTo>
                    <a:pt x="129882" y="16505"/>
                  </a:lnTo>
                  <a:lnTo>
                    <a:pt x="129882" y="34280"/>
                  </a:lnTo>
                  <a:lnTo>
                    <a:pt x="159169" y="34280"/>
                  </a:lnTo>
                  <a:lnTo>
                    <a:pt x="168082" y="34280"/>
                  </a:lnTo>
                  <a:lnTo>
                    <a:pt x="168082" y="52055"/>
                  </a:lnTo>
                  <a:lnTo>
                    <a:pt x="176995" y="52055"/>
                  </a:lnTo>
                  <a:lnTo>
                    <a:pt x="176995" y="69829"/>
                  </a:lnTo>
                  <a:lnTo>
                    <a:pt x="193549" y="69829"/>
                  </a:lnTo>
                  <a:lnTo>
                    <a:pt x="193549" y="87604"/>
                  </a:lnTo>
                  <a:lnTo>
                    <a:pt x="197369" y="87604"/>
                  </a:lnTo>
                  <a:lnTo>
                    <a:pt x="197369" y="105379"/>
                  </a:lnTo>
                  <a:lnTo>
                    <a:pt x="235569" y="105379"/>
                  </a:lnTo>
                  <a:lnTo>
                    <a:pt x="235569" y="123154"/>
                  </a:lnTo>
                  <a:lnTo>
                    <a:pt x="285230" y="123154"/>
                  </a:lnTo>
                  <a:lnTo>
                    <a:pt x="285230" y="140928"/>
                  </a:lnTo>
                  <a:lnTo>
                    <a:pt x="294143" y="140928"/>
                  </a:lnTo>
                  <a:lnTo>
                    <a:pt x="294143" y="175208"/>
                  </a:lnTo>
                  <a:lnTo>
                    <a:pt x="407471" y="175208"/>
                  </a:lnTo>
                  <a:lnTo>
                    <a:pt x="407471" y="192983"/>
                  </a:lnTo>
                  <a:lnTo>
                    <a:pt x="420205" y="192983"/>
                  </a:lnTo>
                  <a:lnTo>
                    <a:pt x="420205" y="228532"/>
                  </a:lnTo>
                  <a:lnTo>
                    <a:pt x="440579" y="228532"/>
                  </a:lnTo>
                  <a:lnTo>
                    <a:pt x="440579" y="246307"/>
                  </a:lnTo>
                  <a:lnTo>
                    <a:pt x="449492" y="246307"/>
                  </a:lnTo>
                  <a:lnTo>
                    <a:pt x="449492" y="264082"/>
                  </a:lnTo>
                  <a:lnTo>
                    <a:pt x="453312" y="264082"/>
                  </a:lnTo>
                  <a:lnTo>
                    <a:pt x="453312" y="281857"/>
                  </a:lnTo>
                  <a:lnTo>
                    <a:pt x="487692" y="281857"/>
                  </a:lnTo>
                  <a:lnTo>
                    <a:pt x="487692" y="298362"/>
                  </a:lnTo>
                  <a:lnTo>
                    <a:pt x="513159" y="298362"/>
                  </a:lnTo>
                  <a:lnTo>
                    <a:pt x="513159" y="316137"/>
                  </a:lnTo>
                  <a:lnTo>
                    <a:pt x="516979" y="316137"/>
                  </a:lnTo>
                  <a:lnTo>
                    <a:pt x="516979" y="333911"/>
                  </a:lnTo>
                  <a:lnTo>
                    <a:pt x="681241" y="333911"/>
                  </a:lnTo>
                  <a:lnTo>
                    <a:pt x="681241" y="351686"/>
                  </a:lnTo>
                  <a:lnTo>
                    <a:pt x="705435" y="351686"/>
                  </a:lnTo>
                  <a:lnTo>
                    <a:pt x="705435" y="369461"/>
                  </a:lnTo>
                  <a:lnTo>
                    <a:pt x="710528" y="369461"/>
                  </a:lnTo>
                  <a:lnTo>
                    <a:pt x="727082" y="369461"/>
                  </a:lnTo>
                  <a:lnTo>
                    <a:pt x="727082" y="387236"/>
                  </a:lnTo>
                  <a:lnTo>
                    <a:pt x="739815" y="387236"/>
                  </a:lnTo>
                  <a:lnTo>
                    <a:pt x="739815" y="405010"/>
                  </a:lnTo>
                  <a:lnTo>
                    <a:pt x="853143" y="405010"/>
                  </a:lnTo>
                  <a:lnTo>
                    <a:pt x="856963" y="405010"/>
                  </a:lnTo>
                  <a:lnTo>
                    <a:pt x="856963" y="422785"/>
                  </a:lnTo>
                  <a:lnTo>
                    <a:pt x="941004" y="422785"/>
                  </a:lnTo>
                  <a:lnTo>
                    <a:pt x="941004" y="440560"/>
                  </a:lnTo>
                  <a:lnTo>
                    <a:pt x="946098" y="440560"/>
                  </a:lnTo>
                  <a:lnTo>
                    <a:pt x="946098" y="476109"/>
                  </a:lnTo>
                  <a:lnTo>
                    <a:pt x="949918" y="476109"/>
                  </a:lnTo>
                  <a:lnTo>
                    <a:pt x="949918" y="511659"/>
                  </a:lnTo>
                  <a:lnTo>
                    <a:pt x="979205" y="511659"/>
                  </a:lnTo>
                  <a:lnTo>
                    <a:pt x="979205" y="529434"/>
                  </a:lnTo>
                  <a:lnTo>
                    <a:pt x="988118" y="529434"/>
                  </a:lnTo>
                  <a:lnTo>
                    <a:pt x="988118" y="547208"/>
                  </a:lnTo>
                  <a:lnTo>
                    <a:pt x="1079799" y="547208"/>
                  </a:lnTo>
                  <a:lnTo>
                    <a:pt x="1079799" y="564983"/>
                  </a:lnTo>
                  <a:lnTo>
                    <a:pt x="1101446" y="564983"/>
                  </a:lnTo>
                  <a:lnTo>
                    <a:pt x="1101446" y="582758"/>
                  </a:lnTo>
                  <a:lnTo>
                    <a:pt x="1134553" y="582758"/>
                  </a:lnTo>
                  <a:lnTo>
                    <a:pt x="1134553" y="600533"/>
                  </a:lnTo>
                  <a:lnTo>
                    <a:pt x="1160020" y="600533"/>
                  </a:lnTo>
                  <a:lnTo>
                    <a:pt x="1160020" y="637352"/>
                  </a:lnTo>
                  <a:lnTo>
                    <a:pt x="1181667" y="637352"/>
                  </a:lnTo>
                  <a:lnTo>
                    <a:pt x="1181667" y="672901"/>
                  </a:lnTo>
                  <a:lnTo>
                    <a:pt x="1185487" y="672901"/>
                  </a:lnTo>
                  <a:lnTo>
                    <a:pt x="1185487" y="690676"/>
                  </a:lnTo>
                  <a:lnTo>
                    <a:pt x="1198221" y="690676"/>
                  </a:lnTo>
                  <a:lnTo>
                    <a:pt x="1198221" y="708451"/>
                  </a:lnTo>
                  <a:lnTo>
                    <a:pt x="1202041" y="708451"/>
                  </a:lnTo>
                  <a:lnTo>
                    <a:pt x="1202041" y="745270"/>
                  </a:lnTo>
                  <a:lnTo>
                    <a:pt x="1210954" y="745270"/>
                  </a:lnTo>
                  <a:lnTo>
                    <a:pt x="1210954" y="763045"/>
                  </a:lnTo>
                  <a:lnTo>
                    <a:pt x="1337016" y="763045"/>
                  </a:lnTo>
                  <a:lnTo>
                    <a:pt x="1337016" y="780819"/>
                  </a:lnTo>
                  <a:lnTo>
                    <a:pt x="1391770" y="780819"/>
                  </a:lnTo>
                  <a:lnTo>
                    <a:pt x="1391770" y="798594"/>
                  </a:lnTo>
                  <a:lnTo>
                    <a:pt x="1408323" y="798594"/>
                  </a:lnTo>
                  <a:lnTo>
                    <a:pt x="1408323" y="816369"/>
                  </a:lnTo>
                  <a:lnTo>
                    <a:pt x="1412143" y="816369"/>
                  </a:lnTo>
                  <a:lnTo>
                    <a:pt x="1412143" y="834144"/>
                  </a:lnTo>
                  <a:lnTo>
                    <a:pt x="1496184" y="834144"/>
                  </a:lnTo>
                  <a:lnTo>
                    <a:pt x="1496184" y="853188"/>
                  </a:lnTo>
                  <a:lnTo>
                    <a:pt x="1534385" y="853188"/>
                  </a:lnTo>
                  <a:lnTo>
                    <a:pt x="1534385" y="870963"/>
                  </a:lnTo>
                  <a:lnTo>
                    <a:pt x="1651533" y="870963"/>
                  </a:lnTo>
                  <a:lnTo>
                    <a:pt x="1651533" y="906512"/>
                  </a:lnTo>
                  <a:lnTo>
                    <a:pt x="1655353" y="906512"/>
                  </a:lnTo>
                  <a:lnTo>
                    <a:pt x="1655353" y="942062"/>
                  </a:lnTo>
                  <a:lnTo>
                    <a:pt x="1673180" y="942062"/>
                  </a:lnTo>
                  <a:lnTo>
                    <a:pt x="1673180" y="961106"/>
                  </a:lnTo>
                  <a:lnTo>
                    <a:pt x="1680820" y="961106"/>
                  </a:lnTo>
                  <a:lnTo>
                    <a:pt x="1680820" y="978881"/>
                  </a:lnTo>
                  <a:lnTo>
                    <a:pt x="1764861" y="978881"/>
                  </a:lnTo>
                  <a:lnTo>
                    <a:pt x="1764861" y="996656"/>
                  </a:lnTo>
                  <a:lnTo>
                    <a:pt x="1777594" y="996656"/>
                  </a:lnTo>
                  <a:lnTo>
                    <a:pt x="1777594" y="1014430"/>
                  </a:lnTo>
                  <a:lnTo>
                    <a:pt x="1866729" y="1014430"/>
                  </a:lnTo>
                  <a:lnTo>
                    <a:pt x="1866729" y="1032205"/>
                  </a:lnTo>
                  <a:lnTo>
                    <a:pt x="1887102" y="1032205"/>
                  </a:lnTo>
                  <a:lnTo>
                    <a:pt x="1887102" y="1049980"/>
                  </a:lnTo>
                  <a:lnTo>
                    <a:pt x="1912569" y="1049980"/>
                  </a:lnTo>
                  <a:lnTo>
                    <a:pt x="1912569" y="1067755"/>
                  </a:lnTo>
                  <a:lnTo>
                    <a:pt x="2013164" y="1067755"/>
                  </a:lnTo>
                  <a:lnTo>
                    <a:pt x="2029717" y="1067755"/>
                  </a:lnTo>
                  <a:lnTo>
                    <a:pt x="2029717" y="1086799"/>
                  </a:lnTo>
                  <a:lnTo>
                    <a:pt x="2064098" y="1086799"/>
                  </a:lnTo>
                  <a:lnTo>
                    <a:pt x="2064098" y="1104574"/>
                  </a:lnTo>
                  <a:lnTo>
                    <a:pt x="2067918" y="1104574"/>
                  </a:lnTo>
                  <a:lnTo>
                    <a:pt x="2067918" y="1122348"/>
                  </a:lnTo>
                  <a:lnTo>
                    <a:pt x="2097205" y="1122348"/>
                  </a:lnTo>
                  <a:lnTo>
                    <a:pt x="2097205" y="1141393"/>
                  </a:lnTo>
                  <a:lnTo>
                    <a:pt x="2118852" y="1141393"/>
                  </a:lnTo>
                  <a:lnTo>
                    <a:pt x="2118852" y="1159168"/>
                  </a:lnTo>
                  <a:lnTo>
                    <a:pt x="2122672" y="1159168"/>
                  </a:lnTo>
                  <a:lnTo>
                    <a:pt x="2122672" y="1176942"/>
                  </a:lnTo>
                  <a:lnTo>
                    <a:pt x="2130312" y="1176942"/>
                  </a:lnTo>
                  <a:lnTo>
                    <a:pt x="2130312" y="1194717"/>
                  </a:lnTo>
                  <a:lnTo>
                    <a:pt x="2139225" y="1194717"/>
                  </a:lnTo>
                  <a:lnTo>
                    <a:pt x="2139225" y="1213761"/>
                  </a:lnTo>
                  <a:lnTo>
                    <a:pt x="2206713" y="1213761"/>
                  </a:lnTo>
                  <a:lnTo>
                    <a:pt x="2206713" y="1231536"/>
                  </a:lnTo>
                  <a:lnTo>
                    <a:pt x="2341688" y="1231536"/>
                  </a:lnTo>
                  <a:lnTo>
                    <a:pt x="2353148" y="1231536"/>
                  </a:lnTo>
                  <a:lnTo>
                    <a:pt x="2358241" y="1231536"/>
                  </a:lnTo>
                  <a:lnTo>
                    <a:pt x="2358241" y="1250581"/>
                  </a:lnTo>
                  <a:lnTo>
                    <a:pt x="2370975" y="1250581"/>
                  </a:lnTo>
                  <a:lnTo>
                    <a:pt x="2370975" y="1268355"/>
                  </a:lnTo>
                  <a:lnTo>
                    <a:pt x="2425729" y="1268355"/>
                  </a:lnTo>
                  <a:lnTo>
                    <a:pt x="2425729" y="1287400"/>
                  </a:lnTo>
                  <a:lnTo>
                    <a:pt x="2564524" y="1287400"/>
                  </a:lnTo>
                  <a:lnTo>
                    <a:pt x="2575984" y="1287400"/>
                  </a:lnTo>
                  <a:lnTo>
                    <a:pt x="2575984" y="1306444"/>
                  </a:lnTo>
                  <a:lnTo>
                    <a:pt x="2593811" y="1306444"/>
                  </a:lnTo>
                  <a:lnTo>
                    <a:pt x="2593811" y="1344533"/>
                  </a:lnTo>
                  <a:lnTo>
                    <a:pt x="2606544" y="1344533"/>
                  </a:lnTo>
                  <a:lnTo>
                    <a:pt x="2606544" y="1363577"/>
                  </a:lnTo>
                  <a:lnTo>
                    <a:pt x="2714779" y="1363577"/>
                  </a:lnTo>
                  <a:lnTo>
                    <a:pt x="2714779" y="1383891"/>
                  </a:lnTo>
                  <a:lnTo>
                    <a:pt x="2774626" y="1383891"/>
                  </a:lnTo>
                  <a:lnTo>
                    <a:pt x="2774626" y="1402936"/>
                  </a:lnTo>
                  <a:lnTo>
                    <a:pt x="2803913" y="1402936"/>
                  </a:lnTo>
                  <a:lnTo>
                    <a:pt x="2803913" y="1421980"/>
                  </a:lnTo>
                  <a:lnTo>
                    <a:pt x="2828107" y="1421980"/>
                  </a:lnTo>
                  <a:lnTo>
                    <a:pt x="2828107" y="1441024"/>
                  </a:lnTo>
                  <a:lnTo>
                    <a:pt x="2840840" y="1441024"/>
                  </a:lnTo>
                  <a:lnTo>
                    <a:pt x="2853574" y="1441024"/>
                  </a:lnTo>
                  <a:lnTo>
                    <a:pt x="2853574" y="1460069"/>
                  </a:lnTo>
                  <a:lnTo>
                    <a:pt x="2984729" y="1460069"/>
                  </a:lnTo>
                  <a:lnTo>
                    <a:pt x="2984729" y="1479113"/>
                  </a:lnTo>
                  <a:lnTo>
                    <a:pt x="3005102" y="1479113"/>
                  </a:lnTo>
                  <a:lnTo>
                    <a:pt x="3005102" y="1498157"/>
                  </a:lnTo>
                  <a:lnTo>
                    <a:pt x="3072590" y="1498157"/>
                  </a:lnTo>
                  <a:lnTo>
                    <a:pt x="3072590" y="1517202"/>
                  </a:lnTo>
                  <a:lnTo>
                    <a:pt x="3185918" y="1517202"/>
                  </a:lnTo>
                  <a:lnTo>
                    <a:pt x="3185918" y="1537516"/>
                  </a:lnTo>
                  <a:lnTo>
                    <a:pt x="3249585" y="1537516"/>
                  </a:lnTo>
                  <a:lnTo>
                    <a:pt x="3249585" y="1556560"/>
                  </a:lnTo>
                  <a:lnTo>
                    <a:pt x="3295426" y="1556560"/>
                  </a:lnTo>
                  <a:lnTo>
                    <a:pt x="3295426" y="1575605"/>
                  </a:lnTo>
                  <a:lnTo>
                    <a:pt x="3299246" y="1575605"/>
                  </a:lnTo>
                  <a:lnTo>
                    <a:pt x="3303066" y="1575605"/>
                  </a:lnTo>
                  <a:lnTo>
                    <a:pt x="3311979" y="1575605"/>
                  </a:lnTo>
                  <a:lnTo>
                    <a:pt x="3311979" y="1595919"/>
                  </a:lnTo>
                  <a:lnTo>
                    <a:pt x="3337446" y="1595919"/>
                  </a:lnTo>
                  <a:lnTo>
                    <a:pt x="3337446" y="1614963"/>
                  </a:lnTo>
                  <a:lnTo>
                    <a:pt x="3379467" y="1614963"/>
                  </a:lnTo>
                  <a:lnTo>
                    <a:pt x="3379467" y="1635277"/>
                  </a:lnTo>
                  <a:lnTo>
                    <a:pt x="3396020" y="1635277"/>
                  </a:lnTo>
                  <a:lnTo>
                    <a:pt x="3396020" y="1655591"/>
                  </a:lnTo>
                  <a:lnTo>
                    <a:pt x="3430401" y="1655591"/>
                  </a:lnTo>
                  <a:lnTo>
                    <a:pt x="3430401" y="1674635"/>
                  </a:lnTo>
                  <a:lnTo>
                    <a:pt x="3438041" y="1674635"/>
                  </a:lnTo>
                  <a:lnTo>
                    <a:pt x="3438041" y="1694949"/>
                  </a:lnTo>
                  <a:lnTo>
                    <a:pt x="3505528" y="1694949"/>
                  </a:lnTo>
                  <a:lnTo>
                    <a:pt x="3530995" y="1694949"/>
                  </a:lnTo>
                  <a:lnTo>
                    <a:pt x="3530995" y="1715263"/>
                  </a:lnTo>
                  <a:lnTo>
                    <a:pt x="3538635" y="1715263"/>
                  </a:lnTo>
                  <a:lnTo>
                    <a:pt x="3538635" y="1734308"/>
                  </a:lnTo>
                  <a:lnTo>
                    <a:pt x="3547549" y="1734308"/>
                  </a:lnTo>
                  <a:lnTo>
                    <a:pt x="3564102" y="1734308"/>
                  </a:lnTo>
                  <a:lnTo>
                    <a:pt x="3564102" y="1755891"/>
                  </a:lnTo>
                  <a:lnTo>
                    <a:pt x="3774205" y="1755891"/>
                  </a:lnTo>
                  <a:lnTo>
                    <a:pt x="3774205" y="1776205"/>
                  </a:lnTo>
                  <a:lnTo>
                    <a:pt x="3790758" y="1776205"/>
                  </a:lnTo>
                  <a:lnTo>
                    <a:pt x="3863339" y="1776205"/>
                  </a:lnTo>
                  <a:lnTo>
                    <a:pt x="3867159" y="1776205"/>
                  </a:lnTo>
                  <a:lnTo>
                    <a:pt x="3874799" y="1776205"/>
                  </a:lnTo>
                  <a:lnTo>
                    <a:pt x="3879893" y="1776205"/>
                  </a:lnTo>
                  <a:lnTo>
                    <a:pt x="3887533" y="1776205"/>
                  </a:lnTo>
                  <a:lnTo>
                    <a:pt x="3892626" y="1776205"/>
                  </a:lnTo>
                  <a:lnTo>
                    <a:pt x="3896446" y="1776205"/>
                  </a:lnTo>
                  <a:lnTo>
                    <a:pt x="3900266" y="1776205"/>
                  </a:lnTo>
                  <a:lnTo>
                    <a:pt x="3921913" y="1776205"/>
                  </a:lnTo>
                  <a:lnTo>
                    <a:pt x="3921913" y="1800328"/>
                  </a:lnTo>
                  <a:lnTo>
                    <a:pt x="3934646" y="1800328"/>
                  </a:lnTo>
                  <a:lnTo>
                    <a:pt x="3934646" y="1824451"/>
                  </a:lnTo>
                  <a:lnTo>
                    <a:pt x="4026328" y="1824451"/>
                  </a:lnTo>
                  <a:lnTo>
                    <a:pt x="4026328" y="1848574"/>
                  </a:lnTo>
                  <a:lnTo>
                    <a:pt x="4199503" y="1848574"/>
                  </a:lnTo>
                  <a:lnTo>
                    <a:pt x="4199503" y="1872697"/>
                  </a:lnTo>
                  <a:lnTo>
                    <a:pt x="4216057" y="1872697"/>
                  </a:lnTo>
                  <a:lnTo>
                    <a:pt x="4228790" y="1872697"/>
                  </a:lnTo>
                  <a:lnTo>
                    <a:pt x="4228790" y="1896820"/>
                  </a:lnTo>
                  <a:lnTo>
                    <a:pt x="4232610" y="1896820"/>
                  </a:lnTo>
                  <a:lnTo>
                    <a:pt x="4245344" y="1896820"/>
                  </a:lnTo>
                  <a:lnTo>
                    <a:pt x="4258077" y="1896820"/>
                  </a:lnTo>
                  <a:lnTo>
                    <a:pt x="4270811" y="1896820"/>
                  </a:lnTo>
                  <a:lnTo>
                    <a:pt x="4400692" y="1896820"/>
                  </a:lnTo>
                  <a:lnTo>
                    <a:pt x="4400692" y="1923482"/>
                  </a:lnTo>
                  <a:lnTo>
                    <a:pt x="4438893" y="1923482"/>
                  </a:lnTo>
                  <a:lnTo>
                    <a:pt x="4438893" y="1951413"/>
                  </a:lnTo>
                  <a:lnTo>
                    <a:pt x="4556041" y="1951413"/>
                  </a:lnTo>
                  <a:lnTo>
                    <a:pt x="4556041" y="1978076"/>
                  </a:lnTo>
                  <a:lnTo>
                    <a:pt x="4568774" y="1978076"/>
                  </a:lnTo>
                  <a:lnTo>
                    <a:pt x="4577687" y="1978076"/>
                  </a:lnTo>
                  <a:lnTo>
                    <a:pt x="4590421" y="1978076"/>
                  </a:lnTo>
                  <a:lnTo>
                    <a:pt x="4594241" y="1978076"/>
                  </a:lnTo>
                  <a:lnTo>
                    <a:pt x="4598061" y="1978076"/>
                  </a:lnTo>
                  <a:lnTo>
                    <a:pt x="4606975" y="1978076"/>
                  </a:lnTo>
                  <a:lnTo>
                    <a:pt x="4606975" y="2013625"/>
                  </a:lnTo>
                  <a:lnTo>
                    <a:pt x="4669369" y="2013625"/>
                  </a:lnTo>
                  <a:lnTo>
                    <a:pt x="4669369" y="2049175"/>
                  </a:lnTo>
                  <a:lnTo>
                    <a:pt x="4787790" y="2049175"/>
                  </a:lnTo>
                  <a:lnTo>
                    <a:pt x="4787790" y="2084724"/>
                  </a:lnTo>
                  <a:lnTo>
                    <a:pt x="4930405" y="2084724"/>
                  </a:lnTo>
                  <a:lnTo>
                    <a:pt x="4934225" y="2084724"/>
                  </a:lnTo>
                  <a:lnTo>
                    <a:pt x="4939319" y="2084724"/>
                  </a:lnTo>
                  <a:lnTo>
                    <a:pt x="4939319" y="2122813"/>
                  </a:lnTo>
                  <a:lnTo>
                    <a:pt x="4943139" y="2122813"/>
                  </a:lnTo>
                  <a:lnTo>
                    <a:pt x="4946958" y="2122813"/>
                  </a:lnTo>
                  <a:lnTo>
                    <a:pt x="4952052" y="2122813"/>
                  </a:lnTo>
                  <a:lnTo>
                    <a:pt x="4959692" y="2122813"/>
                  </a:lnTo>
                  <a:lnTo>
                    <a:pt x="5056466" y="2122813"/>
                  </a:lnTo>
                  <a:lnTo>
                    <a:pt x="5275483" y="2122813"/>
                  </a:lnTo>
                  <a:lnTo>
                    <a:pt x="5292036" y="2122813"/>
                  </a:lnTo>
                  <a:lnTo>
                    <a:pt x="5295856" y="2122813"/>
                  </a:lnTo>
                  <a:lnTo>
                    <a:pt x="5300950" y="2122813"/>
                  </a:lnTo>
                  <a:lnTo>
                    <a:pt x="5312410" y="2122813"/>
                  </a:lnTo>
                  <a:lnTo>
                    <a:pt x="5330236" y="2122813"/>
                  </a:lnTo>
                  <a:lnTo>
                    <a:pt x="5493225" y="2122813"/>
                  </a:lnTo>
                  <a:lnTo>
                    <a:pt x="5493225" y="2243427"/>
                  </a:lnTo>
                  <a:lnTo>
                    <a:pt x="5628200" y="2243427"/>
                  </a:lnTo>
                  <a:lnTo>
                    <a:pt x="5632020" y="2243427"/>
                  </a:lnTo>
                  <a:lnTo>
                    <a:pt x="5653667" y="2243427"/>
                  </a:lnTo>
                  <a:lnTo>
                    <a:pt x="5980917" y="2243427"/>
                  </a:lnTo>
                  <a:lnTo>
                    <a:pt x="5989831" y="2243427"/>
                  </a:lnTo>
                </a:path>
              </a:pathLst>
            </a:custGeom>
            <a:noFill/>
            <a:ln w="25400" cap="flat">
              <a:solidFill>
                <a:srgbClr val="69D0FF">
                  <a:lumMod val="5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474" name="Freeform 106">
              <a:extLst>
                <a:ext uri="{FF2B5EF4-FFF2-40B4-BE49-F238E27FC236}">
                  <a16:creationId xmlns:a16="http://schemas.microsoft.com/office/drawing/2014/main" id="{83BA2BE5-06D0-467B-65AC-E4C3328124B7}"/>
                </a:ext>
              </a:extLst>
            </p:cNvPr>
            <p:cNvSpPr/>
            <p:nvPr/>
          </p:nvSpPr>
          <p:spPr>
            <a:xfrm>
              <a:off x="1117193" y="854076"/>
              <a:ext cx="12733" cy="12696"/>
            </a:xfrm>
            <a:custGeom>
              <a:avLst/>
              <a:gdLst/>
              <a:ahLst/>
              <a:cxnLst/>
              <a:rect l="l" t="t" r="r" b="b"/>
              <a:pathLst>
                <a:path w="12733" h="12696"/>
              </a:pathLst>
            </a:custGeom>
            <a:noFill/>
            <a:ln w="15875" cap="flat">
              <a:solidFill>
                <a:srgbClr val="69D0FF">
                  <a:lumMod val="5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grpSp>
      <p:grpSp>
        <p:nvGrpSpPr>
          <p:cNvPr id="2475" name="Graphic 4">
            <a:extLst>
              <a:ext uri="{FF2B5EF4-FFF2-40B4-BE49-F238E27FC236}">
                <a16:creationId xmlns:a16="http://schemas.microsoft.com/office/drawing/2014/main" id="{BDC0C592-A6EA-CD78-A118-08667C09555C}"/>
              </a:ext>
            </a:extLst>
          </p:cNvPr>
          <p:cNvGrpSpPr/>
          <p:nvPr/>
        </p:nvGrpSpPr>
        <p:grpSpPr>
          <a:xfrm>
            <a:off x="1182185" y="1809648"/>
            <a:ext cx="4027007" cy="1861108"/>
            <a:chOff x="1229247" y="937871"/>
            <a:chExt cx="5316229" cy="2771591"/>
          </a:xfrm>
          <a:noFill/>
        </p:grpSpPr>
        <p:sp>
          <p:nvSpPr>
            <p:cNvPr id="2476" name="Freeform 108">
              <a:extLst>
                <a:ext uri="{FF2B5EF4-FFF2-40B4-BE49-F238E27FC236}">
                  <a16:creationId xmlns:a16="http://schemas.microsoft.com/office/drawing/2014/main" id="{C43EAAB4-D99D-F22A-0920-47B33CF75731}"/>
                </a:ext>
              </a:extLst>
            </p:cNvPr>
            <p:cNvSpPr/>
            <p:nvPr/>
          </p:nvSpPr>
          <p:spPr>
            <a:xfrm>
              <a:off x="1233067" y="937871"/>
              <a:ext cx="12733" cy="45706"/>
            </a:xfrm>
            <a:custGeom>
              <a:avLst/>
              <a:gdLst>
                <a:gd name="connsiteX0" fmla="*/ 0 w 12733"/>
                <a:gd name="connsiteY0" fmla="*/ 45706 h 45706"/>
                <a:gd name="connsiteX1" fmla="*/ 0 w 12733"/>
                <a:gd name="connsiteY1" fmla="*/ 0 h 45706"/>
              </a:gdLst>
              <a:ahLst/>
              <a:cxnLst>
                <a:cxn ang="0">
                  <a:pos x="connsiteX0" y="connsiteY0"/>
                </a:cxn>
                <a:cxn ang="0">
                  <a:pos x="connsiteX1" y="connsiteY1"/>
                </a:cxn>
              </a:cxnLst>
              <a:rect l="l" t="t" r="r" b="b"/>
              <a:pathLst>
                <a:path w="12733" h="45706">
                  <a:moveTo>
                    <a:pt x="0" y="45706"/>
                  </a:moveTo>
                  <a:lnTo>
                    <a:pt x="0" y="0"/>
                  </a:lnTo>
                </a:path>
              </a:pathLst>
            </a:custGeom>
            <a:ln w="15875" cap="flat">
              <a:solidFill>
                <a:srgbClr val="54198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477" name="Freeform 109">
              <a:extLst>
                <a:ext uri="{FF2B5EF4-FFF2-40B4-BE49-F238E27FC236}">
                  <a16:creationId xmlns:a16="http://schemas.microsoft.com/office/drawing/2014/main" id="{EEDE765D-43F9-0FB9-7A78-450755D60DB7}"/>
                </a:ext>
              </a:extLst>
            </p:cNvPr>
            <p:cNvSpPr/>
            <p:nvPr/>
          </p:nvSpPr>
          <p:spPr>
            <a:xfrm>
              <a:off x="2305227" y="1440642"/>
              <a:ext cx="12733" cy="45706"/>
            </a:xfrm>
            <a:custGeom>
              <a:avLst/>
              <a:gdLst>
                <a:gd name="connsiteX0" fmla="*/ 0 w 12733"/>
                <a:gd name="connsiteY0" fmla="*/ 45706 h 45706"/>
                <a:gd name="connsiteX1" fmla="*/ 0 w 12733"/>
                <a:gd name="connsiteY1" fmla="*/ 0 h 45706"/>
              </a:gdLst>
              <a:ahLst/>
              <a:cxnLst>
                <a:cxn ang="0">
                  <a:pos x="connsiteX0" y="connsiteY0"/>
                </a:cxn>
                <a:cxn ang="0">
                  <a:pos x="connsiteX1" y="connsiteY1"/>
                </a:cxn>
              </a:cxnLst>
              <a:rect l="l" t="t" r="r" b="b"/>
              <a:pathLst>
                <a:path w="12733" h="45706">
                  <a:moveTo>
                    <a:pt x="0" y="45706"/>
                  </a:moveTo>
                  <a:lnTo>
                    <a:pt x="0" y="0"/>
                  </a:lnTo>
                </a:path>
              </a:pathLst>
            </a:custGeom>
            <a:ln w="15875" cap="flat">
              <a:solidFill>
                <a:srgbClr val="54198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478" name="Freeform 110">
              <a:extLst>
                <a:ext uri="{FF2B5EF4-FFF2-40B4-BE49-F238E27FC236}">
                  <a16:creationId xmlns:a16="http://schemas.microsoft.com/office/drawing/2014/main" id="{0388CD9A-5129-9280-6688-8F0C681C00E0}"/>
                </a:ext>
              </a:extLst>
            </p:cNvPr>
            <p:cNvSpPr/>
            <p:nvPr/>
          </p:nvSpPr>
          <p:spPr>
            <a:xfrm>
              <a:off x="2418555" y="1511741"/>
              <a:ext cx="12733" cy="45706"/>
            </a:xfrm>
            <a:custGeom>
              <a:avLst/>
              <a:gdLst>
                <a:gd name="connsiteX0" fmla="*/ 0 w 12733"/>
                <a:gd name="connsiteY0" fmla="*/ 45707 h 45706"/>
                <a:gd name="connsiteX1" fmla="*/ 0 w 12733"/>
                <a:gd name="connsiteY1" fmla="*/ 0 h 45706"/>
              </a:gdLst>
              <a:ahLst/>
              <a:cxnLst>
                <a:cxn ang="0">
                  <a:pos x="connsiteX0" y="connsiteY0"/>
                </a:cxn>
                <a:cxn ang="0">
                  <a:pos x="connsiteX1" y="connsiteY1"/>
                </a:cxn>
              </a:cxnLst>
              <a:rect l="l" t="t" r="r" b="b"/>
              <a:pathLst>
                <a:path w="12733" h="45706">
                  <a:moveTo>
                    <a:pt x="0" y="45707"/>
                  </a:moveTo>
                  <a:lnTo>
                    <a:pt x="0" y="0"/>
                  </a:lnTo>
                </a:path>
              </a:pathLst>
            </a:custGeom>
            <a:ln w="15875" cap="flat">
              <a:solidFill>
                <a:srgbClr val="54198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479" name="Freeform 111">
              <a:extLst>
                <a:ext uri="{FF2B5EF4-FFF2-40B4-BE49-F238E27FC236}">
                  <a16:creationId xmlns:a16="http://schemas.microsoft.com/office/drawing/2014/main" id="{BD7FA54E-EC04-4B4A-4055-28BB7360388F}"/>
                </a:ext>
              </a:extLst>
            </p:cNvPr>
            <p:cNvSpPr/>
            <p:nvPr/>
          </p:nvSpPr>
          <p:spPr>
            <a:xfrm>
              <a:off x="2427468" y="1511741"/>
              <a:ext cx="12733" cy="45706"/>
            </a:xfrm>
            <a:custGeom>
              <a:avLst/>
              <a:gdLst>
                <a:gd name="connsiteX0" fmla="*/ 0 w 12733"/>
                <a:gd name="connsiteY0" fmla="*/ 45707 h 45706"/>
                <a:gd name="connsiteX1" fmla="*/ 0 w 12733"/>
                <a:gd name="connsiteY1" fmla="*/ 0 h 45706"/>
              </a:gdLst>
              <a:ahLst/>
              <a:cxnLst>
                <a:cxn ang="0">
                  <a:pos x="connsiteX0" y="connsiteY0"/>
                </a:cxn>
                <a:cxn ang="0">
                  <a:pos x="connsiteX1" y="connsiteY1"/>
                </a:cxn>
              </a:cxnLst>
              <a:rect l="l" t="t" r="r" b="b"/>
              <a:pathLst>
                <a:path w="12733" h="45706">
                  <a:moveTo>
                    <a:pt x="0" y="45707"/>
                  </a:moveTo>
                  <a:lnTo>
                    <a:pt x="0" y="0"/>
                  </a:lnTo>
                </a:path>
              </a:pathLst>
            </a:custGeom>
            <a:ln w="15875" cap="flat">
              <a:solidFill>
                <a:srgbClr val="54198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480" name="Freeform 112">
              <a:extLst>
                <a:ext uri="{FF2B5EF4-FFF2-40B4-BE49-F238E27FC236}">
                  <a16:creationId xmlns:a16="http://schemas.microsoft.com/office/drawing/2014/main" id="{F22162AC-D13C-BAEE-9040-1DD9DEC048C1}"/>
                </a:ext>
              </a:extLst>
            </p:cNvPr>
            <p:cNvSpPr/>
            <p:nvPr/>
          </p:nvSpPr>
          <p:spPr>
            <a:xfrm>
              <a:off x="2641390" y="1585379"/>
              <a:ext cx="12733" cy="45706"/>
            </a:xfrm>
            <a:custGeom>
              <a:avLst/>
              <a:gdLst>
                <a:gd name="connsiteX0" fmla="*/ 0 w 12733"/>
                <a:gd name="connsiteY0" fmla="*/ 45707 h 45706"/>
                <a:gd name="connsiteX1" fmla="*/ 0 w 12733"/>
                <a:gd name="connsiteY1" fmla="*/ 0 h 45706"/>
              </a:gdLst>
              <a:ahLst/>
              <a:cxnLst>
                <a:cxn ang="0">
                  <a:pos x="connsiteX0" y="connsiteY0"/>
                </a:cxn>
                <a:cxn ang="0">
                  <a:pos x="connsiteX1" y="connsiteY1"/>
                </a:cxn>
              </a:cxnLst>
              <a:rect l="l" t="t" r="r" b="b"/>
              <a:pathLst>
                <a:path w="12733" h="45706">
                  <a:moveTo>
                    <a:pt x="0" y="45707"/>
                  </a:moveTo>
                  <a:lnTo>
                    <a:pt x="0" y="0"/>
                  </a:lnTo>
                </a:path>
              </a:pathLst>
            </a:custGeom>
            <a:ln w="15875" cap="flat">
              <a:solidFill>
                <a:srgbClr val="54198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481" name="Freeform 113">
              <a:extLst>
                <a:ext uri="{FF2B5EF4-FFF2-40B4-BE49-F238E27FC236}">
                  <a16:creationId xmlns:a16="http://schemas.microsoft.com/office/drawing/2014/main" id="{999CDEF9-D156-6499-F9FE-CD3C2E04A2C2}"/>
                </a:ext>
              </a:extLst>
            </p:cNvPr>
            <p:cNvSpPr/>
            <p:nvPr/>
          </p:nvSpPr>
          <p:spPr>
            <a:xfrm>
              <a:off x="2855313" y="1695837"/>
              <a:ext cx="12733" cy="45706"/>
            </a:xfrm>
            <a:custGeom>
              <a:avLst/>
              <a:gdLst>
                <a:gd name="connsiteX0" fmla="*/ 0 w 12733"/>
                <a:gd name="connsiteY0" fmla="*/ 45707 h 45706"/>
                <a:gd name="connsiteX1" fmla="*/ 0 w 12733"/>
                <a:gd name="connsiteY1" fmla="*/ 0 h 45706"/>
              </a:gdLst>
              <a:ahLst/>
              <a:cxnLst>
                <a:cxn ang="0">
                  <a:pos x="connsiteX0" y="connsiteY0"/>
                </a:cxn>
                <a:cxn ang="0">
                  <a:pos x="connsiteX1" y="connsiteY1"/>
                </a:cxn>
              </a:cxnLst>
              <a:rect l="l" t="t" r="r" b="b"/>
              <a:pathLst>
                <a:path w="12733" h="45706">
                  <a:moveTo>
                    <a:pt x="0" y="45707"/>
                  </a:moveTo>
                  <a:lnTo>
                    <a:pt x="0" y="0"/>
                  </a:lnTo>
                </a:path>
              </a:pathLst>
            </a:custGeom>
            <a:ln w="15875" cap="flat">
              <a:solidFill>
                <a:srgbClr val="54198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482" name="Freeform 114">
              <a:extLst>
                <a:ext uri="{FF2B5EF4-FFF2-40B4-BE49-F238E27FC236}">
                  <a16:creationId xmlns:a16="http://schemas.microsoft.com/office/drawing/2014/main" id="{3537C04F-A8FD-6C5D-62DF-28FA98C0B5AB}"/>
                </a:ext>
              </a:extLst>
            </p:cNvPr>
            <p:cNvSpPr/>
            <p:nvPr/>
          </p:nvSpPr>
          <p:spPr>
            <a:xfrm>
              <a:off x="2889693" y="1807564"/>
              <a:ext cx="12733" cy="45706"/>
            </a:xfrm>
            <a:custGeom>
              <a:avLst/>
              <a:gdLst>
                <a:gd name="connsiteX0" fmla="*/ 0 w 12733"/>
                <a:gd name="connsiteY0" fmla="*/ 45706 h 45706"/>
                <a:gd name="connsiteX1" fmla="*/ 0 w 12733"/>
                <a:gd name="connsiteY1" fmla="*/ 0 h 45706"/>
              </a:gdLst>
              <a:ahLst/>
              <a:cxnLst>
                <a:cxn ang="0">
                  <a:pos x="connsiteX0" y="connsiteY0"/>
                </a:cxn>
                <a:cxn ang="0">
                  <a:pos x="connsiteX1" y="connsiteY1"/>
                </a:cxn>
              </a:cxnLst>
              <a:rect l="l" t="t" r="r" b="b"/>
              <a:pathLst>
                <a:path w="12733" h="45706">
                  <a:moveTo>
                    <a:pt x="0" y="45706"/>
                  </a:moveTo>
                  <a:lnTo>
                    <a:pt x="0" y="0"/>
                  </a:lnTo>
                </a:path>
              </a:pathLst>
            </a:custGeom>
            <a:ln w="15875" cap="flat">
              <a:solidFill>
                <a:srgbClr val="54198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483" name="Freeform 115">
              <a:extLst>
                <a:ext uri="{FF2B5EF4-FFF2-40B4-BE49-F238E27FC236}">
                  <a16:creationId xmlns:a16="http://schemas.microsoft.com/office/drawing/2014/main" id="{4C96D05F-F21D-9762-39FB-B9A1FDA909BA}"/>
                </a:ext>
              </a:extLst>
            </p:cNvPr>
            <p:cNvSpPr/>
            <p:nvPr/>
          </p:nvSpPr>
          <p:spPr>
            <a:xfrm>
              <a:off x="3556928" y="2201148"/>
              <a:ext cx="12733" cy="45706"/>
            </a:xfrm>
            <a:custGeom>
              <a:avLst/>
              <a:gdLst>
                <a:gd name="connsiteX0" fmla="*/ 0 w 12733"/>
                <a:gd name="connsiteY0" fmla="*/ 45706 h 45706"/>
                <a:gd name="connsiteX1" fmla="*/ 0 w 12733"/>
                <a:gd name="connsiteY1" fmla="*/ 0 h 45706"/>
              </a:gdLst>
              <a:ahLst/>
              <a:cxnLst>
                <a:cxn ang="0">
                  <a:pos x="connsiteX0" y="connsiteY0"/>
                </a:cxn>
                <a:cxn ang="0">
                  <a:pos x="connsiteX1" y="connsiteY1"/>
                </a:cxn>
              </a:cxnLst>
              <a:rect l="l" t="t" r="r" b="b"/>
              <a:pathLst>
                <a:path w="12733" h="45706">
                  <a:moveTo>
                    <a:pt x="0" y="45706"/>
                  </a:moveTo>
                  <a:lnTo>
                    <a:pt x="0" y="0"/>
                  </a:lnTo>
                </a:path>
              </a:pathLst>
            </a:custGeom>
            <a:ln w="15875" cap="flat">
              <a:solidFill>
                <a:srgbClr val="54198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484" name="Freeform 116">
              <a:extLst>
                <a:ext uri="{FF2B5EF4-FFF2-40B4-BE49-F238E27FC236}">
                  <a16:creationId xmlns:a16="http://schemas.microsoft.com/office/drawing/2014/main" id="{726FEC35-AA66-41EE-2F58-B555A73A381B}"/>
                </a:ext>
              </a:extLst>
            </p:cNvPr>
            <p:cNvSpPr/>
            <p:nvPr/>
          </p:nvSpPr>
          <p:spPr>
            <a:xfrm>
              <a:off x="3562021" y="2201148"/>
              <a:ext cx="12733" cy="45706"/>
            </a:xfrm>
            <a:custGeom>
              <a:avLst/>
              <a:gdLst>
                <a:gd name="connsiteX0" fmla="*/ 0 w 12733"/>
                <a:gd name="connsiteY0" fmla="*/ 45706 h 45706"/>
                <a:gd name="connsiteX1" fmla="*/ 0 w 12733"/>
                <a:gd name="connsiteY1" fmla="*/ 0 h 45706"/>
              </a:gdLst>
              <a:ahLst/>
              <a:cxnLst>
                <a:cxn ang="0">
                  <a:pos x="connsiteX0" y="connsiteY0"/>
                </a:cxn>
                <a:cxn ang="0">
                  <a:pos x="connsiteX1" y="connsiteY1"/>
                </a:cxn>
              </a:cxnLst>
              <a:rect l="l" t="t" r="r" b="b"/>
              <a:pathLst>
                <a:path w="12733" h="45706">
                  <a:moveTo>
                    <a:pt x="0" y="45706"/>
                  </a:moveTo>
                  <a:lnTo>
                    <a:pt x="0" y="0"/>
                  </a:lnTo>
                </a:path>
              </a:pathLst>
            </a:custGeom>
            <a:ln w="15875" cap="flat">
              <a:solidFill>
                <a:srgbClr val="54198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485" name="Freeform 117">
              <a:extLst>
                <a:ext uri="{FF2B5EF4-FFF2-40B4-BE49-F238E27FC236}">
                  <a16:creationId xmlns:a16="http://schemas.microsoft.com/office/drawing/2014/main" id="{9EA8144D-C079-E01F-6EC6-D688BEB08704}"/>
                </a:ext>
              </a:extLst>
            </p:cNvPr>
            <p:cNvSpPr/>
            <p:nvPr/>
          </p:nvSpPr>
          <p:spPr>
            <a:xfrm>
              <a:off x="3595128" y="2278595"/>
              <a:ext cx="12733" cy="45706"/>
            </a:xfrm>
            <a:custGeom>
              <a:avLst/>
              <a:gdLst>
                <a:gd name="connsiteX0" fmla="*/ 0 w 12733"/>
                <a:gd name="connsiteY0" fmla="*/ 45707 h 45706"/>
                <a:gd name="connsiteX1" fmla="*/ 0 w 12733"/>
                <a:gd name="connsiteY1" fmla="*/ 0 h 45706"/>
              </a:gdLst>
              <a:ahLst/>
              <a:cxnLst>
                <a:cxn ang="0">
                  <a:pos x="connsiteX0" y="connsiteY0"/>
                </a:cxn>
                <a:cxn ang="0">
                  <a:pos x="connsiteX1" y="connsiteY1"/>
                </a:cxn>
              </a:cxnLst>
              <a:rect l="l" t="t" r="r" b="b"/>
              <a:pathLst>
                <a:path w="12733" h="45706">
                  <a:moveTo>
                    <a:pt x="0" y="45707"/>
                  </a:moveTo>
                  <a:lnTo>
                    <a:pt x="0" y="0"/>
                  </a:lnTo>
                </a:path>
              </a:pathLst>
            </a:custGeom>
            <a:ln w="15875" cap="flat">
              <a:solidFill>
                <a:srgbClr val="54198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486" name="Freeform 118">
              <a:extLst>
                <a:ext uri="{FF2B5EF4-FFF2-40B4-BE49-F238E27FC236}">
                  <a16:creationId xmlns:a16="http://schemas.microsoft.com/office/drawing/2014/main" id="{6C5A0378-936B-D441-8F18-61D71FA417A2}"/>
                </a:ext>
              </a:extLst>
            </p:cNvPr>
            <p:cNvSpPr/>
            <p:nvPr/>
          </p:nvSpPr>
          <p:spPr>
            <a:xfrm>
              <a:off x="3826878" y="2375086"/>
              <a:ext cx="12733" cy="45706"/>
            </a:xfrm>
            <a:custGeom>
              <a:avLst/>
              <a:gdLst>
                <a:gd name="connsiteX0" fmla="*/ 0 w 12733"/>
                <a:gd name="connsiteY0" fmla="*/ 45707 h 45706"/>
                <a:gd name="connsiteX1" fmla="*/ 0 w 12733"/>
                <a:gd name="connsiteY1" fmla="*/ 0 h 45706"/>
              </a:gdLst>
              <a:ahLst/>
              <a:cxnLst>
                <a:cxn ang="0">
                  <a:pos x="connsiteX0" y="connsiteY0"/>
                </a:cxn>
                <a:cxn ang="0">
                  <a:pos x="connsiteX1" y="connsiteY1"/>
                </a:cxn>
              </a:cxnLst>
              <a:rect l="l" t="t" r="r" b="b"/>
              <a:pathLst>
                <a:path w="12733" h="45706">
                  <a:moveTo>
                    <a:pt x="0" y="45707"/>
                  </a:moveTo>
                  <a:lnTo>
                    <a:pt x="0" y="0"/>
                  </a:lnTo>
                </a:path>
              </a:pathLst>
            </a:custGeom>
            <a:ln w="15875" cap="flat">
              <a:solidFill>
                <a:srgbClr val="54198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487" name="Freeform 119">
              <a:extLst>
                <a:ext uri="{FF2B5EF4-FFF2-40B4-BE49-F238E27FC236}">
                  <a16:creationId xmlns:a16="http://schemas.microsoft.com/office/drawing/2014/main" id="{D062BAE4-0D68-C7BF-E6FC-FA6C6889E220}"/>
                </a:ext>
              </a:extLst>
            </p:cNvPr>
            <p:cNvSpPr/>
            <p:nvPr/>
          </p:nvSpPr>
          <p:spPr>
            <a:xfrm>
              <a:off x="4007693" y="2414444"/>
              <a:ext cx="12733" cy="45706"/>
            </a:xfrm>
            <a:custGeom>
              <a:avLst/>
              <a:gdLst>
                <a:gd name="connsiteX0" fmla="*/ 0 w 12733"/>
                <a:gd name="connsiteY0" fmla="*/ 45706 h 45706"/>
                <a:gd name="connsiteX1" fmla="*/ 0 w 12733"/>
                <a:gd name="connsiteY1" fmla="*/ 0 h 45706"/>
              </a:gdLst>
              <a:ahLst/>
              <a:cxnLst>
                <a:cxn ang="0">
                  <a:pos x="connsiteX0" y="connsiteY0"/>
                </a:cxn>
                <a:cxn ang="0">
                  <a:pos x="connsiteX1" y="connsiteY1"/>
                </a:cxn>
              </a:cxnLst>
              <a:rect l="l" t="t" r="r" b="b"/>
              <a:pathLst>
                <a:path w="12733" h="45706">
                  <a:moveTo>
                    <a:pt x="0" y="45706"/>
                  </a:moveTo>
                  <a:lnTo>
                    <a:pt x="0" y="0"/>
                  </a:lnTo>
                </a:path>
              </a:pathLst>
            </a:custGeom>
            <a:ln w="15875" cap="flat">
              <a:solidFill>
                <a:srgbClr val="54198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488" name="Freeform 120">
              <a:extLst>
                <a:ext uri="{FF2B5EF4-FFF2-40B4-BE49-F238E27FC236}">
                  <a16:creationId xmlns:a16="http://schemas.microsoft.com/office/drawing/2014/main" id="{FD52AF34-927E-5661-D2B6-ADF53F351EAF}"/>
                </a:ext>
              </a:extLst>
            </p:cNvPr>
            <p:cNvSpPr/>
            <p:nvPr/>
          </p:nvSpPr>
          <p:spPr>
            <a:xfrm>
              <a:off x="4036980" y="2414444"/>
              <a:ext cx="12733" cy="45706"/>
            </a:xfrm>
            <a:custGeom>
              <a:avLst/>
              <a:gdLst>
                <a:gd name="connsiteX0" fmla="*/ 0 w 12733"/>
                <a:gd name="connsiteY0" fmla="*/ 45706 h 45706"/>
                <a:gd name="connsiteX1" fmla="*/ 0 w 12733"/>
                <a:gd name="connsiteY1" fmla="*/ 0 h 45706"/>
              </a:gdLst>
              <a:ahLst/>
              <a:cxnLst>
                <a:cxn ang="0">
                  <a:pos x="connsiteX0" y="connsiteY0"/>
                </a:cxn>
                <a:cxn ang="0">
                  <a:pos x="connsiteX1" y="connsiteY1"/>
                </a:cxn>
              </a:cxnLst>
              <a:rect l="l" t="t" r="r" b="b"/>
              <a:pathLst>
                <a:path w="12733" h="45706">
                  <a:moveTo>
                    <a:pt x="0" y="45706"/>
                  </a:moveTo>
                  <a:lnTo>
                    <a:pt x="0" y="0"/>
                  </a:lnTo>
                </a:path>
              </a:pathLst>
            </a:custGeom>
            <a:ln w="15875" cap="flat">
              <a:solidFill>
                <a:srgbClr val="54198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489" name="Freeform 121">
              <a:extLst>
                <a:ext uri="{FF2B5EF4-FFF2-40B4-BE49-F238E27FC236}">
                  <a16:creationId xmlns:a16="http://schemas.microsoft.com/office/drawing/2014/main" id="{4C8E0941-83BE-7DB3-2739-902413886461}"/>
                </a:ext>
              </a:extLst>
            </p:cNvPr>
            <p:cNvSpPr/>
            <p:nvPr/>
          </p:nvSpPr>
          <p:spPr>
            <a:xfrm>
              <a:off x="4040800" y="2434758"/>
              <a:ext cx="12733" cy="45706"/>
            </a:xfrm>
            <a:custGeom>
              <a:avLst/>
              <a:gdLst>
                <a:gd name="connsiteX0" fmla="*/ 0 w 12733"/>
                <a:gd name="connsiteY0" fmla="*/ 45707 h 45706"/>
                <a:gd name="connsiteX1" fmla="*/ 0 w 12733"/>
                <a:gd name="connsiteY1" fmla="*/ 0 h 45706"/>
              </a:gdLst>
              <a:ahLst/>
              <a:cxnLst>
                <a:cxn ang="0">
                  <a:pos x="connsiteX0" y="connsiteY0"/>
                </a:cxn>
                <a:cxn ang="0">
                  <a:pos x="connsiteX1" y="connsiteY1"/>
                </a:cxn>
              </a:cxnLst>
              <a:rect l="l" t="t" r="r" b="b"/>
              <a:pathLst>
                <a:path w="12733" h="45706">
                  <a:moveTo>
                    <a:pt x="0" y="45707"/>
                  </a:moveTo>
                  <a:lnTo>
                    <a:pt x="0" y="0"/>
                  </a:lnTo>
                </a:path>
              </a:pathLst>
            </a:custGeom>
            <a:ln w="15875" cap="flat">
              <a:solidFill>
                <a:srgbClr val="54198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490" name="Freeform 122">
              <a:extLst>
                <a:ext uri="{FF2B5EF4-FFF2-40B4-BE49-F238E27FC236}">
                  <a16:creationId xmlns:a16="http://schemas.microsoft.com/office/drawing/2014/main" id="{99B64F5D-8E0B-2A41-FEB8-816CB791D246}"/>
                </a:ext>
              </a:extLst>
            </p:cNvPr>
            <p:cNvSpPr/>
            <p:nvPr/>
          </p:nvSpPr>
          <p:spPr>
            <a:xfrm>
              <a:off x="4053534" y="2475386"/>
              <a:ext cx="12733" cy="45706"/>
            </a:xfrm>
            <a:custGeom>
              <a:avLst/>
              <a:gdLst>
                <a:gd name="connsiteX0" fmla="*/ 0 w 12733"/>
                <a:gd name="connsiteY0" fmla="*/ 45707 h 45706"/>
                <a:gd name="connsiteX1" fmla="*/ 0 w 12733"/>
                <a:gd name="connsiteY1" fmla="*/ 0 h 45706"/>
              </a:gdLst>
              <a:ahLst/>
              <a:cxnLst>
                <a:cxn ang="0">
                  <a:pos x="connsiteX0" y="connsiteY0"/>
                </a:cxn>
                <a:cxn ang="0">
                  <a:pos x="connsiteX1" y="connsiteY1"/>
                </a:cxn>
              </a:cxnLst>
              <a:rect l="l" t="t" r="r" b="b"/>
              <a:pathLst>
                <a:path w="12733" h="45706">
                  <a:moveTo>
                    <a:pt x="0" y="45707"/>
                  </a:moveTo>
                  <a:lnTo>
                    <a:pt x="0" y="0"/>
                  </a:lnTo>
                </a:path>
              </a:pathLst>
            </a:custGeom>
            <a:ln w="15875" cap="flat">
              <a:solidFill>
                <a:srgbClr val="54198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491" name="Freeform 123">
              <a:extLst>
                <a:ext uri="{FF2B5EF4-FFF2-40B4-BE49-F238E27FC236}">
                  <a16:creationId xmlns:a16="http://schemas.microsoft.com/office/drawing/2014/main" id="{4E788F65-37E5-2DAC-061F-ED8951039822}"/>
                </a:ext>
              </a:extLst>
            </p:cNvPr>
            <p:cNvSpPr/>
            <p:nvPr/>
          </p:nvSpPr>
          <p:spPr>
            <a:xfrm>
              <a:off x="4057354" y="2475386"/>
              <a:ext cx="12733" cy="45706"/>
            </a:xfrm>
            <a:custGeom>
              <a:avLst/>
              <a:gdLst>
                <a:gd name="connsiteX0" fmla="*/ 0 w 12733"/>
                <a:gd name="connsiteY0" fmla="*/ 45707 h 45706"/>
                <a:gd name="connsiteX1" fmla="*/ 0 w 12733"/>
                <a:gd name="connsiteY1" fmla="*/ 0 h 45706"/>
              </a:gdLst>
              <a:ahLst/>
              <a:cxnLst>
                <a:cxn ang="0">
                  <a:pos x="connsiteX0" y="connsiteY0"/>
                </a:cxn>
                <a:cxn ang="0">
                  <a:pos x="connsiteX1" y="connsiteY1"/>
                </a:cxn>
              </a:cxnLst>
              <a:rect l="l" t="t" r="r" b="b"/>
              <a:pathLst>
                <a:path w="12733" h="45706">
                  <a:moveTo>
                    <a:pt x="0" y="45707"/>
                  </a:moveTo>
                  <a:lnTo>
                    <a:pt x="0" y="0"/>
                  </a:lnTo>
                </a:path>
              </a:pathLst>
            </a:custGeom>
            <a:ln w="15875" cap="flat">
              <a:solidFill>
                <a:srgbClr val="54198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492" name="Freeform 124">
              <a:extLst>
                <a:ext uri="{FF2B5EF4-FFF2-40B4-BE49-F238E27FC236}">
                  <a16:creationId xmlns:a16="http://schemas.microsoft.com/office/drawing/2014/main" id="{76F173B2-7923-A353-0547-D860CBC81EB2}"/>
                </a:ext>
              </a:extLst>
            </p:cNvPr>
            <p:cNvSpPr/>
            <p:nvPr/>
          </p:nvSpPr>
          <p:spPr>
            <a:xfrm>
              <a:off x="4062447" y="2475386"/>
              <a:ext cx="12733" cy="45706"/>
            </a:xfrm>
            <a:custGeom>
              <a:avLst/>
              <a:gdLst>
                <a:gd name="connsiteX0" fmla="*/ 0 w 12733"/>
                <a:gd name="connsiteY0" fmla="*/ 45707 h 45706"/>
                <a:gd name="connsiteX1" fmla="*/ 0 w 12733"/>
                <a:gd name="connsiteY1" fmla="*/ 0 h 45706"/>
              </a:gdLst>
              <a:ahLst/>
              <a:cxnLst>
                <a:cxn ang="0">
                  <a:pos x="connsiteX0" y="connsiteY0"/>
                </a:cxn>
                <a:cxn ang="0">
                  <a:pos x="connsiteX1" y="connsiteY1"/>
                </a:cxn>
              </a:cxnLst>
              <a:rect l="l" t="t" r="r" b="b"/>
              <a:pathLst>
                <a:path w="12733" h="45706">
                  <a:moveTo>
                    <a:pt x="0" y="45707"/>
                  </a:moveTo>
                  <a:lnTo>
                    <a:pt x="0" y="0"/>
                  </a:lnTo>
                </a:path>
              </a:pathLst>
            </a:custGeom>
            <a:ln w="15875" cap="flat">
              <a:solidFill>
                <a:srgbClr val="54198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493" name="Freeform 125">
              <a:extLst>
                <a:ext uri="{FF2B5EF4-FFF2-40B4-BE49-F238E27FC236}">
                  <a16:creationId xmlns:a16="http://schemas.microsoft.com/office/drawing/2014/main" id="{97505953-97CC-0512-446E-D25BC44ABA57}"/>
                </a:ext>
              </a:extLst>
            </p:cNvPr>
            <p:cNvSpPr/>
            <p:nvPr/>
          </p:nvSpPr>
          <p:spPr>
            <a:xfrm>
              <a:off x="4296743" y="2538868"/>
              <a:ext cx="12733" cy="45706"/>
            </a:xfrm>
            <a:custGeom>
              <a:avLst/>
              <a:gdLst>
                <a:gd name="connsiteX0" fmla="*/ 0 w 12733"/>
                <a:gd name="connsiteY0" fmla="*/ 45707 h 45706"/>
                <a:gd name="connsiteX1" fmla="*/ 0 w 12733"/>
                <a:gd name="connsiteY1" fmla="*/ 0 h 45706"/>
              </a:gdLst>
              <a:ahLst/>
              <a:cxnLst>
                <a:cxn ang="0">
                  <a:pos x="connsiteX0" y="connsiteY0"/>
                </a:cxn>
                <a:cxn ang="0">
                  <a:pos x="connsiteX1" y="connsiteY1"/>
                </a:cxn>
              </a:cxnLst>
              <a:rect l="l" t="t" r="r" b="b"/>
              <a:pathLst>
                <a:path w="12733" h="45706">
                  <a:moveTo>
                    <a:pt x="0" y="45707"/>
                  </a:moveTo>
                  <a:lnTo>
                    <a:pt x="0" y="0"/>
                  </a:lnTo>
                </a:path>
              </a:pathLst>
            </a:custGeom>
            <a:ln w="15875" cap="flat">
              <a:solidFill>
                <a:srgbClr val="54198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494" name="Freeform 126">
              <a:extLst>
                <a:ext uri="{FF2B5EF4-FFF2-40B4-BE49-F238E27FC236}">
                  <a16:creationId xmlns:a16="http://schemas.microsoft.com/office/drawing/2014/main" id="{785290CB-34D7-13DF-E963-A223D87DF83F}"/>
                </a:ext>
              </a:extLst>
            </p:cNvPr>
            <p:cNvSpPr/>
            <p:nvPr/>
          </p:nvSpPr>
          <p:spPr>
            <a:xfrm>
              <a:off x="4305657" y="2538868"/>
              <a:ext cx="12733" cy="45706"/>
            </a:xfrm>
            <a:custGeom>
              <a:avLst/>
              <a:gdLst>
                <a:gd name="connsiteX0" fmla="*/ 0 w 12733"/>
                <a:gd name="connsiteY0" fmla="*/ 45707 h 45706"/>
                <a:gd name="connsiteX1" fmla="*/ 0 w 12733"/>
                <a:gd name="connsiteY1" fmla="*/ 0 h 45706"/>
              </a:gdLst>
              <a:ahLst/>
              <a:cxnLst>
                <a:cxn ang="0">
                  <a:pos x="connsiteX0" y="connsiteY0"/>
                </a:cxn>
                <a:cxn ang="0">
                  <a:pos x="connsiteX1" y="connsiteY1"/>
                </a:cxn>
              </a:cxnLst>
              <a:rect l="l" t="t" r="r" b="b"/>
              <a:pathLst>
                <a:path w="12733" h="45706">
                  <a:moveTo>
                    <a:pt x="0" y="45707"/>
                  </a:moveTo>
                  <a:lnTo>
                    <a:pt x="0" y="0"/>
                  </a:lnTo>
                </a:path>
              </a:pathLst>
            </a:custGeom>
            <a:ln w="15875" cap="flat">
              <a:solidFill>
                <a:srgbClr val="54198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495" name="Freeform 127">
              <a:extLst>
                <a:ext uri="{FF2B5EF4-FFF2-40B4-BE49-F238E27FC236}">
                  <a16:creationId xmlns:a16="http://schemas.microsoft.com/office/drawing/2014/main" id="{6A2522AA-AA9E-19BA-70FA-00621BE19622}"/>
                </a:ext>
              </a:extLst>
            </p:cNvPr>
            <p:cNvSpPr/>
            <p:nvPr/>
          </p:nvSpPr>
          <p:spPr>
            <a:xfrm>
              <a:off x="4422805" y="2625202"/>
              <a:ext cx="12733" cy="45706"/>
            </a:xfrm>
            <a:custGeom>
              <a:avLst/>
              <a:gdLst>
                <a:gd name="connsiteX0" fmla="*/ 0 w 12733"/>
                <a:gd name="connsiteY0" fmla="*/ 45707 h 45706"/>
                <a:gd name="connsiteX1" fmla="*/ 0 w 12733"/>
                <a:gd name="connsiteY1" fmla="*/ 0 h 45706"/>
              </a:gdLst>
              <a:ahLst/>
              <a:cxnLst>
                <a:cxn ang="0">
                  <a:pos x="connsiteX0" y="connsiteY0"/>
                </a:cxn>
                <a:cxn ang="0">
                  <a:pos x="connsiteX1" y="connsiteY1"/>
                </a:cxn>
              </a:cxnLst>
              <a:rect l="l" t="t" r="r" b="b"/>
              <a:pathLst>
                <a:path w="12733" h="45706">
                  <a:moveTo>
                    <a:pt x="0" y="45707"/>
                  </a:moveTo>
                  <a:lnTo>
                    <a:pt x="0" y="0"/>
                  </a:lnTo>
                </a:path>
              </a:pathLst>
            </a:custGeom>
            <a:ln w="15875" cap="flat">
              <a:solidFill>
                <a:srgbClr val="54198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496" name="Freeform 128">
              <a:extLst>
                <a:ext uri="{FF2B5EF4-FFF2-40B4-BE49-F238E27FC236}">
                  <a16:creationId xmlns:a16="http://schemas.microsoft.com/office/drawing/2014/main" id="{4CF551D1-DFCC-759A-5989-BC60E537DFAC}"/>
                </a:ext>
              </a:extLst>
            </p:cNvPr>
            <p:cNvSpPr/>
            <p:nvPr/>
          </p:nvSpPr>
          <p:spPr>
            <a:xfrm>
              <a:off x="4734775" y="2758513"/>
              <a:ext cx="12733" cy="45706"/>
            </a:xfrm>
            <a:custGeom>
              <a:avLst/>
              <a:gdLst>
                <a:gd name="connsiteX0" fmla="*/ 0 w 12733"/>
                <a:gd name="connsiteY0" fmla="*/ 45707 h 45706"/>
                <a:gd name="connsiteX1" fmla="*/ 0 w 12733"/>
                <a:gd name="connsiteY1" fmla="*/ 0 h 45706"/>
              </a:gdLst>
              <a:ahLst/>
              <a:cxnLst>
                <a:cxn ang="0">
                  <a:pos x="connsiteX0" y="connsiteY0"/>
                </a:cxn>
                <a:cxn ang="0">
                  <a:pos x="connsiteX1" y="connsiteY1"/>
                </a:cxn>
              </a:cxnLst>
              <a:rect l="l" t="t" r="r" b="b"/>
              <a:pathLst>
                <a:path w="12733" h="45706">
                  <a:moveTo>
                    <a:pt x="0" y="45707"/>
                  </a:moveTo>
                  <a:lnTo>
                    <a:pt x="0" y="0"/>
                  </a:lnTo>
                </a:path>
              </a:pathLst>
            </a:custGeom>
            <a:ln w="15875" cap="flat">
              <a:solidFill>
                <a:srgbClr val="54198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497" name="Freeform 129">
              <a:extLst>
                <a:ext uri="{FF2B5EF4-FFF2-40B4-BE49-F238E27FC236}">
                  <a16:creationId xmlns:a16="http://schemas.microsoft.com/office/drawing/2014/main" id="{64E5A0A9-1DD2-E3D8-3B61-6AD789D03149}"/>
                </a:ext>
              </a:extLst>
            </p:cNvPr>
            <p:cNvSpPr/>
            <p:nvPr/>
          </p:nvSpPr>
          <p:spPr>
            <a:xfrm>
              <a:off x="5003452" y="2915946"/>
              <a:ext cx="12733" cy="45706"/>
            </a:xfrm>
            <a:custGeom>
              <a:avLst/>
              <a:gdLst>
                <a:gd name="connsiteX0" fmla="*/ 0 w 12733"/>
                <a:gd name="connsiteY0" fmla="*/ 45706 h 45706"/>
                <a:gd name="connsiteX1" fmla="*/ 0 w 12733"/>
                <a:gd name="connsiteY1" fmla="*/ 0 h 45706"/>
              </a:gdLst>
              <a:ahLst/>
              <a:cxnLst>
                <a:cxn ang="0">
                  <a:pos x="connsiteX0" y="connsiteY0"/>
                </a:cxn>
                <a:cxn ang="0">
                  <a:pos x="connsiteX1" y="connsiteY1"/>
                </a:cxn>
              </a:cxnLst>
              <a:rect l="l" t="t" r="r" b="b"/>
              <a:pathLst>
                <a:path w="12733" h="45706">
                  <a:moveTo>
                    <a:pt x="0" y="45706"/>
                  </a:moveTo>
                  <a:lnTo>
                    <a:pt x="0" y="0"/>
                  </a:lnTo>
                </a:path>
              </a:pathLst>
            </a:custGeom>
            <a:ln w="15875" cap="flat">
              <a:solidFill>
                <a:srgbClr val="54198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498" name="Freeform 130">
              <a:extLst>
                <a:ext uri="{FF2B5EF4-FFF2-40B4-BE49-F238E27FC236}">
                  <a16:creationId xmlns:a16="http://schemas.microsoft.com/office/drawing/2014/main" id="{90352AA6-A62E-8198-CE1F-9CF932650217}"/>
                </a:ext>
              </a:extLst>
            </p:cNvPr>
            <p:cNvSpPr/>
            <p:nvPr/>
          </p:nvSpPr>
          <p:spPr>
            <a:xfrm>
              <a:off x="5104046" y="2938800"/>
              <a:ext cx="12733" cy="45706"/>
            </a:xfrm>
            <a:custGeom>
              <a:avLst/>
              <a:gdLst>
                <a:gd name="connsiteX0" fmla="*/ 0 w 12733"/>
                <a:gd name="connsiteY0" fmla="*/ 45707 h 45706"/>
                <a:gd name="connsiteX1" fmla="*/ 0 w 12733"/>
                <a:gd name="connsiteY1" fmla="*/ 0 h 45706"/>
              </a:gdLst>
              <a:ahLst/>
              <a:cxnLst>
                <a:cxn ang="0">
                  <a:pos x="connsiteX0" y="connsiteY0"/>
                </a:cxn>
                <a:cxn ang="0">
                  <a:pos x="connsiteX1" y="connsiteY1"/>
                </a:cxn>
              </a:cxnLst>
              <a:rect l="l" t="t" r="r" b="b"/>
              <a:pathLst>
                <a:path w="12733" h="45706">
                  <a:moveTo>
                    <a:pt x="0" y="45707"/>
                  </a:moveTo>
                  <a:lnTo>
                    <a:pt x="0" y="0"/>
                  </a:lnTo>
                </a:path>
              </a:pathLst>
            </a:custGeom>
            <a:ln w="15875" cap="flat">
              <a:solidFill>
                <a:srgbClr val="54198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499" name="Freeform 131">
              <a:extLst>
                <a:ext uri="{FF2B5EF4-FFF2-40B4-BE49-F238E27FC236}">
                  <a16:creationId xmlns:a16="http://schemas.microsoft.com/office/drawing/2014/main" id="{7C60A977-4F48-AF7B-2EEC-DE255425B9B4}"/>
                </a:ext>
              </a:extLst>
            </p:cNvPr>
            <p:cNvSpPr/>
            <p:nvPr/>
          </p:nvSpPr>
          <p:spPr>
            <a:xfrm>
              <a:off x="5109140" y="2938800"/>
              <a:ext cx="12733" cy="45706"/>
            </a:xfrm>
            <a:custGeom>
              <a:avLst/>
              <a:gdLst>
                <a:gd name="connsiteX0" fmla="*/ 0 w 12733"/>
                <a:gd name="connsiteY0" fmla="*/ 45707 h 45706"/>
                <a:gd name="connsiteX1" fmla="*/ 0 w 12733"/>
                <a:gd name="connsiteY1" fmla="*/ 0 h 45706"/>
              </a:gdLst>
              <a:ahLst/>
              <a:cxnLst>
                <a:cxn ang="0">
                  <a:pos x="connsiteX0" y="connsiteY0"/>
                </a:cxn>
                <a:cxn ang="0">
                  <a:pos x="connsiteX1" y="connsiteY1"/>
                </a:cxn>
              </a:cxnLst>
              <a:rect l="l" t="t" r="r" b="b"/>
              <a:pathLst>
                <a:path w="12733" h="45706">
                  <a:moveTo>
                    <a:pt x="0" y="45707"/>
                  </a:moveTo>
                  <a:lnTo>
                    <a:pt x="0" y="0"/>
                  </a:lnTo>
                </a:path>
              </a:pathLst>
            </a:custGeom>
            <a:ln w="15875" cap="flat">
              <a:solidFill>
                <a:srgbClr val="54198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500" name="Freeform 132">
              <a:extLst>
                <a:ext uri="{FF2B5EF4-FFF2-40B4-BE49-F238E27FC236}">
                  <a16:creationId xmlns:a16="http://schemas.microsoft.com/office/drawing/2014/main" id="{222195EC-4D13-CD4F-DD38-646113197B6E}"/>
                </a:ext>
              </a:extLst>
            </p:cNvPr>
            <p:cNvSpPr/>
            <p:nvPr/>
          </p:nvSpPr>
          <p:spPr>
            <a:xfrm>
              <a:off x="5112960" y="2938800"/>
              <a:ext cx="12733" cy="45706"/>
            </a:xfrm>
            <a:custGeom>
              <a:avLst/>
              <a:gdLst>
                <a:gd name="connsiteX0" fmla="*/ 0 w 12733"/>
                <a:gd name="connsiteY0" fmla="*/ 45707 h 45706"/>
                <a:gd name="connsiteX1" fmla="*/ 0 w 12733"/>
                <a:gd name="connsiteY1" fmla="*/ 0 h 45706"/>
              </a:gdLst>
              <a:ahLst/>
              <a:cxnLst>
                <a:cxn ang="0">
                  <a:pos x="connsiteX0" y="connsiteY0"/>
                </a:cxn>
                <a:cxn ang="0">
                  <a:pos x="connsiteX1" y="connsiteY1"/>
                </a:cxn>
              </a:cxnLst>
              <a:rect l="l" t="t" r="r" b="b"/>
              <a:pathLst>
                <a:path w="12733" h="45706">
                  <a:moveTo>
                    <a:pt x="0" y="45707"/>
                  </a:moveTo>
                  <a:lnTo>
                    <a:pt x="0" y="0"/>
                  </a:lnTo>
                </a:path>
              </a:pathLst>
            </a:custGeom>
            <a:ln w="15875" cap="flat">
              <a:solidFill>
                <a:srgbClr val="54198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501" name="Freeform 133">
              <a:extLst>
                <a:ext uri="{FF2B5EF4-FFF2-40B4-BE49-F238E27FC236}">
                  <a16:creationId xmlns:a16="http://schemas.microsoft.com/office/drawing/2014/main" id="{2937188D-E1BA-323B-CFFE-E2E8FC5538DF}"/>
                </a:ext>
              </a:extLst>
            </p:cNvPr>
            <p:cNvSpPr/>
            <p:nvPr/>
          </p:nvSpPr>
          <p:spPr>
            <a:xfrm>
              <a:off x="5112960" y="2938800"/>
              <a:ext cx="12733" cy="45706"/>
            </a:xfrm>
            <a:custGeom>
              <a:avLst/>
              <a:gdLst>
                <a:gd name="connsiteX0" fmla="*/ 0 w 12733"/>
                <a:gd name="connsiteY0" fmla="*/ 45707 h 45706"/>
                <a:gd name="connsiteX1" fmla="*/ 0 w 12733"/>
                <a:gd name="connsiteY1" fmla="*/ 0 h 45706"/>
              </a:gdLst>
              <a:ahLst/>
              <a:cxnLst>
                <a:cxn ang="0">
                  <a:pos x="connsiteX0" y="connsiteY0"/>
                </a:cxn>
                <a:cxn ang="0">
                  <a:pos x="connsiteX1" y="connsiteY1"/>
                </a:cxn>
              </a:cxnLst>
              <a:rect l="l" t="t" r="r" b="b"/>
              <a:pathLst>
                <a:path w="12733" h="45706">
                  <a:moveTo>
                    <a:pt x="0" y="45707"/>
                  </a:moveTo>
                  <a:lnTo>
                    <a:pt x="0" y="0"/>
                  </a:lnTo>
                </a:path>
              </a:pathLst>
            </a:custGeom>
            <a:ln w="15875" cap="flat">
              <a:solidFill>
                <a:srgbClr val="54198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502" name="Freeform 134">
              <a:extLst>
                <a:ext uri="{FF2B5EF4-FFF2-40B4-BE49-F238E27FC236}">
                  <a16:creationId xmlns:a16="http://schemas.microsoft.com/office/drawing/2014/main" id="{F5487E77-D3E9-FF03-2421-B1F1EE62EC55}"/>
                </a:ext>
              </a:extLst>
            </p:cNvPr>
            <p:cNvSpPr/>
            <p:nvPr/>
          </p:nvSpPr>
          <p:spPr>
            <a:xfrm>
              <a:off x="5112960" y="2938800"/>
              <a:ext cx="12733" cy="45706"/>
            </a:xfrm>
            <a:custGeom>
              <a:avLst/>
              <a:gdLst>
                <a:gd name="connsiteX0" fmla="*/ 0 w 12733"/>
                <a:gd name="connsiteY0" fmla="*/ 45707 h 45706"/>
                <a:gd name="connsiteX1" fmla="*/ 0 w 12733"/>
                <a:gd name="connsiteY1" fmla="*/ 0 h 45706"/>
              </a:gdLst>
              <a:ahLst/>
              <a:cxnLst>
                <a:cxn ang="0">
                  <a:pos x="connsiteX0" y="connsiteY0"/>
                </a:cxn>
                <a:cxn ang="0">
                  <a:pos x="connsiteX1" y="connsiteY1"/>
                </a:cxn>
              </a:cxnLst>
              <a:rect l="l" t="t" r="r" b="b"/>
              <a:pathLst>
                <a:path w="12733" h="45706">
                  <a:moveTo>
                    <a:pt x="0" y="45707"/>
                  </a:moveTo>
                  <a:lnTo>
                    <a:pt x="0" y="0"/>
                  </a:lnTo>
                </a:path>
              </a:pathLst>
            </a:custGeom>
            <a:ln w="15875" cap="flat">
              <a:solidFill>
                <a:srgbClr val="54198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503" name="Freeform 135">
              <a:extLst>
                <a:ext uri="{FF2B5EF4-FFF2-40B4-BE49-F238E27FC236}">
                  <a16:creationId xmlns:a16="http://schemas.microsoft.com/office/drawing/2014/main" id="{219924B3-C454-6909-BD5E-355EE1965648}"/>
                </a:ext>
              </a:extLst>
            </p:cNvPr>
            <p:cNvSpPr/>
            <p:nvPr/>
          </p:nvSpPr>
          <p:spPr>
            <a:xfrm>
              <a:off x="5125693" y="2938800"/>
              <a:ext cx="12733" cy="45706"/>
            </a:xfrm>
            <a:custGeom>
              <a:avLst/>
              <a:gdLst>
                <a:gd name="connsiteX0" fmla="*/ 0 w 12733"/>
                <a:gd name="connsiteY0" fmla="*/ 45707 h 45706"/>
                <a:gd name="connsiteX1" fmla="*/ 0 w 12733"/>
                <a:gd name="connsiteY1" fmla="*/ 0 h 45706"/>
              </a:gdLst>
              <a:ahLst/>
              <a:cxnLst>
                <a:cxn ang="0">
                  <a:pos x="connsiteX0" y="connsiteY0"/>
                </a:cxn>
                <a:cxn ang="0">
                  <a:pos x="connsiteX1" y="connsiteY1"/>
                </a:cxn>
              </a:cxnLst>
              <a:rect l="l" t="t" r="r" b="b"/>
              <a:pathLst>
                <a:path w="12733" h="45706">
                  <a:moveTo>
                    <a:pt x="0" y="45707"/>
                  </a:moveTo>
                  <a:lnTo>
                    <a:pt x="0" y="0"/>
                  </a:lnTo>
                </a:path>
              </a:pathLst>
            </a:custGeom>
            <a:ln w="15875" cap="flat">
              <a:solidFill>
                <a:srgbClr val="54198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504" name="Freeform 136">
              <a:extLst>
                <a:ext uri="{FF2B5EF4-FFF2-40B4-BE49-F238E27FC236}">
                  <a16:creationId xmlns:a16="http://schemas.microsoft.com/office/drawing/2014/main" id="{8561A5E6-1B14-9330-B2B4-55E8BD508AF9}"/>
                </a:ext>
              </a:extLst>
            </p:cNvPr>
            <p:cNvSpPr/>
            <p:nvPr/>
          </p:nvSpPr>
          <p:spPr>
            <a:xfrm>
              <a:off x="5142247" y="2938800"/>
              <a:ext cx="12733" cy="45706"/>
            </a:xfrm>
            <a:custGeom>
              <a:avLst/>
              <a:gdLst>
                <a:gd name="connsiteX0" fmla="*/ 0 w 12733"/>
                <a:gd name="connsiteY0" fmla="*/ 45707 h 45706"/>
                <a:gd name="connsiteX1" fmla="*/ 0 w 12733"/>
                <a:gd name="connsiteY1" fmla="*/ 0 h 45706"/>
              </a:gdLst>
              <a:ahLst/>
              <a:cxnLst>
                <a:cxn ang="0">
                  <a:pos x="connsiteX0" y="connsiteY0"/>
                </a:cxn>
                <a:cxn ang="0">
                  <a:pos x="connsiteX1" y="connsiteY1"/>
                </a:cxn>
              </a:cxnLst>
              <a:rect l="l" t="t" r="r" b="b"/>
              <a:pathLst>
                <a:path w="12733" h="45706">
                  <a:moveTo>
                    <a:pt x="0" y="45707"/>
                  </a:moveTo>
                  <a:lnTo>
                    <a:pt x="0" y="0"/>
                  </a:lnTo>
                </a:path>
              </a:pathLst>
            </a:custGeom>
            <a:ln w="15875" cap="flat">
              <a:solidFill>
                <a:srgbClr val="54198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505" name="Freeform 137">
              <a:extLst>
                <a:ext uri="{FF2B5EF4-FFF2-40B4-BE49-F238E27FC236}">
                  <a16:creationId xmlns:a16="http://schemas.microsoft.com/office/drawing/2014/main" id="{C275F579-9EFD-2535-2AC6-DD298D579DB5}"/>
                </a:ext>
              </a:extLst>
            </p:cNvPr>
            <p:cNvSpPr/>
            <p:nvPr/>
          </p:nvSpPr>
          <p:spPr>
            <a:xfrm>
              <a:off x="5356169" y="3101312"/>
              <a:ext cx="12733" cy="45706"/>
            </a:xfrm>
            <a:custGeom>
              <a:avLst/>
              <a:gdLst>
                <a:gd name="connsiteX0" fmla="*/ 0 w 12733"/>
                <a:gd name="connsiteY0" fmla="*/ 45707 h 45706"/>
                <a:gd name="connsiteX1" fmla="*/ 0 w 12733"/>
                <a:gd name="connsiteY1" fmla="*/ 0 h 45706"/>
              </a:gdLst>
              <a:ahLst/>
              <a:cxnLst>
                <a:cxn ang="0">
                  <a:pos x="connsiteX0" y="connsiteY0"/>
                </a:cxn>
                <a:cxn ang="0">
                  <a:pos x="connsiteX1" y="connsiteY1"/>
                </a:cxn>
              </a:cxnLst>
              <a:rect l="l" t="t" r="r" b="b"/>
              <a:pathLst>
                <a:path w="12733" h="45706">
                  <a:moveTo>
                    <a:pt x="0" y="45707"/>
                  </a:moveTo>
                  <a:lnTo>
                    <a:pt x="0" y="0"/>
                  </a:lnTo>
                </a:path>
              </a:pathLst>
            </a:custGeom>
            <a:ln w="15875" cap="flat">
              <a:solidFill>
                <a:srgbClr val="54198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506" name="Freeform 138">
              <a:extLst>
                <a:ext uri="{FF2B5EF4-FFF2-40B4-BE49-F238E27FC236}">
                  <a16:creationId xmlns:a16="http://schemas.microsoft.com/office/drawing/2014/main" id="{4568406C-B49B-172C-A57F-4E5C9B08D6BD}"/>
                </a:ext>
              </a:extLst>
            </p:cNvPr>
            <p:cNvSpPr/>
            <p:nvPr/>
          </p:nvSpPr>
          <p:spPr>
            <a:xfrm>
              <a:off x="5465677" y="3213039"/>
              <a:ext cx="12733" cy="45706"/>
            </a:xfrm>
            <a:custGeom>
              <a:avLst/>
              <a:gdLst>
                <a:gd name="connsiteX0" fmla="*/ 0 w 12733"/>
                <a:gd name="connsiteY0" fmla="*/ 45706 h 45706"/>
                <a:gd name="connsiteX1" fmla="*/ 0 w 12733"/>
                <a:gd name="connsiteY1" fmla="*/ 0 h 45706"/>
              </a:gdLst>
              <a:ahLst/>
              <a:cxnLst>
                <a:cxn ang="0">
                  <a:pos x="connsiteX0" y="connsiteY0"/>
                </a:cxn>
                <a:cxn ang="0">
                  <a:pos x="connsiteX1" y="connsiteY1"/>
                </a:cxn>
              </a:cxnLst>
              <a:rect l="l" t="t" r="r" b="b"/>
              <a:pathLst>
                <a:path w="12733" h="45706">
                  <a:moveTo>
                    <a:pt x="0" y="45706"/>
                  </a:moveTo>
                  <a:lnTo>
                    <a:pt x="0" y="0"/>
                  </a:lnTo>
                </a:path>
              </a:pathLst>
            </a:custGeom>
            <a:ln w="15875" cap="flat">
              <a:solidFill>
                <a:srgbClr val="54198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507" name="Freeform 139">
              <a:extLst>
                <a:ext uri="{FF2B5EF4-FFF2-40B4-BE49-F238E27FC236}">
                  <a16:creationId xmlns:a16="http://schemas.microsoft.com/office/drawing/2014/main" id="{A789F1CF-D956-3B2C-7344-DBC42CB76C12}"/>
                </a:ext>
              </a:extLst>
            </p:cNvPr>
            <p:cNvSpPr/>
            <p:nvPr/>
          </p:nvSpPr>
          <p:spPr>
            <a:xfrm>
              <a:off x="5465677" y="3213039"/>
              <a:ext cx="12733" cy="45706"/>
            </a:xfrm>
            <a:custGeom>
              <a:avLst/>
              <a:gdLst>
                <a:gd name="connsiteX0" fmla="*/ 0 w 12733"/>
                <a:gd name="connsiteY0" fmla="*/ 45706 h 45706"/>
                <a:gd name="connsiteX1" fmla="*/ 0 w 12733"/>
                <a:gd name="connsiteY1" fmla="*/ 0 h 45706"/>
              </a:gdLst>
              <a:ahLst/>
              <a:cxnLst>
                <a:cxn ang="0">
                  <a:pos x="connsiteX0" y="connsiteY0"/>
                </a:cxn>
                <a:cxn ang="0">
                  <a:pos x="connsiteX1" y="connsiteY1"/>
                </a:cxn>
              </a:cxnLst>
              <a:rect l="l" t="t" r="r" b="b"/>
              <a:pathLst>
                <a:path w="12733" h="45706">
                  <a:moveTo>
                    <a:pt x="0" y="45706"/>
                  </a:moveTo>
                  <a:lnTo>
                    <a:pt x="0" y="0"/>
                  </a:lnTo>
                </a:path>
              </a:pathLst>
            </a:custGeom>
            <a:ln w="15875" cap="flat">
              <a:solidFill>
                <a:srgbClr val="54198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508" name="Freeform 140">
              <a:extLst>
                <a:ext uri="{FF2B5EF4-FFF2-40B4-BE49-F238E27FC236}">
                  <a16:creationId xmlns:a16="http://schemas.microsoft.com/office/drawing/2014/main" id="{6256C10B-15E8-2651-0252-D4C76CAD5592}"/>
                </a:ext>
              </a:extLst>
            </p:cNvPr>
            <p:cNvSpPr/>
            <p:nvPr/>
          </p:nvSpPr>
          <p:spPr>
            <a:xfrm>
              <a:off x="5465677" y="3213039"/>
              <a:ext cx="12733" cy="45706"/>
            </a:xfrm>
            <a:custGeom>
              <a:avLst/>
              <a:gdLst>
                <a:gd name="connsiteX0" fmla="*/ 0 w 12733"/>
                <a:gd name="connsiteY0" fmla="*/ 45706 h 45706"/>
                <a:gd name="connsiteX1" fmla="*/ 0 w 12733"/>
                <a:gd name="connsiteY1" fmla="*/ 0 h 45706"/>
              </a:gdLst>
              <a:ahLst/>
              <a:cxnLst>
                <a:cxn ang="0">
                  <a:pos x="connsiteX0" y="connsiteY0"/>
                </a:cxn>
                <a:cxn ang="0">
                  <a:pos x="connsiteX1" y="connsiteY1"/>
                </a:cxn>
              </a:cxnLst>
              <a:rect l="l" t="t" r="r" b="b"/>
              <a:pathLst>
                <a:path w="12733" h="45706">
                  <a:moveTo>
                    <a:pt x="0" y="45706"/>
                  </a:moveTo>
                  <a:lnTo>
                    <a:pt x="0" y="0"/>
                  </a:lnTo>
                </a:path>
              </a:pathLst>
            </a:custGeom>
            <a:ln w="15875" cap="flat">
              <a:solidFill>
                <a:srgbClr val="54198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509" name="Freeform 141">
              <a:extLst>
                <a:ext uri="{FF2B5EF4-FFF2-40B4-BE49-F238E27FC236}">
                  <a16:creationId xmlns:a16="http://schemas.microsoft.com/office/drawing/2014/main" id="{DA2973B8-8367-677A-E988-3ACCC1178D8E}"/>
                </a:ext>
              </a:extLst>
            </p:cNvPr>
            <p:cNvSpPr/>
            <p:nvPr/>
          </p:nvSpPr>
          <p:spPr>
            <a:xfrm>
              <a:off x="5474591" y="3213039"/>
              <a:ext cx="12733" cy="45706"/>
            </a:xfrm>
            <a:custGeom>
              <a:avLst/>
              <a:gdLst>
                <a:gd name="connsiteX0" fmla="*/ 0 w 12733"/>
                <a:gd name="connsiteY0" fmla="*/ 45706 h 45706"/>
                <a:gd name="connsiteX1" fmla="*/ 0 w 12733"/>
                <a:gd name="connsiteY1" fmla="*/ 0 h 45706"/>
              </a:gdLst>
              <a:ahLst/>
              <a:cxnLst>
                <a:cxn ang="0">
                  <a:pos x="connsiteX0" y="connsiteY0"/>
                </a:cxn>
                <a:cxn ang="0">
                  <a:pos x="connsiteX1" y="connsiteY1"/>
                </a:cxn>
              </a:cxnLst>
              <a:rect l="l" t="t" r="r" b="b"/>
              <a:pathLst>
                <a:path w="12733" h="45706">
                  <a:moveTo>
                    <a:pt x="0" y="45706"/>
                  </a:moveTo>
                  <a:lnTo>
                    <a:pt x="0" y="0"/>
                  </a:lnTo>
                </a:path>
              </a:pathLst>
            </a:custGeom>
            <a:ln w="15875" cap="flat">
              <a:solidFill>
                <a:srgbClr val="54198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510" name="Freeform 142">
              <a:extLst>
                <a:ext uri="{FF2B5EF4-FFF2-40B4-BE49-F238E27FC236}">
                  <a16:creationId xmlns:a16="http://schemas.microsoft.com/office/drawing/2014/main" id="{96D3948B-C19B-3E59-7C2F-EC119DAC5562}"/>
                </a:ext>
              </a:extLst>
            </p:cNvPr>
            <p:cNvSpPr/>
            <p:nvPr/>
          </p:nvSpPr>
          <p:spPr>
            <a:xfrm>
              <a:off x="5810755" y="3470772"/>
              <a:ext cx="12733" cy="45706"/>
            </a:xfrm>
            <a:custGeom>
              <a:avLst/>
              <a:gdLst>
                <a:gd name="connsiteX0" fmla="*/ 0 w 12733"/>
                <a:gd name="connsiteY0" fmla="*/ 45706 h 45706"/>
                <a:gd name="connsiteX1" fmla="*/ 0 w 12733"/>
                <a:gd name="connsiteY1" fmla="*/ 0 h 45706"/>
              </a:gdLst>
              <a:ahLst/>
              <a:cxnLst>
                <a:cxn ang="0">
                  <a:pos x="connsiteX0" y="connsiteY0"/>
                </a:cxn>
                <a:cxn ang="0">
                  <a:pos x="connsiteX1" y="connsiteY1"/>
                </a:cxn>
              </a:cxnLst>
              <a:rect l="l" t="t" r="r" b="b"/>
              <a:pathLst>
                <a:path w="12733" h="45706">
                  <a:moveTo>
                    <a:pt x="0" y="45706"/>
                  </a:moveTo>
                  <a:lnTo>
                    <a:pt x="0" y="0"/>
                  </a:lnTo>
                </a:path>
              </a:pathLst>
            </a:custGeom>
            <a:ln w="15875" cap="flat">
              <a:solidFill>
                <a:srgbClr val="54198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511" name="Freeform 143">
              <a:extLst>
                <a:ext uri="{FF2B5EF4-FFF2-40B4-BE49-F238E27FC236}">
                  <a16:creationId xmlns:a16="http://schemas.microsoft.com/office/drawing/2014/main" id="{FA98E45D-A830-E823-2F73-FAE23FC7848D}"/>
                </a:ext>
              </a:extLst>
            </p:cNvPr>
            <p:cNvSpPr/>
            <p:nvPr/>
          </p:nvSpPr>
          <p:spPr>
            <a:xfrm>
              <a:off x="5814575" y="3470772"/>
              <a:ext cx="12733" cy="45706"/>
            </a:xfrm>
            <a:custGeom>
              <a:avLst/>
              <a:gdLst>
                <a:gd name="connsiteX0" fmla="*/ 0 w 12733"/>
                <a:gd name="connsiteY0" fmla="*/ 45706 h 45706"/>
                <a:gd name="connsiteX1" fmla="*/ 0 w 12733"/>
                <a:gd name="connsiteY1" fmla="*/ 0 h 45706"/>
              </a:gdLst>
              <a:ahLst/>
              <a:cxnLst>
                <a:cxn ang="0">
                  <a:pos x="connsiteX0" y="connsiteY0"/>
                </a:cxn>
                <a:cxn ang="0">
                  <a:pos x="connsiteX1" y="connsiteY1"/>
                </a:cxn>
              </a:cxnLst>
              <a:rect l="l" t="t" r="r" b="b"/>
              <a:pathLst>
                <a:path w="12733" h="45706">
                  <a:moveTo>
                    <a:pt x="0" y="45706"/>
                  </a:moveTo>
                  <a:lnTo>
                    <a:pt x="0" y="0"/>
                  </a:lnTo>
                </a:path>
              </a:pathLst>
            </a:custGeom>
            <a:ln w="15875" cap="flat">
              <a:solidFill>
                <a:srgbClr val="54198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512" name="Freeform 144">
              <a:extLst>
                <a:ext uri="{FF2B5EF4-FFF2-40B4-BE49-F238E27FC236}">
                  <a16:creationId xmlns:a16="http://schemas.microsoft.com/office/drawing/2014/main" id="{E56224E6-83F2-ECE8-AE83-03FAE74AF3D5}"/>
                </a:ext>
              </a:extLst>
            </p:cNvPr>
            <p:cNvSpPr/>
            <p:nvPr/>
          </p:nvSpPr>
          <p:spPr>
            <a:xfrm>
              <a:off x="6146918" y="3544411"/>
              <a:ext cx="12733" cy="45706"/>
            </a:xfrm>
            <a:custGeom>
              <a:avLst/>
              <a:gdLst>
                <a:gd name="connsiteX0" fmla="*/ 0 w 12733"/>
                <a:gd name="connsiteY0" fmla="*/ 45706 h 45706"/>
                <a:gd name="connsiteX1" fmla="*/ 0 w 12733"/>
                <a:gd name="connsiteY1" fmla="*/ 0 h 45706"/>
              </a:gdLst>
              <a:ahLst/>
              <a:cxnLst>
                <a:cxn ang="0">
                  <a:pos x="connsiteX0" y="connsiteY0"/>
                </a:cxn>
                <a:cxn ang="0">
                  <a:pos x="connsiteX1" y="connsiteY1"/>
                </a:cxn>
              </a:cxnLst>
              <a:rect l="l" t="t" r="r" b="b"/>
              <a:pathLst>
                <a:path w="12733" h="45706">
                  <a:moveTo>
                    <a:pt x="0" y="45706"/>
                  </a:moveTo>
                  <a:lnTo>
                    <a:pt x="0" y="0"/>
                  </a:lnTo>
                </a:path>
              </a:pathLst>
            </a:custGeom>
            <a:ln w="15875" cap="flat">
              <a:solidFill>
                <a:srgbClr val="54198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513" name="Freeform 145">
              <a:extLst>
                <a:ext uri="{FF2B5EF4-FFF2-40B4-BE49-F238E27FC236}">
                  <a16:creationId xmlns:a16="http://schemas.microsoft.com/office/drawing/2014/main" id="{16E3B312-F8D1-2643-5546-1F6AF59A2C39}"/>
                </a:ext>
              </a:extLst>
            </p:cNvPr>
            <p:cNvSpPr/>
            <p:nvPr/>
          </p:nvSpPr>
          <p:spPr>
            <a:xfrm>
              <a:off x="6155832" y="3544411"/>
              <a:ext cx="12733" cy="45706"/>
            </a:xfrm>
            <a:custGeom>
              <a:avLst/>
              <a:gdLst>
                <a:gd name="connsiteX0" fmla="*/ 0 w 12733"/>
                <a:gd name="connsiteY0" fmla="*/ 45706 h 45706"/>
                <a:gd name="connsiteX1" fmla="*/ 0 w 12733"/>
                <a:gd name="connsiteY1" fmla="*/ 0 h 45706"/>
              </a:gdLst>
              <a:ahLst/>
              <a:cxnLst>
                <a:cxn ang="0">
                  <a:pos x="connsiteX0" y="connsiteY0"/>
                </a:cxn>
                <a:cxn ang="0">
                  <a:pos x="connsiteX1" y="connsiteY1"/>
                </a:cxn>
              </a:cxnLst>
              <a:rect l="l" t="t" r="r" b="b"/>
              <a:pathLst>
                <a:path w="12733" h="45706">
                  <a:moveTo>
                    <a:pt x="0" y="45706"/>
                  </a:moveTo>
                  <a:lnTo>
                    <a:pt x="0" y="0"/>
                  </a:lnTo>
                </a:path>
              </a:pathLst>
            </a:custGeom>
            <a:ln w="15875" cap="flat">
              <a:solidFill>
                <a:srgbClr val="54198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514" name="Freeform 146">
              <a:extLst>
                <a:ext uri="{FF2B5EF4-FFF2-40B4-BE49-F238E27FC236}">
                  <a16:creationId xmlns:a16="http://schemas.microsoft.com/office/drawing/2014/main" id="{CE0C690F-186D-6742-13A1-373A6D5ADBA9}"/>
                </a:ext>
              </a:extLst>
            </p:cNvPr>
            <p:cNvSpPr/>
            <p:nvPr/>
          </p:nvSpPr>
          <p:spPr>
            <a:xfrm>
              <a:off x="6167292" y="3544411"/>
              <a:ext cx="12733" cy="45706"/>
            </a:xfrm>
            <a:custGeom>
              <a:avLst/>
              <a:gdLst>
                <a:gd name="connsiteX0" fmla="*/ 0 w 12733"/>
                <a:gd name="connsiteY0" fmla="*/ 45706 h 45706"/>
                <a:gd name="connsiteX1" fmla="*/ 0 w 12733"/>
                <a:gd name="connsiteY1" fmla="*/ 0 h 45706"/>
              </a:gdLst>
              <a:ahLst/>
              <a:cxnLst>
                <a:cxn ang="0">
                  <a:pos x="connsiteX0" y="connsiteY0"/>
                </a:cxn>
                <a:cxn ang="0">
                  <a:pos x="connsiteX1" y="connsiteY1"/>
                </a:cxn>
              </a:cxnLst>
              <a:rect l="l" t="t" r="r" b="b"/>
              <a:pathLst>
                <a:path w="12733" h="45706">
                  <a:moveTo>
                    <a:pt x="0" y="45706"/>
                  </a:moveTo>
                  <a:lnTo>
                    <a:pt x="0" y="0"/>
                  </a:lnTo>
                </a:path>
              </a:pathLst>
            </a:custGeom>
            <a:ln w="15875" cap="flat">
              <a:solidFill>
                <a:srgbClr val="54198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515" name="Freeform 147">
              <a:extLst>
                <a:ext uri="{FF2B5EF4-FFF2-40B4-BE49-F238E27FC236}">
                  <a16:creationId xmlns:a16="http://schemas.microsoft.com/office/drawing/2014/main" id="{F16D04A2-8DD4-FABA-AC90-417D7462A040}"/>
                </a:ext>
              </a:extLst>
            </p:cNvPr>
            <p:cNvSpPr/>
            <p:nvPr/>
          </p:nvSpPr>
          <p:spPr>
            <a:xfrm>
              <a:off x="6176206" y="3544411"/>
              <a:ext cx="12733" cy="45706"/>
            </a:xfrm>
            <a:custGeom>
              <a:avLst/>
              <a:gdLst>
                <a:gd name="connsiteX0" fmla="*/ 0 w 12733"/>
                <a:gd name="connsiteY0" fmla="*/ 45706 h 45706"/>
                <a:gd name="connsiteX1" fmla="*/ 0 w 12733"/>
                <a:gd name="connsiteY1" fmla="*/ 0 h 45706"/>
              </a:gdLst>
              <a:ahLst/>
              <a:cxnLst>
                <a:cxn ang="0">
                  <a:pos x="connsiteX0" y="connsiteY0"/>
                </a:cxn>
                <a:cxn ang="0">
                  <a:pos x="connsiteX1" y="connsiteY1"/>
                </a:cxn>
              </a:cxnLst>
              <a:rect l="l" t="t" r="r" b="b"/>
              <a:pathLst>
                <a:path w="12733" h="45706">
                  <a:moveTo>
                    <a:pt x="0" y="45706"/>
                  </a:moveTo>
                  <a:lnTo>
                    <a:pt x="0" y="0"/>
                  </a:lnTo>
                </a:path>
              </a:pathLst>
            </a:custGeom>
            <a:ln w="15875" cap="flat">
              <a:solidFill>
                <a:srgbClr val="54198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516" name="Freeform 148">
              <a:extLst>
                <a:ext uri="{FF2B5EF4-FFF2-40B4-BE49-F238E27FC236}">
                  <a16:creationId xmlns:a16="http://schemas.microsoft.com/office/drawing/2014/main" id="{3C5DEB58-584E-ABB6-1AF7-3BCD6493A6CF}"/>
                </a:ext>
              </a:extLst>
            </p:cNvPr>
            <p:cNvSpPr/>
            <p:nvPr/>
          </p:nvSpPr>
          <p:spPr>
            <a:xfrm>
              <a:off x="6205493" y="3544411"/>
              <a:ext cx="12733" cy="45706"/>
            </a:xfrm>
            <a:custGeom>
              <a:avLst/>
              <a:gdLst>
                <a:gd name="connsiteX0" fmla="*/ 0 w 12733"/>
                <a:gd name="connsiteY0" fmla="*/ 45706 h 45706"/>
                <a:gd name="connsiteX1" fmla="*/ 0 w 12733"/>
                <a:gd name="connsiteY1" fmla="*/ 0 h 45706"/>
              </a:gdLst>
              <a:ahLst/>
              <a:cxnLst>
                <a:cxn ang="0">
                  <a:pos x="connsiteX0" y="connsiteY0"/>
                </a:cxn>
                <a:cxn ang="0">
                  <a:pos x="connsiteX1" y="connsiteY1"/>
                </a:cxn>
              </a:cxnLst>
              <a:rect l="l" t="t" r="r" b="b"/>
              <a:pathLst>
                <a:path w="12733" h="45706">
                  <a:moveTo>
                    <a:pt x="0" y="45706"/>
                  </a:moveTo>
                  <a:lnTo>
                    <a:pt x="0" y="0"/>
                  </a:lnTo>
                </a:path>
              </a:pathLst>
            </a:custGeom>
            <a:ln w="15875" cap="flat">
              <a:solidFill>
                <a:srgbClr val="54198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517" name="Freeform 149">
              <a:extLst>
                <a:ext uri="{FF2B5EF4-FFF2-40B4-BE49-F238E27FC236}">
                  <a16:creationId xmlns:a16="http://schemas.microsoft.com/office/drawing/2014/main" id="{B1E57F81-356E-C80F-12E4-D83757638C03}"/>
                </a:ext>
              </a:extLst>
            </p:cNvPr>
            <p:cNvSpPr/>
            <p:nvPr/>
          </p:nvSpPr>
          <p:spPr>
            <a:xfrm>
              <a:off x="6499636" y="3663755"/>
              <a:ext cx="12733" cy="45706"/>
            </a:xfrm>
            <a:custGeom>
              <a:avLst/>
              <a:gdLst>
                <a:gd name="connsiteX0" fmla="*/ 0 w 12733"/>
                <a:gd name="connsiteY0" fmla="*/ 45706 h 45706"/>
                <a:gd name="connsiteX1" fmla="*/ 0 w 12733"/>
                <a:gd name="connsiteY1" fmla="*/ 0 h 45706"/>
              </a:gdLst>
              <a:ahLst/>
              <a:cxnLst>
                <a:cxn ang="0">
                  <a:pos x="connsiteX0" y="connsiteY0"/>
                </a:cxn>
                <a:cxn ang="0">
                  <a:pos x="connsiteX1" y="connsiteY1"/>
                </a:cxn>
              </a:cxnLst>
              <a:rect l="l" t="t" r="r" b="b"/>
              <a:pathLst>
                <a:path w="12733" h="45706">
                  <a:moveTo>
                    <a:pt x="0" y="45706"/>
                  </a:moveTo>
                  <a:lnTo>
                    <a:pt x="0" y="0"/>
                  </a:lnTo>
                </a:path>
              </a:pathLst>
            </a:custGeom>
            <a:ln w="15875" cap="flat">
              <a:solidFill>
                <a:srgbClr val="54198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518" name="Freeform 150">
              <a:extLst>
                <a:ext uri="{FF2B5EF4-FFF2-40B4-BE49-F238E27FC236}">
                  <a16:creationId xmlns:a16="http://schemas.microsoft.com/office/drawing/2014/main" id="{31E39D88-ED55-659A-E771-9795D07DBDC6}"/>
                </a:ext>
              </a:extLst>
            </p:cNvPr>
            <p:cNvSpPr/>
            <p:nvPr/>
          </p:nvSpPr>
          <p:spPr>
            <a:xfrm>
              <a:off x="6508549" y="3663755"/>
              <a:ext cx="12733" cy="45706"/>
            </a:xfrm>
            <a:custGeom>
              <a:avLst/>
              <a:gdLst>
                <a:gd name="connsiteX0" fmla="*/ 0 w 12733"/>
                <a:gd name="connsiteY0" fmla="*/ 45706 h 45706"/>
                <a:gd name="connsiteX1" fmla="*/ 0 w 12733"/>
                <a:gd name="connsiteY1" fmla="*/ 0 h 45706"/>
              </a:gdLst>
              <a:ahLst/>
              <a:cxnLst>
                <a:cxn ang="0">
                  <a:pos x="connsiteX0" y="connsiteY0"/>
                </a:cxn>
                <a:cxn ang="0">
                  <a:pos x="connsiteX1" y="connsiteY1"/>
                </a:cxn>
              </a:cxnLst>
              <a:rect l="l" t="t" r="r" b="b"/>
              <a:pathLst>
                <a:path w="12733" h="45706">
                  <a:moveTo>
                    <a:pt x="0" y="45706"/>
                  </a:moveTo>
                  <a:lnTo>
                    <a:pt x="0" y="0"/>
                  </a:lnTo>
                </a:path>
              </a:pathLst>
            </a:custGeom>
            <a:ln w="15875" cap="flat">
              <a:solidFill>
                <a:srgbClr val="54198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519" name="Freeform 151">
              <a:extLst>
                <a:ext uri="{FF2B5EF4-FFF2-40B4-BE49-F238E27FC236}">
                  <a16:creationId xmlns:a16="http://schemas.microsoft.com/office/drawing/2014/main" id="{0F94EB63-4706-CC12-EA56-0F8E57877D57}"/>
                </a:ext>
              </a:extLst>
            </p:cNvPr>
            <p:cNvSpPr/>
            <p:nvPr/>
          </p:nvSpPr>
          <p:spPr>
            <a:xfrm>
              <a:off x="6516190" y="3663755"/>
              <a:ext cx="12733" cy="45706"/>
            </a:xfrm>
            <a:custGeom>
              <a:avLst/>
              <a:gdLst>
                <a:gd name="connsiteX0" fmla="*/ 0 w 12733"/>
                <a:gd name="connsiteY0" fmla="*/ 45706 h 45706"/>
                <a:gd name="connsiteX1" fmla="*/ 0 w 12733"/>
                <a:gd name="connsiteY1" fmla="*/ 0 h 45706"/>
              </a:gdLst>
              <a:ahLst/>
              <a:cxnLst>
                <a:cxn ang="0">
                  <a:pos x="connsiteX0" y="connsiteY0"/>
                </a:cxn>
                <a:cxn ang="0">
                  <a:pos x="connsiteX1" y="connsiteY1"/>
                </a:cxn>
              </a:cxnLst>
              <a:rect l="l" t="t" r="r" b="b"/>
              <a:pathLst>
                <a:path w="12733" h="45706">
                  <a:moveTo>
                    <a:pt x="0" y="45706"/>
                  </a:moveTo>
                  <a:lnTo>
                    <a:pt x="0" y="0"/>
                  </a:lnTo>
                </a:path>
              </a:pathLst>
            </a:custGeom>
            <a:ln w="15875" cap="flat">
              <a:solidFill>
                <a:srgbClr val="54198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520" name="Freeform 152">
              <a:extLst>
                <a:ext uri="{FF2B5EF4-FFF2-40B4-BE49-F238E27FC236}">
                  <a16:creationId xmlns:a16="http://schemas.microsoft.com/office/drawing/2014/main" id="{5F66D49C-8C5F-0760-76D8-4E8A50A24BA0}"/>
                </a:ext>
              </a:extLst>
            </p:cNvPr>
            <p:cNvSpPr/>
            <p:nvPr/>
          </p:nvSpPr>
          <p:spPr>
            <a:xfrm>
              <a:off x="6516190" y="3663755"/>
              <a:ext cx="12733" cy="45706"/>
            </a:xfrm>
            <a:custGeom>
              <a:avLst/>
              <a:gdLst>
                <a:gd name="connsiteX0" fmla="*/ 0 w 12733"/>
                <a:gd name="connsiteY0" fmla="*/ 45706 h 45706"/>
                <a:gd name="connsiteX1" fmla="*/ 0 w 12733"/>
                <a:gd name="connsiteY1" fmla="*/ 0 h 45706"/>
              </a:gdLst>
              <a:ahLst/>
              <a:cxnLst>
                <a:cxn ang="0">
                  <a:pos x="connsiteX0" y="connsiteY0"/>
                </a:cxn>
                <a:cxn ang="0">
                  <a:pos x="connsiteX1" y="connsiteY1"/>
                </a:cxn>
              </a:cxnLst>
              <a:rect l="l" t="t" r="r" b="b"/>
              <a:pathLst>
                <a:path w="12733" h="45706">
                  <a:moveTo>
                    <a:pt x="0" y="45706"/>
                  </a:moveTo>
                  <a:lnTo>
                    <a:pt x="0" y="0"/>
                  </a:lnTo>
                </a:path>
              </a:pathLst>
            </a:custGeom>
            <a:ln w="15875" cap="flat">
              <a:solidFill>
                <a:srgbClr val="54198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521" name="Freeform 153">
              <a:extLst>
                <a:ext uri="{FF2B5EF4-FFF2-40B4-BE49-F238E27FC236}">
                  <a16:creationId xmlns:a16="http://schemas.microsoft.com/office/drawing/2014/main" id="{734E839F-9B63-A30C-61B3-FBE0239E939F}"/>
                </a:ext>
              </a:extLst>
            </p:cNvPr>
            <p:cNvSpPr/>
            <p:nvPr/>
          </p:nvSpPr>
          <p:spPr>
            <a:xfrm>
              <a:off x="6528923" y="3663755"/>
              <a:ext cx="12733" cy="45706"/>
            </a:xfrm>
            <a:custGeom>
              <a:avLst/>
              <a:gdLst>
                <a:gd name="connsiteX0" fmla="*/ 0 w 12733"/>
                <a:gd name="connsiteY0" fmla="*/ 45706 h 45706"/>
                <a:gd name="connsiteX1" fmla="*/ 0 w 12733"/>
                <a:gd name="connsiteY1" fmla="*/ 0 h 45706"/>
              </a:gdLst>
              <a:ahLst/>
              <a:cxnLst>
                <a:cxn ang="0">
                  <a:pos x="connsiteX0" y="connsiteY0"/>
                </a:cxn>
                <a:cxn ang="0">
                  <a:pos x="connsiteX1" y="connsiteY1"/>
                </a:cxn>
              </a:cxnLst>
              <a:rect l="l" t="t" r="r" b="b"/>
              <a:pathLst>
                <a:path w="12733" h="45706">
                  <a:moveTo>
                    <a:pt x="0" y="45706"/>
                  </a:moveTo>
                  <a:lnTo>
                    <a:pt x="0" y="0"/>
                  </a:lnTo>
                </a:path>
              </a:pathLst>
            </a:custGeom>
            <a:ln w="15875" cap="flat">
              <a:solidFill>
                <a:srgbClr val="54198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522" name="Freeform 154">
              <a:extLst>
                <a:ext uri="{FF2B5EF4-FFF2-40B4-BE49-F238E27FC236}">
                  <a16:creationId xmlns:a16="http://schemas.microsoft.com/office/drawing/2014/main" id="{51356D62-65E3-3CB8-AEEC-AFA045523254}"/>
                </a:ext>
              </a:extLst>
            </p:cNvPr>
            <p:cNvSpPr/>
            <p:nvPr/>
          </p:nvSpPr>
          <p:spPr>
            <a:xfrm>
              <a:off x="6541656" y="3663755"/>
              <a:ext cx="12733" cy="45706"/>
            </a:xfrm>
            <a:custGeom>
              <a:avLst/>
              <a:gdLst>
                <a:gd name="connsiteX0" fmla="*/ 0 w 12733"/>
                <a:gd name="connsiteY0" fmla="*/ 45706 h 45706"/>
                <a:gd name="connsiteX1" fmla="*/ 0 w 12733"/>
                <a:gd name="connsiteY1" fmla="*/ 0 h 45706"/>
              </a:gdLst>
              <a:ahLst/>
              <a:cxnLst>
                <a:cxn ang="0">
                  <a:pos x="connsiteX0" y="connsiteY0"/>
                </a:cxn>
                <a:cxn ang="0">
                  <a:pos x="connsiteX1" y="connsiteY1"/>
                </a:cxn>
              </a:cxnLst>
              <a:rect l="l" t="t" r="r" b="b"/>
              <a:pathLst>
                <a:path w="12733" h="45706">
                  <a:moveTo>
                    <a:pt x="0" y="45706"/>
                  </a:moveTo>
                  <a:lnTo>
                    <a:pt x="0" y="0"/>
                  </a:lnTo>
                </a:path>
              </a:pathLst>
            </a:custGeom>
            <a:ln w="15875" cap="flat">
              <a:solidFill>
                <a:srgbClr val="54198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523" name="Freeform 155">
              <a:extLst>
                <a:ext uri="{FF2B5EF4-FFF2-40B4-BE49-F238E27FC236}">
                  <a16:creationId xmlns:a16="http://schemas.microsoft.com/office/drawing/2014/main" id="{22EE2AF9-615E-67AC-A0AF-5F02AA109FFE}"/>
                </a:ext>
              </a:extLst>
            </p:cNvPr>
            <p:cNvSpPr/>
            <p:nvPr/>
          </p:nvSpPr>
          <p:spPr>
            <a:xfrm>
              <a:off x="6541656" y="3704383"/>
              <a:ext cx="3820" cy="1269"/>
            </a:xfrm>
            <a:custGeom>
              <a:avLst/>
              <a:gdLst>
                <a:gd name="connsiteX0" fmla="*/ 3820 w 3820"/>
                <a:gd name="connsiteY0" fmla="*/ 0 h 1269"/>
                <a:gd name="connsiteX1" fmla="*/ 0 w 3820"/>
                <a:gd name="connsiteY1" fmla="*/ 1270 h 1269"/>
              </a:gdLst>
              <a:ahLst/>
              <a:cxnLst>
                <a:cxn ang="0">
                  <a:pos x="connsiteX0" y="connsiteY0"/>
                </a:cxn>
                <a:cxn ang="0">
                  <a:pos x="connsiteX1" y="connsiteY1"/>
                </a:cxn>
              </a:cxnLst>
              <a:rect l="l" t="t" r="r" b="b"/>
              <a:pathLst>
                <a:path w="3820" h="1269">
                  <a:moveTo>
                    <a:pt x="3820" y="0"/>
                  </a:moveTo>
                  <a:lnTo>
                    <a:pt x="0" y="1270"/>
                  </a:lnTo>
                </a:path>
              </a:pathLst>
            </a:custGeom>
            <a:ln w="15875" cap="flat">
              <a:solidFill>
                <a:srgbClr val="54198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524" name="Freeform 156">
              <a:extLst>
                <a:ext uri="{FF2B5EF4-FFF2-40B4-BE49-F238E27FC236}">
                  <a16:creationId xmlns:a16="http://schemas.microsoft.com/office/drawing/2014/main" id="{43166749-5008-865B-51AD-FE8F37904619}"/>
                </a:ext>
              </a:extLst>
            </p:cNvPr>
            <p:cNvSpPr/>
            <p:nvPr/>
          </p:nvSpPr>
          <p:spPr>
            <a:xfrm>
              <a:off x="1229247" y="981038"/>
              <a:ext cx="5312409" cy="2724615"/>
            </a:xfrm>
            <a:custGeom>
              <a:avLst/>
              <a:gdLst>
                <a:gd name="connsiteX0" fmla="*/ 0 w 5312409"/>
                <a:gd name="connsiteY0" fmla="*/ 0 h 2724615"/>
                <a:gd name="connsiteX1" fmla="*/ 3820 w 5312409"/>
                <a:gd name="connsiteY1" fmla="*/ 0 h 2724615"/>
                <a:gd name="connsiteX2" fmla="*/ 38200 w 5312409"/>
                <a:gd name="connsiteY2" fmla="*/ 0 h 2724615"/>
                <a:gd name="connsiteX3" fmla="*/ 38200 w 5312409"/>
                <a:gd name="connsiteY3" fmla="*/ 17775 h 2724615"/>
                <a:gd name="connsiteX4" fmla="*/ 129882 w 5312409"/>
                <a:gd name="connsiteY4" fmla="*/ 17775 h 2724615"/>
                <a:gd name="connsiteX5" fmla="*/ 129882 w 5312409"/>
                <a:gd name="connsiteY5" fmla="*/ 35550 h 2724615"/>
                <a:gd name="connsiteX6" fmla="*/ 138795 w 5312409"/>
                <a:gd name="connsiteY6" fmla="*/ 35550 h 2724615"/>
                <a:gd name="connsiteX7" fmla="*/ 138795 w 5312409"/>
                <a:gd name="connsiteY7" fmla="*/ 53324 h 2724615"/>
                <a:gd name="connsiteX8" fmla="*/ 168082 w 5312409"/>
                <a:gd name="connsiteY8" fmla="*/ 53324 h 2724615"/>
                <a:gd name="connsiteX9" fmla="*/ 168082 w 5312409"/>
                <a:gd name="connsiteY9" fmla="*/ 71099 h 2724615"/>
                <a:gd name="connsiteX10" fmla="*/ 243210 w 5312409"/>
                <a:gd name="connsiteY10" fmla="*/ 71099 h 2724615"/>
                <a:gd name="connsiteX11" fmla="*/ 243210 w 5312409"/>
                <a:gd name="connsiteY11" fmla="*/ 88874 h 2724615"/>
                <a:gd name="connsiteX12" fmla="*/ 248303 w 5312409"/>
                <a:gd name="connsiteY12" fmla="*/ 88874 h 2724615"/>
                <a:gd name="connsiteX13" fmla="*/ 248303 w 5312409"/>
                <a:gd name="connsiteY13" fmla="*/ 106648 h 2724615"/>
                <a:gd name="connsiteX14" fmla="*/ 268677 w 5312409"/>
                <a:gd name="connsiteY14" fmla="*/ 106648 h 2724615"/>
                <a:gd name="connsiteX15" fmla="*/ 268677 w 5312409"/>
                <a:gd name="connsiteY15" fmla="*/ 125693 h 2724615"/>
                <a:gd name="connsiteX16" fmla="*/ 352718 w 5312409"/>
                <a:gd name="connsiteY16" fmla="*/ 125693 h 2724615"/>
                <a:gd name="connsiteX17" fmla="*/ 352718 w 5312409"/>
                <a:gd name="connsiteY17" fmla="*/ 143468 h 2724615"/>
                <a:gd name="connsiteX18" fmla="*/ 394738 w 5312409"/>
                <a:gd name="connsiteY18" fmla="*/ 143468 h 2724615"/>
                <a:gd name="connsiteX19" fmla="*/ 394738 w 5312409"/>
                <a:gd name="connsiteY19" fmla="*/ 161242 h 2724615"/>
                <a:gd name="connsiteX20" fmla="*/ 478779 w 5312409"/>
                <a:gd name="connsiteY20" fmla="*/ 161242 h 2724615"/>
                <a:gd name="connsiteX21" fmla="*/ 478779 w 5312409"/>
                <a:gd name="connsiteY21" fmla="*/ 179017 h 2724615"/>
                <a:gd name="connsiteX22" fmla="*/ 482599 w 5312409"/>
                <a:gd name="connsiteY22" fmla="*/ 179017 h 2724615"/>
                <a:gd name="connsiteX23" fmla="*/ 482599 w 5312409"/>
                <a:gd name="connsiteY23" fmla="*/ 196792 h 2724615"/>
                <a:gd name="connsiteX24" fmla="*/ 495333 w 5312409"/>
                <a:gd name="connsiteY24" fmla="*/ 196792 h 2724615"/>
                <a:gd name="connsiteX25" fmla="*/ 495333 w 5312409"/>
                <a:gd name="connsiteY25" fmla="*/ 214567 h 2724615"/>
                <a:gd name="connsiteX26" fmla="*/ 513159 w 5312409"/>
                <a:gd name="connsiteY26" fmla="*/ 214567 h 2724615"/>
                <a:gd name="connsiteX27" fmla="*/ 513159 w 5312409"/>
                <a:gd name="connsiteY27" fmla="*/ 232341 h 2724615"/>
                <a:gd name="connsiteX28" fmla="*/ 567913 w 5312409"/>
                <a:gd name="connsiteY28" fmla="*/ 232341 h 2724615"/>
                <a:gd name="connsiteX29" fmla="*/ 567913 w 5312409"/>
                <a:gd name="connsiteY29" fmla="*/ 250116 h 2724615"/>
                <a:gd name="connsiteX30" fmla="*/ 663415 w 5312409"/>
                <a:gd name="connsiteY30" fmla="*/ 250116 h 2724615"/>
                <a:gd name="connsiteX31" fmla="*/ 663415 w 5312409"/>
                <a:gd name="connsiteY31" fmla="*/ 267891 h 2724615"/>
                <a:gd name="connsiteX32" fmla="*/ 688882 w 5312409"/>
                <a:gd name="connsiteY32" fmla="*/ 267891 h 2724615"/>
                <a:gd name="connsiteX33" fmla="*/ 688882 w 5312409"/>
                <a:gd name="connsiteY33" fmla="*/ 286935 h 2724615"/>
                <a:gd name="connsiteX34" fmla="*/ 693975 w 5312409"/>
                <a:gd name="connsiteY34" fmla="*/ 286935 h 2724615"/>
                <a:gd name="connsiteX35" fmla="*/ 693975 w 5312409"/>
                <a:gd name="connsiteY35" fmla="*/ 304710 h 2724615"/>
                <a:gd name="connsiteX36" fmla="*/ 697795 w 5312409"/>
                <a:gd name="connsiteY36" fmla="*/ 304710 h 2724615"/>
                <a:gd name="connsiteX37" fmla="*/ 697795 w 5312409"/>
                <a:gd name="connsiteY37" fmla="*/ 322485 h 2724615"/>
                <a:gd name="connsiteX38" fmla="*/ 701615 w 5312409"/>
                <a:gd name="connsiteY38" fmla="*/ 322485 h 2724615"/>
                <a:gd name="connsiteX39" fmla="*/ 701615 w 5312409"/>
                <a:gd name="connsiteY39" fmla="*/ 340259 h 2724615"/>
                <a:gd name="connsiteX40" fmla="*/ 705435 w 5312409"/>
                <a:gd name="connsiteY40" fmla="*/ 340259 h 2724615"/>
                <a:gd name="connsiteX41" fmla="*/ 705435 w 5312409"/>
                <a:gd name="connsiteY41" fmla="*/ 358034 h 2724615"/>
                <a:gd name="connsiteX42" fmla="*/ 710528 w 5312409"/>
                <a:gd name="connsiteY42" fmla="*/ 358034 h 2724615"/>
                <a:gd name="connsiteX43" fmla="*/ 710528 w 5312409"/>
                <a:gd name="connsiteY43" fmla="*/ 375809 h 2724615"/>
                <a:gd name="connsiteX44" fmla="*/ 886251 w 5312409"/>
                <a:gd name="connsiteY44" fmla="*/ 375809 h 2724615"/>
                <a:gd name="connsiteX45" fmla="*/ 886251 w 5312409"/>
                <a:gd name="connsiteY45" fmla="*/ 393584 h 2724615"/>
                <a:gd name="connsiteX46" fmla="*/ 933364 w 5312409"/>
                <a:gd name="connsiteY46" fmla="*/ 393584 h 2724615"/>
                <a:gd name="connsiteX47" fmla="*/ 933364 w 5312409"/>
                <a:gd name="connsiteY47" fmla="*/ 411359 h 2724615"/>
                <a:gd name="connsiteX48" fmla="*/ 937184 w 5312409"/>
                <a:gd name="connsiteY48" fmla="*/ 411359 h 2724615"/>
                <a:gd name="connsiteX49" fmla="*/ 937184 w 5312409"/>
                <a:gd name="connsiteY49" fmla="*/ 429133 h 2724615"/>
                <a:gd name="connsiteX50" fmla="*/ 949918 w 5312409"/>
                <a:gd name="connsiteY50" fmla="*/ 429133 h 2724615"/>
                <a:gd name="connsiteX51" fmla="*/ 949918 w 5312409"/>
                <a:gd name="connsiteY51" fmla="*/ 448178 h 2724615"/>
                <a:gd name="connsiteX52" fmla="*/ 995758 w 5312409"/>
                <a:gd name="connsiteY52" fmla="*/ 448178 h 2724615"/>
                <a:gd name="connsiteX53" fmla="*/ 995758 w 5312409"/>
                <a:gd name="connsiteY53" fmla="*/ 465952 h 2724615"/>
                <a:gd name="connsiteX54" fmla="*/ 1008492 w 5312409"/>
                <a:gd name="connsiteY54" fmla="*/ 465952 h 2724615"/>
                <a:gd name="connsiteX55" fmla="*/ 1008492 w 5312409"/>
                <a:gd name="connsiteY55" fmla="*/ 483727 h 2724615"/>
                <a:gd name="connsiteX56" fmla="*/ 1021225 w 5312409"/>
                <a:gd name="connsiteY56" fmla="*/ 483727 h 2724615"/>
                <a:gd name="connsiteX57" fmla="*/ 1021225 w 5312409"/>
                <a:gd name="connsiteY57" fmla="*/ 501502 h 2724615"/>
                <a:gd name="connsiteX58" fmla="*/ 1075979 w 5312409"/>
                <a:gd name="connsiteY58" fmla="*/ 501502 h 2724615"/>
                <a:gd name="connsiteX59" fmla="*/ 1101446 w 5312409"/>
                <a:gd name="connsiteY59" fmla="*/ 501502 h 2724615"/>
                <a:gd name="connsiteX60" fmla="*/ 1101446 w 5312409"/>
                <a:gd name="connsiteY60" fmla="*/ 519277 h 2724615"/>
                <a:gd name="connsiteX61" fmla="*/ 1168934 w 5312409"/>
                <a:gd name="connsiteY61" fmla="*/ 519277 h 2724615"/>
                <a:gd name="connsiteX62" fmla="*/ 1168934 w 5312409"/>
                <a:gd name="connsiteY62" fmla="*/ 537051 h 2724615"/>
                <a:gd name="connsiteX63" fmla="*/ 1181667 w 5312409"/>
                <a:gd name="connsiteY63" fmla="*/ 537051 h 2724615"/>
                <a:gd name="connsiteX64" fmla="*/ 1181667 w 5312409"/>
                <a:gd name="connsiteY64" fmla="*/ 556096 h 2724615"/>
                <a:gd name="connsiteX65" fmla="*/ 1189307 w 5312409"/>
                <a:gd name="connsiteY65" fmla="*/ 556096 h 2724615"/>
                <a:gd name="connsiteX66" fmla="*/ 1189307 w 5312409"/>
                <a:gd name="connsiteY66" fmla="*/ 573870 h 2724615"/>
                <a:gd name="connsiteX67" fmla="*/ 1198221 w 5312409"/>
                <a:gd name="connsiteY67" fmla="*/ 573870 h 2724615"/>
                <a:gd name="connsiteX68" fmla="*/ 1264435 w 5312409"/>
                <a:gd name="connsiteY68" fmla="*/ 573870 h 2724615"/>
                <a:gd name="connsiteX69" fmla="*/ 1264435 w 5312409"/>
                <a:gd name="connsiteY69" fmla="*/ 591645 h 2724615"/>
                <a:gd name="connsiteX70" fmla="*/ 1298815 w 5312409"/>
                <a:gd name="connsiteY70" fmla="*/ 591645 h 2724615"/>
                <a:gd name="connsiteX71" fmla="*/ 1298815 w 5312409"/>
                <a:gd name="connsiteY71" fmla="*/ 610690 h 2724615"/>
                <a:gd name="connsiteX72" fmla="*/ 1337016 w 5312409"/>
                <a:gd name="connsiteY72" fmla="*/ 610690 h 2724615"/>
                <a:gd name="connsiteX73" fmla="*/ 1337016 w 5312409"/>
                <a:gd name="connsiteY73" fmla="*/ 628464 h 2724615"/>
                <a:gd name="connsiteX74" fmla="*/ 1412143 w 5312409"/>
                <a:gd name="connsiteY74" fmla="*/ 628464 h 2724615"/>
                <a:gd name="connsiteX75" fmla="*/ 1412143 w 5312409"/>
                <a:gd name="connsiteY75" fmla="*/ 646239 h 2724615"/>
                <a:gd name="connsiteX76" fmla="*/ 1415963 w 5312409"/>
                <a:gd name="connsiteY76" fmla="*/ 646239 h 2724615"/>
                <a:gd name="connsiteX77" fmla="*/ 1415963 w 5312409"/>
                <a:gd name="connsiteY77" fmla="*/ 665283 h 2724615"/>
                <a:gd name="connsiteX78" fmla="*/ 1421057 w 5312409"/>
                <a:gd name="connsiteY78" fmla="*/ 665283 h 2724615"/>
                <a:gd name="connsiteX79" fmla="*/ 1421057 w 5312409"/>
                <a:gd name="connsiteY79" fmla="*/ 684328 h 2724615"/>
                <a:gd name="connsiteX80" fmla="*/ 1428697 w 5312409"/>
                <a:gd name="connsiteY80" fmla="*/ 684328 h 2724615"/>
                <a:gd name="connsiteX81" fmla="*/ 1428697 w 5312409"/>
                <a:gd name="connsiteY81" fmla="*/ 702103 h 2724615"/>
                <a:gd name="connsiteX82" fmla="*/ 1437610 w 5312409"/>
                <a:gd name="connsiteY82" fmla="*/ 702103 h 2724615"/>
                <a:gd name="connsiteX83" fmla="*/ 1437610 w 5312409"/>
                <a:gd name="connsiteY83" fmla="*/ 721147 h 2724615"/>
                <a:gd name="connsiteX84" fmla="*/ 1521651 w 5312409"/>
                <a:gd name="connsiteY84" fmla="*/ 721147 h 2724615"/>
                <a:gd name="connsiteX85" fmla="*/ 1521651 w 5312409"/>
                <a:gd name="connsiteY85" fmla="*/ 757966 h 2724615"/>
                <a:gd name="connsiteX86" fmla="*/ 1626066 w 5312409"/>
                <a:gd name="connsiteY86" fmla="*/ 757966 h 2724615"/>
                <a:gd name="connsiteX87" fmla="*/ 1631159 w 5312409"/>
                <a:gd name="connsiteY87" fmla="*/ 757966 h 2724615"/>
                <a:gd name="connsiteX88" fmla="*/ 1631159 w 5312409"/>
                <a:gd name="connsiteY88" fmla="*/ 794785 h 2724615"/>
                <a:gd name="connsiteX89" fmla="*/ 1634979 w 5312409"/>
                <a:gd name="connsiteY89" fmla="*/ 794785 h 2724615"/>
                <a:gd name="connsiteX90" fmla="*/ 1634979 w 5312409"/>
                <a:gd name="connsiteY90" fmla="*/ 813830 h 2724615"/>
                <a:gd name="connsiteX91" fmla="*/ 1647713 w 5312409"/>
                <a:gd name="connsiteY91" fmla="*/ 813830 h 2724615"/>
                <a:gd name="connsiteX92" fmla="*/ 1647713 w 5312409"/>
                <a:gd name="connsiteY92" fmla="*/ 850649 h 2724615"/>
                <a:gd name="connsiteX93" fmla="*/ 1655353 w 5312409"/>
                <a:gd name="connsiteY93" fmla="*/ 850649 h 2724615"/>
                <a:gd name="connsiteX94" fmla="*/ 1655353 w 5312409"/>
                <a:gd name="connsiteY94" fmla="*/ 869693 h 2724615"/>
                <a:gd name="connsiteX95" fmla="*/ 1660446 w 5312409"/>
                <a:gd name="connsiteY95" fmla="*/ 869693 h 2724615"/>
                <a:gd name="connsiteX96" fmla="*/ 1664266 w 5312409"/>
                <a:gd name="connsiteY96" fmla="*/ 869693 h 2724615"/>
                <a:gd name="connsiteX97" fmla="*/ 1664266 w 5312409"/>
                <a:gd name="connsiteY97" fmla="*/ 887468 h 2724615"/>
                <a:gd name="connsiteX98" fmla="*/ 1685913 w 5312409"/>
                <a:gd name="connsiteY98" fmla="*/ 887468 h 2724615"/>
                <a:gd name="connsiteX99" fmla="*/ 1685913 w 5312409"/>
                <a:gd name="connsiteY99" fmla="*/ 906512 h 2724615"/>
                <a:gd name="connsiteX100" fmla="*/ 1761041 w 5312409"/>
                <a:gd name="connsiteY100" fmla="*/ 906512 h 2724615"/>
                <a:gd name="connsiteX101" fmla="*/ 1761041 w 5312409"/>
                <a:gd name="connsiteY101" fmla="*/ 925557 h 2724615"/>
                <a:gd name="connsiteX102" fmla="*/ 1782688 w 5312409"/>
                <a:gd name="connsiteY102" fmla="*/ 925557 h 2724615"/>
                <a:gd name="connsiteX103" fmla="*/ 1782688 w 5312409"/>
                <a:gd name="connsiteY103" fmla="*/ 944601 h 2724615"/>
                <a:gd name="connsiteX104" fmla="*/ 1803061 w 5312409"/>
                <a:gd name="connsiteY104" fmla="*/ 944601 h 2724615"/>
                <a:gd name="connsiteX105" fmla="*/ 1803061 w 5312409"/>
                <a:gd name="connsiteY105" fmla="*/ 962376 h 2724615"/>
                <a:gd name="connsiteX106" fmla="*/ 1883282 w 5312409"/>
                <a:gd name="connsiteY106" fmla="*/ 962376 h 2724615"/>
                <a:gd name="connsiteX107" fmla="*/ 1883282 w 5312409"/>
                <a:gd name="connsiteY107" fmla="*/ 981420 h 2724615"/>
                <a:gd name="connsiteX108" fmla="*/ 1887102 w 5312409"/>
                <a:gd name="connsiteY108" fmla="*/ 981420 h 2724615"/>
                <a:gd name="connsiteX109" fmla="*/ 1887102 w 5312409"/>
                <a:gd name="connsiteY109" fmla="*/ 1000464 h 2724615"/>
                <a:gd name="connsiteX110" fmla="*/ 1896016 w 5312409"/>
                <a:gd name="connsiteY110" fmla="*/ 1000464 h 2724615"/>
                <a:gd name="connsiteX111" fmla="*/ 1896016 w 5312409"/>
                <a:gd name="connsiteY111" fmla="*/ 1019509 h 2724615"/>
                <a:gd name="connsiteX112" fmla="*/ 1958410 w 5312409"/>
                <a:gd name="connsiteY112" fmla="*/ 1019509 h 2724615"/>
                <a:gd name="connsiteX113" fmla="*/ 1958410 w 5312409"/>
                <a:gd name="connsiteY113" fmla="*/ 1038553 h 2724615"/>
                <a:gd name="connsiteX114" fmla="*/ 2067918 w 5312409"/>
                <a:gd name="connsiteY114" fmla="*/ 1038553 h 2724615"/>
                <a:gd name="connsiteX115" fmla="*/ 2067918 w 5312409"/>
                <a:gd name="connsiteY115" fmla="*/ 1056328 h 2724615"/>
                <a:gd name="connsiteX116" fmla="*/ 2084471 w 5312409"/>
                <a:gd name="connsiteY116" fmla="*/ 1056328 h 2724615"/>
                <a:gd name="connsiteX117" fmla="*/ 2084471 w 5312409"/>
                <a:gd name="connsiteY117" fmla="*/ 1075372 h 2724615"/>
                <a:gd name="connsiteX118" fmla="*/ 2097205 w 5312409"/>
                <a:gd name="connsiteY118" fmla="*/ 1075372 h 2724615"/>
                <a:gd name="connsiteX119" fmla="*/ 2097205 w 5312409"/>
                <a:gd name="connsiteY119" fmla="*/ 1094417 h 2724615"/>
                <a:gd name="connsiteX120" fmla="*/ 2109938 w 5312409"/>
                <a:gd name="connsiteY120" fmla="*/ 1094417 h 2724615"/>
                <a:gd name="connsiteX121" fmla="*/ 2109938 w 5312409"/>
                <a:gd name="connsiteY121" fmla="*/ 1113461 h 2724615"/>
                <a:gd name="connsiteX122" fmla="*/ 2113758 w 5312409"/>
                <a:gd name="connsiteY122" fmla="*/ 1113461 h 2724615"/>
                <a:gd name="connsiteX123" fmla="*/ 2113758 w 5312409"/>
                <a:gd name="connsiteY123" fmla="*/ 1131236 h 2724615"/>
                <a:gd name="connsiteX124" fmla="*/ 2122672 w 5312409"/>
                <a:gd name="connsiteY124" fmla="*/ 1131236 h 2724615"/>
                <a:gd name="connsiteX125" fmla="*/ 2122672 w 5312409"/>
                <a:gd name="connsiteY125" fmla="*/ 1150280 h 2724615"/>
                <a:gd name="connsiteX126" fmla="*/ 2177426 w 5312409"/>
                <a:gd name="connsiteY126" fmla="*/ 1150280 h 2724615"/>
                <a:gd name="connsiteX127" fmla="*/ 2177426 w 5312409"/>
                <a:gd name="connsiteY127" fmla="*/ 1169325 h 2724615"/>
                <a:gd name="connsiteX128" fmla="*/ 2185066 w 5312409"/>
                <a:gd name="connsiteY128" fmla="*/ 1169325 h 2724615"/>
                <a:gd name="connsiteX129" fmla="*/ 2185066 w 5312409"/>
                <a:gd name="connsiteY129" fmla="*/ 1188369 h 2724615"/>
                <a:gd name="connsiteX130" fmla="*/ 2190159 w 5312409"/>
                <a:gd name="connsiteY130" fmla="*/ 1188369 h 2724615"/>
                <a:gd name="connsiteX131" fmla="*/ 2190159 w 5312409"/>
                <a:gd name="connsiteY131" fmla="*/ 1206144 h 2724615"/>
                <a:gd name="connsiteX132" fmla="*/ 2236000 w 5312409"/>
                <a:gd name="connsiteY132" fmla="*/ 1206144 h 2724615"/>
                <a:gd name="connsiteX133" fmla="*/ 2236000 w 5312409"/>
                <a:gd name="connsiteY133" fmla="*/ 1225188 h 2724615"/>
                <a:gd name="connsiteX134" fmla="*/ 2244913 w 5312409"/>
                <a:gd name="connsiteY134" fmla="*/ 1225188 h 2724615"/>
                <a:gd name="connsiteX135" fmla="*/ 2244913 w 5312409"/>
                <a:gd name="connsiteY135" fmla="*/ 1244232 h 2724615"/>
                <a:gd name="connsiteX136" fmla="*/ 2311127 w 5312409"/>
                <a:gd name="connsiteY136" fmla="*/ 1244232 h 2724615"/>
                <a:gd name="connsiteX137" fmla="*/ 2311127 w 5312409"/>
                <a:gd name="connsiteY137" fmla="*/ 1263277 h 2724615"/>
                <a:gd name="connsiteX138" fmla="*/ 2328954 w 5312409"/>
                <a:gd name="connsiteY138" fmla="*/ 1263277 h 2724615"/>
                <a:gd name="connsiteX139" fmla="*/ 2332774 w 5312409"/>
                <a:gd name="connsiteY139" fmla="*/ 1263277 h 2724615"/>
                <a:gd name="connsiteX140" fmla="*/ 2353148 w 5312409"/>
                <a:gd name="connsiteY140" fmla="*/ 1263277 h 2724615"/>
                <a:gd name="connsiteX141" fmla="*/ 2353148 w 5312409"/>
                <a:gd name="connsiteY141" fmla="*/ 1301366 h 2724615"/>
                <a:gd name="connsiteX142" fmla="*/ 2365881 w 5312409"/>
                <a:gd name="connsiteY142" fmla="*/ 1301366 h 2724615"/>
                <a:gd name="connsiteX143" fmla="*/ 2365881 w 5312409"/>
                <a:gd name="connsiteY143" fmla="*/ 1339454 h 2724615"/>
                <a:gd name="connsiteX144" fmla="*/ 2442282 w 5312409"/>
                <a:gd name="connsiteY144" fmla="*/ 1339454 h 2724615"/>
                <a:gd name="connsiteX145" fmla="*/ 2442282 w 5312409"/>
                <a:gd name="connsiteY145" fmla="*/ 1358499 h 2724615"/>
                <a:gd name="connsiteX146" fmla="*/ 2497036 w 5312409"/>
                <a:gd name="connsiteY146" fmla="*/ 1358499 h 2724615"/>
                <a:gd name="connsiteX147" fmla="*/ 2497036 w 5312409"/>
                <a:gd name="connsiteY147" fmla="*/ 1378813 h 2724615"/>
                <a:gd name="connsiteX148" fmla="*/ 2542877 w 5312409"/>
                <a:gd name="connsiteY148" fmla="*/ 1378813 h 2724615"/>
                <a:gd name="connsiteX149" fmla="*/ 2542877 w 5312409"/>
                <a:gd name="connsiteY149" fmla="*/ 1397857 h 2724615"/>
                <a:gd name="connsiteX150" fmla="*/ 2568344 w 5312409"/>
                <a:gd name="connsiteY150" fmla="*/ 1397857 h 2724615"/>
                <a:gd name="connsiteX151" fmla="*/ 2568344 w 5312409"/>
                <a:gd name="connsiteY151" fmla="*/ 1416901 h 2724615"/>
                <a:gd name="connsiteX152" fmla="*/ 2597631 w 5312409"/>
                <a:gd name="connsiteY152" fmla="*/ 1416901 h 2724615"/>
                <a:gd name="connsiteX153" fmla="*/ 2597631 w 5312409"/>
                <a:gd name="connsiteY153" fmla="*/ 1435946 h 2724615"/>
                <a:gd name="connsiteX154" fmla="*/ 2652385 w 5312409"/>
                <a:gd name="connsiteY154" fmla="*/ 1435946 h 2724615"/>
                <a:gd name="connsiteX155" fmla="*/ 2652385 w 5312409"/>
                <a:gd name="connsiteY155" fmla="*/ 1456260 h 2724615"/>
                <a:gd name="connsiteX156" fmla="*/ 2698225 w 5312409"/>
                <a:gd name="connsiteY156" fmla="*/ 1456260 h 2724615"/>
                <a:gd name="connsiteX157" fmla="*/ 2698225 w 5312409"/>
                <a:gd name="connsiteY157" fmla="*/ 1475304 h 2724615"/>
                <a:gd name="connsiteX158" fmla="*/ 2778446 w 5312409"/>
                <a:gd name="connsiteY158" fmla="*/ 1475304 h 2724615"/>
                <a:gd name="connsiteX159" fmla="*/ 2807733 w 5312409"/>
                <a:gd name="connsiteY159" fmla="*/ 1475304 h 2724615"/>
                <a:gd name="connsiteX160" fmla="*/ 2811553 w 5312409"/>
                <a:gd name="connsiteY160" fmla="*/ 1475304 h 2724615"/>
                <a:gd name="connsiteX161" fmla="*/ 2811553 w 5312409"/>
                <a:gd name="connsiteY161" fmla="*/ 1495618 h 2724615"/>
                <a:gd name="connsiteX162" fmla="*/ 2816647 w 5312409"/>
                <a:gd name="connsiteY162" fmla="*/ 1495618 h 2724615"/>
                <a:gd name="connsiteX163" fmla="*/ 2816647 w 5312409"/>
                <a:gd name="connsiteY163" fmla="*/ 1536246 h 2724615"/>
                <a:gd name="connsiteX164" fmla="*/ 2824287 w 5312409"/>
                <a:gd name="connsiteY164" fmla="*/ 1536246 h 2724615"/>
                <a:gd name="connsiteX165" fmla="*/ 2828107 w 5312409"/>
                <a:gd name="connsiteY165" fmla="*/ 1536246 h 2724615"/>
                <a:gd name="connsiteX166" fmla="*/ 2833200 w 5312409"/>
                <a:gd name="connsiteY166" fmla="*/ 1536246 h 2724615"/>
                <a:gd name="connsiteX167" fmla="*/ 2837020 w 5312409"/>
                <a:gd name="connsiteY167" fmla="*/ 1536246 h 2724615"/>
                <a:gd name="connsiteX168" fmla="*/ 2837020 w 5312409"/>
                <a:gd name="connsiteY168" fmla="*/ 1557830 h 2724615"/>
                <a:gd name="connsiteX169" fmla="*/ 2908328 w 5312409"/>
                <a:gd name="connsiteY169" fmla="*/ 1557830 h 2724615"/>
                <a:gd name="connsiteX170" fmla="*/ 2908328 w 5312409"/>
                <a:gd name="connsiteY170" fmla="*/ 1578144 h 2724615"/>
                <a:gd name="connsiteX171" fmla="*/ 3059856 w 5312409"/>
                <a:gd name="connsiteY171" fmla="*/ 1578144 h 2724615"/>
                <a:gd name="connsiteX172" fmla="*/ 3059856 w 5312409"/>
                <a:gd name="connsiteY172" fmla="*/ 1599727 h 2724615"/>
                <a:gd name="connsiteX173" fmla="*/ 3068770 w 5312409"/>
                <a:gd name="connsiteY173" fmla="*/ 1599727 h 2724615"/>
                <a:gd name="connsiteX174" fmla="*/ 3076410 w 5312409"/>
                <a:gd name="connsiteY174" fmla="*/ 1599727 h 2724615"/>
                <a:gd name="connsiteX175" fmla="*/ 3081503 w 5312409"/>
                <a:gd name="connsiteY175" fmla="*/ 1599727 h 2724615"/>
                <a:gd name="connsiteX176" fmla="*/ 3081503 w 5312409"/>
                <a:gd name="connsiteY176" fmla="*/ 1621311 h 2724615"/>
                <a:gd name="connsiteX177" fmla="*/ 3101877 w 5312409"/>
                <a:gd name="connsiteY177" fmla="*/ 1621311 h 2724615"/>
                <a:gd name="connsiteX178" fmla="*/ 3101877 w 5312409"/>
                <a:gd name="connsiteY178" fmla="*/ 1642895 h 2724615"/>
                <a:gd name="connsiteX179" fmla="*/ 3152811 w 5312409"/>
                <a:gd name="connsiteY179" fmla="*/ 1642895 h 2724615"/>
                <a:gd name="connsiteX180" fmla="*/ 3152811 w 5312409"/>
                <a:gd name="connsiteY180" fmla="*/ 1665748 h 2724615"/>
                <a:gd name="connsiteX181" fmla="*/ 3189738 w 5312409"/>
                <a:gd name="connsiteY181" fmla="*/ 1665748 h 2724615"/>
                <a:gd name="connsiteX182" fmla="*/ 3189738 w 5312409"/>
                <a:gd name="connsiteY182" fmla="*/ 1687331 h 2724615"/>
                <a:gd name="connsiteX183" fmla="*/ 3194831 w 5312409"/>
                <a:gd name="connsiteY183" fmla="*/ 1687331 h 2724615"/>
                <a:gd name="connsiteX184" fmla="*/ 3291605 w 5312409"/>
                <a:gd name="connsiteY184" fmla="*/ 1687331 h 2724615"/>
                <a:gd name="connsiteX185" fmla="*/ 3291605 w 5312409"/>
                <a:gd name="connsiteY185" fmla="*/ 1731768 h 2724615"/>
                <a:gd name="connsiteX186" fmla="*/ 3333626 w 5312409"/>
                <a:gd name="connsiteY186" fmla="*/ 1731768 h 2724615"/>
                <a:gd name="connsiteX187" fmla="*/ 3333626 w 5312409"/>
                <a:gd name="connsiteY187" fmla="*/ 1753352 h 2724615"/>
                <a:gd name="connsiteX188" fmla="*/ 3438041 w 5312409"/>
                <a:gd name="connsiteY188" fmla="*/ 1753352 h 2724615"/>
                <a:gd name="connsiteX189" fmla="*/ 3438041 w 5312409"/>
                <a:gd name="connsiteY189" fmla="*/ 1774936 h 2724615"/>
                <a:gd name="connsiteX190" fmla="*/ 3476241 w 5312409"/>
                <a:gd name="connsiteY190" fmla="*/ 1774936 h 2724615"/>
                <a:gd name="connsiteX191" fmla="*/ 3476241 w 5312409"/>
                <a:gd name="connsiteY191" fmla="*/ 1797789 h 2724615"/>
                <a:gd name="connsiteX192" fmla="*/ 3492795 w 5312409"/>
                <a:gd name="connsiteY192" fmla="*/ 1797789 h 2724615"/>
                <a:gd name="connsiteX193" fmla="*/ 3492795 w 5312409"/>
                <a:gd name="connsiteY193" fmla="*/ 1819373 h 2724615"/>
                <a:gd name="connsiteX194" fmla="*/ 3505528 w 5312409"/>
                <a:gd name="connsiteY194" fmla="*/ 1819373 h 2724615"/>
                <a:gd name="connsiteX195" fmla="*/ 3543729 w 5312409"/>
                <a:gd name="connsiteY195" fmla="*/ 1819373 h 2724615"/>
                <a:gd name="connsiteX196" fmla="*/ 3543729 w 5312409"/>
                <a:gd name="connsiteY196" fmla="*/ 1842226 h 2724615"/>
                <a:gd name="connsiteX197" fmla="*/ 3664697 w 5312409"/>
                <a:gd name="connsiteY197" fmla="*/ 1842226 h 2724615"/>
                <a:gd name="connsiteX198" fmla="*/ 3664697 w 5312409"/>
                <a:gd name="connsiteY198" fmla="*/ 1865079 h 2724615"/>
                <a:gd name="connsiteX199" fmla="*/ 3669790 w 5312409"/>
                <a:gd name="connsiteY199" fmla="*/ 1865079 h 2724615"/>
                <a:gd name="connsiteX200" fmla="*/ 3669790 w 5312409"/>
                <a:gd name="connsiteY200" fmla="*/ 1887932 h 2724615"/>
                <a:gd name="connsiteX201" fmla="*/ 3699077 w 5312409"/>
                <a:gd name="connsiteY201" fmla="*/ 1887932 h 2724615"/>
                <a:gd name="connsiteX202" fmla="*/ 3699077 w 5312409"/>
                <a:gd name="connsiteY202" fmla="*/ 1909516 h 2724615"/>
                <a:gd name="connsiteX203" fmla="*/ 3711810 w 5312409"/>
                <a:gd name="connsiteY203" fmla="*/ 1909516 h 2724615"/>
                <a:gd name="connsiteX204" fmla="*/ 3711810 w 5312409"/>
                <a:gd name="connsiteY204" fmla="*/ 1932369 h 2724615"/>
                <a:gd name="connsiteX205" fmla="*/ 3737277 w 5312409"/>
                <a:gd name="connsiteY205" fmla="*/ 1932369 h 2724615"/>
                <a:gd name="connsiteX206" fmla="*/ 3737277 w 5312409"/>
                <a:gd name="connsiteY206" fmla="*/ 1955222 h 2724615"/>
                <a:gd name="connsiteX207" fmla="*/ 3748738 w 5312409"/>
                <a:gd name="connsiteY207" fmla="*/ 1955222 h 2724615"/>
                <a:gd name="connsiteX208" fmla="*/ 3748738 w 5312409"/>
                <a:gd name="connsiteY208" fmla="*/ 1978076 h 2724615"/>
                <a:gd name="connsiteX209" fmla="*/ 3774205 w 5312409"/>
                <a:gd name="connsiteY209" fmla="*/ 1978076 h 2724615"/>
                <a:gd name="connsiteX210" fmla="*/ 3816225 w 5312409"/>
                <a:gd name="connsiteY210" fmla="*/ 1978076 h 2724615"/>
                <a:gd name="connsiteX211" fmla="*/ 3816225 w 5312409"/>
                <a:gd name="connsiteY211" fmla="*/ 2000929 h 2724615"/>
                <a:gd name="connsiteX212" fmla="*/ 3874799 w 5312409"/>
                <a:gd name="connsiteY212" fmla="*/ 2000929 h 2724615"/>
                <a:gd name="connsiteX213" fmla="*/ 3879893 w 5312409"/>
                <a:gd name="connsiteY213" fmla="*/ 2000929 h 2724615"/>
                <a:gd name="connsiteX214" fmla="*/ 3883712 w 5312409"/>
                <a:gd name="connsiteY214" fmla="*/ 2000929 h 2724615"/>
                <a:gd name="connsiteX215" fmla="*/ 3896446 w 5312409"/>
                <a:gd name="connsiteY215" fmla="*/ 2000929 h 2724615"/>
                <a:gd name="connsiteX216" fmla="*/ 3913000 w 5312409"/>
                <a:gd name="connsiteY216" fmla="*/ 2000929 h 2724615"/>
                <a:gd name="connsiteX217" fmla="*/ 3916820 w 5312409"/>
                <a:gd name="connsiteY217" fmla="*/ 2000929 h 2724615"/>
                <a:gd name="connsiteX218" fmla="*/ 3916820 w 5312409"/>
                <a:gd name="connsiteY218" fmla="*/ 2054253 h 2724615"/>
                <a:gd name="connsiteX219" fmla="*/ 3921913 w 5312409"/>
                <a:gd name="connsiteY219" fmla="*/ 2054253 h 2724615"/>
                <a:gd name="connsiteX220" fmla="*/ 3921913 w 5312409"/>
                <a:gd name="connsiteY220" fmla="*/ 2082185 h 2724615"/>
                <a:gd name="connsiteX221" fmla="*/ 4005954 w 5312409"/>
                <a:gd name="connsiteY221" fmla="*/ 2082185 h 2724615"/>
                <a:gd name="connsiteX222" fmla="*/ 4005954 w 5312409"/>
                <a:gd name="connsiteY222" fmla="*/ 2108847 h 2724615"/>
                <a:gd name="connsiteX223" fmla="*/ 4022508 w 5312409"/>
                <a:gd name="connsiteY223" fmla="*/ 2108847 h 2724615"/>
                <a:gd name="connsiteX224" fmla="*/ 4022508 w 5312409"/>
                <a:gd name="connsiteY224" fmla="*/ 2135509 h 2724615"/>
                <a:gd name="connsiteX225" fmla="*/ 4064528 w 5312409"/>
                <a:gd name="connsiteY225" fmla="*/ 2135509 h 2724615"/>
                <a:gd name="connsiteX226" fmla="*/ 4064528 w 5312409"/>
                <a:gd name="connsiteY226" fmla="*/ 2162171 h 2724615"/>
                <a:gd name="connsiteX227" fmla="*/ 4128195 w 5312409"/>
                <a:gd name="connsiteY227" fmla="*/ 2162171 h 2724615"/>
                <a:gd name="connsiteX228" fmla="*/ 4148569 w 5312409"/>
                <a:gd name="connsiteY228" fmla="*/ 2162171 h 2724615"/>
                <a:gd name="connsiteX229" fmla="*/ 4148569 w 5312409"/>
                <a:gd name="connsiteY229" fmla="*/ 2190103 h 2724615"/>
                <a:gd name="connsiteX230" fmla="*/ 4216057 w 5312409"/>
                <a:gd name="connsiteY230" fmla="*/ 2190103 h 2724615"/>
                <a:gd name="connsiteX231" fmla="*/ 4216057 w 5312409"/>
                <a:gd name="connsiteY231" fmla="*/ 2218035 h 2724615"/>
                <a:gd name="connsiteX232" fmla="*/ 4219877 w 5312409"/>
                <a:gd name="connsiteY232" fmla="*/ 2218035 h 2724615"/>
                <a:gd name="connsiteX233" fmla="*/ 4219877 w 5312409"/>
                <a:gd name="connsiteY233" fmla="*/ 2273898 h 2724615"/>
                <a:gd name="connsiteX234" fmla="*/ 4236430 w 5312409"/>
                <a:gd name="connsiteY234" fmla="*/ 2273898 h 2724615"/>
                <a:gd name="connsiteX235" fmla="*/ 4245344 w 5312409"/>
                <a:gd name="connsiteY235" fmla="*/ 2273898 h 2724615"/>
                <a:gd name="connsiteX236" fmla="*/ 4278451 w 5312409"/>
                <a:gd name="connsiteY236" fmla="*/ 2273898 h 2724615"/>
                <a:gd name="connsiteX237" fmla="*/ 4278451 w 5312409"/>
                <a:gd name="connsiteY237" fmla="*/ 2306909 h 2724615"/>
                <a:gd name="connsiteX238" fmla="*/ 4380318 w 5312409"/>
                <a:gd name="connsiteY238" fmla="*/ 2306909 h 2724615"/>
                <a:gd name="connsiteX239" fmla="*/ 4380318 w 5312409"/>
                <a:gd name="connsiteY239" fmla="*/ 2338649 h 2724615"/>
                <a:gd name="connsiteX240" fmla="*/ 4391779 w 5312409"/>
                <a:gd name="connsiteY240" fmla="*/ 2338649 h 2724615"/>
                <a:gd name="connsiteX241" fmla="*/ 4391779 w 5312409"/>
                <a:gd name="connsiteY241" fmla="*/ 2371659 h 2724615"/>
                <a:gd name="connsiteX242" fmla="*/ 4396872 w 5312409"/>
                <a:gd name="connsiteY242" fmla="*/ 2371659 h 2724615"/>
                <a:gd name="connsiteX243" fmla="*/ 4396872 w 5312409"/>
                <a:gd name="connsiteY243" fmla="*/ 2403400 h 2724615"/>
                <a:gd name="connsiteX244" fmla="*/ 4484733 w 5312409"/>
                <a:gd name="connsiteY244" fmla="*/ 2403400 h 2724615"/>
                <a:gd name="connsiteX245" fmla="*/ 4484733 w 5312409"/>
                <a:gd name="connsiteY245" fmla="*/ 2435141 h 2724615"/>
                <a:gd name="connsiteX246" fmla="*/ 4514020 w 5312409"/>
                <a:gd name="connsiteY246" fmla="*/ 2435141 h 2724615"/>
                <a:gd name="connsiteX247" fmla="*/ 4514020 w 5312409"/>
                <a:gd name="connsiteY247" fmla="*/ 2499891 h 2724615"/>
                <a:gd name="connsiteX248" fmla="*/ 4568774 w 5312409"/>
                <a:gd name="connsiteY248" fmla="*/ 2499891 h 2724615"/>
                <a:gd name="connsiteX249" fmla="*/ 4568774 w 5312409"/>
                <a:gd name="connsiteY249" fmla="*/ 2532902 h 2724615"/>
                <a:gd name="connsiteX250" fmla="*/ 4581508 w 5312409"/>
                <a:gd name="connsiteY250" fmla="*/ 2532902 h 2724615"/>
                <a:gd name="connsiteX251" fmla="*/ 4585328 w 5312409"/>
                <a:gd name="connsiteY251" fmla="*/ 2532902 h 2724615"/>
                <a:gd name="connsiteX252" fmla="*/ 4619708 w 5312409"/>
                <a:gd name="connsiteY252" fmla="*/ 2532902 h 2724615"/>
                <a:gd name="connsiteX253" fmla="*/ 4619708 w 5312409"/>
                <a:gd name="connsiteY253" fmla="*/ 2569721 h 2724615"/>
                <a:gd name="connsiteX254" fmla="*/ 4716483 w 5312409"/>
                <a:gd name="connsiteY254" fmla="*/ 2569721 h 2724615"/>
                <a:gd name="connsiteX255" fmla="*/ 4716483 w 5312409"/>
                <a:gd name="connsiteY255" fmla="*/ 2606540 h 2724615"/>
                <a:gd name="connsiteX256" fmla="*/ 4917672 w 5312409"/>
                <a:gd name="connsiteY256" fmla="*/ 2606540 h 2724615"/>
                <a:gd name="connsiteX257" fmla="*/ 4926585 w 5312409"/>
                <a:gd name="connsiteY257" fmla="*/ 2606540 h 2724615"/>
                <a:gd name="connsiteX258" fmla="*/ 4939319 w 5312409"/>
                <a:gd name="connsiteY258" fmla="*/ 2606540 h 2724615"/>
                <a:gd name="connsiteX259" fmla="*/ 4946958 w 5312409"/>
                <a:gd name="connsiteY259" fmla="*/ 2606540 h 2724615"/>
                <a:gd name="connsiteX260" fmla="*/ 4976246 w 5312409"/>
                <a:gd name="connsiteY260" fmla="*/ 2606540 h 2724615"/>
                <a:gd name="connsiteX261" fmla="*/ 5031000 w 5312409"/>
                <a:gd name="connsiteY261" fmla="*/ 2606540 h 2724615"/>
                <a:gd name="connsiteX262" fmla="*/ 5031000 w 5312409"/>
                <a:gd name="connsiteY262" fmla="*/ 2664943 h 2724615"/>
                <a:gd name="connsiteX263" fmla="*/ 5241102 w 5312409"/>
                <a:gd name="connsiteY263" fmla="*/ 2664943 h 2724615"/>
                <a:gd name="connsiteX264" fmla="*/ 5241102 w 5312409"/>
                <a:gd name="connsiteY264" fmla="*/ 2724615 h 2724615"/>
                <a:gd name="connsiteX265" fmla="*/ 5270389 w 5312409"/>
                <a:gd name="connsiteY265" fmla="*/ 2724615 h 2724615"/>
                <a:gd name="connsiteX266" fmla="*/ 5279302 w 5312409"/>
                <a:gd name="connsiteY266" fmla="*/ 2724615 h 2724615"/>
                <a:gd name="connsiteX267" fmla="*/ 5288216 w 5312409"/>
                <a:gd name="connsiteY267" fmla="*/ 2724615 h 2724615"/>
                <a:gd name="connsiteX268" fmla="*/ 5300950 w 5312409"/>
                <a:gd name="connsiteY268" fmla="*/ 2724615 h 2724615"/>
                <a:gd name="connsiteX269" fmla="*/ 5312410 w 5312409"/>
                <a:gd name="connsiteY269" fmla="*/ 2724615 h 2724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Lst>
              <a:rect l="l" t="t" r="r" b="b"/>
              <a:pathLst>
                <a:path w="5312409" h="2724615">
                  <a:moveTo>
                    <a:pt x="0" y="0"/>
                  </a:moveTo>
                  <a:lnTo>
                    <a:pt x="3820" y="0"/>
                  </a:lnTo>
                  <a:lnTo>
                    <a:pt x="38200" y="0"/>
                  </a:lnTo>
                  <a:lnTo>
                    <a:pt x="38200" y="17775"/>
                  </a:lnTo>
                  <a:lnTo>
                    <a:pt x="129882" y="17775"/>
                  </a:lnTo>
                  <a:lnTo>
                    <a:pt x="129882" y="35550"/>
                  </a:lnTo>
                  <a:lnTo>
                    <a:pt x="138795" y="35550"/>
                  </a:lnTo>
                  <a:lnTo>
                    <a:pt x="138795" y="53324"/>
                  </a:lnTo>
                  <a:lnTo>
                    <a:pt x="168082" y="53324"/>
                  </a:lnTo>
                  <a:lnTo>
                    <a:pt x="168082" y="71099"/>
                  </a:lnTo>
                  <a:lnTo>
                    <a:pt x="243210" y="71099"/>
                  </a:lnTo>
                  <a:lnTo>
                    <a:pt x="243210" y="88874"/>
                  </a:lnTo>
                  <a:lnTo>
                    <a:pt x="248303" y="88874"/>
                  </a:lnTo>
                  <a:lnTo>
                    <a:pt x="248303" y="106648"/>
                  </a:lnTo>
                  <a:lnTo>
                    <a:pt x="268677" y="106648"/>
                  </a:lnTo>
                  <a:lnTo>
                    <a:pt x="268677" y="125693"/>
                  </a:lnTo>
                  <a:lnTo>
                    <a:pt x="352718" y="125693"/>
                  </a:lnTo>
                  <a:lnTo>
                    <a:pt x="352718" y="143468"/>
                  </a:lnTo>
                  <a:lnTo>
                    <a:pt x="394738" y="143468"/>
                  </a:lnTo>
                  <a:lnTo>
                    <a:pt x="394738" y="161242"/>
                  </a:lnTo>
                  <a:lnTo>
                    <a:pt x="478779" y="161242"/>
                  </a:lnTo>
                  <a:lnTo>
                    <a:pt x="478779" y="179017"/>
                  </a:lnTo>
                  <a:lnTo>
                    <a:pt x="482599" y="179017"/>
                  </a:lnTo>
                  <a:lnTo>
                    <a:pt x="482599" y="196792"/>
                  </a:lnTo>
                  <a:lnTo>
                    <a:pt x="495333" y="196792"/>
                  </a:lnTo>
                  <a:lnTo>
                    <a:pt x="495333" y="214567"/>
                  </a:lnTo>
                  <a:lnTo>
                    <a:pt x="513159" y="214567"/>
                  </a:lnTo>
                  <a:lnTo>
                    <a:pt x="513159" y="232341"/>
                  </a:lnTo>
                  <a:lnTo>
                    <a:pt x="567913" y="232341"/>
                  </a:lnTo>
                  <a:lnTo>
                    <a:pt x="567913" y="250116"/>
                  </a:lnTo>
                  <a:lnTo>
                    <a:pt x="663415" y="250116"/>
                  </a:lnTo>
                  <a:lnTo>
                    <a:pt x="663415" y="267891"/>
                  </a:lnTo>
                  <a:lnTo>
                    <a:pt x="688882" y="267891"/>
                  </a:lnTo>
                  <a:lnTo>
                    <a:pt x="688882" y="286935"/>
                  </a:lnTo>
                  <a:lnTo>
                    <a:pt x="693975" y="286935"/>
                  </a:lnTo>
                  <a:lnTo>
                    <a:pt x="693975" y="304710"/>
                  </a:lnTo>
                  <a:lnTo>
                    <a:pt x="697795" y="304710"/>
                  </a:lnTo>
                  <a:lnTo>
                    <a:pt x="697795" y="322485"/>
                  </a:lnTo>
                  <a:lnTo>
                    <a:pt x="701615" y="322485"/>
                  </a:lnTo>
                  <a:lnTo>
                    <a:pt x="701615" y="340259"/>
                  </a:lnTo>
                  <a:lnTo>
                    <a:pt x="705435" y="340259"/>
                  </a:lnTo>
                  <a:lnTo>
                    <a:pt x="705435" y="358034"/>
                  </a:lnTo>
                  <a:lnTo>
                    <a:pt x="710528" y="358034"/>
                  </a:lnTo>
                  <a:lnTo>
                    <a:pt x="710528" y="375809"/>
                  </a:lnTo>
                  <a:lnTo>
                    <a:pt x="886251" y="375809"/>
                  </a:lnTo>
                  <a:lnTo>
                    <a:pt x="886251" y="393584"/>
                  </a:lnTo>
                  <a:lnTo>
                    <a:pt x="933364" y="393584"/>
                  </a:lnTo>
                  <a:lnTo>
                    <a:pt x="933364" y="411359"/>
                  </a:lnTo>
                  <a:lnTo>
                    <a:pt x="937184" y="411359"/>
                  </a:lnTo>
                  <a:lnTo>
                    <a:pt x="937184" y="429133"/>
                  </a:lnTo>
                  <a:lnTo>
                    <a:pt x="949918" y="429133"/>
                  </a:lnTo>
                  <a:lnTo>
                    <a:pt x="949918" y="448178"/>
                  </a:lnTo>
                  <a:lnTo>
                    <a:pt x="995758" y="448178"/>
                  </a:lnTo>
                  <a:lnTo>
                    <a:pt x="995758" y="465952"/>
                  </a:lnTo>
                  <a:lnTo>
                    <a:pt x="1008492" y="465952"/>
                  </a:lnTo>
                  <a:lnTo>
                    <a:pt x="1008492" y="483727"/>
                  </a:lnTo>
                  <a:lnTo>
                    <a:pt x="1021225" y="483727"/>
                  </a:lnTo>
                  <a:lnTo>
                    <a:pt x="1021225" y="501502"/>
                  </a:lnTo>
                  <a:lnTo>
                    <a:pt x="1075979" y="501502"/>
                  </a:lnTo>
                  <a:lnTo>
                    <a:pt x="1101446" y="501502"/>
                  </a:lnTo>
                  <a:lnTo>
                    <a:pt x="1101446" y="519277"/>
                  </a:lnTo>
                  <a:lnTo>
                    <a:pt x="1168934" y="519277"/>
                  </a:lnTo>
                  <a:lnTo>
                    <a:pt x="1168934" y="537051"/>
                  </a:lnTo>
                  <a:lnTo>
                    <a:pt x="1181667" y="537051"/>
                  </a:lnTo>
                  <a:lnTo>
                    <a:pt x="1181667" y="556096"/>
                  </a:lnTo>
                  <a:lnTo>
                    <a:pt x="1189307" y="556096"/>
                  </a:lnTo>
                  <a:lnTo>
                    <a:pt x="1189307" y="573870"/>
                  </a:lnTo>
                  <a:lnTo>
                    <a:pt x="1198221" y="573870"/>
                  </a:lnTo>
                  <a:lnTo>
                    <a:pt x="1264435" y="573870"/>
                  </a:lnTo>
                  <a:lnTo>
                    <a:pt x="1264435" y="591645"/>
                  </a:lnTo>
                  <a:lnTo>
                    <a:pt x="1298815" y="591645"/>
                  </a:lnTo>
                  <a:lnTo>
                    <a:pt x="1298815" y="610690"/>
                  </a:lnTo>
                  <a:lnTo>
                    <a:pt x="1337016" y="610690"/>
                  </a:lnTo>
                  <a:lnTo>
                    <a:pt x="1337016" y="628464"/>
                  </a:lnTo>
                  <a:lnTo>
                    <a:pt x="1412143" y="628464"/>
                  </a:lnTo>
                  <a:lnTo>
                    <a:pt x="1412143" y="646239"/>
                  </a:lnTo>
                  <a:lnTo>
                    <a:pt x="1415963" y="646239"/>
                  </a:lnTo>
                  <a:lnTo>
                    <a:pt x="1415963" y="665283"/>
                  </a:lnTo>
                  <a:lnTo>
                    <a:pt x="1421057" y="665283"/>
                  </a:lnTo>
                  <a:lnTo>
                    <a:pt x="1421057" y="684328"/>
                  </a:lnTo>
                  <a:lnTo>
                    <a:pt x="1428697" y="684328"/>
                  </a:lnTo>
                  <a:lnTo>
                    <a:pt x="1428697" y="702103"/>
                  </a:lnTo>
                  <a:lnTo>
                    <a:pt x="1437610" y="702103"/>
                  </a:lnTo>
                  <a:lnTo>
                    <a:pt x="1437610" y="721147"/>
                  </a:lnTo>
                  <a:lnTo>
                    <a:pt x="1521651" y="721147"/>
                  </a:lnTo>
                  <a:lnTo>
                    <a:pt x="1521651" y="757966"/>
                  </a:lnTo>
                  <a:lnTo>
                    <a:pt x="1626066" y="757966"/>
                  </a:lnTo>
                  <a:lnTo>
                    <a:pt x="1631159" y="757966"/>
                  </a:lnTo>
                  <a:lnTo>
                    <a:pt x="1631159" y="794785"/>
                  </a:lnTo>
                  <a:lnTo>
                    <a:pt x="1634979" y="794785"/>
                  </a:lnTo>
                  <a:lnTo>
                    <a:pt x="1634979" y="813830"/>
                  </a:lnTo>
                  <a:lnTo>
                    <a:pt x="1647713" y="813830"/>
                  </a:lnTo>
                  <a:lnTo>
                    <a:pt x="1647713" y="850649"/>
                  </a:lnTo>
                  <a:lnTo>
                    <a:pt x="1655353" y="850649"/>
                  </a:lnTo>
                  <a:lnTo>
                    <a:pt x="1655353" y="869693"/>
                  </a:lnTo>
                  <a:lnTo>
                    <a:pt x="1660446" y="869693"/>
                  </a:lnTo>
                  <a:lnTo>
                    <a:pt x="1664266" y="869693"/>
                  </a:lnTo>
                  <a:lnTo>
                    <a:pt x="1664266" y="887468"/>
                  </a:lnTo>
                  <a:lnTo>
                    <a:pt x="1685913" y="887468"/>
                  </a:lnTo>
                  <a:lnTo>
                    <a:pt x="1685913" y="906512"/>
                  </a:lnTo>
                  <a:lnTo>
                    <a:pt x="1761041" y="906512"/>
                  </a:lnTo>
                  <a:lnTo>
                    <a:pt x="1761041" y="925557"/>
                  </a:lnTo>
                  <a:lnTo>
                    <a:pt x="1782688" y="925557"/>
                  </a:lnTo>
                  <a:lnTo>
                    <a:pt x="1782688" y="944601"/>
                  </a:lnTo>
                  <a:lnTo>
                    <a:pt x="1803061" y="944601"/>
                  </a:lnTo>
                  <a:lnTo>
                    <a:pt x="1803061" y="962376"/>
                  </a:lnTo>
                  <a:lnTo>
                    <a:pt x="1883282" y="962376"/>
                  </a:lnTo>
                  <a:lnTo>
                    <a:pt x="1883282" y="981420"/>
                  </a:lnTo>
                  <a:lnTo>
                    <a:pt x="1887102" y="981420"/>
                  </a:lnTo>
                  <a:lnTo>
                    <a:pt x="1887102" y="1000464"/>
                  </a:lnTo>
                  <a:lnTo>
                    <a:pt x="1896016" y="1000464"/>
                  </a:lnTo>
                  <a:lnTo>
                    <a:pt x="1896016" y="1019509"/>
                  </a:lnTo>
                  <a:lnTo>
                    <a:pt x="1958410" y="1019509"/>
                  </a:lnTo>
                  <a:lnTo>
                    <a:pt x="1958410" y="1038553"/>
                  </a:lnTo>
                  <a:lnTo>
                    <a:pt x="2067918" y="1038553"/>
                  </a:lnTo>
                  <a:lnTo>
                    <a:pt x="2067918" y="1056328"/>
                  </a:lnTo>
                  <a:lnTo>
                    <a:pt x="2084471" y="1056328"/>
                  </a:lnTo>
                  <a:lnTo>
                    <a:pt x="2084471" y="1075372"/>
                  </a:lnTo>
                  <a:lnTo>
                    <a:pt x="2097205" y="1075372"/>
                  </a:lnTo>
                  <a:lnTo>
                    <a:pt x="2097205" y="1094417"/>
                  </a:lnTo>
                  <a:lnTo>
                    <a:pt x="2109938" y="1094417"/>
                  </a:lnTo>
                  <a:lnTo>
                    <a:pt x="2109938" y="1113461"/>
                  </a:lnTo>
                  <a:lnTo>
                    <a:pt x="2113758" y="1113461"/>
                  </a:lnTo>
                  <a:lnTo>
                    <a:pt x="2113758" y="1131236"/>
                  </a:lnTo>
                  <a:lnTo>
                    <a:pt x="2122672" y="1131236"/>
                  </a:lnTo>
                  <a:lnTo>
                    <a:pt x="2122672" y="1150280"/>
                  </a:lnTo>
                  <a:lnTo>
                    <a:pt x="2177426" y="1150280"/>
                  </a:lnTo>
                  <a:lnTo>
                    <a:pt x="2177426" y="1169325"/>
                  </a:lnTo>
                  <a:lnTo>
                    <a:pt x="2185066" y="1169325"/>
                  </a:lnTo>
                  <a:lnTo>
                    <a:pt x="2185066" y="1188369"/>
                  </a:lnTo>
                  <a:lnTo>
                    <a:pt x="2190159" y="1188369"/>
                  </a:lnTo>
                  <a:lnTo>
                    <a:pt x="2190159" y="1206144"/>
                  </a:lnTo>
                  <a:lnTo>
                    <a:pt x="2236000" y="1206144"/>
                  </a:lnTo>
                  <a:lnTo>
                    <a:pt x="2236000" y="1225188"/>
                  </a:lnTo>
                  <a:lnTo>
                    <a:pt x="2244913" y="1225188"/>
                  </a:lnTo>
                  <a:lnTo>
                    <a:pt x="2244913" y="1244232"/>
                  </a:lnTo>
                  <a:lnTo>
                    <a:pt x="2311127" y="1244232"/>
                  </a:lnTo>
                  <a:lnTo>
                    <a:pt x="2311127" y="1263277"/>
                  </a:lnTo>
                  <a:lnTo>
                    <a:pt x="2328954" y="1263277"/>
                  </a:lnTo>
                  <a:lnTo>
                    <a:pt x="2332774" y="1263277"/>
                  </a:lnTo>
                  <a:lnTo>
                    <a:pt x="2353148" y="1263277"/>
                  </a:lnTo>
                  <a:lnTo>
                    <a:pt x="2353148" y="1301366"/>
                  </a:lnTo>
                  <a:lnTo>
                    <a:pt x="2365881" y="1301366"/>
                  </a:lnTo>
                  <a:lnTo>
                    <a:pt x="2365881" y="1339454"/>
                  </a:lnTo>
                  <a:lnTo>
                    <a:pt x="2442282" y="1339454"/>
                  </a:lnTo>
                  <a:lnTo>
                    <a:pt x="2442282" y="1358499"/>
                  </a:lnTo>
                  <a:lnTo>
                    <a:pt x="2497036" y="1358499"/>
                  </a:lnTo>
                  <a:lnTo>
                    <a:pt x="2497036" y="1378813"/>
                  </a:lnTo>
                  <a:lnTo>
                    <a:pt x="2542877" y="1378813"/>
                  </a:lnTo>
                  <a:lnTo>
                    <a:pt x="2542877" y="1397857"/>
                  </a:lnTo>
                  <a:lnTo>
                    <a:pt x="2568344" y="1397857"/>
                  </a:lnTo>
                  <a:lnTo>
                    <a:pt x="2568344" y="1416901"/>
                  </a:lnTo>
                  <a:lnTo>
                    <a:pt x="2597631" y="1416901"/>
                  </a:lnTo>
                  <a:lnTo>
                    <a:pt x="2597631" y="1435946"/>
                  </a:lnTo>
                  <a:lnTo>
                    <a:pt x="2652385" y="1435946"/>
                  </a:lnTo>
                  <a:lnTo>
                    <a:pt x="2652385" y="1456260"/>
                  </a:lnTo>
                  <a:lnTo>
                    <a:pt x="2698225" y="1456260"/>
                  </a:lnTo>
                  <a:lnTo>
                    <a:pt x="2698225" y="1475304"/>
                  </a:lnTo>
                  <a:lnTo>
                    <a:pt x="2778446" y="1475304"/>
                  </a:lnTo>
                  <a:lnTo>
                    <a:pt x="2807733" y="1475304"/>
                  </a:lnTo>
                  <a:lnTo>
                    <a:pt x="2811553" y="1475304"/>
                  </a:lnTo>
                  <a:lnTo>
                    <a:pt x="2811553" y="1495618"/>
                  </a:lnTo>
                  <a:lnTo>
                    <a:pt x="2816647" y="1495618"/>
                  </a:lnTo>
                  <a:lnTo>
                    <a:pt x="2816647" y="1536246"/>
                  </a:lnTo>
                  <a:lnTo>
                    <a:pt x="2824287" y="1536246"/>
                  </a:lnTo>
                  <a:lnTo>
                    <a:pt x="2828107" y="1536246"/>
                  </a:lnTo>
                  <a:lnTo>
                    <a:pt x="2833200" y="1536246"/>
                  </a:lnTo>
                  <a:lnTo>
                    <a:pt x="2837020" y="1536246"/>
                  </a:lnTo>
                  <a:lnTo>
                    <a:pt x="2837020" y="1557830"/>
                  </a:lnTo>
                  <a:lnTo>
                    <a:pt x="2908328" y="1557830"/>
                  </a:lnTo>
                  <a:lnTo>
                    <a:pt x="2908328" y="1578144"/>
                  </a:lnTo>
                  <a:lnTo>
                    <a:pt x="3059856" y="1578144"/>
                  </a:lnTo>
                  <a:lnTo>
                    <a:pt x="3059856" y="1599727"/>
                  </a:lnTo>
                  <a:lnTo>
                    <a:pt x="3068770" y="1599727"/>
                  </a:lnTo>
                  <a:lnTo>
                    <a:pt x="3076410" y="1599727"/>
                  </a:lnTo>
                  <a:lnTo>
                    <a:pt x="3081503" y="1599727"/>
                  </a:lnTo>
                  <a:lnTo>
                    <a:pt x="3081503" y="1621311"/>
                  </a:lnTo>
                  <a:lnTo>
                    <a:pt x="3101877" y="1621311"/>
                  </a:lnTo>
                  <a:lnTo>
                    <a:pt x="3101877" y="1642895"/>
                  </a:lnTo>
                  <a:lnTo>
                    <a:pt x="3152811" y="1642895"/>
                  </a:lnTo>
                  <a:lnTo>
                    <a:pt x="3152811" y="1665748"/>
                  </a:lnTo>
                  <a:lnTo>
                    <a:pt x="3189738" y="1665748"/>
                  </a:lnTo>
                  <a:lnTo>
                    <a:pt x="3189738" y="1687331"/>
                  </a:lnTo>
                  <a:lnTo>
                    <a:pt x="3194831" y="1687331"/>
                  </a:lnTo>
                  <a:lnTo>
                    <a:pt x="3291605" y="1687331"/>
                  </a:lnTo>
                  <a:lnTo>
                    <a:pt x="3291605" y="1731768"/>
                  </a:lnTo>
                  <a:lnTo>
                    <a:pt x="3333626" y="1731768"/>
                  </a:lnTo>
                  <a:lnTo>
                    <a:pt x="3333626" y="1753352"/>
                  </a:lnTo>
                  <a:lnTo>
                    <a:pt x="3438041" y="1753352"/>
                  </a:lnTo>
                  <a:lnTo>
                    <a:pt x="3438041" y="1774936"/>
                  </a:lnTo>
                  <a:lnTo>
                    <a:pt x="3476241" y="1774936"/>
                  </a:lnTo>
                  <a:lnTo>
                    <a:pt x="3476241" y="1797789"/>
                  </a:lnTo>
                  <a:lnTo>
                    <a:pt x="3492795" y="1797789"/>
                  </a:lnTo>
                  <a:lnTo>
                    <a:pt x="3492795" y="1819373"/>
                  </a:lnTo>
                  <a:lnTo>
                    <a:pt x="3505528" y="1819373"/>
                  </a:lnTo>
                  <a:lnTo>
                    <a:pt x="3543729" y="1819373"/>
                  </a:lnTo>
                  <a:lnTo>
                    <a:pt x="3543729" y="1842226"/>
                  </a:lnTo>
                  <a:lnTo>
                    <a:pt x="3664697" y="1842226"/>
                  </a:lnTo>
                  <a:lnTo>
                    <a:pt x="3664697" y="1865079"/>
                  </a:lnTo>
                  <a:lnTo>
                    <a:pt x="3669790" y="1865079"/>
                  </a:lnTo>
                  <a:lnTo>
                    <a:pt x="3669790" y="1887932"/>
                  </a:lnTo>
                  <a:lnTo>
                    <a:pt x="3699077" y="1887932"/>
                  </a:lnTo>
                  <a:lnTo>
                    <a:pt x="3699077" y="1909516"/>
                  </a:lnTo>
                  <a:lnTo>
                    <a:pt x="3711810" y="1909516"/>
                  </a:lnTo>
                  <a:lnTo>
                    <a:pt x="3711810" y="1932369"/>
                  </a:lnTo>
                  <a:lnTo>
                    <a:pt x="3737277" y="1932369"/>
                  </a:lnTo>
                  <a:lnTo>
                    <a:pt x="3737277" y="1955222"/>
                  </a:lnTo>
                  <a:lnTo>
                    <a:pt x="3748738" y="1955222"/>
                  </a:lnTo>
                  <a:lnTo>
                    <a:pt x="3748738" y="1978076"/>
                  </a:lnTo>
                  <a:lnTo>
                    <a:pt x="3774205" y="1978076"/>
                  </a:lnTo>
                  <a:lnTo>
                    <a:pt x="3816225" y="1978076"/>
                  </a:lnTo>
                  <a:lnTo>
                    <a:pt x="3816225" y="2000929"/>
                  </a:lnTo>
                  <a:lnTo>
                    <a:pt x="3874799" y="2000929"/>
                  </a:lnTo>
                  <a:lnTo>
                    <a:pt x="3879893" y="2000929"/>
                  </a:lnTo>
                  <a:lnTo>
                    <a:pt x="3883712" y="2000929"/>
                  </a:lnTo>
                  <a:lnTo>
                    <a:pt x="3896446" y="2000929"/>
                  </a:lnTo>
                  <a:lnTo>
                    <a:pt x="3913000" y="2000929"/>
                  </a:lnTo>
                  <a:lnTo>
                    <a:pt x="3916820" y="2000929"/>
                  </a:lnTo>
                  <a:lnTo>
                    <a:pt x="3916820" y="2054253"/>
                  </a:lnTo>
                  <a:lnTo>
                    <a:pt x="3921913" y="2054253"/>
                  </a:lnTo>
                  <a:lnTo>
                    <a:pt x="3921913" y="2082185"/>
                  </a:lnTo>
                  <a:lnTo>
                    <a:pt x="4005954" y="2082185"/>
                  </a:lnTo>
                  <a:lnTo>
                    <a:pt x="4005954" y="2108847"/>
                  </a:lnTo>
                  <a:lnTo>
                    <a:pt x="4022508" y="2108847"/>
                  </a:lnTo>
                  <a:lnTo>
                    <a:pt x="4022508" y="2135509"/>
                  </a:lnTo>
                  <a:lnTo>
                    <a:pt x="4064528" y="2135509"/>
                  </a:lnTo>
                  <a:lnTo>
                    <a:pt x="4064528" y="2162171"/>
                  </a:lnTo>
                  <a:lnTo>
                    <a:pt x="4128195" y="2162171"/>
                  </a:lnTo>
                  <a:lnTo>
                    <a:pt x="4148569" y="2162171"/>
                  </a:lnTo>
                  <a:lnTo>
                    <a:pt x="4148569" y="2190103"/>
                  </a:lnTo>
                  <a:lnTo>
                    <a:pt x="4216057" y="2190103"/>
                  </a:lnTo>
                  <a:lnTo>
                    <a:pt x="4216057" y="2218035"/>
                  </a:lnTo>
                  <a:lnTo>
                    <a:pt x="4219877" y="2218035"/>
                  </a:lnTo>
                  <a:lnTo>
                    <a:pt x="4219877" y="2273898"/>
                  </a:lnTo>
                  <a:lnTo>
                    <a:pt x="4236430" y="2273898"/>
                  </a:lnTo>
                  <a:lnTo>
                    <a:pt x="4245344" y="2273898"/>
                  </a:lnTo>
                  <a:lnTo>
                    <a:pt x="4278451" y="2273898"/>
                  </a:lnTo>
                  <a:lnTo>
                    <a:pt x="4278451" y="2306909"/>
                  </a:lnTo>
                  <a:lnTo>
                    <a:pt x="4380318" y="2306909"/>
                  </a:lnTo>
                  <a:lnTo>
                    <a:pt x="4380318" y="2338649"/>
                  </a:lnTo>
                  <a:lnTo>
                    <a:pt x="4391779" y="2338649"/>
                  </a:lnTo>
                  <a:lnTo>
                    <a:pt x="4391779" y="2371659"/>
                  </a:lnTo>
                  <a:lnTo>
                    <a:pt x="4396872" y="2371659"/>
                  </a:lnTo>
                  <a:lnTo>
                    <a:pt x="4396872" y="2403400"/>
                  </a:lnTo>
                  <a:lnTo>
                    <a:pt x="4484733" y="2403400"/>
                  </a:lnTo>
                  <a:lnTo>
                    <a:pt x="4484733" y="2435141"/>
                  </a:lnTo>
                  <a:lnTo>
                    <a:pt x="4514020" y="2435141"/>
                  </a:lnTo>
                  <a:lnTo>
                    <a:pt x="4514020" y="2499891"/>
                  </a:lnTo>
                  <a:lnTo>
                    <a:pt x="4568774" y="2499891"/>
                  </a:lnTo>
                  <a:lnTo>
                    <a:pt x="4568774" y="2532902"/>
                  </a:lnTo>
                  <a:lnTo>
                    <a:pt x="4581508" y="2532902"/>
                  </a:lnTo>
                  <a:lnTo>
                    <a:pt x="4585328" y="2532902"/>
                  </a:lnTo>
                  <a:lnTo>
                    <a:pt x="4619708" y="2532902"/>
                  </a:lnTo>
                  <a:lnTo>
                    <a:pt x="4619708" y="2569721"/>
                  </a:lnTo>
                  <a:lnTo>
                    <a:pt x="4716483" y="2569721"/>
                  </a:lnTo>
                  <a:lnTo>
                    <a:pt x="4716483" y="2606540"/>
                  </a:lnTo>
                  <a:lnTo>
                    <a:pt x="4917672" y="2606540"/>
                  </a:lnTo>
                  <a:lnTo>
                    <a:pt x="4926585" y="2606540"/>
                  </a:lnTo>
                  <a:lnTo>
                    <a:pt x="4939319" y="2606540"/>
                  </a:lnTo>
                  <a:lnTo>
                    <a:pt x="4946958" y="2606540"/>
                  </a:lnTo>
                  <a:lnTo>
                    <a:pt x="4976246" y="2606540"/>
                  </a:lnTo>
                  <a:lnTo>
                    <a:pt x="5031000" y="2606540"/>
                  </a:lnTo>
                  <a:lnTo>
                    <a:pt x="5031000" y="2664943"/>
                  </a:lnTo>
                  <a:lnTo>
                    <a:pt x="5241102" y="2664943"/>
                  </a:lnTo>
                  <a:lnTo>
                    <a:pt x="5241102" y="2724615"/>
                  </a:lnTo>
                  <a:lnTo>
                    <a:pt x="5270389" y="2724615"/>
                  </a:lnTo>
                  <a:lnTo>
                    <a:pt x="5279302" y="2724615"/>
                  </a:lnTo>
                  <a:lnTo>
                    <a:pt x="5288216" y="2724615"/>
                  </a:lnTo>
                  <a:lnTo>
                    <a:pt x="5300950" y="2724615"/>
                  </a:lnTo>
                  <a:lnTo>
                    <a:pt x="5312410" y="2724615"/>
                  </a:lnTo>
                </a:path>
              </a:pathLst>
            </a:custGeom>
            <a:noFill/>
            <a:ln w="25400" cap="flat">
              <a:solidFill>
                <a:srgbClr val="54198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grpSp>
      <p:sp>
        <p:nvSpPr>
          <p:cNvPr id="2525" name="TextBox 2524">
            <a:extLst>
              <a:ext uri="{FF2B5EF4-FFF2-40B4-BE49-F238E27FC236}">
                <a16:creationId xmlns:a16="http://schemas.microsoft.com/office/drawing/2014/main" id="{A9059F7E-429D-7CB9-4578-BF558EAEA313}"/>
              </a:ext>
            </a:extLst>
          </p:cNvPr>
          <p:cNvSpPr txBox="1"/>
          <p:nvPr/>
        </p:nvSpPr>
        <p:spPr>
          <a:xfrm>
            <a:off x="1193035" y="4051310"/>
            <a:ext cx="4626094"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a:rPr>
              <a:t>Months</a:t>
            </a:r>
            <a:endParaRPr kumimoji="0" lang="en-US" sz="1400" b="1"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a:endParaRPr>
          </a:p>
        </p:txBody>
      </p:sp>
      <p:sp>
        <p:nvSpPr>
          <p:cNvPr id="2526" name="TextBox 2525">
            <a:extLst>
              <a:ext uri="{FF2B5EF4-FFF2-40B4-BE49-F238E27FC236}">
                <a16:creationId xmlns:a16="http://schemas.microsoft.com/office/drawing/2014/main" id="{0FDBA19A-25E1-AB4C-DCF5-F9ACB449E6F2}"/>
              </a:ext>
            </a:extLst>
          </p:cNvPr>
          <p:cNvSpPr txBox="1"/>
          <p:nvPr/>
        </p:nvSpPr>
        <p:spPr>
          <a:xfrm>
            <a:off x="3428545" y="2545666"/>
            <a:ext cx="594426" cy="307777"/>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300"/>
              </a:spcBef>
              <a:spcAft>
                <a:spcPts val="0"/>
              </a:spcAft>
              <a:buClrTx/>
              <a:buSzTx/>
              <a:buFont typeface="Arial" panose="020B0604020202020204" pitchFamily="34" charset="0"/>
              <a:buNone/>
              <a:tabLst/>
              <a:defRPr/>
            </a:pPr>
            <a:r>
              <a:rPr kumimoji="0" lang="en-US" sz="1400" b="1" i="0" u="none" strike="noStrike" kern="1200" cap="none" spc="0" normalizeH="0" baseline="0" noProof="0">
                <a:ln>
                  <a:noFill/>
                </a:ln>
                <a:solidFill>
                  <a:srgbClr val="69D0FF">
                    <a:lumMod val="50000"/>
                  </a:srgbClr>
                </a:solidFill>
                <a:effectLst/>
                <a:uLnTx/>
                <a:uFillTx/>
                <a:latin typeface="Arial" panose="020B0604020202020204" pitchFamily="34" charset="0"/>
                <a:cs typeface="Arial" panose="020B0604020202020204" pitchFamily="34" charset="0"/>
                <a:sym typeface="Arial"/>
              </a:rPr>
              <a:t>51%</a:t>
            </a:r>
          </a:p>
        </p:txBody>
      </p:sp>
      <p:sp>
        <p:nvSpPr>
          <p:cNvPr id="2527" name="TextBox 2526">
            <a:extLst>
              <a:ext uri="{FF2B5EF4-FFF2-40B4-BE49-F238E27FC236}">
                <a16:creationId xmlns:a16="http://schemas.microsoft.com/office/drawing/2014/main" id="{7A28DB4C-D8C3-86A9-DEF0-7328E9BFB74D}"/>
              </a:ext>
            </a:extLst>
          </p:cNvPr>
          <p:cNvSpPr txBox="1"/>
          <p:nvPr/>
        </p:nvSpPr>
        <p:spPr>
          <a:xfrm>
            <a:off x="3446597" y="3073107"/>
            <a:ext cx="594426" cy="307777"/>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300"/>
              </a:spcBef>
              <a:spcAft>
                <a:spcPts val="0"/>
              </a:spcAft>
              <a:buClrTx/>
              <a:buSzTx/>
              <a:buFont typeface="Arial" panose="020B0604020202020204" pitchFamily="34" charset="0"/>
              <a:buNone/>
              <a:tabLst/>
              <a:defRPr/>
            </a:pPr>
            <a:r>
              <a:rPr kumimoji="0" lang="en-US" sz="1400" b="1" i="0" u="none" strike="noStrike" kern="1200" cap="none" spc="0" normalizeH="0" baseline="0" noProof="0">
                <a:ln>
                  <a:noFill/>
                </a:ln>
                <a:solidFill>
                  <a:srgbClr val="541980"/>
                </a:solidFill>
                <a:effectLst/>
                <a:uLnTx/>
                <a:uFillTx/>
                <a:latin typeface="Arial" panose="020B0604020202020204" pitchFamily="34" charset="0"/>
                <a:cs typeface="Arial" panose="020B0604020202020204" pitchFamily="34" charset="0"/>
                <a:sym typeface="Arial"/>
              </a:rPr>
              <a:t>48%</a:t>
            </a:r>
          </a:p>
        </p:txBody>
      </p:sp>
      <p:cxnSp>
        <p:nvCxnSpPr>
          <p:cNvPr id="2545" name="Straight Connector 2544">
            <a:extLst>
              <a:ext uri="{FF2B5EF4-FFF2-40B4-BE49-F238E27FC236}">
                <a16:creationId xmlns:a16="http://schemas.microsoft.com/office/drawing/2014/main" id="{41F6FAC3-0281-3779-0868-FAC6FA57A574}"/>
              </a:ext>
            </a:extLst>
          </p:cNvPr>
          <p:cNvCxnSpPr>
            <a:cxnSpLocks/>
          </p:cNvCxnSpPr>
          <p:nvPr/>
        </p:nvCxnSpPr>
        <p:spPr>
          <a:xfrm flipH="1">
            <a:off x="1194767" y="2862968"/>
            <a:ext cx="4640767" cy="0"/>
          </a:xfrm>
          <a:prstGeom prst="line">
            <a:avLst/>
          </a:prstGeom>
          <a:noFill/>
          <a:ln w="9525" cap="flat" cmpd="sng" algn="ctr">
            <a:solidFill>
              <a:srgbClr val="564C47"/>
            </a:solidFill>
            <a:prstDash val="sysDash"/>
            <a:miter lim="800000"/>
          </a:ln>
          <a:effectLst/>
        </p:spPr>
      </p:cxnSp>
      <p:cxnSp>
        <p:nvCxnSpPr>
          <p:cNvPr id="2546" name="Straight Connector 2545">
            <a:extLst>
              <a:ext uri="{FF2B5EF4-FFF2-40B4-BE49-F238E27FC236}">
                <a16:creationId xmlns:a16="http://schemas.microsoft.com/office/drawing/2014/main" id="{4E77F204-1C61-639F-90AA-80C547430DD3}"/>
              </a:ext>
            </a:extLst>
          </p:cNvPr>
          <p:cNvCxnSpPr>
            <a:cxnSpLocks/>
          </p:cNvCxnSpPr>
          <p:nvPr/>
        </p:nvCxnSpPr>
        <p:spPr>
          <a:xfrm flipV="1">
            <a:off x="3507876" y="2601816"/>
            <a:ext cx="0" cy="1289045"/>
          </a:xfrm>
          <a:prstGeom prst="line">
            <a:avLst/>
          </a:prstGeom>
          <a:noFill/>
          <a:ln w="12700" cap="rnd" cmpd="sng" algn="ctr">
            <a:solidFill>
              <a:srgbClr val="000000"/>
            </a:solidFill>
            <a:prstDash val="dash"/>
            <a:miter lim="800000"/>
          </a:ln>
          <a:effectLst/>
        </p:spPr>
      </p:cxnSp>
      <p:cxnSp>
        <p:nvCxnSpPr>
          <p:cNvPr id="2547" name="Straight Connector 2546">
            <a:extLst>
              <a:ext uri="{FF2B5EF4-FFF2-40B4-BE49-F238E27FC236}">
                <a16:creationId xmlns:a16="http://schemas.microsoft.com/office/drawing/2014/main" id="{0A768177-61BF-620B-ABE5-F0D61F7EEC4B}"/>
              </a:ext>
            </a:extLst>
          </p:cNvPr>
          <p:cNvCxnSpPr>
            <a:cxnSpLocks/>
          </p:cNvCxnSpPr>
          <p:nvPr/>
        </p:nvCxnSpPr>
        <p:spPr>
          <a:xfrm flipV="1">
            <a:off x="4660619" y="2987579"/>
            <a:ext cx="0" cy="903282"/>
          </a:xfrm>
          <a:prstGeom prst="line">
            <a:avLst/>
          </a:prstGeom>
          <a:noFill/>
          <a:ln w="12700" cap="rnd" cmpd="sng" algn="ctr">
            <a:solidFill>
              <a:srgbClr val="000000"/>
            </a:solidFill>
            <a:prstDash val="dash"/>
            <a:miter lim="800000"/>
          </a:ln>
          <a:effectLst/>
        </p:spPr>
      </p:cxnSp>
      <p:sp>
        <p:nvSpPr>
          <p:cNvPr id="2551" name="TextBox 2550">
            <a:extLst>
              <a:ext uri="{FF2B5EF4-FFF2-40B4-BE49-F238E27FC236}">
                <a16:creationId xmlns:a16="http://schemas.microsoft.com/office/drawing/2014/main" id="{5A68F79A-3E17-6557-12BE-02B9833F9E5F}"/>
              </a:ext>
            </a:extLst>
          </p:cNvPr>
          <p:cNvSpPr txBox="1"/>
          <p:nvPr/>
        </p:nvSpPr>
        <p:spPr>
          <a:xfrm>
            <a:off x="1264895" y="3519646"/>
            <a:ext cx="1342778" cy="323165"/>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Median follow-up: 37.8 months</a:t>
            </a:r>
          </a:p>
        </p:txBody>
      </p:sp>
      <p:grpSp>
        <p:nvGrpSpPr>
          <p:cNvPr id="2552" name="Group 2551">
            <a:extLst>
              <a:ext uri="{FF2B5EF4-FFF2-40B4-BE49-F238E27FC236}">
                <a16:creationId xmlns:a16="http://schemas.microsoft.com/office/drawing/2014/main" id="{20899768-A692-068D-6A2D-CEAD8BB7B4DF}"/>
              </a:ext>
            </a:extLst>
          </p:cNvPr>
          <p:cNvGrpSpPr/>
          <p:nvPr/>
        </p:nvGrpSpPr>
        <p:grpSpPr>
          <a:xfrm>
            <a:off x="6175885" y="1656431"/>
            <a:ext cx="6726080" cy="3100788"/>
            <a:chOff x="1513046" y="1816174"/>
            <a:chExt cx="6726080" cy="3100788"/>
          </a:xfrm>
        </p:grpSpPr>
        <p:graphicFrame>
          <p:nvGraphicFramePr>
            <p:cNvPr id="2553" name="Chart 2552">
              <a:extLst>
                <a:ext uri="{FF2B5EF4-FFF2-40B4-BE49-F238E27FC236}">
                  <a16:creationId xmlns:a16="http://schemas.microsoft.com/office/drawing/2014/main" id="{D846BE6F-7F51-5404-9F62-F68F47E9B28D}"/>
                </a:ext>
              </a:extLst>
            </p:cNvPr>
            <p:cNvGraphicFramePr/>
            <p:nvPr/>
          </p:nvGraphicFramePr>
          <p:xfrm>
            <a:off x="1811249" y="1816174"/>
            <a:ext cx="6427877" cy="2679764"/>
          </p:xfrm>
          <a:graphic>
            <a:graphicData uri="http://schemas.openxmlformats.org/drawingml/2006/chart">
              <c:chart xmlns:c="http://schemas.openxmlformats.org/drawingml/2006/chart" xmlns:r="http://schemas.openxmlformats.org/officeDocument/2006/relationships" r:id="rId4"/>
            </a:graphicData>
          </a:graphic>
        </p:graphicFrame>
        <p:grpSp>
          <p:nvGrpSpPr>
            <p:cNvPr id="2554" name="Graphic 199">
              <a:extLst>
                <a:ext uri="{FF2B5EF4-FFF2-40B4-BE49-F238E27FC236}">
                  <a16:creationId xmlns:a16="http://schemas.microsoft.com/office/drawing/2014/main" id="{3CFC2822-E455-8EC8-BB67-7EBDA3A1D090}"/>
                </a:ext>
              </a:extLst>
            </p:cNvPr>
            <p:cNvGrpSpPr/>
            <p:nvPr/>
          </p:nvGrpSpPr>
          <p:grpSpPr>
            <a:xfrm>
              <a:off x="2319661" y="1954257"/>
              <a:ext cx="4347732" cy="1134716"/>
              <a:chOff x="1188625" y="866585"/>
              <a:chExt cx="5797996" cy="1725341"/>
            </a:xfrm>
            <a:noFill/>
          </p:grpSpPr>
          <p:sp>
            <p:nvSpPr>
              <p:cNvPr id="2659" name="Freeform 202">
                <a:extLst>
                  <a:ext uri="{FF2B5EF4-FFF2-40B4-BE49-F238E27FC236}">
                    <a16:creationId xmlns:a16="http://schemas.microsoft.com/office/drawing/2014/main" id="{9F84DFFC-0692-BE1E-10D1-5F9C676BB94B}"/>
                  </a:ext>
                </a:extLst>
              </p:cNvPr>
              <p:cNvSpPr/>
              <p:nvPr/>
            </p:nvSpPr>
            <p:spPr>
              <a:xfrm>
                <a:off x="1402890" y="866585"/>
                <a:ext cx="12830" cy="46111"/>
              </a:xfrm>
              <a:custGeom>
                <a:avLst/>
                <a:gdLst>
                  <a:gd name="connsiteX0" fmla="*/ 0 w 12830"/>
                  <a:gd name="connsiteY0" fmla="*/ 46112 h 46111"/>
                  <a:gd name="connsiteX1" fmla="*/ 0 w 12830"/>
                  <a:gd name="connsiteY1" fmla="*/ 0 h 46111"/>
                </a:gdLst>
                <a:ahLst/>
                <a:cxnLst>
                  <a:cxn ang="0">
                    <a:pos x="connsiteX0" y="connsiteY0"/>
                  </a:cxn>
                  <a:cxn ang="0">
                    <a:pos x="connsiteX1" y="connsiteY1"/>
                  </a:cxn>
                </a:cxnLst>
                <a:rect l="l" t="t" r="r" b="b"/>
                <a:pathLst>
                  <a:path w="12830" h="46111">
                    <a:moveTo>
                      <a:pt x="0" y="46112"/>
                    </a:moveTo>
                    <a:lnTo>
                      <a:pt x="0" y="0"/>
                    </a:lnTo>
                  </a:path>
                </a:pathLst>
              </a:custGeom>
              <a:ln w="15875" cap="flat">
                <a:solidFill>
                  <a:srgbClr val="69D0FF">
                    <a:lumMod val="5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660" name="Freeform 203">
                <a:extLst>
                  <a:ext uri="{FF2B5EF4-FFF2-40B4-BE49-F238E27FC236}">
                    <a16:creationId xmlns:a16="http://schemas.microsoft.com/office/drawing/2014/main" id="{BB0C0C61-3374-9229-F49B-7902DC953684}"/>
                  </a:ext>
                </a:extLst>
              </p:cNvPr>
              <p:cNvSpPr/>
              <p:nvPr/>
            </p:nvSpPr>
            <p:spPr>
              <a:xfrm>
                <a:off x="1402890" y="866585"/>
                <a:ext cx="12830" cy="46111"/>
              </a:xfrm>
              <a:custGeom>
                <a:avLst/>
                <a:gdLst>
                  <a:gd name="connsiteX0" fmla="*/ 0 w 12830"/>
                  <a:gd name="connsiteY0" fmla="*/ 46112 h 46111"/>
                  <a:gd name="connsiteX1" fmla="*/ 0 w 12830"/>
                  <a:gd name="connsiteY1" fmla="*/ 0 h 46111"/>
                </a:gdLst>
                <a:ahLst/>
                <a:cxnLst>
                  <a:cxn ang="0">
                    <a:pos x="connsiteX0" y="connsiteY0"/>
                  </a:cxn>
                  <a:cxn ang="0">
                    <a:pos x="connsiteX1" y="connsiteY1"/>
                  </a:cxn>
                </a:cxnLst>
                <a:rect l="l" t="t" r="r" b="b"/>
                <a:pathLst>
                  <a:path w="12830" h="46111">
                    <a:moveTo>
                      <a:pt x="0" y="46112"/>
                    </a:moveTo>
                    <a:lnTo>
                      <a:pt x="0" y="0"/>
                    </a:lnTo>
                  </a:path>
                </a:pathLst>
              </a:custGeom>
              <a:ln w="15875" cap="flat">
                <a:solidFill>
                  <a:srgbClr val="69D0FF">
                    <a:lumMod val="5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661" name="Freeform 204">
                <a:extLst>
                  <a:ext uri="{FF2B5EF4-FFF2-40B4-BE49-F238E27FC236}">
                    <a16:creationId xmlns:a16="http://schemas.microsoft.com/office/drawing/2014/main" id="{1574F4D5-B6B6-2B01-143A-301BAEBF7A25}"/>
                  </a:ext>
                </a:extLst>
              </p:cNvPr>
              <p:cNvSpPr/>
              <p:nvPr/>
            </p:nvSpPr>
            <p:spPr>
              <a:xfrm>
                <a:off x="1576099" y="866585"/>
                <a:ext cx="12830" cy="46111"/>
              </a:xfrm>
              <a:custGeom>
                <a:avLst/>
                <a:gdLst>
                  <a:gd name="connsiteX0" fmla="*/ 0 w 12830"/>
                  <a:gd name="connsiteY0" fmla="*/ 46112 h 46111"/>
                  <a:gd name="connsiteX1" fmla="*/ 0 w 12830"/>
                  <a:gd name="connsiteY1" fmla="*/ 0 h 46111"/>
                </a:gdLst>
                <a:ahLst/>
                <a:cxnLst>
                  <a:cxn ang="0">
                    <a:pos x="connsiteX0" y="connsiteY0"/>
                  </a:cxn>
                  <a:cxn ang="0">
                    <a:pos x="connsiteX1" y="connsiteY1"/>
                  </a:cxn>
                </a:cxnLst>
                <a:rect l="l" t="t" r="r" b="b"/>
                <a:pathLst>
                  <a:path w="12830" h="46111">
                    <a:moveTo>
                      <a:pt x="0" y="46112"/>
                    </a:moveTo>
                    <a:lnTo>
                      <a:pt x="0" y="0"/>
                    </a:lnTo>
                  </a:path>
                </a:pathLst>
              </a:custGeom>
              <a:ln w="15875" cap="flat">
                <a:solidFill>
                  <a:srgbClr val="69D0FF">
                    <a:lumMod val="5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662" name="Freeform 205">
                <a:extLst>
                  <a:ext uri="{FF2B5EF4-FFF2-40B4-BE49-F238E27FC236}">
                    <a16:creationId xmlns:a16="http://schemas.microsoft.com/office/drawing/2014/main" id="{9F9957C8-2995-FE87-FCD7-D90C763B950A}"/>
                  </a:ext>
                </a:extLst>
              </p:cNvPr>
              <p:cNvSpPr/>
              <p:nvPr/>
            </p:nvSpPr>
            <p:spPr>
              <a:xfrm>
                <a:off x="1663345" y="892203"/>
                <a:ext cx="12830" cy="46111"/>
              </a:xfrm>
              <a:custGeom>
                <a:avLst/>
                <a:gdLst>
                  <a:gd name="connsiteX0" fmla="*/ 0 w 12830"/>
                  <a:gd name="connsiteY0" fmla="*/ 46112 h 46111"/>
                  <a:gd name="connsiteX1" fmla="*/ 0 w 12830"/>
                  <a:gd name="connsiteY1" fmla="*/ 0 h 46111"/>
                </a:gdLst>
                <a:ahLst/>
                <a:cxnLst>
                  <a:cxn ang="0">
                    <a:pos x="connsiteX0" y="connsiteY0"/>
                  </a:cxn>
                  <a:cxn ang="0">
                    <a:pos x="connsiteX1" y="connsiteY1"/>
                  </a:cxn>
                </a:cxnLst>
                <a:rect l="l" t="t" r="r" b="b"/>
                <a:pathLst>
                  <a:path w="12830" h="46111">
                    <a:moveTo>
                      <a:pt x="0" y="46112"/>
                    </a:moveTo>
                    <a:lnTo>
                      <a:pt x="0" y="0"/>
                    </a:lnTo>
                  </a:path>
                </a:pathLst>
              </a:custGeom>
              <a:ln w="15875" cap="flat">
                <a:solidFill>
                  <a:srgbClr val="69D0FF">
                    <a:lumMod val="5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663" name="Freeform 206">
                <a:extLst>
                  <a:ext uri="{FF2B5EF4-FFF2-40B4-BE49-F238E27FC236}">
                    <a16:creationId xmlns:a16="http://schemas.microsoft.com/office/drawing/2014/main" id="{DB90C87E-D41A-8144-BAEB-3B05CC38ED6D}"/>
                  </a:ext>
                </a:extLst>
              </p:cNvPr>
              <p:cNvSpPr/>
              <p:nvPr/>
            </p:nvSpPr>
            <p:spPr>
              <a:xfrm>
                <a:off x="1680024" y="969055"/>
                <a:ext cx="12830" cy="46111"/>
              </a:xfrm>
              <a:custGeom>
                <a:avLst/>
                <a:gdLst>
                  <a:gd name="connsiteX0" fmla="*/ 0 w 12830"/>
                  <a:gd name="connsiteY0" fmla="*/ 46112 h 46111"/>
                  <a:gd name="connsiteX1" fmla="*/ 0 w 12830"/>
                  <a:gd name="connsiteY1" fmla="*/ 0 h 46111"/>
                </a:gdLst>
                <a:ahLst/>
                <a:cxnLst>
                  <a:cxn ang="0">
                    <a:pos x="connsiteX0" y="connsiteY0"/>
                  </a:cxn>
                  <a:cxn ang="0">
                    <a:pos x="connsiteX1" y="connsiteY1"/>
                  </a:cxn>
                </a:cxnLst>
                <a:rect l="l" t="t" r="r" b="b"/>
                <a:pathLst>
                  <a:path w="12830" h="46111">
                    <a:moveTo>
                      <a:pt x="0" y="46112"/>
                    </a:moveTo>
                    <a:lnTo>
                      <a:pt x="0" y="0"/>
                    </a:lnTo>
                  </a:path>
                </a:pathLst>
              </a:custGeom>
              <a:ln w="15875" cap="flat">
                <a:solidFill>
                  <a:srgbClr val="69D0FF">
                    <a:lumMod val="5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664" name="Freeform 207">
                <a:extLst>
                  <a:ext uri="{FF2B5EF4-FFF2-40B4-BE49-F238E27FC236}">
                    <a16:creationId xmlns:a16="http://schemas.microsoft.com/office/drawing/2014/main" id="{6B71662E-13BA-A420-C756-58041309A921}"/>
                  </a:ext>
                </a:extLst>
              </p:cNvPr>
              <p:cNvSpPr/>
              <p:nvPr/>
            </p:nvSpPr>
            <p:spPr>
              <a:xfrm>
                <a:off x="1686439" y="969055"/>
                <a:ext cx="12830" cy="46111"/>
              </a:xfrm>
              <a:custGeom>
                <a:avLst/>
                <a:gdLst>
                  <a:gd name="connsiteX0" fmla="*/ 0 w 12830"/>
                  <a:gd name="connsiteY0" fmla="*/ 46112 h 46111"/>
                  <a:gd name="connsiteX1" fmla="*/ 0 w 12830"/>
                  <a:gd name="connsiteY1" fmla="*/ 0 h 46111"/>
                </a:gdLst>
                <a:ahLst/>
                <a:cxnLst>
                  <a:cxn ang="0">
                    <a:pos x="connsiteX0" y="connsiteY0"/>
                  </a:cxn>
                  <a:cxn ang="0">
                    <a:pos x="connsiteX1" y="connsiteY1"/>
                  </a:cxn>
                </a:cxnLst>
                <a:rect l="l" t="t" r="r" b="b"/>
                <a:pathLst>
                  <a:path w="12830" h="46111">
                    <a:moveTo>
                      <a:pt x="0" y="46112"/>
                    </a:moveTo>
                    <a:lnTo>
                      <a:pt x="0" y="0"/>
                    </a:lnTo>
                  </a:path>
                </a:pathLst>
              </a:custGeom>
              <a:ln w="15875" cap="flat">
                <a:solidFill>
                  <a:srgbClr val="69D0FF">
                    <a:lumMod val="5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665" name="Freeform 208">
                <a:extLst>
                  <a:ext uri="{FF2B5EF4-FFF2-40B4-BE49-F238E27FC236}">
                    <a16:creationId xmlns:a16="http://schemas.microsoft.com/office/drawing/2014/main" id="{E16749F8-A5B8-AE9E-786C-94363D426CB6}"/>
                  </a:ext>
                </a:extLst>
              </p:cNvPr>
              <p:cNvSpPr/>
              <p:nvPr/>
            </p:nvSpPr>
            <p:spPr>
              <a:xfrm>
                <a:off x="1864780" y="1020291"/>
                <a:ext cx="12830" cy="46111"/>
              </a:xfrm>
              <a:custGeom>
                <a:avLst/>
                <a:gdLst>
                  <a:gd name="connsiteX0" fmla="*/ 0 w 12830"/>
                  <a:gd name="connsiteY0" fmla="*/ 46112 h 46111"/>
                  <a:gd name="connsiteX1" fmla="*/ 0 w 12830"/>
                  <a:gd name="connsiteY1" fmla="*/ 0 h 46111"/>
                </a:gdLst>
                <a:ahLst/>
                <a:cxnLst>
                  <a:cxn ang="0">
                    <a:pos x="connsiteX0" y="connsiteY0"/>
                  </a:cxn>
                  <a:cxn ang="0">
                    <a:pos x="connsiteX1" y="connsiteY1"/>
                  </a:cxn>
                </a:cxnLst>
                <a:rect l="l" t="t" r="r" b="b"/>
                <a:pathLst>
                  <a:path w="12830" h="46111">
                    <a:moveTo>
                      <a:pt x="0" y="46112"/>
                    </a:moveTo>
                    <a:lnTo>
                      <a:pt x="0" y="0"/>
                    </a:lnTo>
                  </a:path>
                </a:pathLst>
              </a:custGeom>
              <a:ln w="15875" cap="flat">
                <a:solidFill>
                  <a:srgbClr val="69D0FF">
                    <a:lumMod val="5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666" name="Freeform 209">
                <a:extLst>
                  <a:ext uri="{FF2B5EF4-FFF2-40B4-BE49-F238E27FC236}">
                    <a16:creationId xmlns:a16="http://schemas.microsoft.com/office/drawing/2014/main" id="{C0C43DFF-452B-363C-59D4-07B8DE404964}"/>
                  </a:ext>
                </a:extLst>
              </p:cNvPr>
              <p:cNvSpPr/>
              <p:nvPr/>
            </p:nvSpPr>
            <p:spPr>
              <a:xfrm>
                <a:off x="2136781" y="1103548"/>
                <a:ext cx="12830" cy="46111"/>
              </a:xfrm>
              <a:custGeom>
                <a:avLst/>
                <a:gdLst>
                  <a:gd name="connsiteX0" fmla="*/ 0 w 12830"/>
                  <a:gd name="connsiteY0" fmla="*/ 46112 h 46111"/>
                  <a:gd name="connsiteX1" fmla="*/ 0 w 12830"/>
                  <a:gd name="connsiteY1" fmla="*/ 0 h 46111"/>
                </a:gdLst>
                <a:ahLst/>
                <a:cxnLst>
                  <a:cxn ang="0">
                    <a:pos x="connsiteX0" y="connsiteY0"/>
                  </a:cxn>
                  <a:cxn ang="0">
                    <a:pos x="connsiteX1" y="connsiteY1"/>
                  </a:cxn>
                </a:cxnLst>
                <a:rect l="l" t="t" r="r" b="b"/>
                <a:pathLst>
                  <a:path w="12830" h="46111">
                    <a:moveTo>
                      <a:pt x="0" y="46112"/>
                    </a:moveTo>
                    <a:lnTo>
                      <a:pt x="0" y="0"/>
                    </a:lnTo>
                  </a:path>
                </a:pathLst>
              </a:custGeom>
              <a:ln w="15875" cap="flat">
                <a:solidFill>
                  <a:srgbClr val="69D0FF">
                    <a:lumMod val="5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667" name="Freeform 210">
                <a:extLst>
                  <a:ext uri="{FF2B5EF4-FFF2-40B4-BE49-F238E27FC236}">
                    <a16:creationId xmlns:a16="http://schemas.microsoft.com/office/drawing/2014/main" id="{12587DA1-65A0-0E9B-E725-87F6961DA67B}"/>
                  </a:ext>
                </a:extLst>
              </p:cNvPr>
              <p:cNvSpPr/>
              <p:nvPr/>
            </p:nvSpPr>
            <p:spPr>
              <a:xfrm>
                <a:off x="2379273" y="1345633"/>
                <a:ext cx="12830" cy="46111"/>
              </a:xfrm>
              <a:custGeom>
                <a:avLst/>
                <a:gdLst>
                  <a:gd name="connsiteX0" fmla="*/ 0 w 12830"/>
                  <a:gd name="connsiteY0" fmla="*/ 46112 h 46111"/>
                  <a:gd name="connsiteX1" fmla="*/ 0 w 12830"/>
                  <a:gd name="connsiteY1" fmla="*/ 0 h 46111"/>
                </a:gdLst>
                <a:ahLst/>
                <a:cxnLst>
                  <a:cxn ang="0">
                    <a:pos x="connsiteX0" y="connsiteY0"/>
                  </a:cxn>
                  <a:cxn ang="0">
                    <a:pos x="connsiteX1" y="connsiteY1"/>
                  </a:cxn>
                </a:cxnLst>
                <a:rect l="l" t="t" r="r" b="b"/>
                <a:pathLst>
                  <a:path w="12830" h="46111">
                    <a:moveTo>
                      <a:pt x="0" y="46112"/>
                    </a:moveTo>
                    <a:lnTo>
                      <a:pt x="0" y="0"/>
                    </a:lnTo>
                  </a:path>
                </a:pathLst>
              </a:custGeom>
              <a:ln w="15875" cap="flat">
                <a:solidFill>
                  <a:srgbClr val="69D0FF">
                    <a:lumMod val="5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668" name="Freeform 211">
                <a:extLst>
                  <a:ext uri="{FF2B5EF4-FFF2-40B4-BE49-F238E27FC236}">
                    <a16:creationId xmlns:a16="http://schemas.microsoft.com/office/drawing/2014/main" id="{7E20A1BF-9298-1095-5B3F-6EC5C370F3E5}"/>
                  </a:ext>
                </a:extLst>
              </p:cNvPr>
              <p:cNvSpPr/>
              <p:nvPr/>
            </p:nvSpPr>
            <p:spPr>
              <a:xfrm>
                <a:off x="2610218" y="1401992"/>
                <a:ext cx="12830" cy="46111"/>
              </a:xfrm>
              <a:custGeom>
                <a:avLst/>
                <a:gdLst>
                  <a:gd name="connsiteX0" fmla="*/ 0 w 12830"/>
                  <a:gd name="connsiteY0" fmla="*/ 46112 h 46111"/>
                  <a:gd name="connsiteX1" fmla="*/ 0 w 12830"/>
                  <a:gd name="connsiteY1" fmla="*/ 0 h 46111"/>
                </a:gdLst>
                <a:ahLst/>
                <a:cxnLst>
                  <a:cxn ang="0">
                    <a:pos x="connsiteX0" y="connsiteY0"/>
                  </a:cxn>
                  <a:cxn ang="0">
                    <a:pos x="connsiteX1" y="connsiteY1"/>
                  </a:cxn>
                </a:cxnLst>
                <a:rect l="l" t="t" r="r" b="b"/>
                <a:pathLst>
                  <a:path w="12830" h="46111">
                    <a:moveTo>
                      <a:pt x="0" y="46112"/>
                    </a:moveTo>
                    <a:lnTo>
                      <a:pt x="0" y="0"/>
                    </a:lnTo>
                  </a:path>
                </a:pathLst>
              </a:custGeom>
              <a:ln w="15875" cap="flat">
                <a:solidFill>
                  <a:srgbClr val="69D0FF">
                    <a:lumMod val="5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669" name="Freeform 212">
                <a:extLst>
                  <a:ext uri="{FF2B5EF4-FFF2-40B4-BE49-F238E27FC236}">
                    <a16:creationId xmlns:a16="http://schemas.microsoft.com/office/drawing/2014/main" id="{D335386C-523F-BFA2-4BD9-334CAEB702AC}"/>
                  </a:ext>
                </a:extLst>
              </p:cNvPr>
              <p:cNvSpPr/>
              <p:nvPr/>
            </p:nvSpPr>
            <p:spPr>
              <a:xfrm>
                <a:off x="2615350" y="1427610"/>
                <a:ext cx="12830" cy="46111"/>
              </a:xfrm>
              <a:custGeom>
                <a:avLst/>
                <a:gdLst>
                  <a:gd name="connsiteX0" fmla="*/ 0 w 12830"/>
                  <a:gd name="connsiteY0" fmla="*/ 46112 h 46111"/>
                  <a:gd name="connsiteX1" fmla="*/ 0 w 12830"/>
                  <a:gd name="connsiteY1" fmla="*/ 0 h 46111"/>
                </a:gdLst>
                <a:ahLst/>
                <a:cxnLst>
                  <a:cxn ang="0">
                    <a:pos x="connsiteX0" y="connsiteY0"/>
                  </a:cxn>
                  <a:cxn ang="0">
                    <a:pos x="connsiteX1" y="connsiteY1"/>
                  </a:cxn>
                </a:cxnLst>
                <a:rect l="l" t="t" r="r" b="b"/>
                <a:pathLst>
                  <a:path w="12830" h="46111">
                    <a:moveTo>
                      <a:pt x="0" y="46112"/>
                    </a:moveTo>
                    <a:lnTo>
                      <a:pt x="0" y="0"/>
                    </a:lnTo>
                  </a:path>
                </a:pathLst>
              </a:custGeom>
              <a:ln w="15875" cap="flat">
                <a:solidFill>
                  <a:srgbClr val="69D0FF">
                    <a:lumMod val="5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670" name="Freeform 213">
                <a:extLst>
                  <a:ext uri="{FF2B5EF4-FFF2-40B4-BE49-F238E27FC236}">
                    <a16:creationId xmlns:a16="http://schemas.microsoft.com/office/drawing/2014/main" id="{402500DF-F7C5-D7D7-13C0-B8BEF1723AC2}"/>
                  </a:ext>
                </a:extLst>
              </p:cNvPr>
              <p:cNvSpPr/>
              <p:nvPr/>
            </p:nvSpPr>
            <p:spPr>
              <a:xfrm>
                <a:off x="2707728" y="1483968"/>
                <a:ext cx="12830" cy="46111"/>
              </a:xfrm>
              <a:custGeom>
                <a:avLst/>
                <a:gdLst>
                  <a:gd name="connsiteX0" fmla="*/ 0 w 12830"/>
                  <a:gd name="connsiteY0" fmla="*/ 46112 h 46111"/>
                  <a:gd name="connsiteX1" fmla="*/ 0 w 12830"/>
                  <a:gd name="connsiteY1" fmla="*/ 0 h 46111"/>
                </a:gdLst>
                <a:ahLst/>
                <a:cxnLst>
                  <a:cxn ang="0">
                    <a:pos x="connsiteX0" y="connsiteY0"/>
                  </a:cxn>
                  <a:cxn ang="0">
                    <a:pos x="connsiteX1" y="connsiteY1"/>
                  </a:cxn>
                </a:cxnLst>
                <a:rect l="l" t="t" r="r" b="b"/>
                <a:pathLst>
                  <a:path w="12830" h="46111">
                    <a:moveTo>
                      <a:pt x="0" y="46112"/>
                    </a:moveTo>
                    <a:lnTo>
                      <a:pt x="0" y="0"/>
                    </a:lnTo>
                  </a:path>
                </a:pathLst>
              </a:custGeom>
              <a:ln w="15875" cap="flat">
                <a:solidFill>
                  <a:srgbClr val="69D0FF">
                    <a:lumMod val="5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671" name="Freeform 214">
                <a:extLst>
                  <a:ext uri="{FF2B5EF4-FFF2-40B4-BE49-F238E27FC236}">
                    <a16:creationId xmlns:a16="http://schemas.microsoft.com/office/drawing/2014/main" id="{388A5B61-ADB5-2675-ABFD-9A8262128A45}"/>
                  </a:ext>
                </a:extLst>
              </p:cNvPr>
              <p:cNvSpPr/>
              <p:nvPr/>
            </p:nvSpPr>
            <p:spPr>
              <a:xfrm>
                <a:off x="2869389" y="1597966"/>
                <a:ext cx="12830" cy="46111"/>
              </a:xfrm>
              <a:custGeom>
                <a:avLst/>
                <a:gdLst>
                  <a:gd name="connsiteX0" fmla="*/ 0 w 12830"/>
                  <a:gd name="connsiteY0" fmla="*/ 46112 h 46111"/>
                  <a:gd name="connsiteX1" fmla="*/ 0 w 12830"/>
                  <a:gd name="connsiteY1" fmla="*/ 0 h 46111"/>
                </a:gdLst>
                <a:ahLst/>
                <a:cxnLst>
                  <a:cxn ang="0">
                    <a:pos x="connsiteX0" y="connsiteY0"/>
                  </a:cxn>
                  <a:cxn ang="0">
                    <a:pos x="connsiteX1" y="connsiteY1"/>
                  </a:cxn>
                </a:cxnLst>
                <a:rect l="l" t="t" r="r" b="b"/>
                <a:pathLst>
                  <a:path w="12830" h="46111">
                    <a:moveTo>
                      <a:pt x="0" y="46112"/>
                    </a:moveTo>
                    <a:lnTo>
                      <a:pt x="0" y="0"/>
                    </a:lnTo>
                  </a:path>
                </a:pathLst>
              </a:custGeom>
              <a:ln w="15875" cap="flat">
                <a:solidFill>
                  <a:srgbClr val="69D0FF">
                    <a:lumMod val="5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672" name="Freeform 215">
                <a:extLst>
                  <a:ext uri="{FF2B5EF4-FFF2-40B4-BE49-F238E27FC236}">
                    <a16:creationId xmlns:a16="http://schemas.microsoft.com/office/drawing/2014/main" id="{82538C80-92C2-28C7-B9FA-F155801CB76A}"/>
                  </a:ext>
                </a:extLst>
              </p:cNvPr>
              <p:cNvSpPr/>
              <p:nvPr/>
            </p:nvSpPr>
            <p:spPr>
              <a:xfrm>
                <a:off x="2961767" y="1597966"/>
                <a:ext cx="12830" cy="46111"/>
              </a:xfrm>
              <a:custGeom>
                <a:avLst/>
                <a:gdLst>
                  <a:gd name="connsiteX0" fmla="*/ 0 w 12830"/>
                  <a:gd name="connsiteY0" fmla="*/ 46112 h 46111"/>
                  <a:gd name="connsiteX1" fmla="*/ 0 w 12830"/>
                  <a:gd name="connsiteY1" fmla="*/ 0 h 46111"/>
                </a:gdLst>
                <a:ahLst/>
                <a:cxnLst>
                  <a:cxn ang="0">
                    <a:pos x="connsiteX0" y="connsiteY0"/>
                  </a:cxn>
                  <a:cxn ang="0">
                    <a:pos x="connsiteX1" y="connsiteY1"/>
                  </a:cxn>
                </a:cxnLst>
                <a:rect l="l" t="t" r="r" b="b"/>
                <a:pathLst>
                  <a:path w="12830" h="46111">
                    <a:moveTo>
                      <a:pt x="0" y="46112"/>
                    </a:moveTo>
                    <a:lnTo>
                      <a:pt x="0" y="0"/>
                    </a:lnTo>
                  </a:path>
                </a:pathLst>
              </a:custGeom>
              <a:ln w="15875" cap="flat">
                <a:solidFill>
                  <a:srgbClr val="69D0FF">
                    <a:lumMod val="5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673" name="Freeform 216">
                <a:extLst>
                  <a:ext uri="{FF2B5EF4-FFF2-40B4-BE49-F238E27FC236}">
                    <a16:creationId xmlns:a16="http://schemas.microsoft.com/office/drawing/2014/main" id="{F70BD080-7DD0-256B-125A-EF75AAE3B024}"/>
                  </a:ext>
                </a:extLst>
              </p:cNvPr>
              <p:cNvSpPr/>
              <p:nvPr/>
            </p:nvSpPr>
            <p:spPr>
              <a:xfrm>
                <a:off x="2984862" y="1597966"/>
                <a:ext cx="12830" cy="46111"/>
              </a:xfrm>
              <a:custGeom>
                <a:avLst/>
                <a:gdLst>
                  <a:gd name="connsiteX0" fmla="*/ 0 w 12830"/>
                  <a:gd name="connsiteY0" fmla="*/ 46112 h 46111"/>
                  <a:gd name="connsiteX1" fmla="*/ 0 w 12830"/>
                  <a:gd name="connsiteY1" fmla="*/ 0 h 46111"/>
                </a:gdLst>
                <a:ahLst/>
                <a:cxnLst>
                  <a:cxn ang="0">
                    <a:pos x="connsiteX0" y="connsiteY0"/>
                  </a:cxn>
                  <a:cxn ang="0">
                    <a:pos x="connsiteX1" y="connsiteY1"/>
                  </a:cxn>
                </a:cxnLst>
                <a:rect l="l" t="t" r="r" b="b"/>
                <a:pathLst>
                  <a:path w="12830" h="46111">
                    <a:moveTo>
                      <a:pt x="0" y="46112"/>
                    </a:moveTo>
                    <a:lnTo>
                      <a:pt x="0" y="0"/>
                    </a:lnTo>
                  </a:path>
                </a:pathLst>
              </a:custGeom>
              <a:ln w="15875" cap="flat">
                <a:solidFill>
                  <a:srgbClr val="69D0FF">
                    <a:lumMod val="5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674" name="Freeform 217">
                <a:extLst>
                  <a:ext uri="{FF2B5EF4-FFF2-40B4-BE49-F238E27FC236}">
                    <a16:creationId xmlns:a16="http://schemas.microsoft.com/office/drawing/2014/main" id="{49965218-4393-3DE8-8047-0747D23F30D3}"/>
                  </a:ext>
                </a:extLst>
              </p:cNvPr>
              <p:cNvSpPr/>
              <p:nvPr/>
            </p:nvSpPr>
            <p:spPr>
              <a:xfrm>
                <a:off x="3210675" y="1741424"/>
                <a:ext cx="12830" cy="46111"/>
              </a:xfrm>
              <a:custGeom>
                <a:avLst/>
                <a:gdLst>
                  <a:gd name="connsiteX0" fmla="*/ 0 w 12830"/>
                  <a:gd name="connsiteY0" fmla="*/ 46112 h 46111"/>
                  <a:gd name="connsiteX1" fmla="*/ 0 w 12830"/>
                  <a:gd name="connsiteY1" fmla="*/ 0 h 46111"/>
                </a:gdLst>
                <a:ahLst/>
                <a:cxnLst>
                  <a:cxn ang="0">
                    <a:pos x="connsiteX0" y="connsiteY0"/>
                  </a:cxn>
                  <a:cxn ang="0">
                    <a:pos x="connsiteX1" y="connsiteY1"/>
                  </a:cxn>
                </a:cxnLst>
                <a:rect l="l" t="t" r="r" b="b"/>
                <a:pathLst>
                  <a:path w="12830" h="46111">
                    <a:moveTo>
                      <a:pt x="0" y="46112"/>
                    </a:moveTo>
                    <a:lnTo>
                      <a:pt x="0" y="0"/>
                    </a:lnTo>
                  </a:path>
                </a:pathLst>
              </a:custGeom>
              <a:ln w="15875" cap="flat">
                <a:solidFill>
                  <a:srgbClr val="69D0FF">
                    <a:lumMod val="5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675" name="Freeform 218">
                <a:extLst>
                  <a:ext uri="{FF2B5EF4-FFF2-40B4-BE49-F238E27FC236}">
                    <a16:creationId xmlns:a16="http://schemas.microsoft.com/office/drawing/2014/main" id="{65D1D16B-7EA1-6EDA-D862-E1BE588C2862}"/>
                  </a:ext>
                </a:extLst>
              </p:cNvPr>
              <p:cNvSpPr/>
              <p:nvPr/>
            </p:nvSpPr>
            <p:spPr>
              <a:xfrm>
                <a:off x="3303052" y="1741424"/>
                <a:ext cx="12830" cy="46111"/>
              </a:xfrm>
              <a:custGeom>
                <a:avLst/>
                <a:gdLst>
                  <a:gd name="connsiteX0" fmla="*/ 0 w 12830"/>
                  <a:gd name="connsiteY0" fmla="*/ 46112 h 46111"/>
                  <a:gd name="connsiteX1" fmla="*/ 0 w 12830"/>
                  <a:gd name="connsiteY1" fmla="*/ 0 h 46111"/>
                </a:gdLst>
                <a:ahLst/>
                <a:cxnLst>
                  <a:cxn ang="0">
                    <a:pos x="connsiteX0" y="connsiteY0"/>
                  </a:cxn>
                  <a:cxn ang="0">
                    <a:pos x="connsiteX1" y="connsiteY1"/>
                  </a:cxn>
                </a:cxnLst>
                <a:rect l="l" t="t" r="r" b="b"/>
                <a:pathLst>
                  <a:path w="12830" h="46111">
                    <a:moveTo>
                      <a:pt x="0" y="46112"/>
                    </a:moveTo>
                    <a:lnTo>
                      <a:pt x="0" y="0"/>
                    </a:lnTo>
                  </a:path>
                </a:pathLst>
              </a:custGeom>
              <a:ln w="15875" cap="flat">
                <a:solidFill>
                  <a:srgbClr val="69D0FF">
                    <a:lumMod val="5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676" name="Freeform 219">
                <a:extLst>
                  <a:ext uri="{FF2B5EF4-FFF2-40B4-BE49-F238E27FC236}">
                    <a16:creationId xmlns:a16="http://schemas.microsoft.com/office/drawing/2014/main" id="{6557CD66-96FF-5556-EC98-70579C4F2764}"/>
                  </a:ext>
                </a:extLst>
              </p:cNvPr>
              <p:cNvSpPr/>
              <p:nvPr/>
            </p:nvSpPr>
            <p:spPr>
              <a:xfrm>
                <a:off x="3331279" y="1742705"/>
                <a:ext cx="12830" cy="44830"/>
              </a:xfrm>
              <a:custGeom>
                <a:avLst/>
                <a:gdLst>
                  <a:gd name="connsiteX0" fmla="*/ 0 w 12830"/>
                  <a:gd name="connsiteY0" fmla="*/ 44831 h 44830"/>
                  <a:gd name="connsiteX1" fmla="*/ 0 w 12830"/>
                  <a:gd name="connsiteY1" fmla="*/ 0 h 44830"/>
                </a:gdLst>
                <a:ahLst/>
                <a:cxnLst>
                  <a:cxn ang="0">
                    <a:pos x="connsiteX0" y="connsiteY0"/>
                  </a:cxn>
                  <a:cxn ang="0">
                    <a:pos x="connsiteX1" y="connsiteY1"/>
                  </a:cxn>
                </a:cxnLst>
                <a:rect l="l" t="t" r="r" b="b"/>
                <a:pathLst>
                  <a:path w="12830" h="44830">
                    <a:moveTo>
                      <a:pt x="0" y="44831"/>
                    </a:moveTo>
                    <a:lnTo>
                      <a:pt x="0" y="0"/>
                    </a:lnTo>
                  </a:path>
                </a:pathLst>
              </a:custGeom>
              <a:ln w="15875" cap="flat">
                <a:solidFill>
                  <a:srgbClr val="69D0FF">
                    <a:lumMod val="5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677" name="Freeform 220">
                <a:extLst>
                  <a:ext uri="{FF2B5EF4-FFF2-40B4-BE49-F238E27FC236}">
                    <a16:creationId xmlns:a16="http://schemas.microsoft.com/office/drawing/2014/main" id="{45595978-9FCC-A98D-D321-596265CF7FE7}"/>
                  </a:ext>
                </a:extLst>
              </p:cNvPr>
              <p:cNvSpPr/>
              <p:nvPr/>
            </p:nvSpPr>
            <p:spPr>
              <a:xfrm>
                <a:off x="3342826" y="1773446"/>
                <a:ext cx="12830" cy="46111"/>
              </a:xfrm>
              <a:custGeom>
                <a:avLst/>
                <a:gdLst>
                  <a:gd name="connsiteX0" fmla="*/ 0 w 12830"/>
                  <a:gd name="connsiteY0" fmla="*/ 46112 h 46111"/>
                  <a:gd name="connsiteX1" fmla="*/ 0 w 12830"/>
                  <a:gd name="connsiteY1" fmla="*/ 0 h 46111"/>
                </a:gdLst>
                <a:ahLst/>
                <a:cxnLst>
                  <a:cxn ang="0">
                    <a:pos x="connsiteX0" y="connsiteY0"/>
                  </a:cxn>
                  <a:cxn ang="0">
                    <a:pos x="connsiteX1" y="connsiteY1"/>
                  </a:cxn>
                </a:cxnLst>
                <a:rect l="l" t="t" r="r" b="b"/>
                <a:pathLst>
                  <a:path w="12830" h="46111">
                    <a:moveTo>
                      <a:pt x="0" y="46112"/>
                    </a:moveTo>
                    <a:lnTo>
                      <a:pt x="0" y="0"/>
                    </a:lnTo>
                  </a:path>
                </a:pathLst>
              </a:custGeom>
              <a:ln w="15875" cap="flat">
                <a:solidFill>
                  <a:srgbClr val="69D0FF">
                    <a:lumMod val="5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678" name="Freeform 221">
                <a:extLst>
                  <a:ext uri="{FF2B5EF4-FFF2-40B4-BE49-F238E27FC236}">
                    <a16:creationId xmlns:a16="http://schemas.microsoft.com/office/drawing/2014/main" id="{A9B54329-114F-D98D-C270-7AF8BBB90434}"/>
                  </a:ext>
                </a:extLst>
              </p:cNvPr>
              <p:cNvSpPr/>
              <p:nvPr/>
            </p:nvSpPr>
            <p:spPr>
              <a:xfrm>
                <a:off x="3557092" y="1773446"/>
                <a:ext cx="12830" cy="46111"/>
              </a:xfrm>
              <a:custGeom>
                <a:avLst/>
                <a:gdLst>
                  <a:gd name="connsiteX0" fmla="*/ 0 w 12830"/>
                  <a:gd name="connsiteY0" fmla="*/ 46112 h 46111"/>
                  <a:gd name="connsiteX1" fmla="*/ 0 w 12830"/>
                  <a:gd name="connsiteY1" fmla="*/ 0 h 46111"/>
                </a:gdLst>
                <a:ahLst/>
                <a:cxnLst>
                  <a:cxn ang="0">
                    <a:pos x="connsiteX0" y="connsiteY0"/>
                  </a:cxn>
                  <a:cxn ang="0">
                    <a:pos x="connsiteX1" y="connsiteY1"/>
                  </a:cxn>
                </a:cxnLst>
                <a:rect l="l" t="t" r="r" b="b"/>
                <a:pathLst>
                  <a:path w="12830" h="46111">
                    <a:moveTo>
                      <a:pt x="0" y="46112"/>
                    </a:moveTo>
                    <a:lnTo>
                      <a:pt x="0" y="0"/>
                    </a:lnTo>
                  </a:path>
                </a:pathLst>
              </a:custGeom>
              <a:ln w="15875" cap="flat">
                <a:solidFill>
                  <a:srgbClr val="69D0FF">
                    <a:lumMod val="5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679" name="Freeform 222">
                <a:extLst>
                  <a:ext uri="{FF2B5EF4-FFF2-40B4-BE49-F238E27FC236}">
                    <a16:creationId xmlns:a16="http://schemas.microsoft.com/office/drawing/2014/main" id="{5AC9C507-3925-506C-903E-A534BC58662B}"/>
                  </a:ext>
                </a:extLst>
              </p:cNvPr>
              <p:cNvSpPr/>
              <p:nvPr/>
            </p:nvSpPr>
            <p:spPr>
              <a:xfrm>
                <a:off x="3557092" y="1773446"/>
                <a:ext cx="12830" cy="46111"/>
              </a:xfrm>
              <a:custGeom>
                <a:avLst/>
                <a:gdLst>
                  <a:gd name="connsiteX0" fmla="*/ 0 w 12830"/>
                  <a:gd name="connsiteY0" fmla="*/ 46112 h 46111"/>
                  <a:gd name="connsiteX1" fmla="*/ 0 w 12830"/>
                  <a:gd name="connsiteY1" fmla="*/ 0 h 46111"/>
                </a:gdLst>
                <a:ahLst/>
                <a:cxnLst>
                  <a:cxn ang="0">
                    <a:pos x="connsiteX0" y="connsiteY0"/>
                  </a:cxn>
                  <a:cxn ang="0">
                    <a:pos x="connsiteX1" y="connsiteY1"/>
                  </a:cxn>
                </a:cxnLst>
                <a:rect l="l" t="t" r="r" b="b"/>
                <a:pathLst>
                  <a:path w="12830" h="46111">
                    <a:moveTo>
                      <a:pt x="0" y="46112"/>
                    </a:moveTo>
                    <a:lnTo>
                      <a:pt x="0" y="0"/>
                    </a:lnTo>
                  </a:path>
                </a:pathLst>
              </a:custGeom>
              <a:ln w="15875" cap="flat">
                <a:solidFill>
                  <a:srgbClr val="69D0FF">
                    <a:lumMod val="5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680" name="Freeform 223">
                <a:extLst>
                  <a:ext uri="{FF2B5EF4-FFF2-40B4-BE49-F238E27FC236}">
                    <a16:creationId xmlns:a16="http://schemas.microsoft.com/office/drawing/2014/main" id="{78CFB929-B80B-9B7C-A0B6-888C3210F6C4}"/>
                  </a:ext>
                </a:extLst>
              </p:cNvPr>
              <p:cNvSpPr/>
              <p:nvPr/>
            </p:nvSpPr>
            <p:spPr>
              <a:xfrm>
                <a:off x="3793169" y="1896411"/>
                <a:ext cx="12830" cy="46111"/>
              </a:xfrm>
              <a:custGeom>
                <a:avLst/>
                <a:gdLst>
                  <a:gd name="connsiteX0" fmla="*/ 0 w 12830"/>
                  <a:gd name="connsiteY0" fmla="*/ 46112 h 46111"/>
                  <a:gd name="connsiteX1" fmla="*/ 0 w 12830"/>
                  <a:gd name="connsiteY1" fmla="*/ 0 h 46111"/>
                </a:gdLst>
                <a:ahLst/>
                <a:cxnLst>
                  <a:cxn ang="0">
                    <a:pos x="connsiteX0" y="connsiteY0"/>
                  </a:cxn>
                  <a:cxn ang="0">
                    <a:pos x="connsiteX1" y="connsiteY1"/>
                  </a:cxn>
                </a:cxnLst>
                <a:rect l="l" t="t" r="r" b="b"/>
                <a:pathLst>
                  <a:path w="12830" h="46111">
                    <a:moveTo>
                      <a:pt x="0" y="46112"/>
                    </a:moveTo>
                    <a:lnTo>
                      <a:pt x="0" y="0"/>
                    </a:lnTo>
                  </a:path>
                </a:pathLst>
              </a:custGeom>
              <a:ln w="15875" cap="flat">
                <a:solidFill>
                  <a:srgbClr val="69D0FF">
                    <a:lumMod val="5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681" name="Freeform 224">
                <a:extLst>
                  <a:ext uri="{FF2B5EF4-FFF2-40B4-BE49-F238E27FC236}">
                    <a16:creationId xmlns:a16="http://schemas.microsoft.com/office/drawing/2014/main" id="{DC53F98C-4678-3E59-7385-87010D93238A}"/>
                  </a:ext>
                </a:extLst>
              </p:cNvPr>
              <p:cNvSpPr/>
              <p:nvPr/>
            </p:nvSpPr>
            <p:spPr>
              <a:xfrm>
                <a:off x="3822678" y="1995038"/>
                <a:ext cx="12830" cy="46111"/>
              </a:xfrm>
              <a:custGeom>
                <a:avLst/>
                <a:gdLst>
                  <a:gd name="connsiteX0" fmla="*/ 0 w 12830"/>
                  <a:gd name="connsiteY0" fmla="*/ 46112 h 46111"/>
                  <a:gd name="connsiteX1" fmla="*/ 0 w 12830"/>
                  <a:gd name="connsiteY1" fmla="*/ 0 h 46111"/>
                </a:gdLst>
                <a:ahLst/>
                <a:cxnLst>
                  <a:cxn ang="0">
                    <a:pos x="connsiteX0" y="connsiteY0"/>
                  </a:cxn>
                  <a:cxn ang="0">
                    <a:pos x="connsiteX1" y="connsiteY1"/>
                  </a:cxn>
                </a:cxnLst>
                <a:rect l="l" t="t" r="r" b="b"/>
                <a:pathLst>
                  <a:path w="12830" h="46111">
                    <a:moveTo>
                      <a:pt x="0" y="46112"/>
                    </a:moveTo>
                    <a:lnTo>
                      <a:pt x="0" y="0"/>
                    </a:lnTo>
                  </a:path>
                </a:pathLst>
              </a:custGeom>
              <a:ln w="15875" cap="flat">
                <a:solidFill>
                  <a:srgbClr val="69D0FF">
                    <a:lumMod val="5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682" name="Freeform 225">
                <a:extLst>
                  <a:ext uri="{FF2B5EF4-FFF2-40B4-BE49-F238E27FC236}">
                    <a16:creationId xmlns:a16="http://schemas.microsoft.com/office/drawing/2014/main" id="{FDF9FE59-1B33-FE51-88E0-40C9DB36FE89}"/>
                  </a:ext>
                </a:extLst>
              </p:cNvPr>
              <p:cNvSpPr/>
              <p:nvPr/>
            </p:nvSpPr>
            <p:spPr>
              <a:xfrm>
                <a:off x="4042076" y="2061644"/>
                <a:ext cx="12830" cy="46111"/>
              </a:xfrm>
              <a:custGeom>
                <a:avLst/>
                <a:gdLst>
                  <a:gd name="connsiteX0" fmla="*/ 0 w 12830"/>
                  <a:gd name="connsiteY0" fmla="*/ 46112 h 46111"/>
                  <a:gd name="connsiteX1" fmla="*/ 0 w 12830"/>
                  <a:gd name="connsiteY1" fmla="*/ 0 h 46111"/>
                </a:gdLst>
                <a:ahLst/>
                <a:cxnLst>
                  <a:cxn ang="0">
                    <a:pos x="connsiteX0" y="connsiteY0"/>
                  </a:cxn>
                  <a:cxn ang="0">
                    <a:pos x="connsiteX1" y="connsiteY1"/>
                  </a:cxn>
                </a:cxnLst>
                <a:rect l="l" t="t" r="r" b="b"/>
                <a:pathLst>
                  <a:path w="12830" h="46111">
                    <a:moveTo>
                      <a:pt x="0" y="46112"/>
                    </a:moveTo>
                    <a:lnTo>
                      <a:pt x="0" y="0"/>
                    </a:lnTo>
                  </a:path>
                </a:pathLst>
              </a:custGeom>
              <a:ln w="15875" cap="flat">
                <a:solidFill>
                  <a:srgbClr val="69D0FF">
                    <a:lumMod val="5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683" name="Freeform 226">
                <a:extLst>
                  <a:ext uri="{FF2B5EF4-FFF2-40B4-BE49-F238E27FC236}">
                    <a16:creationId xmlns:a16="http://schemas.microsoft.com/office/drawing/2014/main" id="{F59618A9-5DAF-4DFA-E8C8-7CDB1EA8E5D8}"/>
                  </a:ext>
                </a:extLst>
              </p:cNvPr>
              <p:cNvSpPr/>
              <p:nvPr/>
            </p:nvSpPr>
            <p:spPr>
              <a:xfrm>
                <a:off x="4042076" y="2061644"/>
                <a:ext cx="12830" cy="46111"/>
              </a:xfrm>
              <a:custGeom>
                <a:avLst/>
                <a:gdLst>
                  <a:gd name="connsiteX0" fmla="*/ 0 w 12830"/>
                  <a:gd name="connsiteY0" fmla="*/ 46112 h 46111"/>
                  <a:gd name="connsiteX1" fmla="*/ 0 w 12830"/>
                  <a:gd name="connsiteY1" fmla="*/ 0 h 46111"/>
                </a:gdLst>
                <a:ahLst/>
                <a:cxnLst>
                  <a:cxn ang="0">
                    <a:pos x="connsiteX0" y="connsiteY0"/>
                  </a:cxn>
                  <a:cxn ang="0">
                    <a:pos x="connsiteX1" y="connsiteY1"/>
                  </a:cxn>
                </a:cxnLst>
                <a:rect l="l" t="t" r="r" b="b"/>
                <a:pathLst>
                  <a:path w="12830" h="46111">
                    <a:moveTo>
                      <a:pt x="0" y="46112"/>
                    </a:moveTo>
                    <a:lnTo>
                      <a:pt x="0" y="0"/>
                    </a:lnTo>
                  </a:path>
                </a:pathLst>
              </a:custGeom>
              <a:ln w="15875" cap="flat">
                <a:solidFill>
                  <a:srgbClr val="69D0FF">
                    <a:lumMod val="5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684" name="Freeform 227">
                <a:extLst>
                  <a:ext uri="{FF2B5EF4-FFF2-40B4-BE49-F238E27FC236}">
                    <a16:creationId xmlns:a16="http://schemas.microsoft.com/office/drawing/2014/main" id="{36713A36-D0D3-BDE6-6803-CEDFDCE31A35}"/>
                  </a:ext>
                </a:extLst>
              </p:cNvPr>
              <p:cNvSpPr/>
              <p:nvPr/>
            </p:nvSpPr>
            <p:spPr>
              <a:xfrm>
                <a:off x="4111359" y="2061644"/>
                <a:ext cx="12830" cy="46111"/>
              </a:xfrm>
              <a:custGeom>
                <a:avLst/>
                <a:gdLst>
                  <a:gd name="connsiteX0" fmla="*/ 0 w 12830"/>
                  <a:gd name="connsiteY0" fmla="*/ 46112 h 46111"/>
                  <a:gd name="connsiteX1" fmla="*/ 0 w 12830"/>
                  <a:gd name="connsiteY1" fmla="*/ 0 h 46111"/>
                </a:gdLst>
                <a:ahLst/>
                <a:cxnLst>
                  <a:cxn ang="0">
                    <a:pos x="connsiteX0" y="connsiteY0"/>
                  </a:cxn>
                  <a:cxn ang="0">
                    <a:pos x="connsiteX1" y="connsiteY1"/>
                  </a:cxn>
                </a:cxnLst>
                <a:rect l="l" t="t" r="r" b="b"/>
                <a:pathLst>
                  <a:path w="12830" h="46111">
                    <a:moveTo>
                      <a:pt x="0" y="46112"/>
                    </a:moveTo>
                    <a:lnTo>
                      <a:pt x="0" y="0"/>
                    </a:lnTo>
                  </a:path>
                </a:pathLst>
              </a:custGeom>
              <a:ln w="15875" cap="flat">
                <a:solidFill>
                  <a:srgbClr val="69D0FF">
                    <a:lumMod val="5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685" name="Freeform 228">
                <a:extLst>
                  <a:ext uri="{FF2B5EF4-FFF2-40B4-BE49-F238E27FC236}">
                    <a16:creationId xmlns:a16="http://schemas.microsoft.com/office/drawing/2014/main" id="{7537B2A6-D8E2-3CFC-FD1E-687C3026BA0D}"/>
                  </a:ext>
                </a:extLst>
              </p:cNvPr>
              <p:cNvSpPr/>
              <p:nvPr/>
            </p:nvSpPr>
            <p:spPr>
              <a:xfrm>
                <a:off x="4307662" y="2061644"/>
                <a:ext cx="12830" cy="46111"/>
              </a:xfrm>
              <a:custGeom>
                <a:avLst/>
                <a:gdLst>
                  <a:gd name="connsiteX0" fmla="*/ 0 w 12830"/>
                  <a:gd name="connsiteY0" fmla="*/ 46112 h 46111"/>
                  <a:gd name="connsiteX1" fmla="*/ 0 w 12830"/>
                  <a:gd name="connsiteY1" fmla="*/ 0 h 46111"/>
                </a:gdLst>
                <a:ahLst/>
                <a:cxnLst>
                  <a:cxn ang="0">
                    <a:pos x="connsiteX0" y="connsiteY0"/>
                  </a:cxn>
                  <a:cxn ang="0">
                    <a:pos x="connsiteX1" y="connsiteY1"/>
                  </a:cxn>
                </a:cxnLst>
                <a:rect l="l" t="t" r="r" b="b"/>
                <a:pathLst>
                  <a:path w="12830" h="46111">
                    <a:moveTo>
                      <a:pt x="0" y="46112"/>
                    </a:moveTo>
                    <a:lnTo>
                      <a:pt x="0" y="0"/>
                    </a:lnTo>
                  </a:path>
                </a:pathLst>
              </a:custGeom>
              <a:ln w="15875" cap="flat">
                <a:solidFill>
                  <a:srgbClr val="69D0FF">
                    <a:lumMod val="5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686" name="Freeform 229">
                <a:extLst>
                  <a:ext uri="{FF2B5EF4-FFF2-40B4-BE49-F238E27FC236}">
                    <a16:creationId xmlns:a16="http://schemas.microsoft.com/office/drawing/2014/main" id="{DEC017E4-B58E-66D6-EB18-6422EE626483}"/>
                  </a:ext>
                </a:extLst>
              </p:cNvPr>
              <p:cNvSpPr/>
              <p:nvPr/>
            </p:nvSpPr>
            <p:spPr>
              <a:xfrm>
                <a:off x="4393625" y="2061644"/>
                <a:ext cx="12830" cy="46111"/>
              </a:xfrm>
              <a:custGeom>
                <a:avLst/>
                <a:gdLst>
                  <a:gd name="connsiteX0" fmla="*/ 0 w 12830"/>
                  <a:gd name="connsiteY0" fmla="*/ 46112 h 46111"/>
                  <a:gd name="connsiteX1" fmla="*/ 0 w 12830"/>
                  <a:gd name="connsiteY1" fmla="*/ 0 h 46111"/>
                </a:gdLst>
                <a:ahLst/>
                <a:cxnLst>
                  <a:cxn ang="0">
                    <a:pos x="connsiteX0" y="connsiteY0"/>
                  </a:cxn>
                  <a:cxn ang="0">
                    <a:pos x="connsiteX1" y="connsiteY1"/>
                  </a:cxn>
                </a:cxnLst>
                <a:rect l="l" t="t" r="r" b="b"/>
                <a:pathLst>
                  <a:path w="12830" h="46111">
                    <a:moveTo>
                      <a:pt x="0" y="46112"/>
                    </a:moveTo>
                    <a:lnTo>
                      <a:pt x="0" y="0"/>
                    </a:lnTo>
                  </a:path>
                </a:pathLst>
              </a:custGeom>
              <a:ln w="15875" cap="flat">
                <a:solidFill>
                  <a:srgbClr val="69D0FF">
                    <a:lumMod val="5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687" name="Freeform 230">
                <a:extLst>
                  <a:ext uri="{FF2B5EF4-FFF2-40B4-BE49-F238E27FC236}">
                    <a16:creationId xmlns:a16="http://schemas.microsoft.com/office/drawing/2014/main" id="{FAEC0C8C-0130-DC51-6C9F-02286A0F5973}"/>
                  </a:ext>
                </a:extLst>
              </p:cNvPr>
              <p:cNvSpPr/>
              <p:nvPr/>
            </p:nvSpPr>
            <p:spPr>
              <a:xfrm>
                <a:off x="4474456" y="2061644"/>
                <a:ext cx="12830" cy="46111"/>
              </a:xfrm>
              <a:custGeom>
                <a:avLst/>
                <a:gdLst>
                  <a:gd name="connsiteX0" fmla="*/ 0 w 12830"/>
                  <a:gd name="connsiteY0" fmla="*/ 46112 h 46111"/>
                  <a:gd name="connsiteX1" fmla="*/ 0 w 12830"/>
                  <a:gd name="connsiteY1" fmla="*/ 0 h 46111"/>
                </a:gdLst>
                <a:ahLst/>
                <a:cxnLst>
                  <a:cxn ang="0">
                    <a:pos x="connsiteX0" y="connsiteY0"/>
                  </a:cxn>
                  <a:cxn ang="0">
                    <a:pos x="connsiteX1" y="connsiteY1"/>
                  </a:cxn>
                </a:cxnLst>
                <a:rect l="l" t="t" r="r" b="b"/>
                <a:pathLst>
                  <a:path w="12830" h="46111">
                    <a:moveTo>
                      <a:pt x="0" y="46112"/>
                    </a:moveTo>
                    <a:lnTo>
                      <a:pt x="0" y="0"/>
                    </a:lnTo>
                  </a:path>
                </a:pathLst>
              </a:custGeom>
              <a:ln w="15875" cap="flat">
                <a:solidFill>
                  <a:srgbClr val="69D0FF">
                    <a:lumMod val="5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688" name="Freeform 231">
                <a:extLst>
                  <a:ext uri="{FF2B5EF4-FFF2-40B4-BE49-F238E27FC236}">
                    <a16:creationId xmlns:a16="http://schemas.microsoft.com/office/drawing/2014/main" id="{06FEEFD4-C08D-B49A-EAAC-50394101B242}"/>
                  </a:ext>
                </a:extLst>
              </p:cNvPr>
              <p:cNvSpPr/>
              <p:nvPr/>
            </p:nvSpPr>
            <p:spPr>
              <a:xfrm>
                <a:off x="4515512" y="2097508"/>
                <a:ext cx="12830" cy="46111"/>
              </a:xfrm>
              <a:custGeom>
                <a:avLst/>
                <a:gdLst>
                  <a:gd name="connsiteX0" fmla="*/ 0 w 12830"/>
                  <a:gd name="connsiteY0" fmla="*/ 46112 h 46111"/>
                  <a:gd name="connsiteX1" fmla="*/ 0 w 12830"/>
                  <a:gd name="connsiteY1" fmla="*/ 0 h 46111"/>
                </a:gdLst>
                <a:ahLst/>
                <a:cxnLst>
                  <a:cxn ang="0">
                    <a:pos x="connsiteX0" y="connsiteY0"/>
                  </a:cxn>
                  <a:cxn ang="0">
                    <a:pos x="connsiteX1" y="connsiteY1"/>
                  </a:cxn>
                </a:cxnLst>
                <a:rect l="l" t="t" r="r" b="b"/>
                <a:pathLst>
                  <a:path w="12830" h="46111">
                    <a:moveTo>
                      <a:pt x="0" y="46112"/>
                    </a:moveTo>
                    <a:lnTo>
                      <a:pt x="0" y="0"/>
                    </a:lnTo>
                  </a:path>
                </a:pathLst>
              </a:custGeom>
              <a:ln w="15875" cap="flat">
                <a:solidFill>
                  <a:srgbClr val="69D0FF">
                    <a:lumMod val="5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689" name="Freeform 232">
                <a:extLst>
                  <a:ext uri="{FF2B5EF4-FFF2-40B4-BE49-F238E27FC236}">
                    <a16:creationId xmlns:a16="http://schemas.microsoft.com/office/drawing/2014/main" id="{C1741F65-DEB9-812A-EEAF-7CC8FE87F44E}"/>
                  </a:ext>
                </a:extLst>
              </p:cNvPr>
              <p:cNvSpPr/>
              <p:nvPr/>
            </p:nvSpPr>
            <p:spPr>
              <a:xfrm>
                <a:off x="4515512" y="2097508"/>
                <a:ext cx="12830" cy="46111"/>
              </a:xfrm>
              <a:custGeom>
                <a:avLst/>
                <a:gdLst>
                  <a:gd name="connsiteX0" fmla="*/ 0 w 12830"/>
                  <a:gd name="connsiteY0" fmla="*/ 46112 h 46111"/>
                  <a:gd name="connsiteX1" fmla="*/ 0 w 12830"/>
                  <a:gd name="connsiteY1" fmla="*/ 0 h 46111"/>
                </a:gdLst>
                <a:ahLst/>
                <a:cxnLst>
                  <a:cxn ang="0">
                    <a:pos x="connsiteX0" y="connsiteY0"/>
                  </a:cxn>
                  <a:cxn ang="0">
                    <a:pos x="connsiteX1" y="connsiteY1"/>
                  </a:cxn>
                </a:cxnLst>
                <a:rect l="l" t="t" r="r" b="b"/>
                <a:pathLst>
                  <a:path w="12830" h="46111">
                    <a:moveTo>
                      <a:pt x="0" y="46112"/>
                    </a:moveTo>
                    <a:lnTo>
                      <a:pt x="0" y="0"/>
                    </a:lnTo>
                  </a:path>
                </a:pathLst>
              </a:custGeom>
              <a:ln w="15875" cap="flat">
                <a:solidFill>
                  <a:srgbClr val="69D0FF">
                    <a:lumMod val="5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690" name="Freeform 233">
                <a:extLst>
                  <a:ext uri="{FF2B5EF4-FFF2-40B4-BE49-F238E27FC236}">
                    <a16:creationId xmlns:a16="http://schemas.microsoft.com/office/drawing/2014/main" id="{CD3246E4-1664-39FF-0E70-22CD3C142E6C}"/>
                  </a:ext>
                </a:extLst>
              </p:cNvPr>
              <p:cNvSpPr/>
              <p:nvPr/>
            </p:nvSpPr>
            <p:spPr>
              <a:xfrm>
                <a:off x="4746457" y="2169238"/>
                <a:ext cx="12830" cy="46111"/>
              </a:xfrm>
              <a:custGeom>
                <a:avLst/>
                <a:gdLst>
                  <a:gd name="connsiteX0" fmla="*/ 0 w 12830"/>
                  <a:gd name="connsiteY0" fmla="*/ 46112 h 46111"/>
                  <a:gd name="connsiteX1" fmla="*/ 0 w 12830"/>
                  <a:gd name="connsiteY1" fmla="*/ 0 h 46111"/>
                </a:gdLst>
                <a:ahLst/>
                <a:cxnLst>
                  <a:cxn ang="0">
                    <a:pos x="connsiteX0" y="connsiteY0"/>
                  </a:cxn>
                  <a:cxn ang="0">
                    <a:pos x="connsiteX1" y="connsiteY1"/>
                  </a:cxn>
                </a:cxnLst>
                <a:rect l="l" t="t" r="r" b="b"/>
                <a:pathLst>
                  <a:path w="12830" h="46111">
                    <a:moveTo>
                      <a:pt x="0" y="46112"/>
                    </a:moveTo>
                    <a:lnTo>
                      <a:pt x="0" y="0"/>
                    </a:lnTo>
                  </a:path>
                </a:pathLst>
              </a:custGeom>
              <a:ln w="15875" cap="flat">
                <a:solidFill>
                  <a:srgbClr val="69D0FF">
                    <a:lumMod val="5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691" name="Freeform 234">
                <a:extLst>
                  <a:ext uri="{FF2B5EF4-FFF2-40B4-BE49-F238E27FC236}">
                    <a16:creationId xmlns:a16="http://schemas.microsoft.com/office/drawing/2014/main" id="{47305DCC-BE8D-DFD9-F59C-30306546D406}"/>
                  </a:ext>
                </a:extLst>
              </p:cNvPr>
              <p:cNvSpPr/>
              <p:nvPr/>
            </p:nvSpPr>
            <p:spPr>
              <a:xfrm>
                <a:off x="4792646" y="2169238"/>
                <a:ext cx="12830" cy="46111"/>
              </a:xfrm>
              <a:custGeom>
                <a:avLst/>
                <a:gdLst>
                  <a:gd name="connsiteX0" fmla="*/ 0 w 12830"/>
                  <a:gd name="connsiteY0" fmla="*/ 46112 h 46111"/>
                  <a:gd name="connsiteX1" fmla="*/ 0 w 12830"/>
                  <a:gd name="connsiteY1" fmla="*/ 0 h 46111"/>
                </a:gdLst>
                <a:ahLst/>
                <a:cxnLst>
                  <a:cxn ang="0">
                    <a:pos x="connsiteX0" y="connsiteY0"/>
                  </a:cxn>
                  <a:cxn ang="0">
                    <a:pos x="connsiteX1" y="connsiteY1"/>
                  </a:cxn>
                </a:cxnLst>
                <a:rect l="l" t="t" r="r" b="b"/>
                <a:pathLst>
                  <a:path w="12830" h="46111">
                    <a:moveTo>
                      <a:pt x="0" y="46112"/>
                    </a:moveTo>
                    <a:lnTo>
                      <a:pt x="0" y="0"/>
                    </a:lnTo>
                  </a:path>
                </a:pathLst>
              </a:custGeom>
              <a:ln w="15875" cap="flat">
                <a:solidFill>
                  <a:srgbClr val="69D0FF">
                    <a:lumMod val="5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692" name="Freeform 235">
                <a:extLst>
                  <a:ext uri="{FF2B5EF4-FFF2-40B4-BE49-F238E27FC236}">
                    <a16:creationId xmlns:a16="http://schemas.microsoft.com/office/drawing/2014/main" id="{BB2A5F2D-89BE-A3D9-BD84-96D00E3B3496}"/>
                  </a:ext>
                </a:extLst>
              </p:cNvPr>
              <p:cNvSpPr/>
              <p:nvPr/>
            </p:nvSpPr>
            <p:spPr>
              <a:xfrm>
                <a:off x="4843967" y="2169238"/>
                <a:ext cx="12830" cy="46111"/>
              </a:xfrm>
              <a:custGeom>
                <a:avLst/>
                <a:gdLst>
                  <a:gd name="connsiteX0" fmla="*/ 0 w 12830"/>
                  <a:gd name="connsiteY0" fmla="*/ 46112 h 46111"/>
                  <a:gd name="connsiteX1" fmla="*/ 0 w 12830"/>
                  <a:gd name="connsiteY1" fmla="*/ 0 h 46111"/>
                </a:gdLst>
                <a:ahLst/>
                <a:cxnLst>
                  <a:cxn ang="0">
                    <a:pos x="connsiteX0" y="connsiteY0"/>
                  </a:cxn>
                  <a:cxn ang="0">
                    <a:pos x="connsiteX1" y="connsiteY1"/>
                  </a:cxn>
                </a:cxnLst>
                <a:rect l="l" t="t" r="r" b="b"/>
                <a:pathLst>
                  <a:path w="12830" h="46111">
                    <a:moveTo>
                      <a:pt x="0" y="46112"/>
                    </a:moveTo>
                    <a:lnTo>
                      <a:pt x="0" y="0"/>
                    </a:lnTo>
                  </a:path>
                </a:pathLst>
              </a:custGeom>
              <a:ln w="15875" cap="flat">
                <a:solidFill>
                  <a:srgbClr val="69D0FF">
                    <a:lumMod val="5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693" name="Freeform 236">
                <a:extLst>
                  <a:ext uri="{FF2B5EF4-FFF2-40B4-BE49-F238E27FC236}">
                    <a16:creationId xmlns:a16="http://schemas.microsoft.com/office/drawing/2014/main" id="{3DE96FD2-787D-9E8D-7161-599BD7C1B1BB}"/>
                  </a:ext>
                </a:extLst>
              </p:cNvPr>
              <p:cNvSpPr/>
              <p:nvPr/>
            </p:nvSpPr>
            <p:spPr>
              <a:xfrm>
                <a:off x="4855515" y="2169238"/>
                <a:ext cx="12830" cy="46111"/>
              </a:xfrm>
              <a:custGeom>
                <a:avLst/>
                <a:gdLst>
                  <a:gd name="connsiteX0" fmla="*/ 0 w 12830"/>
                  <a:gd name="connsiteY0" fmla="*/ 46112 h 46111"/>
                  <a:gd name="connsiteX1" fmla="*/ 0 w 12830"/>
                  <a:gd name="connsiteY1" fmla="*/ 0 h 46111"/>
                </a:gdLst>
                <a:ahLst/>
                <a:cxnLst>
                  <a:cxn ang="0">
                    <a:pos x="connsiteX0" y="connsiteY0"/>
                  </a:cxn>
                  <a:cxn ang="0">
                    <a:pos x="connsiteX1" y="connsiteY1"/>
                  </a:cxn>
                </a:cxnLst>
                <a:rect l="l" t="t" r="r" b="b"/>
                <a:pathLst>
                  <a:path w="12830" h="46111">
                    <a:moveTo>
                      <a:pt x="0" y="46112"/>
                    </a:moveTo>
                    <a:lnTo>
                      <a:pt x="0" y="0"/>
                    </a:lnTo>
                  </a:path>
                </a:pathLst>
              </a:custGeom>
              <a:ln w="15875" cap="flat">
                <a:solidFill>
                  <a:srgbClr val="69D0FF">
                    <a:lumMod val="5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694" name="Freeform 237">
                <a:extLst>
                  <a:ext uri="{FF2B5EF4-FFF2-40B4-BE49-F238E27FC236}">
                    <a16:creationId xmlns:a16="http://schemas.microsoft.com/office/drawing/2014/main" id="{2CDD1B2A-762B-D66E-75BA-32F687EDF04F}"/>
                  </a:ext>
                </a:extLst>
              </p:cNvPr>
              <p:cNvSpPr/>
              <p:nvPr/>
            </p:nvSpPr>
            <p:spPr>
              <a:xfrm>
                <a:off x="4873477" y="2169238"/>
                <a:ext cx="12830" cy="46111"/>
              </a:xfrm>
              <a:custGeom>
                <a:avLst/>
                <a:gdLst>
                  <a:gd name="connsiteX0" fmla="*/ 0 w 12830"/>
                  <a:gd name="connsiteY0" fmla="*/ 46112 h 46111"/>
                  <a:gd name="connsiteX1" fmla="*/ 0 w 12830"/>
                  <a:gd name="connsiteY1" fmla="*/ 0 h 46111"/>
                </a:gdLst>
                <a:ahLst/>
                <a:cxnLst>
                  <a:cxn ang="0">
                    <a:pos x="connsiteX0" y="connsiteY0"/>
                  </a:cxn>
                  <a:cxn ang="0">
                    <a:pos x="connsiteX1" y="connsiteY1"/>
                  </a:cxn>
                </a:cxnLst>
                <a:rect l="l" t="t" r="r" b="b"/>
                <a:pathLst>
                  <a:path w="12830" h="46111">
                    <a:moveTo>
                      <a:pt x="0" y="46112"/>
                    </a:moveTo>
                    <a:lnTo>
                      <a:pt x="0" y="0"/>
                    </a:lnTo>
                  </a:path>
                </a:pathLst>
              </a:custGeom>
              <a:ln w="15875" cap="flat">
                <a:solidFill>
                  <a:srgbClr val="69D0FF">
                    <a:lumMod val="5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695" name="Freeform 238">
                <a:extLst>
                  <a:ext uri="{FF2B5EF4-FFF2-40B4-BE49-F238E27FC236}">
                    <a16:creationId xmlns:a16="http://schemas.microsoft.com/office/drawing/2014/main" id="{C9CFB1C2-9D4C-60AC-11DF-F24100E5F07B}"/>
                  </a:ext>
                </a:extLst>
              </p:cNvPr>
              <p:cNvSpPr/>
              <p:nvPr/>
            </p:nvSpPr>
            <p:spPr>
              <a:xfrm>
                <a:off x="4873477" y="2169238"/>
                <a:ext cx="12830" cy="46111"/>
              </a:xfrm>
              <a:custGeom>
                <a:avLst/>
                <a:gdLst>
                  <a:gd name="connsiteX0" fmla="*/ 0 w 12830"/>
                  <a:gd name="connsiteY0" fmla="*/ 46112 h 46111"/>
                  <a:gd name="connsiteX1" fmla="*/ 0 w 12830"/>
                  <a:gd name="connsiteY1" fmla="*/ 0 h 46111"/>
                </a:gdLst>
                <a:ahLst/>
                <a:cxnLst>
                  <a:cxn ang="0">
                    <a:pos x="connsiteX0" y="connsiteY0"/>
                  </a:cxn>
                  <a:cxn ang="0">
                    <a:pos x="connsiteX1" y="connsiteY1"/>
                  </a:cxn>
                </a:cxnLst>
                <a:rect l="l" t="t" r="r" b="b"/>
                <a:pathLst>
                  <a:path w="12830" h="46111">
                    <a:moveTo>
                      <a:pt x="0" y="46112"/>
                    </a:moveTo>
                    <a:lnTo>
                      <a:pt x="0" y="0"/>
                    </a:lnTo>
                  </a:path>
                </a:pathLst>
              </a:custGeom>
              <a:ln w="15875" cap="flat">
                <a:solidFill>
                  <a:srgbClr val="69D0FF">
                    <a:lumMod val="5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696" name="Freeform 239">
                <a:extLst>
                  <a:ext uri="{FF2B5EF4-FFF2-40B4-BE49-F238E27FC236}">
                    <a16:creationId xmlns:a16="http://schemas.microsoft.com/office/drawing/2014/main" id="{86FA1B3E-AD5C-D4D7-EF48-72CD3E5C4ECD}"/>
                  </a:ext>
                </a:extLst>
              </p:cNvPr>
              <p:cNvSpPr/>
              <p:nvPr/>
            </p:nvSpPr>
            <p:spPr>
              <a:xfrm>
                <a:off x="4873477" y="2169238"/>
                <a:ext cx="12830" cy="46111"/>
              </a:xfrm>
              <a:custGeom>
                <a:avLst/>
                <a:gdLst>
                  <a:gd name="connsiteX0" fmla="*/ 0 w 12830"/>
                  <a:gd name="connsiteY0" fmla="*/ 46112 h 46111"/>
                  <a:gd name="connsiteX1" fmla="*/ 0 w 12830"/>
                  <a:gd name="connsiteY1" fmla="*/ 0 h 46111"/>
                </a:gdLst>
                <a:ahLst/>
                <a:cxnLst>
                  <a:cxn ang="0">
                    <a:pos x="connsiteX0" y="connsiteY0"/>
                  </a:cxn>
                  <a:cxn ang="0">
                    <a:pos x="connsiteX1" y="connsiteY1"/>
                  </a:cxn>
                </a:cxnLst>
                <a:rect l="l" t="t" r="r" b="b"/>
                <a:pathLst>
                  <a:path w="12830" h="46111">
                    <a:moveTo>
                      <a:pt x="0" y="46112"/>
                    </a:moveTo>
                    <a:lnTo>
                      <a:pt x="0" y="0"/>
                    </a:lnTo>
                  </a:path>
                </a:pathLst>
              </a:custGeom>
              <a:ln w="15875" cap="flat">
                <a:solidFill>
                  <a:srgbClr val="69D0FF">
                    <a:lumMod val="5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697" name="Freeform 240">
                <a:extLst>
                  <a:ext uri="{FF2B5EF4-FFF2-40B4-BE49-F238E27FC236}">
                    <a16:creationId xmlns:a16="http://schemas.microsoft.com/office/drawing/2014/main" id="{B6879AED-D3A5-92B2-601F-E76FC0E8AD93}"/>
                  </a:ext>
                </a:extLst>
              </p:cNvPr>
              <p:cNvSpPr/>
              <p:nvPr/>
            </p:nvSpPr>
            <p:spPr>
              <a:xfrm>
                <a:off x="4873477" y="2169238"/>
                <a:ext cx="12830" cy="46111"/>
              </a:xfrm>
              <a:custGeom>
                <a:avLst/>
                <a:gdLst>
                  <a:gd name="connsiteX0" fmla="*/ 0 w 12830"/>
                  <a:gd name="connsiteY0" fmla="*/ 46112 h 46111"/>
                  <a:gd name="connsiteX1" fmla="*/ 0 w 12830"/>
                  <a:gd name="connsiteY1" fmla="*/ 0 h 46111"/>
                </a:gdLst>
                <a:ahLst/>
                <a:cxnLst>
                  <a:cxn ang="0">
                    <a:pos x="connsiteX0" y="connsiteY0"/>
                  </a:cxn>
                  <a:cxn ang="0">
                    <a:pos x="connsiteX1" y="connsiteY1"/>
                  </a:cxn>
                </a:cxnLst>
                <a:rect l="l" t="t" r="r" b="b"/>
                <a:pathLst>
                  <a:path w="12830" h="46111">
                    <a:moveTo>
                      <a:pt x="0" y="46112"/>
                    </a:moveTo>
                    <a:lnTo>
                      <a:pt x="0" y="0"/>
                    </a:lnTo>
                  </a:path>
                </a:pathLst>
              </a:custGeom>
              <a:ln w="15875" cap="flat">
                <a:solidFill>
                  <a:srgbClr val="69D0FF">
                    <a:lumMod val="5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698" name="Freeform 241">
                <a:extLst>
                  <a:ext uri="{FF2B5EF4-FFF2-40B4-BE49-F238E27FC236}">
                    <a16:creationId xmlns:a16="http://schemas.microsoft.com/office/drawing/2014/main" id="{7ED265DD-ABBE-17BA-C6FD-EE3BCCBB3608}"/>
                  </a:ext>
                </a:extLst>
              </p:cNvPr>
              <p:cNvSpPr/>
              <p:nvPr/>
            </p:nvSpPr>
            <p:spPr>
              <a:xfrm>
                <a:off x="4873477" y="2169238"/>
                <a:ext cx="12830" cy="46111"/>
              </a:xfrm>
              <a:custGeom>
                <a:avLst/>
                <a:gdLst>
                  <a:gd name="connsiteX0" fmla="*/ 0 w 12830"/>
                  <a:gd name="connsiteY0" fmla="*/ 46112 h 46111"/>
                  <a:gd name="connsiteX1" fmla="*/ 0 w 12830"/>
                  <a:gd name="connsiteY1" fmla="*/ 0 h 46111"/>
                </a:gdLst>
                <a:ahLst/>
                <a:cxnLst>
                  <a:cxn ang="0">
                    <a:pos x="connsiteX0" y="connsiteY0"/>
                  </a:cxn>
                  <a:cxn ang="0">
                    <a:pos x="connsiteX1" y="connsiteY1"/>
                  </a:cxn>
                </a:cxnLst>
                <a:rect l="l" t="t" r="r" b="b"/>
                <a:pathLst>
                  <a:path w="12830" h="46111">
                    <a:moveTo>
                      <a:pt x="0" y="46112"/>
                    </a:moveTo>
                    <a:lnTo>
                      <a:pt x="0" y="0"/>
                    </a:lnTo>
                  </a:path>
                </a:pathLst>
              </a:custGeom>
              <a:ln w="15875" cap="flat">
                <a:solidFill>
                  <a:srgbClr val="69D0FF">
                    <a:lumMod val="5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699" name="Freeform 242">
                <a:extLst>
                  <a:ext uri="{FF2B5EF4-FFF2-40B4-BE49-F238E27FC236}">
                    <a16:creationId xmlns:a16="http://schemas.microsoft.com/office/drawing/2014/main" id="{6088DBB8-FE75-D4C3-5709-1C7BAA84BAC2}"/>
                  </a:ext>
                </a:extLst>
              </p:cNvPr>
              <p:cNvSpPr/>
              <p:nvPr/>
            </p:nvSpPr>
            <p:spPr>
              <a:xfrm>
                <a:off x="4994081" y="2169238"/>
                <a:ext cx="12830" cy="46111"/>
              </a:xfrm>
              <a:custGeom>
                <a:avLst/>
                <a:gdLst>
                  <a:gd name="connsiteX0" fmla="*/ 0 w 12830"/>
                  <a:gd name="connsiteY0" fmla="*/ 46112 h 46111"/>
                  <a:gd name="connsiteX1" fmla="*/ 0 w 12830"/>
                  <a:gd name="connsiteY1" fmla="*/ 0 h 46111"/>
                </a:gdLst>
                <a:ahLst/>
                <a:cxnLst>
                  <a:cxn ang="0">
                    <a:pos x="connsiteX0" y="connsiteY0"/>
                  </a:cxn>
                  <a:cxn ang="0">
                    <a:pos x="connsiteX1" y="connsiteY1"/>
                  </a:cxn>
                </a:cxnLst>
                <a:rect l="l" t="t" r="r" b="b"/>
                <a:pathLst>
                  <a:path w="12830" h="46111">
                    <a:moveTo>
                      <a:pt x="0" y="46112"/>
                    </a:moveTo>
                    <a:lnTo>
                      <a:pt x="0" y="0"/>
                    </a:lnTo>
                  </a:path>
                </a:pathLst>
              </a:custGeom>
              <a:ln w="15875" cap="flat">
                <a:solidFill>
                  <a:srgbClr val="69D0FF">
                    <a:lumMod val="5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700" name="Freeform 243">
                <a:extLst>
                  <a:ext uri="{FF2B5EF4-FFF2-40B4-BE49-F238E27FC236}">
                    <a16:creationId xmlns:a16="http://schemas.microsoft.com/office/drawing/2014/main" id="{6F7DF2EC-B861-D5C1-5A1C-4FB9DA62B8DD}"/>
                  </a:ext>
                </a:extLst>
              </p:cNvPr>
              <p:cNvSpPr/>
              <p:nvPr/>
            </p:nvSpPr>
            <p:spPr>
              <a:xfrm>
                <a:off x="5178837" y="2169238"/>
                <a:ext cx="12830" cy="46111"/>
              </a:xfrm>
              <a:custGeom>
                <a:avLst/>
                <a:gdLst>
                  <a:gd name="connsiteX0" fmla="*/ 0 w 12830"/>
                  <a:gd name="connsiteY0" fmla="*/ 46112 h 46111"/>
                  <a:gd name="connsiteX1" fmla="*/ 0 w 12830"/>
                  <a:gd name="connsiteY1" fmla="*/ 0 h 46111"/>
                </a:gdLst>
                <a:ahLst/>
                <a:cxnLst>
                  <a:cxn ang="0">
                    <a:pos x="connsiteX0" y="connsiteY0"/>
                  </a:cxn>
                  <a:cxn ang="0">
                    <a:pos x="connsiteX1" y="connsiteY1"/>
                  </a:cxn>
                </a:cxnLst>
                <a:rect l="l" t="t" r="r" b="b"/>
                <a:pathLst>
                  <a:path w="12830" h="46111">
                    <a:moveTo>
                      <a:pt x="0" y="46112"/>
                    </a:moveTo>
                    <a:lnTo>
                      <a:pt x="0" y="0"/>
                    </a:lnTo>
                  </a:path>
                </a:pathLst>
              </a:custGeom>
              <a:ln w="15875" cap="flat">
                <a:solidFill>
                  <a:srgbClr val="69D0FF">
                    <a:lumMod val="5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701" name="Freeform 244">
                <a:extLst>
                  <a:ext uri="{FF2B5EF4-FFF2-40B4-BE49-F238E27FC236}">
                    <a16:creationId xmlns:a16="http://schemas.microsoft.com/office/drawing/2014/main" id="{7F4DFB95-58CB-7E74-B5E1-CC309493DF62}"/>
                  </a:ext>
                </a:extLst>
              </p:cNvPr>
              <p:cNvSpPr/>
              <p:nvPr/>
            </p:nvSpPr>
            <p:spPr>
              <a:xfrm>
                <a:off x="5219894" y="2169238"/>
                <a:ext cx="12830" cy="46111"/>
              </a:xfrm>
              <a:custGeom>
                <a:avLst/>
                <a:gdLst>
                  <a:gd name="connsiteX0" fmla="*/ 0 w 12830"/>
                  <a:gd name="connsiteY0" fmla="*/ 46112 h 46111"/>
                  <a:gd name="connsiteX1" fmla="*/ 0 w 12830"/>
                  <a:gd name="connsiteY1" fmla="*/ 0 h 46111"/>
                </a:gdLst>
                <a:ahLst/>
                <a:cxnLst>
                  <a:cxn ang="0">
                    <a:pos x="connsiteX0" y="connsiteY0"/>
                  </a:cxn>
                  <a:cxn ang="0">
                    <a:pos x="connsiteX1" y="connsiteY1"/>
                  </a:cxn>
                </a:cxnLst>
                <a:rect l="l" t="t" r="r" b="b"/>
                <a:pathLst>
                  <a:path w="12830" h="46111">
                    <a:moveTo>
                      <a:pt x="0" y="46112"/>
                    </a:moveTo>
                    <a:lnTo>
                      <a:pt x="0" y="0"/>
                    </a:lnTo>
                  </a:path>
                </a:pathLst>
              </a:custGeom>
              <a:ln w="15875" cap="flat">
                <a:solidFill>
                  <a:srgbClr val="69D0FF">
                    <a:lumMod val="5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702" name="Freeform 245">
                <a:extLst>
                  <a:ext uri="{FF2B5EF4-FFF2-40B4-BE49-F238E27FC236}">
                    <a16:creationId xmlns:a16="http://schemas.microsoft.com/office/drawing/2014/main" id="{6F004EC5-6A78-DBCC-FF14-57701C2BB116}"/>
                  </a:ext>
                </a:extLst>
              </p:cNvPr>
              <p:cNvSpPr/>
              <p:nvPr/>
            </p:nvSpPr>
            <p:spPr>
              <a:xfrm>
                <a:off x="5225026" y="2169238"/>
                <a:ext cx="12830" cy="46111"/>
              </a:xfrm>
              <a:custGeom>
                <a:avLst/>
                <a:gdLst>
                  <a:gd name="connsiteX0" fmla="*/ 0 w 12830"/>
                  <a:gd name="connsiteY0" fmla="*/ 46112 h 46111"/>
                  <a:gd name="connsiteX1" fmla="*/ 0 w 12830"/>
                  <a:gd name="connsiteY1" fmla="*/ 0 h 46111"/>
                </a:gdLst>
                <a:ahLst/>
                <a:cxnLst>
                  <a:cxn ang="0">
                    <a:pos x="connsiteX0" y="connsiteY0"/>
                  </a:cxn>
                  <a:cxn ang="0">
                    <a:pos x="connsiteX1" y="connsiteY1"/>
                  </a:cxn>
                </a:cxnLst>
                <a:rect l="l" t="t" r="r" b="b"/>
                <a:pathLst>
                  <a:path w="12830" h="46111">
                    <a:moveTo>
                      <a:pt x="0" y="46112"/>
                    </a:moveTo>
                    <a:lnTo>
                      <a:pt x="0" y="0"/>
                    </a:lnTo>
                  </a:path>
                </a:pathLst>
              </a:custGeom>
              <a:ln w="15875" cap="flat">
                <a:solidFill>
                  <a:srgbClr val="69D0FF">
                    <a:lumMod val="5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703" name="Freeform 246">
                <a:extLst>
                  <a:ext uri="{FF2B5EF4-FFF2-40B4-BE49-F238E27FC236}">
                    <a16:creationId xmlns:a16="http://schemas.microsoft.com/office/drawing/2014/main" id="{42B6EE5D-2480-C813-0523-DE8AE7618D4D}"/>
                  </a:ext>
                </a:extLst>
              </p:cNvPr>
              <p:cNvSpPr/>
              <p:nvPr/>
            </p:nvSpPr>
            <p:spPr>
              <a:xfrm>
                <a:off x="5225026" y="2169238"/>
                <a:ext cx="12830" cy="46111"/>
              </a:xfrm>
              <a:custGeom>
                <a:avLst/>
                <a:gdLst>
                  <a:gd name="connsiteX0" fmla="*/ 0 w 12830"/>
                  <a:gd name="connsiteY0" fmla="*/ 46112 h 46111"/>
                  <a:gd name="connsiteX1" fmla="*/ 0 w 12830"/>
                  <a:gd name="connsiteY1" fmla="*/ 0 h 46111"/>
                </a:gdLst>
                <a:ahLst/>
                <a:cxnLst>
                  <a:cxn ang="0">
                    <a:pos x="connsiteX0" y="connsiteY0"/>
                  </a:cxn>
                  <a:cxn ang="0">
                    <a:pos x="connsiteX1" y="connsiteY1"/>
                  </a:cxn>
                </a:cxnLst>
                <a:rect l="l" t="t" r="r" b="b"/>
                <a:pathLst>
                  <a:path w="12830" h="46111">
                    <a:moveTo>
                      <a:pt x="0" y="46112"/>
                    </a:moveTo>
                    <a:lnTo>
                      <a:pt x="0" y="0"/>
                    </a:lnTo>
                  </a:path>
                </a:pathLst>
              </a:custGeom>
              <a:ln w="15875" cap="flat">
                <a:solidFill>
                  <a:srgbClr val="69D0FF">
                    <a:lumMod val="5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704" name="Freeform 247">
                <a:extLst>
                  <a:ext uri="{FF2B5EF4-FFF2-40B4-BE49-F238E27FC236}">
                    <a16:creationId xmlns:a16="http://schemas.microsoft.com/office/drawing/2014/main" id="{7ABBC1C7-179E-A862-4816-19F37CB64106}"/>
                  </a:ext>
                </a:extLst>
              </p:cNvPr>
              <p:cNvSpPr/>
              <p:nvPr/>
            </p:nvSpPr>
            <p:spPr>
              <a:xfrm>
                <a:off x="5231441" y="2169238"/>
                <a:ext cx="12830" cy="46111"/>
              </a:xfrm>
              <a:custGeom>
                <a:avLst/>
                <a:gdLst>
                  <a:gd name="connsiteX0" fmla="*/ 0 w 12830"/>
                  <a:gd name="connsiteY0" fmla="*/ 46112 h 46111"/>
                  <a:gd name="connsiteX1" fmla="*/ 0 w 12830"/>
                  <a:gd name="connsiteY1" fmla="*/ 0 h 46111"/>
                </a:gdLst>
                <a:ahLst/>
                <a:cxnLst>
                  <a:cxn ang="0">
                    <a:pos x="connsiteX0" y="connsiteY0"/>
                  </a:cxn>
                  <a:cxn ang="0">
                    <a:pos x="connsiteX1" y="connsiteY1"/>
                  </a:cxn>
                </a:cxnLst>
                <a:rect l="l" t="t" r="r" b="b"/>
                <a:pathLst>
                  <a:path w="12830" h="46111">
                    <a:moveTo>
                      <a:pt x="0" y="46112"/>
                    </a:moveTo>
                    <a:lnTo>
                      <a:pt x="0" y="0"/>
                    </a:lnTo>
                  </a:path>
                </a:pathLst>
              </a:custGeom>
              <a:ln w="15875" cap="flat">
                <a:solidFill>
                  <a:srgbClr val="69D0FF">
                    <a:lumMod val="5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705" name="Freeform 248">
                <a:extLst>
                  <a:ext uri="{FF2B5EF4-FFF2-40B4-BE49-F238E27FC236}">
                    <a16:creationId xmlns:a16="http://schemas.microsoft.com/office/drawing/2014/main" id="{883884E6-17C6-0B6E-08CF-DCD74C63E6C8}"/>
                  </a:ext>
                </a:extLst>
              </p:cNvPr>
              <p:cNvSpPr/>
              <p:nvPr/>
            </p:nvSpPr>
            <p:spPr>
              <a:xfrm>
                <a:off x="5259668" y="2169238"/>
                <a:ext cx="12830" cy="46111"/>
              </a:xfrm>
              <a:custGeom>
                <a:avLst/>
                <a:gdLst>
                  <a:gd name="connsiteX0" fmla="*/ 0 w 12830"/>
                  <a:gd name="connsiteY0" fmla="*/ 46112 h 46111"/>
                  <a:gd name="connsiteX1" fmla="*/ 0 w 12830"/>
                  <a:gd name="connsiteY1" fmla="*/ 0 h 46111"/>
                </a:gdLst>
                <a:ahLst/>
                <a:cxnLst>
                  <a:cxn ang="0">
                    <a:pos x="connsiteX0" y="connsiteY0"/>
                  </a:cxn>
                  <a:cxn ang="0">
                    <a:pos x="connsiteX1" y="connsiteY1"/>
                  </a:cxn>
                </a:cxnLst>
                <a:rect l="l" t="t" r="r" b="b"/>
                <a:pathLst>
                  <a:path w="12830" h="46111">
                    <a:moveTo>
                      <a:pt x="0" y="46112"/>
                    </a:moveTo>
                    <a:lnTo>
                      <a:pt x="0" y="0"/>
                    </a:lnTo>
                  </a:path>
                </a:pathLst>
              </a:custGeom>
              <a:ln w="15875" cap="flat">
                <a:solidFill>
                  <a:srgbClr val="69D0FF">
                    <a:lumMod val="5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706" name="Freeform 249">
                <a:extLst>
                  <a:ext uri="{FF2B5EF4-FFF2-40B4-BE49-F238E27FC236}">
                    <a16:creationId xmlns:a16="http://schemas.microsoft.com/office/drawing/2014/main" id="{33138472-C3F0-FD22-3D59-6BBCAB1C0410}"/>
                  </a:ext>
                </a:extLst>
              </p:cNvPr>
              <p:cNvSpPr/>
              <p:nvPr/>
            </p:nvSpPr>
            <p:spPr>
              <a:xfrm>
                <a:off x="5473933" y="2283236"/>
                <a:ext cx="12830" cy="46111"/>
              </a:xfrm>
              <a:custGeom>
                <a:avLst/>
                <a:gdLst>
                  <a:gd name="connsiteX0" fmla="*/ 0 w 12830"/>
                  <a:gd name="connsiteY0" fmla="*/ 46112 h 46111"/>
                  <a:gd name="connsiteX1" fmla="*/ 0 w 12830"/>
                  <a:gd name="connsiteY1" fmla="*/ 0 h 46111"/>
                </a:gdLst>
                <a:ahLst/>
                <a:cxnLst>
                  <a:cxn ang="0">
                    <a:pos x="connsiteX0" y="connsiteY0"/>
                  </a:cxn>
                  <a:cxn ang="0">
                    <a:pos x="connsiteX1" y="connsiteY1"/>
                  </a:cxn>
                </a:cxnLst>
                <a:rect l="l" t="t" r="r" b="b"/>
                <a:pathLst>
                  <a:path w="12830" h="46111">
                    <a:moveTo>
                      <a:pt x="0" y="46112"/>
                    </a:moveTo>
                    <a:lnTo>
                      <a:pt x="0" y="0"/>
                    </a:lnTo>
                  </a:path>
                </a:pathLst>
              </a:custGeom>
              <a:ln w="15875" cap="flat">
                <a:solidFill>
                  <a:srgbClr val="69D0FF">
                    <a:lumMod val="5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707" name="Freeform 250">
                <a:extLst>
                  <a:ext uri="{FF2B5EF4-FFF2-40B4-BE49-F238E27FC236}">
                    <a16:creationId xmlns:a16="http://schemas.microsoft.com/office/drawing/2014/main" id="{590F59B5-19F6-3BDD-FF2A-874E9C2FE242}"/>
                  </a:ext>
                </a:extLst>
              </p:cNvPr>
              <p:cNvSpPr/>
              <p:nvPr/>
            </p:nvSpPr>
            <p:spPr>
              <a:xfrm>
                <a:off x="5485481" y="2283236"/>
                <a:ext cx="12830" cy="46111"/>
              </a:xfrm>
              <a:custGeom>
                <a:avLst/>
                <a:gdLst>
                  <a:gd name="connsiteX0" fmla="*/ 0 w 12830"/>
                  <a:gd name="connsiteY0" fmla="*/ 46112 h 46111"/>
                  <a:gd name="connsiteX1" fmla="*/ 0 w 12830"/>
                  <a:gd name="connsiteY1" fmla="*/ 0 h 46111"/>
                </a:gdLst>
                <a:ahLst/>
                <a:cxnLst>
                  <a:cxn ang="0">
                    <a:pos x="connsiteX0" y="connsiteY0"/>
                  </a:cxn>
                  <a:cxn ang="0">
                    <a:pos x="connsiteX1" y="connsiteY1"/>
                  </a:cxn>
                </a:cxnLst>
                <a:rect l="l" t="t" r="r" b="b"/>
                <a:pathLst>
                  <a:path w="12830" h="46111">
                    <a:moveTo>
                      <a:pt x="0" y="46112"/>
                    </a:moveTo>
                    <a:lnTo>
                      <a:pt x="0" y="0"/>
                    </a:lnTo>
                  </a:path>
                </a:pathLst>
              </a:custGeom>
              <a:ln w="15875" cap="flat">
                <a:solidFill>
                  <a:srgbClr val="69D0FF">
                    <a:lumMod val="5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708" name="Freeform 251">
                <a:extLst>
                  <a:ext uri="{FF2B5EF4-FFF2-40B4-BE49-F238E27FC236}">
                    <a16:creationId xmlns:a16="http://schemas.microsoft.com/office/drawing/2014/main" id="{C47DD0E4-2BFE-AB50-FAD3-6C8C5651E8AF}"/>
                  </a:ext>
                </a:extLst>
              </p:cNvPr>
              <p:cNvSpPr/>
              <p:nvPr/>
            </p:nvSpPr>
            <p:spPr>
              <a:xfrm>
                <a:off x="5543217" y="2283236"/>
                <a:ext cx="12830" cy="46111"/>
              </a:xfrm>
              <a:custGeom>
                <a:avLst/>
                <a:gdLst>
                  <a:gd name="connsiteX0" fmla="*/ 0 w 12830"/>
                  <a:gd name="connsiteY0" fmla="*/ 46112 h 46111"/>
                  <a:gd name="connsiteX1" fmla="*/ 0 w 12830"/>
                  <a:gd name="connsiteY1" fmla="*/ 0 h 46111"/>
                </a:gdLst>
                <a:ahLst/>
                <a:cxnLst>
                  <a:cxn ang="0">
                    <a:pos x="connsiteX0" y="connsiteY0"/>
                  </a:cxn>
                  <a:cxn ang="0">
                    <a:pos x="connsiteX1" y="connsiteY1"/>
                  </a:cxn>
                </a:cxnLst>
                <a:rect l="l" t="t" r="r" b="b"/>
                <a:pathLst>
                  <a:path w="12830" h="46111">
                    <a:moveTo>
                      <a:pt x="0" y="46112"/>
                    </a:moveTo>
                    <a:lnTo>
                      <a:pt x="0" y="0"/>
                    </a:lnTo>
                  </a:path>
                </a:pathLst>
              </a:custGeom>
              <a:ln w="15875" cap="flat">
                <a:solidFill>
                  <a:srgbClr val="69D0FF">
                    <a:lumMod val="5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709" name="Freeform 252">
                <a:extLst>
                  <a:ext uri="{FF2B5EF4-FFF2-40B4-BE49-F238E27FC236}">
                    <a16:creationId xmlns:a16="http://schemas.microsoft.com/office/drawing/2014/main" id="{A8651FCE-3556-2FB1-73E8-1D44DA93C3DC}"/>
                  </a:ext>
                </a:extLst>
              </p:cNvPr>
              <p:cNvSpPr/>
              <p:nvPr/>
            </p:nvSpPr>
            <p:spPr>
              <a:xfrm>
                <a:off x="5548349" y="2283236"/>
                <a:ext cx="12830" cy="46111"/>
              </a:xfrm>
              <a:custGeom>
                <a:avLst/>
                <a:gdLst>
                  <a:gd name="connsiteX0" fmla="*/ 0 w 12830"/>
                  <a:gd name="connsiteY0" fmla="*/ 46112 h 46111"/>
                  <a:gd name="connsiteX1" fmla="*/ 0 w 12830"/>
                  <a:gd name="connsiteY1" fmla="*/ 0 h 46111"/>
                </a:gdLst>
                <a:ahLst/>
                <a:cxnLst>
                  <a:cxn ang="0">
                    <a:pos x="connsiteX0" y="connsiteY0"/>
                  </a:cxn>
                  <a:cxn ang="0">
                    <a:pos x="connsiteX1" y="connsiteY1"/>
                  </a:cxn>
                </a:cxnLst>
                <a:rect l="l" t="t" r="r" b="b"/>
                <a:pathLst>
                  <a:path w="12830" h="46111">
                    <a:moveTo>
                      <a:pt x="0" y="46112"/>
                    </a:moveTo>
                    <a:lnTo>
                      <a:pt x="0" y="0"/>
                    </a:lnTo>
                  </a:path>
                </a:pathLst>
              </a:custGeom>
              <a:ln w="15875" cap="flat">
                <a:solidFill>
                  <a:srgbClr val="69D0FF">
                    <a:lumMod val="5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710" name="Freeform 253">
                <a:extLst>
                  <a:ext uri="{FF2B5EF4-FFF2-40B4-BE49-F238E27FC236}">
                    <a16:creationId xmlns:a16="http://schemas.microsoft.com/office/drawing/2014/main" id="{C613591C-CDD1-6AF4-A5EF-4C017E1552D3}"/>
                  </a:ext>
                </a:extLst>
              </p:cNvPr>
              <p:cNvSpPr/>
              <p:nvPr/>
            </p:nvSpPr>
            <p:spPr>
              <a:xfrm>
                <a:off x="5566311" y="2283236"/>
                <a:ext cx="12830" cy="46111"/>
              </a:xfrm>
              <a:custGeom>
                <a:avLst/>
                <a:gdLst>
                  <a:gd name="connsiteX0" fmla="*/ 0 w 12830"/>
                  <a:gd name="connsiteY0" fmla="*/ 46112 h 46111"/>
                  <a:gd name="connsiteX1" fmla="*/ 0 w 12830"/>
                  <a:gd name="connsiteY1" fmla="*/ 0 h 46111"/>
                </a:gdLst>
                <a:ahLst/>
                <a:cxnLst>
                  <a:cxn ang="0">
                    <a:pos x="connsiteX0" y="connsiteY0"/>
                  </a:cxn>
                  <a:cxn ang="0">
                    <a:pos x="connsiteX1" y="connsiteY1"/>
                  </a:cxn>
                </a:cxnLst>
                <a:rect l="l" t="t" r="r" b="b"/>
                <a:pathLst>
                  <a:path w="12830" h="46111">
                    <a:moveTo>
                      <a:pt x="0" y="46112"/>
                    </a:moveTo>
                    <a:lnTo>
                      <a:pt x="0" y="0"/>
                    </a:lnTo>
                  </a:path>
                </a:pathLst>
              </a:custGeom>
              <a:ln w="15875" cap="flat">
                <a:solidFill>
                  <a:srgbClr val="69D0FF">
                    <a:lumMod val="5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711" name="Freeform 254">
                <a:extLst>
                  <a:ext uri="{FF2B5EF4-FFF2-40B4-BE49-F238E27FC236}">
                    <a16:creationId xmlns:a16="http://schemas.microsoft.com/office/drawing/2014/main" id="{93E7384D-6788-B2BD-88B0-13BB9FEB77CB}"/>
                  </a:ext>
                </a:extLst>
              </p:cNvPr>
              <p:cNvSpPr/>
              <p:nvPr/>
            </p:nvSpPr>
            <p:spPr>
              <a:xfrm>
                <a:off x="5577858" y="2283236"/>
                <a:ext cx="12830" cy="46111"/>
              </a:xfrm>
              <a:custGeom>
                <a:avLst/>
                <a:gdLst>
                  <a:gd name="connsiteX0" fmla="*/ 0 w 12830"/>
                  <a:gd name="connsiteY0" fmla="*/ 46112 h 46111"/>
                  <a:gd name="connsiteX1" fmla="*/ 0 w 12830"/>
                  <a:gd name="connsiteY1" fmla="*/ 0 h 46111"/>
                </a:gdLst>
                <a:ahLst/>
                <a:cxnLst>
                  <a:cxn ang="0">
                    <a:pos x="connsiteX0" y="connsiteY0"/>
                  </a:cxn>
                  <a:cxn ang="0">
                    <a:pos x="connsiteX1" y="connsiteY1"/>
                  </a:cxn>
                </a:cxnLst>
                <a:rect l="l" t="t" r="r" b="b"/>
                <a:pathLst>
                  <a:path w="12830" h="46111">
                    <a:moveTo>
                      <a:pt x="0" y="46112"/>
                    </a:moveTo>
                    <a:lnTo>
                      <a:pt x="0" y="0"/>
                    </a:lnTo>
                  </a:path>
                </a:pathLst>
              </a:custGeom>
              <a:ln w="15875" cap="flat">
                <a:solidFill>
                  <a:srgbClr val="69D0FF">
                    <a:lumMod val="5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712" name="Freeform 255">
                <a:extLst>
                  <a:ext uri="{FF2B5EF4-FFF2-40B4-BE49-F238E27FC236}">
                    <a16:creationId xmlns:a16="http://schemas.microsoft.com/office/drawing/2014/main" id="{6090B80D-A92C-F77D-43D8-F366A818DD52}"/>
                  </a:ext>
                </a:extLst>
              </p:cNvPr>
              <p:cNvSpPr/>
              <p:nvPr/>
            </p:nvSpPr>
            <p:spPr>
              <a:xfrm>
                <a:off x="5577858" y="2283236"/>
                <a:ext cx="12830" cy="46111"/>
              </a:xfrm>
              <a:custGeom>
                <a:avLst/>
                <a:gdLst>
                  <a:gd name="connsiteX0" fmla="*/ 0 w 12830"/>
                  <a:gd name="connsiteY0" fmla="*/ 46112 h 46111"/>
                  <a:gd name="connsiteX1" fmla="*/ 0 w 12830"/>
                  <a:gd name="connsiteY1" fmla="*/ 0 h 46111"/>
                </a:gdLst>
                <a:ahLst/>
                <a:cxnLst>
                  <a:cxn ang="0">
                    <a:pos x="connsiteX0" y="connsiteY0"/>
                  </a:cxn>
                  <a:cxn ang="0">
                    <a:pos x="connsiteX1" y="connsiteY1"/>
                  </a:cxn>
                </a:cxnLst>
                <a:rect l="l" t="t" r="r" b="b"/>
                <a:pathLst>
                  <a:path w="12830" h="46111">
                    <a:moveTo>
                      <a:pt x="0" y="46112"/>
                    </a:moveTo>
                    <a:lnTo>
                      <a:pt x="0" y="0"/>
                    </a:lnTo>
                  </a:path>
                </a:pathLst>
              </a:custGeom>
              <a:ln w="15875" cap="flat">
                <a:solidFill>
                  <a:srgbClr val="69D0FF">
                    <a:lumMod val="5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713" name="Freeform 256">
                <a:extLst>
                  <a:ext uri="{FF2B5EF4-FFF2-40B4-BE49-F238E27FC236}">
                    <a16:creationId xmlns:a16="http://schemas.microsoft.com/office/drawing/2014/main" id="{09283E08-DDD7-0E69-775E-30DE61F46EF3}"/>
                  </a:ext>
                </a:extLst>
              </p:cNvPr>
              <p:cNvSpPr/>
              <p:nvPr/>
            </p:nvSpPr>
            <p:spPr>
              <a:xfrm>
                <a:off x="5582991" y="2283236"/>
                <a:ext cx="12830" cy="46111"/>
              </a:xfrm>
              <a:custGeom>
                <a:avLst/>
                <a:gdLst>
                  <a:gd name="connsiteX0" fmla="*/ 0 w 12830"/>
                  <a:gd name="connsiteY0" fmla="*/ 46112 h 46111"/>
                  <a:gd name="connsiteX1" fmla="*/ 0 w 12830"/>
                  <a:gd name="connsiteY1" fmla="*/ 0 h 46111"/>
                </a:gdLst>
                <a:ahLst/>
                <a:cxnLst>
                  <a:cxn ang="0">
                    <a:pos x="connsiteX0" y="connsiteY0"/>
                  </a:cxn>
                  <a:cxn ang="0">
                    <a:pos x="connsiteX1" y="connsiteY1"/>
                  </a:cxn>
                </a:cxnLst>
                <a:rect l="l" t="t" r="r" b="b"/>
                <a:pathLst>
                  <a:path w="12830" h="46111">
                    <a:moveTo>
                      <a:pt x="0" y="46112"/>
                    </a:moveTo>
                    <a:lnTo>
                      <a:pt x="0" y="0"/>
                    </a:lnTo>
                  </a:path>
                </a:pathLst>
              </a:custGeom>
              <a:ln w="15875" cap="flat">
                <a:solidFill>
                  <a:srgbClr val="69D0FF">
                    <a:lumMod val="5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714" name="Freeform 257">
                <a:extLst>
                  <a:ext uri="{FF2B5EF4-FFF2-40B4-BE49-F238E27FC236}">
                    <a16:creationId xmlns:a16="http://schemas.microsoft.com/office/drawing/2014/main" id="{61385DA5-D527-9B92-192D-B04C572D9D51}"/>
                  </a:ext>
                </a:extLst>
              </p:cNvPr>
              <p:cNvSpPr/>
              <p:nvPr/>
            </p:nvSpPr>
            <p:spPr>
              <a:xfrm>
                <a:off x="5606085" y="2283236"/>
                <a:ext cx="12830" cy="46111"/>
              </a:xfrm>
              <a:custGeom>
                <a:avLst/>
                <a:gdLst>
                  <a:gd name="connsiteX0" fmla="*/ 0 w 12830"/>
                  <a:gd name="connsiteY0" fmla="*/ 46112 h 46111"/>
                  <a:gd name="connsiteX1" fmla="*/ 0 w 12830"/>
                  <a:gd name="connsiteY1" fmla="*/ 0 h 46111"/>
                </a:gdLst>
                <a:ahLst/>
                <a:cxnLst>
                  <a:cxn ang="0">
                    <a:pos x="connsiteX0" y="connsiteY0"/>
                  </a:cxn>
                  <a:cxn ang="0">
                    <a:pos x="connsiteX1" y="connsiteY1"/>
                  </a:cxn>
                </a:cxnLst>
                <a:rect l="l" t="t" r="r" b="b"/>
                <a:pathLst>
                  <a:path w="12830" h="46111">
                    <a:moveTo>
                      <a:pt x="0" y="46112"/>
                    </a:moveTo>
                    <a:lnTo>
                      <a:pt x="0" y="0"/>
                    </a:lnTo>
                  </a:path>
                </a:pathLst>
              </a:custGeom>
              <a:ln w="15875" cap="flat">
                <a:solidFill>
                  <a:srgbClr val="69D0FF">
                    <a:lumMod val="5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715" name="Freeform 258">
                <a:extLst>
                  <a:ext uri="{FF2B5EF4-FFF2-40B4-BE49-F238E27FC236}">
                    <a16:creationId xmlns:a16="http://schemas.microsoft.com/office/drawing/2014/main" id="{3F12617A-E3E9-0F28-ECED-2B8C7A8B809A}"/>
                  </a:ext>
                </a:extLst>
              </p:cNvPr>
              <p:cNvSpPr/>
              <p:nvPr/>
            </p:nvSpPr>
            <p:spPr>
              <a:xfrm>
                <a:off x="5710010" y="2360088"/>
                <a:ext cx="12830" cy="46111"/>
              </a:xfrm>
              <a:custGeom>
                <a:avLst/>
                <a:gdLst>
                  <a:gd name="connsiteX0" fmla="*/ 0 w 12830"/>
                  <a:gd name="connsiteY0" fmla="*/ 46112 h 46111"/>
                  <a:gd name="connsiteX1" fmla="*/ 0 w 12830"/>
                  <a:gd name="connsiteY1" fmla="*/ 0 h 46111"/>
                </a:gdLst>
                <a:ahLst/>
                <a:cxnLst>
                  <a:cxn ang="0">
                    <a:pos x="connsiteX0" y="connsiteY0"/>
                  </a:cxn>
                  <a:cxn ang="0">
                    <a:pos x="connsiteX1" y="connsiteY1"/>
                  </a:cxn>
                </a:cxnLst>
                <a:rect l="l" t="t" r="r" b="b"/>
                <a:pathLst>
                  <a:path w="12830" h="46111">
                    <a:moveTo>
                      <a:pt x="0" y="46112"/>
                    </a:moveTo>
                    <a:lnTo>
                      <a:pt x="0" y="0"/>
                    </a:lnTo>
                  </a:path>
                </a:pathLst>
              </a:custGeom>
              <a:ln w="15875" cap="flat">
                <a:solidFill>
                  <a:srgbClr val="69D0FF">
                    <a:lumMod val="5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716" name="Freeform 259">
                <a:extLst>
                  <a:ext uri="{FF2B5EF4-FFF2-40B4-BE49-F238E27FC236}">
                    <a16:creationId xmlns:a16="http://schemas.microsoft.com/office/drawing/2014/main" id="{B537F6CC-0CF2-AB7B-4515-0AB89432A830}"/>
                  </a:ext>
                </a:extLst>
              </p:cNvPr>
              <p:cNvSpPr/>
              <p:nvPr/>
            </p:nvSpPr>
            <p:spPr>
              <a:xfrm>
                <a:off x="5710010" y="2360088"/>
                <a:ext cx="12830" cy="46111"/>
              </a:xfrm>
              <a:custGeom>
                <a:avLst/>
                <a:gdLst>
                  <a:gd name="connsiteX0" fmla="*/ 0 w 12830"/>
                  <a:gd name="connsiteY0" fmla="*/ 46112 h 46111"/>
                  <a:gd name="connsiteX1" fmla="*/ 0 w 12830"/>
                  <a:gd name="connsiteY1" fmla="*/ 0 h 46111"/>
                </a:gdLst>
                <a:ahLst/>
                <a:cxnLst>
                  <a:cxn ang="0">
                    <a:pos x="connsiteX0" y="connsiteY0"/>
                  </a:cxn>
                  <a:cxn ang="0">
                    <a:pos x="connsiteX1" y="connsiteY1"/>
                  </a:cxn>
                </a:cxnLst>
                <a:rect l="l" t="t" r="r" b="b"/>
                <a:pathLst>
                  <a:path w="12830" h="46111">
                    <a:moveTo>
                      <a:pt x="0" y="46112"/>
                    </a:moveTo>
                    <a:lnTo>
                      <a:pt x="0" y="0"/>
                    </a:lnTo>
                  </a:path>
                </a:pathLst>
              </a:custGeom>
              <a:ln w="15875" cap="flat">
                <a:solidFill>
                  <a:srgbClr val="69D0FF">
                    <a:lumMod val="5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717" name="Freeform 260">
                <a:extLst>
                  <a:ext uri="{FF2B5EF4-FFF2-40B4-BE49-F238E27FC236}">
                    <a16:creationId xmlns:a16="http://schemas.microsoft.com/office/drawing/2014/main" id="{2FC13816-E748-47D5-0E0F-4FC5AB4ABCD2}"/>
                  </a:ext>
                </a:extLst>
              </p:cNvPr>
              <p:cNvSpPr/>
              <p:nvPr/>
            </p:nvSpPr>
            <p:spPr>
              <a:xfrm>
                <a:off x="5912728" y="2448469"/>
                <a:ext cx="12830" cy="44830"/>
              </a:xfrm>
              <a:custGeom>
                <a:avLst/>
                <a:gdLst>
                  <a:gd name="connsiteX0" fmla="*/ 0 w 12830"/>
                  <a:gd name="connsiteY0" fmla="*/ 44831 h 44830"/>
                  <a:gd name="connsiteX1" fmla="*/ 0 w 12830"/>
                  <a:gd name="connsiteY1" fmla="*/ 0 h 44830"/>
                </a:gdLst>
                <a:ahLst/>
                <a:cxnLst>
                  <a:cxn ang="0">
                    <a:pos x="connsiteX0" y="connsiteY0"/>
                  </a:cxn>
                  <a:cxn ang="0">
                    <a:pos x="connsiteX1" y="connsiteY1"/>
                  </a:cxn>
                </a:cxnLst>
                <a:rect l="l" t="t" r="r" b="b"/>
                <a:pathLst>
                  <a:path w="12830" h="44830">
                    <a:moveTo>
                      <a:pt x="0" y="44831"/>
                    </a:moveTo>
                    <a:lnTo>
                      <a:pt x="0" y="0"/>
                    </a:lnTo>
                  </a:path>
                </a:pathLst>
              </a:custGeom>
              <a:ln w="15875" cap="flat">
                <a:solidFill>
                  <a:srgbClr val="69D0FF">
                    <a:lumMod val="5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718" name="Freeform 261">
                <a:extLst>
                  <a:ext uri="{FF2B5EF4-FFF2-40B4-BE49-F238E27FC236}">
                    <a16:creationId xmlns:a16="http://schemas.microsoft.com/office/drawing/2014/main" id="{9BB6AECB-CB70-14A1-CF52-6EF204FFDAF7}"/>
                  </a:ext>
                </a:extLst>
              </p:cNvPr>
              <p:cNvSpPr/>
              <p:nvPr/>
            </p:nvSpPr>
            <p:spPr>
              <a:xfrm>
                <a:off x="5924276" y="2448469"/>
                <a:ext cx="12830" cy="44830"/>
              </a:xfrm>
              <a:custGeom>
                <a:avLst/>
                <a:gdLst>
                  <a:gd name="connsiteX0" fmla="*/ 0 w 12830"/>
                  <a:gd name="connsiteY0" fmla="*/ 44831 h 44830"/>
                  <a:gd name="connsiteX1" fmla="*/ 0 w 12830"/>
                  <a:gd name="connsiteY1" fmla="*/ 0 h 44830"/>
                </a:gdLst>
                <a:ahLst/>
                <a:cxnLst>
                  <a:cxn ang="0">
                    <a:pos x="connsiteX0" y="connsiteY0"/>
                  </a:cxn>
                  <a:cxn ang="0">
                    <a:pos x="connsiteX1" y="connsiteY1"/>
                  </a:cxn>
                </a:cxnLst>
                <a:rect l="l" t="t" r="r" b="b"/>
                <a:pathLst>
                  <a:path w="12830" h="44830">
                    <a:moveTo>
                      <a:pt x="0" y="44831"/>
                    </a:moveTo>
                    <a:lnTo>
                      <a:pt x="0" y="0"/>
                    </a:lnTo>
                  </a:path>
                </a:pathLst>
              </a:custGeom>
              <a:ln w="15875" cap="flat">
                <a:solidFill>
                  <a:srgbClr val="69D0FF">
                    <a:lumMod val="5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719" name="Freeform 262">
                <a:extLst>
                  <a:ext uri="{FF2B5EF4-FFF2-40B4-BE49-F238E27FC236}">
                    <a16:creationId xmlns:a16="http://schemas.microsoft.com/office/drawing/2014/main" id="{B475C527-3698-790A-2A57-626D3CB16215}"/>
                  </a:ext>
                </a:extLst>
              </p:cNvPr>
              <p:cNvSpPr/>
              <p:nvPr/>
            </p:nvSpPr>
            <p:spPr>
              <a:xfrm>
                <a:off x="5942238" y="2545815"/>
                <a:ext cx="12830" cy="46111"/>
              </a:xfrm>
              <a:custGeom>
                <a:avLst/>
                <a:gdLst>
                  <a:gd name="connsiteX0" fmla="*/ 0 w 12830"/>
                  <a:gd name="connsiteY0" fmla="*/ 46112 h 46111"/>
                  <a:gd name="connsiteX1" fmla="*/ 0 w 12830"/>
                  <a:gd name="connsiteY1" fmla="*/ 0 h 46111"/>
                </a:gdLst>
                <a:ahLst/>
                <a:cxnLst>
                  <a:cxn ang="0">
                    <a:pos x="connsiteX0" y="connsiteY0"/>
                  </a:cxn>
                  <a:cxn ang="0">
                    <a:pos x="connsiteX1" y="connsiteY1"/>
                  </a:cxn>
                </a:cxnLst>
                <a:rect l="l" t="t" r="r" b="b"/>
                <a:pathLst>
                  <a:path w="12830" h="46111">
                    <a:moveTo>
                      <a:pt x="0" y="46112"/>
                    </a:moveTo>
                    <a:lnTo>
                      <a:pt x="0" y="0"/>
                    </a:lnTo>
                  </a:path>
                </a:pathLst>
              </a:custGeom>
              <a:ln w="15875" cap="flat">
                <a:solidFill>
                  <a:srgbClr val="69D0FF">
                    <a:lumMod val="5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720" name="Freeform 263">
                <a:extLst>
                  <a:ext uri="{FF2B5EF4-FFF2-40B4-BE49-F238E27FC236}">
                    <a16:creationId xmlns:a16="http://schemas.microsoft.com/office/drawing/2014/main" id="{5701EB92-BC3A-A43B-C6D9-A2C5C3C1DD24}"/>
                  </a:ext>
                </a:extLst>
              </p:cNvPr>
              <p:cNvSpPr/>
              <p:nvPr/>
            </p:nvSpPr>
            <p:spPr>
              <a:xfrm>
                <a:off x="5947370" y="2545815"/>
                <a:ext cx="12830" cy="46111"/>
              </a:xfrm>
              <a:custGeom>
                <a:avLst/>
                <a:gdLst>
                  <a:gd name="connsiteX0" fmla="*/ 0 w 12830"/>
                  <a:gd name="connsiteY0" fmla="*/ 46112 h 46111"/>
                  <a:gd name="connsiteX1" fmla="*/ 0 w 12830"/>
                  <a:gd name="connsiteY1" fmla="*/ 0 h 46111"/>
                </a:gdLst>
                <a:ahLst/>
                <a:cxnLst>
                  <a:cxn ang="0">
                    <a:pos x="connsiteX0" y="connsiteY0"/>
                  </a:cxn>
                  <a:cxn ang="0">
                    <a:pos x="connsiteX1" y="connsiteY1"/>
                  </a:cxn>
                </a:cxnLst>
                <a:rect l="l" t="t" r="r" b="b"/>
                <a:pathLst>
                  <a:path w="12830" h="46111">
                    <a:moveTo>
                      <a:pt x="0" y="46112"/>
                    </a:moveTo>
                    <a:lnTo>
                      <a:pt x="0" y="0"/>
                    </a:lnTo>
                  </a:path>
                </a:pathLst>
              </a:custGeom>
              <a:ln w="15875" cap="flat">
                <a:solidFill>
                  <a:srgbClr val="69D0FF">
                    <a:lumMod val="5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721" name="Freeform 264">
                <a:extLst>
                  <a:ext uri="{FF2B5EF4-FFF2-40B4-BE49-F238E27FC236}">
                    <a16:creationId xmlns:a16="http://schemas.microsoft.com/office/drawing/2014/main" id="{0CC6FCD6-D80A-F23F-CC1C-B847E233F694}"/>
                  </a:ext>
                </a:extLst>
              </p:cNvPr>
              <p:cNvSpPr/>
              <p:nvPr/>
            </p:nvSpPr>
            <p:spPr>
              <a:xfrm>
                <a:off x="5970465" y="2545815"/>
                <a:ext cx="12830" cy="46111"/>
              </a:xfrm>
              <a:custGeom>
                <a:avLst/>
                <a:gdLst>
                  <a:gd name="connsiteX0" fmla="*/ 0 w 12830"/>
                  <a:gd name="connsiteY0" fmla="*/ 46112 h 46111"/>
                  <a:gd name="connsiteX1" fmla="*/ 0 w 12830"/>
                  <a:gd name="connsiteY1" fmla="*/ 0 h 46111"/>
                </a:gdLst>
                <a:ahLst/>
                <a:cxnLst>
                  <a:cxn ang="0">
                    <a:pos x="connsiteX0" y="connsiteY0"/>
                  </a:cxn>
                  <a:cxn ang="0">
                    <a:pos x="connsiteX1" y="connsiteY1"/>
                  </a:cxn>
                </a:cxnLst>
                <a:rect l="l" t="t" r="r" b="b"/>
                <a:pathLst>
                  <a:path w="12830" h="46111">
                    <a:moveTo>
                      <a:pt x="0" y="46112"/>
                    </a:moveTo>
                    <a:lnTo>
                      <a:pt x="0" y="0"/>
                    </a:lnTo>
                  </a:path>
                </a:pathLst>
              </a:custGeom>
              <a:ln w="15875" cap="flat">
                <a:solidFill>
                  <a:srgbClr val="69D0FF">
                    <a:lumMod val="5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722" name="Freeform 265">
                <a:extLst>
                  <a:ext uri="{FF2B5EF4-FFF2-40B4-BE49-F238E27FC236}">
                    <a16:creationId xmlns:a16="http://schemas.microsoft.com/office/drawing/2014/main" id="{0C466CFC-3EDF-F76B-4357-2D1349A0B1F6}"/>
                  </a:ext>
                </a:extLst>
              </p:cNvPr>
              <p:cNvSpPr/>
              <p:nvPr/>
            </p:nvSpPr>
            <p:spPr>
              <a:xfrm>
                <a:off x="6080805" y="2545815"/>
                <a:ext cx="12830" cy="46111"/>
              </a:xfrm>
              <a:custGeom>
                <a:avLst/>
                <a:gdLst>
                  <a:gd name="connsiteX0" fmla="*/ 0 w 12830"/>
                  <a:gd name="connsiteY0" fmla="*/ 46112 h 46111"/>
                  <a:gd name="connsiteX1" fmla="*/ 0 w 12830"/>
                  <a:gd name="connsiteY1" fmla="*/ 0 h 46111"/>
                </a:gdLst>
                <a:ahLst/>
                <a:cxnLst>
                  <a:cxn ang="0">
                    <a:pos x="connsiteX0" y="connsiteY0"/>
                  </a:cxn>
                  <a:cxn ang="0">
                    <a:pos x="connsiteX1" y="connsiteY1"/>
                  </a:cxn>
                </a:cxnLst>
                <a:rect l="l" t="t" r="r" b="b"/>
                <a:pathLst>
                  <a:path w="12830" h="46111">
                    <a:moveTo>
                      <a:pt x="0" y="46112"/>
                    </a:moveTo>
                    <a:lnTo>
                      <a:pt x="0" y="0"/>
                    </a:lnTo>
                  </a:path>
                </a:pathLst>
              </a:custGeom>
              <a:ln w="15875" cap="flat">
                <a:solidFill>
                  <a:srgbClr val="69D0FF">
                    <a:lumMod val="5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723" name="Freeform 266">
                <a:extLst>
                  <a:ext uri="{FF2B5EF4-FFF2-40B4-BE49-F238E27FC236}">
                    <a16:creationId xmlns:a16="http://schemas.microsoft.com/office/drawing/2014/main" id="{61266053-41E4-1292-196B-043A58FAD90A}"/>
                  </a:ext>
                </a:extLst>
              </p:cNvPr>
              <p:cNvSpPr/>
              <p:nvPr/>
            </p:nvSpPr>
            <p:spPr>
              <a:xfrm>
                <a:off x="6293787" y="2545815"/>
                <a:ext cx="12830" cy="46111"/>
              </a:xfrm>
              <a:custGeom>
                <a:avLst/>
                <a:gdLst>
                  <a:gd name="connsiteX0" fmla="*/ 0 w 12830"/>
                  <a:gd name="connsiteY0" fmla="*/ 46112 h 46111"/>
                  <a:gd name="connsiteX1" fmla="*/ 0 w 12830"/>
                  <a:gd name="connsiteY1" fmla="*/ 0 h 46111"/>
                </a:gdLst>
                <a:ahLst/>
                <a:cxnLst>
                  <a:cxn ang="0">
                    <a:pos x="connsiteX0" y="connsiteY0"/>
                  </a:cxn>
                  <a:cxn ang="0">
                    <a:pos x="connsiteX1" y="connsiteY1"/>
                  </a:cxn>
                </a:cxnLst>
                <a:rect l="l" t="t" r="r" b="b"/>
                <a:pathLst>
                  <a:path w="12830" h="46111">
                    <a:moveTo>
                      <a:pt x="0" y="46112"/>
                    </a:moveTo>
                    <a:lnTo>
                      <a:pt x="0" y="0"/>
                    </a:lnTo>
                  </a:path>
                </a:pathLst>
              </a:custGeom>
              <a:ln w="15875" cap="flat">
                <a:solidFill>
                  <a:srgbClr val="69D0FF">
                    <a:lumMod val="5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724" name="Freeform 267">
                <a:extLst>
                  <a:ext uri="{FF2B5EF4-FFF2-40B4-BE49-F238E27FC236}">
                    <a16:creationId xmlns:a16="http://schemas.microsoft.com/office/drawing/2014/main" id="{7AA7337D-D520-6CB3-011C-FFC2D78E4EB6}"/>
                  </a:ext>
                </a:extLst>
              </p:cNvPr>
              <p:cNvSpPr/>
              <p:nvPr/>
            </p:nvSpPr>
            <p:spPr>
              <a:xfrm>
                <a:off x="6305334" y="2545815"/>
                <a:ext cx="12830" cy="46111"/>
              </a:xfrm>
              <a:custGeom>
                <a:avLst/>
                <a:gdLst>
                  <a:gd name="connsiteX0" fmla="*/ 0 w 12830"/>
                  <a:gd name="connsiteY0" fmla="*/ 46112 h 46111"/>
                  <a:gd name="connsiteX1" fmla="*/ 0 w 12830"/>
                  <a:gd name="connsiteY1" fmla="*/ 0 h 46111"/>
                </a:gdLst>
                <a:ahLst/>
                <a:cxnLst>
                  <a:cxn ang="0">
                    <a:pos x="connsiteX0" y="connsiteY0"/>
                  </a:cxn>
                  <a:cxn ang="0">
                    <a:pos x="connsiteX1" y="connsiteY1"/>
                  </a:cxn>
                </a:cxnLst>
                <a:rect l="l" t="t" r="r" b="b"/>
                <a:pathLst>
                  <a:path w="12830" h="46111">
                    <a:moveTo>
                      <a:pt x="0" y="46112"/>
                    </a:moveTo>
                    <a:lnTo>
                      <a:pt x="0" y="0"/>
                    </a:lnTo>
                  </a:path>
                </a:pathLst>
              </a:custGeom>
              <a:ln w="15875" cap="flat">
                <a:solidFill>
                  <a:srgbClr val="69D0FF">
                    <a:lumMod val="5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725" name="Freeform 268">
                <a:extLst>
                  <a:ext uri="{FF2B5EF4-FFF2-40B4-BE49-F238E27FC236}">
                    <a16:creationId xmlns:a16="http://schemas.microsoft.com/office/drawing/2014/main" id="{B1981518-E230-E2C1-9CEA-BC618ACFED4D}"/>
                  </a:ext>
                </a:extLst>
              </p:cNvPr>
              <p:cNvSpPr/>
              <p:nvPr/>
            </p:nvSpPr>
            <p:spPr>
              <a:xfrm>
                <a:off x="6305334" y="2545815"/>
                <a:ext cx="12830" cy="46111"/>
              </a:xfrm>
              <a:custGeom>
                <a:avLst/>
                <a:gdLst>
                  <a:gd name="connsiteX0" fmla="*/ 0 w 12830"/>
                  <a:gd name="connsiteY0" fmla="*/ 46112 h 46111"/>
                  <a:gd name="connsiteX1" fmla="*/ 0 w 12830"/>
                  <a:gd name="connsiteY1" fmla="*/ 0 h 46111"/>
                </a:gdLst>
                <a:ahLst/>
                <a:cxnLst>
                  <a:cxn ang="0">
                    <a:pos x="connsiteX0" y="connsiteY0"/>
                  </a:cxn>
                  <a:cxn ang="0">
                    <a:pos x="connsiteX1" y="connsiteY1"/>
                  </a:cxn>
                </a:cxnLst>
                <a:rect l="l" t="t" r="r" b="b"/>
                <a:pathLst>
                  <a:path w="12830" h="46111">
                    <a:moveTo>
                      <a:pt x="0" y="46112"/>
                    </a:moveTo>
                    <a:lnTo>
                      <a:pt x="0" y="0"/>
                    </a:lnTo>
                  </a:path>
                </a:pathLst>
              </a:custGeom>
              <a:ln w="15875" cap="flat">
                <a:solidFill>
                  <a:srgbClr val="69D0FF">
                    <a:lumMod val="5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726" name="Freeform 269">
                <a:extLst>
                  <a:ext uri="{FF2B5EF4-FFF2-40B4-BE49-F238E27FC236}">
                    <a16:creationId xmlns:a16="http://schemas.microsoft.com/office/drawing/2014/main" id="{79E41852-80CD-7276-808A-7A66D49F3F13}"/>
                  </a:ext>
                </a:extLst>
              </p:cNvPr>
              <p:cNvSpPr/>
              <p:nvPr/>
            </p:nvSpPr>
            <p:spPr>
              <a:xfrm>
                <a:off x="6351523" y="2545815"/>
                <a:ext cx="12830" cy="46111"/>
              </a:xfrm>
              <a:custGeom>
                <a:avLst/>
                <a:gdLst>
                  <a:gd name="connsiteX0" fmla="*/ 0 w 12830"/>
                  <a:gd name="connsiteY0" fmla="*/ 46112 h 46111"/>
                  <a:gd name="connsiteX1" fmla="*/ 0 w 12830"/>
                  <a:gd name="connsiteY1" fmla="*/ 0 h 46111"/>
                </a:gdLst>
                <a:ahLst/>
                <a:cxnLst>
                  <a:cxn ang="0">
                    <a:pos x="connsiteX0" y="connsiteY0"/>
                  </a:cxn>
                  <a:cxn ang="0">
                    <a:pos x="connsiteX1" y="connsiteY1"/>
                  </a:cxn>
                </a:cxnLst>
                <a:rect l="l" t="t" r="r" b="b"/>
                <a:pathLst>
                  <a:path w="12830" h="46111">
                    <a:moveTo>
                      <a:pt x="0" y="46112"/>
                    </a:moveTo>
                    <a:lnTo>
                      <a:pt x="0" y="0"/>
                    </a:lnTo>
                  </a:path>
                </a:pathLst>
              </a:custGeom>
              <a:ln w="15875" cap="flat">
                <a:solidFill>
                  <a:srgbClr val="69D0FF">
                    <a:lumMod val="5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727" name="Freeform 270">
                <a:extLst>
                  <a:ext uri="{FF2B5EF4-FFF2-40B4-BE49-F238E27FC236}">
                    <a16:creationId xmlns:a16="http://schemas.microsoft.com/office/drawing/2014/main" id="{41582F4B-5D05-1232-D5C0-E15B688BCF55}"/>
                  </a:ext>
                </a:extLst>
              </p:cNvPr>
              <p:cNvSpPr/>
              <p:nvPr/>
            </p:nvSpPr>
            <p:spPr>
              <a:xfrm>
                <a:off x="6623525" y="2545815"/>
                <a:ext cx="12830" cy="46111"/>
              </a:xfrm>
              <a:custGeom>
                <a:avLst/>
                <a:gdLst>
                  <a:gd name="connsiteX0" fmla="*/ 0 w 12830"/>
                  <a:gd name="connsiteY0" fmla="*/ 46112 h 46111"/>
                  <a:gd name="connsiteX1" fmla="*/ 0 w 12830"/>
                  <a:gd name="connsiteY1" fmla="*/ 0 h 46111"/>
                </a:gdLst>
                <a:ahLst/>
                <a:cxnLst>
                  <a:cxn ang="0">
                    <a:pos x="connsiteX0" y="connsiteY0"/>
                  </a:cxn>
                  <a:cxn ang="0">
                    <a:pos x="connsiteX1" y="connsiteY1"/>
                  </a:cxn>
                </a:cxnLst>
                <a:rect l="l" t="t" r="r" b="b"/>
                <a:pathLst>
                  <a:path w="12830" h="46111">
                    <a:moveTo>
                      <a:pt x="0" y="46112"/>
                    </a:moveTo>
                    <a:lnTo>
                      <a:pt x="0" y="0"/>
                    </a:lnTo>
                  </a:path>
                </a:pathLst>
              </a:custGeom>
              <a:ln w="15875" cap="flat">
                <a:solidFill>
                  <a:srgbClr val="69D0FF">
                    <a:lumMod val="5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728" name="Freeform 271">
                <a:extLst>
                  <a:ext uri="{FF2B5EF4-FFF2-40B4-BE49-F238E27FC236}">
                    <a16:creationId xmlns:a16="http://schemas.microsoft.com/office/drawing/2014/main" id="{688E1188-7EE6-C105-1A22-3F73BDD07314}"/>
                  </a:ext>
                </a:extLst>
              </p:cNvPr>
              <p:cNvSpPr/>
              <p:nvPr/>
            </p:nvSpPr>
            <p:spPr>
              <a:xfrm>
                <a:off x="6640204" y="2545815"/>
                <a:ext cx="12830" cy="46111"/>
              </a:xfrm>
              <a:custGeom>
                <a:avLst/>
                <a:gdLst>
                  <a:gd name="connsiteX0" fmla="*/ 0 w 12830"/>
                  <a:gd name="connsiteY0" fmla="*/ 46112 h 46111"/>
                  <a:gd name="connsiteX1" fmla="*/ 0 w 12830"/>
                  <a:gd name="connsiteY1" fmla="*/ 0 h 46111"/>
                </a:gdLst>
                <a:ahLst/>
                <a:cxnLst>
                  <a:cxn ang="0">
                    <a:pos x="connsiteX0" y="connsiteY0"/>
                  </a:cxn>
                  <a:cxn ang="0">
                    <a:pos x="connsiteX1" y="connsiteY1"/>
                  </a:cxn>
                </a:cxnLst>
                <a:rect l="l" t="t" r="r" b="b"/>
                <a:pathLst>
                  <a:path w="12830" h="46111">
                    <a:moveTo>
                      <a:pt x="0" y="46112"/>
                    </a:moveTo>
                    <a:lnTo>
                      <a:pt x="0" y="0"/>
                    </a:lnTo>
                  </a:path>
                </a:pathLst>
              </a:custGeom>
              <a:ln w="15875" cap="flat">
                <a:solidFill>
                  <a:srgbClr val="69D0FF">
                    <a:lumMod val="5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729" name="Freeform 272">
                <a:extLst>
                  <a:ext uri="{FF2B5EF4-FFF2-40B4-BE49-F238E27FC236}">
                    <a16:creationId xmlns:a16="http://schemas.microsoft.com/office/drawing/2014/main" id="{77CE42B3-76C6-C889-933F-B879A06311C9}"/>
                  </a:ext>
                </a:extLst>
              </p:cNvPr>
              <p:cNvSpPr/>
              <p:nvPr/>
            </p:nvSpPr>
            <p:spPr>
              <a:xfrm>
                <a:off x="6640204" y="2545815"/>
                <a:ext cx="12830" cy="46111"/>
              </a:xfrm>
              <a:custGeom>
                <a:avLst/>
                <a:gdLst>
                  <a:gd name="connsiteX0" fmla="*/ 0 w 12830"/>
                  <a:gd name="connsiteY0" fmla="*/ 46112 h 46111"/>
                  <a:gd name="connsiteX1" fmla="*/ 0 w 12830"/>
                  <a:gd name="connsiteY1" fmla="*/ 0 h 46111"/>
                </a:gdLst>
                <a:ahLst/>
                <a:cxnLst>
                  <a:cxn ang="0">
                    <a:pos x="connsiteX0" y="connsiteY0"/>
                  </a:cxn>
                  <a:cxn ang="0">
                    <a:pos x="connsiteX1" y="connsiteY1"/>
                  </a:cxn>
                </a:cxnLst>
                <a:rect l="l" t="t" r="r" b="b"/>
                <a:pathLst>
                  <a:path w="12830" h="46111">
                    <a:moveTo>
                      <a:pt x="0" y="46112"/>
                    </a:moveTo>
                    <a:lnTo>
                      <a:pt x="0" y="0"/>
                    </a:lnTo>
                  </a:path>
                </a:pathLst>
              </a:custGeom>
              <a:ln w="15875" cap="flat">
                <a:solidFill>
                  <a:srgbClr val="69D0FF">
                    <a:lumMod val="5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730" name="Freeform 273">
                <a:extLst>
                  <a:ext uri="{FF2B5EF4-FFF2-40B4-BE49-F238E27FC236}">
                    <a16:creationId xmlns:a16="http://schemas.microsoft.com/office/drawing/2014/main" id="{18971619-430E-2182-7C07-C24DED0417A5}"/>
                  </a:ext>
                </a:extLst>
              </p:cNvPr>
              <p:cNvSpPr/>
              <p:nvPr/>
            </p:nvSpPr>
            <p:spPr>
              <a:xfrm>
                <a:off x="6651752" y="2545815"/>
                <a:ext cx="12830" cy="46111"/>
              </a:xfrm>
              <a:custGeom>
                <a:avLst/>
                <a:gdLst>
                  <a:gd name="connsiteX0" fmla="*/ 0 w 12830"/>
                  <a:gd name="connsiteY0" fmla="*/ 46112 h 46111"/>
                  <a:gd name="connsiteX1" fmla="*/ 0 w 12830"/>
                  <a:gd name="connsiteY1" fmla="*/ 0 h 46111"/>
                </a:gdLst>
                <a:ahLst/>
                <a:cxnLst>
                  <a:cxn ang="0">
                    <a:pos x="connsiteX0" y="connsiteY0"/>
                  </a:cxn>
                  <a:cxn ang="0">
                    <a:pos x="connsiteX1" y="connsiteY1"/>
                  </a:cxn>
                </a:cxnLst>
                <a:rect l="l" t="t" r="r" b="b"/>
                <a:pathLst>
                  <a:path w="12830" h="46111">
                    <a:moveTo>
                      <a:pt x="0" y="46112"/>
                    </a:moveTo>
                    <a:lnTo>
                      <a:pt x="0" y="0"/>
                    </a:lnTo>
                  </a:path>
                </a:pathLst>
              </a:custGeom>
              <a:ln w="15875" cap="flat">
                <a:solidFill>
                  <a:srgbClr val="69D0FF">
                    <a:lumMod val="5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731" name="Freeform 274">
                <a:extLst>
                  <a:ext uri="{FF2B5EF4-FFF2-40B4-BE49-F238E27FC236}">
                    <a16:creationId xmlns:a16="http://schemas.microsoft.com/office/drawing/2014/main" id="{A207BB9A-FE77-80AA-314B-D4C85A60E2CE}"/>
                  </a:ext>
                </a:extLst>
              </p:cNvPr>
              <p:cNvSpPr/>
              <p:nvPr/>
            </p:nvSpPr>
            <p:spPr>
              <a:xfrm>
                <a:off x="6767224" y="2545815"/>
                <a:ext cx="12830" cy="46111"/>
              </a:xfrm>
              <a:custGeom>
                <a:avLst/>
                <a:gdLst>
                  <a:gd name="connsiteX0" fmla="*/ 0 w 12830"/>
                  <a:gd name="connsiteY0" fmla="*/ 46112 h 46111"/>
                  <a:gd name="connsiteX1" fmla="*/ 0 w 12830"/>
                  <a:gd name="connsiteY1" fmla="*/ 0 h 46111"/>
                </a:gdLst>
                <a:ahLst/>
                <a:cxnLst>
                  <a:cxn ang="0">
                    <a:pos x="connsiteX0" y="connsiteY0"/>
                  </a:cxn>
                  <a:cxn ang="0">
                    <a:pos x="connsiteX1" y="connsiteY1"/>
                  </a:cxn>
                </a:cxnLst>
                <a:rect l="l" t="t" r="r" b="b"/>
                <a:pathLst>
                  <a:path w="12830" h="46111">
                    <a:moveTo>
                      <a:pt x="0" y="46112"/>
                    </a:moveTo>
                    <a:lnTo>
                      <a:pt x="0" y="0"/>
                    </a:lnTo>
                  </a:path>
                </a:pathLst>
              </a:custGeom>
              <a:ln w="15875" cap="flat">
                <a:solidFill>
                  <a:srgbClr val="69D0FF">
                    <a:lumMod val="5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732" name="Freeform 275">
                <a:extLst>
                  <a:ext uri="{FF2B5EF4-FFF2-40B4-BE49-F238E27FC236}">
                    <a16:creationId xmlns:a16="http://schemas.microsoft.com/office/drawing/2014/main" id="{231C00FD-10C0-576E-2AE7-B9E5DB23B889}"/>
                  </a:ext>
                </a:extLst>
              </p:cNvPr>
              <p:cNvSpPr/>
              <p:nvPr/>
            </p:nvSpPr>
            <p:spPr>
              <a:xfrm>
                <a:off x="6981489" y="2545815"/>
                <a:ext cx="12830" cy="46111"/>
              </a:xfrm>
              <a:custGeom>
                <a:avLst/>
                <a:gdLst>
                  <a:gd name="connsiteX0" fmla="*/ 0 w 12830"/>
                  <a:gd name="connsiteY0" fmla="*/ 46112 h 46111"/>
                  <a:gd name="connsiteX1" fmla="*/ 0 w 12830"/>
                  <a:gd name="connsiteY1" fmla="*/ 0 h 46111"/>
                </a:gdLst>
                <a:ahLst/>
                <a:cxnLst>
                  <a:cxn ang="0">
                    <a:pos x="connsiteX0" y="connsiteY0"/>
                  </a:cxn>
                  <a:cxn ang="0">
                    <a:pos x="connsiteX1" y="connsiteY1"/>
                  </a:cxn>
                </a:cxnLst>
                <a:rect l="l" t="t" r="r" b="b"/>
                <a:pathLst>
                  <a:path w="12830" h="46111">
                    <a:moveTo>
                      <a:pt x="0" y="46112"/>
                    </a:moveTo>
                    <a:lnTo>
                      <a:pt x="0" y="0"/>
                    </a:lnTo>
                  </a:path>
                </a:pathLst>
              </a:custGeom>
              <a:ln w="15875" cap="flat">
                <a:solidFill>
                  <a:srgbClr val="69D0FF">
                    <a:lumMod val="5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733" name="Freeform 276">
                <a:extLst>
                  <a:ext uri="{FF2B5EF4-FFF2-40B4-BE49-F238E27FC236}">
                    <a16:creationId xmlns:a16="http://schemas.microsoft.com/office/drawing/2014/main" id="{30C8942F-CB07-F57C-0259-9D76DD806AA2}"/>
                  </a:ext>
                </a:extLst>
              </p:cNvPr>
              <p:cNvSpPr/>
              <p:nvPr/>
            </p:nvSpPr>
            <p:spPr>
              <a:xfrm>
                <a:off x="6986622" y="2545815"/>
                <a:ext cx="12830" cy="46111"/>
              </a:xfrm>
              <a:custGeom>
                <a:avLst/>
                <a:gdLst>
                  <a:gd name="connsiteX0" fmla="*/ 0 w 12830"/>
                  <a:gd name="connsiteY0" fmla="*/ 46112 h 46111"/>
                  <a:gd name="connsiteX1" fmla="*/ 0 w 12830"/>
                  <a:gd name="connsiteY1" fmla="*/ 0 h 46111"/>
                </a:gdLst>
                <a:ahLst/>
                <a:cxnLst>
                  <a:cxn ang="0">
                    <a:pos x="connsiteX0" y="connsiteY0"/>
                  </a:cxn>
                  <a:cxn ang="0">
                    <a:pos x="connsiteX1" y="connsiteY1"/>
                  </a:cxn>
                </a:cxnLst>
                <a:rect l="l" t="t" r="r" b="b"/>
                <a:pathLst>
                  <a:path w="12830" h="46111">
                    <a:moveTo>
                      <a:pt x="0" y="46112"/>
                    </a:moveTo>
                    <a:lnTo>
                      <a:pt x="0" y="0"/>
                    </a:lnTo>
                  </a:path>
                </a:pathLst>
              </a:custGeom>
              <a:ln w="15875" cap="flat">
                <a:solidFill>
                  <a:srgbClr val="69D0FF">
                    <a:lumMod val="5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734" name="Freeform 277">
                <a:extLst>
                  <a:ext uri="{FF2B5EF4-FFF2-40B4-BE49-F238E27FC236}">
                    <a16:creationId xmlns:a16="http://schemas.microsoft.com/office/drawing/2014/main" id="{26BB1B5A-21A8-F112-E100-8BAF9AF62B59}"/>
                  </a:ext>
                </a:extLst>
              </p:cNvPr>
              <p:cNvSpPr/>
              <p:nvPr/>
            </p:nvSpPr>
            <p:spPr>
              <a:xfrm>
                <a:off x="1188625" y="910135"/>
                <a:ext cx="5796713" cy="1680511"/>
              </a:xfrm>
              <a:custGeom>
                <a:avLst/>
                <a:gdLst>
                  <a:gd name="connsiteX0" fmla="*/ 0 w 5796713"/>
                  <a:gd name="connsiteY0" fmla="*/ 0 h 1680511"/>
                  <a:gd name="connsiteX1" fmla="*/ 211699 w 5796713"/>
                  <a:gd name="connsiteY1" fmla="*/ 0 h 1680511"/>
                  <a:gd name="connsiteX2" fmla="*/ 215548 w 5796713"/>
                  <a:gd name="connsiteY2" fmla="*/ 0 h 1680511"/>
                  <a:gd name="connsiteX3" fmla="*/ 390040 w 5796713"/>
                  <a:gd name="connsiteY3" fmla="*/ 0 h 1680511"/>
                  <a:gd name="connsiteX4" fmla="*/ 461890 w 5796713"/>
                  <a:gd name="connsiteY4" fmla="*/ 0 h 1680511"/>
                  <a:gd name="connsiteX5" fmla="*/ 461890 w 5796713"/>
                  <a:gd name="connsiteY5" fmla="*/ 25618 h 1680511"/>
                  <a:gd name="connsiteX6" fmla="*/ 474720 w 5796713"/>
                  <a:gd name="connsiteY6" fmla="*/ 25618 h 1680511"/>
                  <a:gd name="connsiteX7" fmla="*/ 478569 w 5796713"/>
                  <a:gd name="connsiteY7" fmla="*/ 25618 h 1680511"/>
                  <a:gd name="connsiteX8" fmla="*/ 478569 w 5796713"/>
                  <a:gd name="connsiteY8" fmla="*/ 78134 h 1680511"/>
                  <a:gd name="connsiteX9" fmla="*/ 491399 w 5796713"/>
                  <a:gd name="connsiteY9" fmla="*/ 78134 h 1680511"/>
                  <a:gd name="connsiteX10" fmla="*/ 491399 w 5796713"/>
                  <a:gd name="connsiteY10" fmla="*/ 103751 h 1680511"/>
                  <a:gd name="connsiteX11" fmla="*/ 500380 w 5796713"/>
                  <a:gd name="connsiteY11" fmla="*/ 103751 h 1680511"/>
                  <a:gd name="connsiteX12" fmla="*/ 597890 w 5796713"/>
                  <a:gd name="connsiteY12" fmla="*/ 103751 h 1680511"/>
                  <a:gd name="connsiteX13" fmla="*/ 597890 w 5796713"/>
                  <a:gd name="connsiteY13" fmla="*/ 130649 h 1680511"/>
                  <a:gd name="connsiteX14" fmla="*/ 644079 w 5796713"/>
                  <a:gd name="connsiteY14" fmla="*/ 130649 h 1680511"/>
                  <a:gd name="connsiteX15" fmla="*/ 644079 w 5796713"/>
                  <a:gd name="connsiteY15" fmla="*/ 157548 h 1680511"/>
                  <a:gd name="connsiteX16" fmla="*/ 673589 w 5796713"/>
                  <a:gd name="connsiteY16" fmla="*/ 157548 h 1680511"/>
                  <a:gd name="connsiteX17" fmla="*/ 745438 w 5796713"/>
                  <a:gd name="connsiteY17" fmla="*/ 157548 h 1680511"/>
                  <a:gd name="connsiteX18" fmla="*/ 745438 w 5796713"/>
                  <a:gd name="connsiteY18" fmla="*/ 184446 h 1680511"/>
                  <a:gd name="connsiteX19" fmla="*/ 754420 w 5796713"/>
                  <a:gd name="connsiteY19" fmla="*/ 184446 h 1680511"/>
                  <a:gd name="connsiteX20" fmla="*/ 754420 w 5796713"/>
                  <a:gd name="connsiteY20" fmla="*/ 210064 h 1680511"/>
                  <a:gd name="connsiteX21" fmla="*/ 910949 w 5796713"/>
                  <a:gd name="connsiteY21" fmla="*/ 210064 h 1680511"/>
                  <a:gd name="connsiteX22" fmla="*/ 910949 w 5796713"/>
                  <a:gd name="connsiteY22" fmla="*/ 236962 h 1680511"/>
                  <a:gd name="connsiteX23" fmla="*/ 949440 w 5796713"/>
                  <a:gd name="connsiteY23" fmla="*/ 236962 h 1680511"/>
                  <a:gd name="connsiteX24" fmla="*/ 953289 w 5796713"/>
                  <a:gd name="connsiteY24" fmla="*/ 236962 h 1680511"/>
                  <a:gd name="connsiteX25" fmla="*/ 953289 w 5796713"/>
                  <a:gd name="connsiteY25" fmla="*/ 263861 h 1680511"/>
                  <a:gd name="connsiteX26" fmla="*/ 957138 w 5796713"/>
                  <a:gd name="connsiteY26" fmla="*/ 263861 h 1680511"/>
                  <a:gd name="connsiteX27" fmla="*/ 957138 w 5796713"/>
                  <a:gd name="connsiteY27" fmla="*/ 290759 h 1680511"/>
                  <a:gd name="connsiteX28" fmla="*/ 969968 w 5796713"/>
                  <a:gd name="connsiteY28" fmla="*/ 290759 h 1680511"/>
                  <a:gd name="connsiteX29" fmla="*/ 969968 w 5796713"/>
                  <a:gd name="connsiteY29" fmla="*/ 317658 h 1680511"/>
                  <a:gd name="connsiteX30" fmla="*/ 975100 w 5796713"/>
                  <a:gd name="connsiteY30" fmla="*/ 317658 h 1680511"/>
                  <a:gd name="connsiteX31" fmla="*/ 975100 w 5796713"/>
                  <a:gd name="connsiteY31" fmla="*/ 344556 h 1680511"/>
                  <a:gd name="connsiteX32" fmla="*/ 1030270 w 5796713"/>
                  <a:gd name="connsiteY32" fmla="*/ 344556 h 1680511"/>
                  <a:gd name="connsiteX33" fmla="*/ 1030270 w 5796713"/>
                  <a:gd name="connsiteY33" fmla="*/ 371454 h 1680511"/>
                  <a:gd name="connsiteX34" fmla="*/ 1063629 w 5796713"/>
                  <a:gd name="connsiteY34" fmla="*/ 371454 h 1680511"/>
                  <a:gd name="connsiteX35" fmla="*/ 1063629 w 5796713"/>
                  <a:gd name="connsiteY35" fmla="*/ 399634 h 1680511"/>
                  <a:gd name="connsiteX36" fmla="*/ 1161139 w 5796713"/>
                  <a:gd name="connsiteY36" fmla="*/ 399634 h 1680511"/>
                  <a:gd name="connsiteX37" fmla="*/ 1161139 w 5796713"/>
                  <a:gd name="connsiteY37" fmla="*/ 426532 h 1680511"/>
                  <a:gd name="connsiteX38" fmla="*/ 1181667 w 5796713"/>
                  <a:gd name="connsiteY38" fmla="*/ 426532 h 1680511"/>
                  <a:gd name="connsiteX39" fmla="*/ 1181667 w 5796713"/>
                  <a:gd name="connsiteY39" fmla="*/ 453431 h 1680511"/>
                  <a:gd name="connsiteX40" fmla="*/ 1186800 w 5796713"/>
                  <a:gd name="connsiteY40" fmla="*/ 453431 h 1680511"/>
                  <a:gd name="connsiteX41" fmla="*/ 1186800 w 5796713"/>
                  <a:gd name="connsiteY41" fmla="*/ 480329 h 1680511"/>
                  <a:gd name="connsiteX42" fmla="*/ 1190649 w 5796713"/>
                  <a:gd name="connsiteY42" fmla="*/ 480329 h 1680511"/>
                  <a:gd name="connsiteX43" fmla="*/ 1216309 w 5796713"/>
                  <a:gd name="connsiteY43" fmla="*/ 480329 h 1680511"/>
                  <a:gd name="connsiteX44" fmla="*/ 1216309 w 5796713"/>
                  <a:gd name="connsiteY44" fmla="*/ 507227 h 1680511"/>
                  <a:gd name="connsiteX45" fmla="*/ 1424159 w 5796713"/>
                  <a:gd name="connsiteY45" fmla="*/ 507227 h 1680511"/>
                  <a:gd name="connsiteX46" fmla="*/ 1424159 w 5796713"/>
                  <a:gd name="connsiteY46" fmla="*/ 534126 h 1680511"/>
                  <a:gd name="connsiteX47" fmla="*/ 1428009 w 5796713"/>
                  <a:gd name="connsiteY47" fmla="*/ 534126 h 1680511"/>
                  <a:gd name="connsiteX48" fmla="*/ 1428009 w 5796713"/>
                  <a:gd name="connsiteY48" fmla="*/ 562305 h 1680511"/>
                  <a:gd name="connsiteX49" fmla="*/ 1431858 w 5796713"/>
                  <a:gd name="connsiteY49" fmla="*/ 562305 h 1680511"/>
                  <a:gd name="connsiteX50" fmla="*/ 1431858 w 5796713"/>
                  <a:gd name="connsiteY50" fmla="*/ 589204 h 1680511"/>
                  <a:gd name="connsiteX51" fmla="*/ 1479330 w 5796713"/>
                  <a:gd name="connsiteY51" fmla="*/ 589204 h 1680511"/>
                  <a:gd name="connsiteX52" fmla="*/ 1479330 w 5796713"/>
                  <a:gd name="connsiteY52" fmla="*/ 617383 h 1680511"/>
                  <a:gd name="connsiteX53" fmla="*/ 1516537 w 5796713"/>
                  <a:gd name="connsiteY53" fmla="*/ 617383 h 1680511"/>
                  <a:gd name="connsiteX54" fmla="*/ 1542198 w 5796713"/>
                  <a:gd name="connsiteY54" fmla="*/ 617383 h 1680511"/>
                  <a:gd name="connsiteX55" fmla="*/ 1542198 w 5796713"/>
                  <a:gd name="connsiteY55" fmla="*/ 645562 h 1680511"/>
                  <a:gd name="connsiteX56" fmla="*/ 1555028 w 5796713"/>
                  <a:gd name="connsiteY56" fmla="*/ 645562 h 1680511"/>
                  <a:gd name="connsiteX57" fmla="*/ 1555028 w 5796713"/>
                  <a:gd name="connsiteY57" fmla="*/ 673741 h 1680511"/>
                  <a:gd name="connsiteX58" fmla="*/ 1639708 w 5796713"/>
                  <a:gd name="connsiteY58" fmla="*/ 673741 h 1680511"/>
                  <a:gd name="connsiteX59" fmla="*/ 1639708 w 5796713"/>
                  <a:gd name="connsiteY59" fmla="*/ 701921 h 1680511"/>
                  <a:gd name="connsiteX60" fmla="*/ 1661519 w 5796713"/>
                  <a:gd name="connsiteY60" fmla="*/ 701921 h 1680511"/>
                  <a:gd name="connsiteX61" fmla="*/ 1661519 w 5796713"/>
                  <a:gd name="connsiteY61" fmla="*/ 730100 h 1680511"/>
                  <a:gd name="connsiteX62" fmla="*/ 1682048 w 5796713"/>
                  <a:gd name="connsiteY62" fmla="*/ 730100 h 1680511"/>
                  <a:gd name="connsiteX63" fmla="*/ 1771860 w 5796713"/>
                  <a:gd name="connsiteY63" fmla="*/ 730100 h 1680511"/>
                  <a:gd name="connsiteX64" fmla="*/ 1796237 w 5796713"/>
                  <a:gd name="connsiteY64" fmla="*/ 730100 h 1680511"/>
                  <a:gd name="connsiteX65" fmla="*/ 1809067 w 5796713"/>
                  <a:gd name="connsiteY65" fmla="*/ 730100 h 1680511"/>
                  <a:gd name="connsiteX66" fmla="*/ 1809067 w 5796713"/>
                  <a:gd name="connsiteY66" fmla="*/ 759560 h 1680511"/>
                  <a:gd name="connsiteX67" fmla="*/ 1880917 w 5796713"/>
                  <a:gd name="connsiteY67" fmla="*/ 759560 h 1680511"/>
                  <a:gd name="connsiteX68" fmla="*/ 1880917 w 5796713"/>
                  <a:gd name="connsiteY68" fmla="*/ 787740 h 1680511"/>
                  <a:gd name="connsiteX69" fmla="*/ 1902728 w 5796713"/>
                  <a:gd name="connsiteY69" fmla="*/ 787740 h 1680511"/>
                  <a:gd name="connsiteX70" fmla="*/ 1902728 w 5796713"/>
                  <a:gd name="connsiteY70" fmla="*/ 817200 h 1680511"/>
                  <a:gd name="connsiteX71" fmla="*/ 1911710 w 5796713"/>
                  <a:gd name="connsiteY71" fmla="*/ 817200 h 1680511"/>
                  <a:gd name="connsiteX72" fmla="*/ 1911710 w 5796713"/>
                  <a:gd name="connsiteY72" fmla="*/ 846660 h 1680511"/>
                  <a:gd name="connsiteX73" fmla="*/ 2009220 w 5796713"/>
                  <a:gd name="connsiteY73" fmla="*/ 846660 h 1680511"/>
                  <a:gd name="connsiteX74" fmla="*/ 2009220 w 5796713"/>
                  <a:gd name="connsiteY74" fmla="*/ 876120 h 1680511"/>
                  <a:gd name="connsiteX75" fmla="*/ 2020767 w 5796713"/>
                  <a:gd name="connsiteY75" fmla="*/ 876120 h 1680511"/>
                  <a:gd name="connsiteX76" fmla="*/ 2114428 w 5796713"/>
                  <a:gd name="connsiteY76" fmla="*/ 876120 h 1680511"/>
                  <a:gd name="connsiteX77" fmla="*/ 2143937 w 5796713"/>
                  <a:gd name="connsiteY77" fmla="*/ 876120 h 1680511"/>
                  <a:gd name="connsiteX78" fmla="*/ 2152919 w 5796713"/>
                  <a:gd name="connsiteY78" fmla="*/ 876120 h 1680511"/>
                  <a:gd name="connsiteX79" fmla="*/ 2152919 w 5796713"/>
                  <a:gd name="connsiteY79" fmla="*/ 905580 h 1680511"/>
                  <a:gd name="connsiteX80" fmla="*/ 2368467 w 5796713"/>
                  <a:gd name="connsiteY80" fmla="*/ 905580 h 1680511"/>
                  <a:gd name="connsiteX81" fmla="*/ 2377448 w 5796713"/>
                  <a:gd name="connsiteY81" fmla="*/ 905580 h 1680511"/>
                  <a:gd name="connsiteX82" fmla="*/ 2377448 w 5796713"/>
                  <a:gd name="connsiteY82" fmla="*/ 937602 h 1680511"/>
                  <a:gd name="connsiteX83" fmla="*/ 2381297 w 5796713"/>
                  <a:gd name="connsiteY83" fmla="*/ 937602 h 1680511"/>
                  <a:gd name="connsiteX84" fmla="*/ 2381297 w 5796713"/>
                  <a:gd name="connsiteY84" fmla="*/ 969624 h 1680511"/>
                  <a:gd name="connsiteX85" fmla="*/ 2589148 w 5796713"/>
                  <a:gd name="connsiteY85" fmla="*/ 969624 h 1680511"/>
                  <a:gd name="connsiteX86" fmla="*/ 2589148 w 5796713"/>
                  <a:gd name="connsiteY86" fmla="*/ 1000365 h 1680511"/>
                  <a:gd name="connsiteX87" fmla="*/ 2601978 w 5796713"/>
                  <a:gd name="connsiteY87" fmla="*/ 1000365 h 1680511"/>
                  <a:gd name="connsiteX88" fmla="*/ 2601978 w 5796713"/>
                  <a:gd name="connsiteY88" fmla="*/ 1032387 h 1680511"/>
                  <a:gd name="connsiteX89" fmla="*/ 2605827 w 5796713"/>
                  <a:gd name="connsiteY89" fmla="*/ 1032387 h 1680511"/>
                  <a:gd name="connsiteX90" fmla="*/ 2610959 w 5796713"/>
                  <a:gd name="connsiteY90" fmla="*/ 1032387 h 1680511"/>
                  <a:gd name="connsiteX91" fmla="*/ 2610959 w 5796713"/>
                  <a:gd name="connsiteY91" fmla="*/ 1064409 h 1680511"/>
                  <a:gd name="connsiteX92" fmla="*/ 2614808 w 5796713"/>
                  <a:gd name="connsiteY92" fmla="*/ 1064409 h 1680511"/>
                  <a:gd name="connsiteX93" fmla="*/ 2614808 w 5796713"/>
                  <a:gd name="connsiteY93" fmla="*/ 1096431 h 1680511"/>
                  <a:gd name="connsiteX94" fmla="*/ 2635337 w 5796713"/>
                  <a:gd name="connsiteY94" fmla="*/ 1096431 h 1680511"/>
                  <a:gd name="connsiteX95" fmla="*/ 2635337 w 5796713"/>
                  <a:gd name="connsiteY95" fmla="*/ 1128453 h 1680511"/>
                  <a:gd name="connsiteX96" fmla="*/ 2754658 w 5796713"/>
                  <a:gd name="connsiteY96" fmla="*/ 1128453 h 1680511"/>
                  <a:gd name="connsiteX97" fmla="*/ 2754658 w 5796713"/>
                  <a:gd name="connsiteY97" fmla="*/ 1161756 h 1680511"/>
                  <a:gd name="connsiteX98" fmla="*/ 2843187 w 5796713"/>
                  <a:gd name="connsiteY98" fmla="*/ 1161756 h 1680511"/>
                  <a:gd name="connsiteX99" fmla="*/ 2843187 w 5796713"/>
                  <a:gd name="connsiteY99" fmla="*/ 1193778 h 1680511"/>
                  <a:gd name="connsiteX100" fmla="*/ 2852168 w 5796713"/>
                  <a:gd name="connsiteY100" fmla="*/ 1193778 h 1680511"/>
                  <a:gd name="connsiteX101" fmla="*/ 2856017 w 5796713"/>
                  <a:gd name="connsiteY101" fmla="*/ 1193778 h 1680511"/>
                  <a:gd name="connsiteX102" fmla="*/ 2924018 w 5796713"/>
                  <a:gd name="connsiteY102" fmla="*/ 1193778 h 1680511"/>
                  <a:gd name="connsiteX103" fmla="*/ 3119037 w 5796713"/>
                  <a:gd name="connsiteY103" fmla="*/ 1193778 h 1680511"/>
                  <a:gd name="connsiteX104" fmla="*/ 3207566 w 5796713"/>
                  <a:gd name="connsiteY104" fmla="*/ 1193778 h 1680511"/>
                  <a:gd name="connsiteX105" fmla="*/ 3284548 w 5796713"/>
                  <a:gd name="connsiteY105" fmla="*/ 1193778 h 1680511"/>
                  <a:gd name="connsiteX106" fmla="*/ 3326888 w 5796713"/>
                  <a:gd name="connsiteY106" fmla="*/ 1193778 h 1680511"/>
                  <a:gd name="connsiteX107" fmla="*/ 3326888 w 5796713"/>
                  <a:gd name="connsiteY107" fmla="*/ 1229642 h 1680511"/>
                  <a:gd name="connsiteX108" fmla="*/ 3330737 w 5796713"/>
                  <a:gd name="connsiteY108" fmla="*/ 1229642 h 1680511"/>
                  <a:gd name="connsiteX109" fmla="*/ 3330737 w 5796713"/>
                  <a:gd name="connsiteY109" fmla="*/ 1268069 h 1680511"/>
                  <a:gd name="connsiteX110" fmla="*/ 3551417 w 5796713"/>
                  <a:gd name="connsiteY110" fmla="*/ 1268069 h 1680511"/>
                  <a:gd name="connsiteX111" fmla="*/ 3551417 w 5796713"/>
                  <a:gd name="connsiteY111" fmla="*/ 1305214 h 1680511"/>
                  <a:gd name="connsiteX112" fmla="*/ 3555267 w 5796713"/>
                  <a:gd name="connsiteY112" fmla="*/ 1305214 h 1680511"/>
                  <a:gd name="connsiteX113" fmla="*/ 3606588 w 5796713"/>
                  <a:gd name="connsiteY113" fmla="*/ 1305214 h 1680511"/>
                  <a:gd name="connsiteX114" fmla="*/ 3656626 w 5796713"/>
                  <a:gd name="connsiteY114" fmla="*/ 1305214 h 1680511"/>
                  <a:gd name="connsiteX115" fmla="*/ 3669456 w 5796713"/>
                  <a:gd name="connsiteY115" fmla="*/ 1305214 h 1680511"/>
                  <a:gd name="connsiteX116" fmla="*/ 3682286 w 5796713"/>
                  <a:gd name="connsiteY116" fmla="*/ 1305214 h 1680511"/>
                  <a:gd name="connsiteX117" fmla="*/ 3686135 w 5796713"/>
                  <a:gd name="connsiteY117" fmla="*/ 1305214 h 1680511"/>
                  <a:gd name="connsiteX118" fmla="*/ 3805457 w 5796713"/>
                  <a:gd name="connsiteY118" fmla="*/ 1305214 h 1680511"/>
                  <a:gd name="connsiteX119" fmla="*/ 3991496 w 5796713"/>
                  <a:gd name="connsiteY119" fmla="*/ 1305214 h 1680511"/>
                  <a:gd name="connsiteX120" fmla="*/ 4029986 w 5796713"/>
                  <a:gd name="connsiteY120" fmla="*/ 1305214 h 1680511"/>
                  <a:gd name="connsiteX121" fmla="*/ 4033835 w 5796713"/>
                  <a:gd name="connsiteY121" fmla="*/ 1305214 h 1680511"/>
                  <a:gd name="connsiteX122" fmla="*/ 4042817 w 5796713"/>
                  <a:gd name="connsiteY122" fmla="*/ 1305214 h 1680511"/>
                  <a:gd name="connsiteX123" fmla="*/ 4072326 w 5796713"/>
                  <a:gd name="connsiteY123" fmla="*/ 1305214 h 1680511"/>
                  <a:gd name="connsiteX124" fmla="*/ 4245535 w 5796713"/>
                  <a:gd name="connsiteY124" fmla="*/ 1305214 h 1680511"/>
                  <a:gd name="connsiteX125" fmla="*/ 4245535 w 5796713"/>
                  <a:gd name="connsiteY125" fmla="*/ 1361573 h 1680511"/>
                  <a:gd name="connsiteX126" fmla="*/ 4276327 w 5796713"/>
                  <a:gd name="connsiteY126" fmla="*/ 1361573 h 1680511"/>
                  <a:gd name="connsiteX127" fmla="*/ 4276327 w 5796713"/>
                  <a:gd name="connsiteY127" fmla="*/ 1416650 h 1680511"/>
                  <a:gd name="connsiteX128" fmla="*/ 4284026 w 5796713"/>
                  <a:gd name="connsiteY128" fmla="*/ 1416650 h 1680511"/>
                  <a:gd name="connsiteX129" fmla="*/ 4296856 w 5796713"/>
                  <a:gd name="connsiteY129" fmla="*/ 1416650 h 1680511"/>
                  <a:gd name="connsiteX130" fmla="*/ 4352026 w 5796713"/>
                  <a:gd name="connsiteY130" fmla="*/ 1416650 h 1680511"/>
                  <a:gd name="connsiteX131" fmla="*/ 4361007 w 5796713"/>
                  <a:gd name="connsiteY131" fmla="*/ 1416650 h 1680511"/>
                  <a:gd name="connsiteX132" fmla="*/ 4377686 w 5796713"/>
                  <a:gd name="connsiteY132" fmla="*/ 1416650 h 1680511"/>
                  <a:gd name="connsiteX133" fmla="*/ 4390517 w 5796713"/>
                  <a:gd name="connsiteY133" fmla="*/ 1416650 h 1680511"/>
                  <a:gd name="connsiteX134" fmla="*/ 4394366 w 5796713"/>
                  <a:gd name="connsiteY134" fmla="*/ 1416650 h 1680511"/>
                  <a:gd name="connsiteX135" fmla="*/ 4420027 w 5796713"/>
                  <a:gd name="connsiteY135" fmla="*/ 1416650 h 1680511"/>
                  <a:gd name="connsiteX136" fmla="*/ 4517537 w 5796713"/>
                  <a:gd name="connsiteY136" fmla="*/ 1416650 h 1680511"/>
                  <a:gd name="connsiteX137" fmla="*/ 4517537 w 5796713"/>
                  <a:gd name="connsiteY137" fmla="*/ 1496065 h 1680511"/>
                  <a:gd name="connsiteX138" fmla="*/ 4521386 w 5796713"/>
                  <a:gd name="connsiteY138" fmla="*/ 1496065 h 1680511"/>
                  <a:gd name="connsiteX139" fmla="*/ 4611197 w 5796713"/>
                  <a:gd name="connsiteY139" fmla="*/ 1496065 h 1680511"/>
                  <a:gd name="connsiteX140" fmla="*/ 4611197 w 5796713"/>
                  <a:gd name="connsiteY140" fmla="*/ 1583164 h 1680511"/>
                  <a:gd name="connsiteX141" fmla="*/ 4725387 w 5796713"/>
                  <a:gd name="connsiteY141" fmla="*/ 1583164 h 1680511"/>
                  <a:gd name="connsiteX142" fmla="*/ 4733085 w 5796713"/>
                  <a:gd name="connsiteY142" fmla="*/ 1583164 h 1680511"/>
                  <a:gd name="connsiteX143" fmla="*/ 4749764 w 5796713"/>
                  <a:gd name="connsiteY143" fmla="*/ 1583164 h 1680511"/>
                  <a:gd name="connsiteX144" fmla="*/ 4749764 w 5796713"/>
                  <a:gd name="connsiteY144" fmla="*/ 1680511 h 1680511"/>
                  <a:gd name="connsiteX145" fmla="*/ 4754897 w 5796713"/>
                  <a:gd name="connsiteY145" fmla="*/ 1680511 h 1680511"/>
                  <a:gd name="connsiteX146" fmla="*/ 4758746 w 5796713"/>
                  <a:gd name="connsiteY146" fmla="*/ 1680511 h 1680511"/>
                  <a:gd name="connsiteX147" fmla="*/ 4780557 w 5796713"/>
                  <a:gd name="connsiteY147" fmla="*/ 1680511 h 1680511"/>
                  <a:gd name="connsiteX148" fmla="*/ 4890897 w 5796713"/>
                  <a:gd name="connsiteY148" fmla="*/ 1680511 h 1680511"/>
                  <a:gd name="connsiteX149" fmla="*/ 5106446 w 5796713"/>
                  <a:gd name="connsiteY149" fmla="*/ 1680511 h 1680511"/>
                  <a:gd name="connsiteX150" fmla="*/ 5115427 w 5796713"/>
                  <a:gd name="connsiteY150" fmla="*/ 1680511 h 1680511"/>
                  <a:gd name="connsiteX151" fmla="*/ 5165465 w 5796713"/>
                  <a:gd name="connsiteY151" fmla="*/ 1680511 h 1680511"/>
                  <a:gd name="connsiteX152" fmla="*/ 5437466 w 5796713"/>
                  <a:gd name="connsiteY152" fmla="*/ 1680511 h 1680511"/>
                  <a:gd name="connsiteX153" fmla="*/ 5449014 w 5796713"/>
                  <a:gd name="connsiteY153" fmla="*/ 1680511 h 1680511"/>
                  <a:gd name="connsiteX154" fmla="*/ 5454146 w 5796713"/>
                  <a:gd name="connsiteY154" fmla="*/ 1680511 h 1680511"/>
                  <a:gd name="connsiteX155" fmla="*/ 5461844 w 5796713"/>
                  <a:gd name="connsiteY155" fmla="*/ 1680511 h 1680511"/>
                  <a:gd name="connsiteX156" fmla="*/ 5581166 w 5796713"/>
                  <a:gd name="connsiteY156" fmla="*/ 1680511 h 1680511"/>
                  <a:gd name="connsiteX157" fmla="*/ 5792865 w 5796713"/>
                  <a:gd name="connsiteY157" fmla="*/ 1680511 h 1680511"/>
                  <a:gd name="connsiteX158" fmla="*/ 5796714 w 5796713"/>
                  <a:gd name="connsiteY158" fmla="*/ 1680511 h 1680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Lst>
                <a:rect l="l" t="t" r="r" b="b"/>
                <a:pathLst>
                  <a:path w="5796713" h="1680511">
                    <a:moveTo>
                      <a:pt x="0" y="0"/>
                    </a:moveTo>
                    <a:lnTo>
                      <a:pt x="211699" y="0"/>
                    </a:lnTo>
                    <a:lnTo>
                      <a:pt x="215548" y="0"/>
                    </a:lnTo>
                    <a:lnTo>
                      <a:pt x="390040" y="0"/>
                    </a:lnTo>
                    <a:lnTo>
                      <a:pt x="461890" y="0"/>
                    </a:lnTo>
                    <a:lnTo>
                      <a:pt x="461890" y="25618"/>
                    </a:lnTo>
                    <a:lnTo>
                      <a:pt x="474720" y="25618"/>
                    </a:lnTo>
                    <a:lnTo>
                      <a:pt x="478569" y="25618"/>
                    </a:lnTo>
                    <a:lnTo>
                      <a:pt x="478569" y="78134"/>
                    </a:lnTo>
                    <a:lnTo>
                      <a:pt x="491399" y="78134"/>
                    </a:lnTo>
                    <a:lnTo>
                      <a:pt x="491399" y="103751"/>
                    </a:lnTo>
                    <a:lnTo>
                      <a:pt x="500380" y="103751"/>
                    </a:lnTo>
                    <a:lnTo>
                      <a:pt x="597890" y="103751"/>
                    </a:lnTo>
                    <a:lnTo>
                      <a:pt x="597890" y="130649"/>
                    </a:lnTo>
                    <a:lnTo>
                      <a:pt x="644079" y="130649"/>
                    </a:lnTo>
                    <a:lnTo>
                      <a:pt x="644079" y="157548"/>
                    </a:lnTo>
                    <a:lnTo>
                      <a:pt x="673589" y="157548"/>
                    </a:lnTo>
                    <a:lnTo>
                      <a:pt x="745438" y="157548"/>
                    </a:lnTo>
                    <a:lnTo>
                      <a:pt x="745438" y="184446"/>
                    </a:lnTo>
                    <a:lnTo>
                      <a:pt x="754420" y="184446"/>
                    </a:lnTo>
                    <a:lnTo>
                      <a:pt x="754420" y="210064"/>
                    </a:lnTo>
                    <a:lnTo>
                      <a:pt x="910949" y="210064"/>
                    </a:lnTo>
                    <a:lnTo>
                      <a:pt x="910949" y="236962"/>
                    </a:lnTo>
                    <a:lnTo>
                      <a:pt x="949440" y="236962"/>
                    </a:lnTo>
                    <a:lnTo>
                      <a:pt x="953289" y="236962"/>
                    </a:lnTo>
                    <a:lnTo>
                      <a:pt x="953289" y="263861"/>
                    </a:lnTo>
                    <a:lnTo>
                      <a:pt x="957138" y="263861"/>
                    </a:lnTo>
                    <a:lnTo>
                      <a:pt x="957138" y="290759"/>
                    </a:lnTo>
                    <a:lnTo>
                      <a:pt x="969968" y="290759"/>
                    </a:lnTo>
                    <a:lnTo>
                      <a:pt x="969968" y="317658"/>
                    </a:lnTo>
                    <a:lnTo>
                      <a:pt x="975100" y="317658"/>
                    </a:lnTo>
                    <a:lnTo>
                      <a:pt x="975100" y="344556"/>
                    </a:lnTo>
                    <a:lnTo>
                      <a:pt x="1030270" y="344556"/>
                    </a:lnTo>
                    <a:lnTo>
                      <a:pt x="1030270" y="371454"/>
                    </a:lnTo>
                    <a:lnTo>
                      <a:pt x="1063629" y="371454"/>
                    </a:lnTo>
                    <a:lnTo>
                      <a:pt x="1063629" y="399634"/>
                    </a:lnTo>
                    <a:lnTo>
                      <a:pt x="1161139" y="399634"/>
                    </a:lnTo>
                    <a:lnTo>
                      <a:pt x="1161139" y="426532"/>
                    </a:lnTo>
                    <a:lnTo>
                      <a:pt x="1181667" y="426532"/>
                    </a:lnTo>
                    <a:lnTo>
                      <a:pt x="1181667" y="453431"/>
                    </a:lnTo>
                    <a:lnTo>
                      <a:pt x="1186800" y="453431"/>
                    </a:lnTo>
                    <a:lnTo>
                      <a:pt x="1186800" y="480329"/>
                    </a:lnTo>
                    <a:lnTo>
                      <a:pt x="1190649" y="480329"/>
                    </a:lnTo>
                    <a:lnTo>
                      <a:pt x="1216309" y="480329"/>
                    </a:lnTo>
                    <a:lnTo>
                      <a:pt x="1216309" y="507227"/>
                    </a:lnTo>
                    <a:lnTo>
                      <a:pt x="1424159" y="507227"/>
                    </a:lnTo>
                    <a:lnTo>
                      <a:pt x="1424159" y="534126"/>
                    </a:lnTo>
                    <a:lnTo>
                      <a:pt x="1428009" y="534126"/>
                    </a:lnTo>
                    <a:lnTo>
                      <a:pt x="1428009" y="562305"/>
                    </a:lnTo>
                    <a:lnTo>
                      <a:pt x="1431858" y="562305"/>
                    </a:lnTo>
                    <a:lnTo>
                      <a:pt x="1431858" y="589204"/>
                    </a:lnTo>
                    <a:lnTo>
                      <a:pt x="1479330" y="589204"/>
                    </a:lnTo>
                    <a:lnTo>
                      <a:pt x="1479330" y="617383"/>
                    </a:lnTo>
                    <a:lnTo>
                      <a:pt x="1516537" y="617383"/>
                    </a:lnTo>
                    <a:lnTo>
                      <a:pt x="1542198" y="617383"/>
                    </a:lnTo>
                    <a:lnTo>
                      <a:pt x="1542198" y="645562"/>
                    </a:lnTo>
                    <a:lnTo>
                      <a:pt x="1555028" y="645562"/>
                    </a:lnTo>
                    <a:lnTo>
                      <a:pt x="1555028" y="673741"/>
                    </a:lnTo>
                    <a:lnTo>
                      <a:pt x="1639708" y="673741"/>
                    </a:lnTo>
                    <a:lnTo>
                      <a:pt x="1639708" y="701921"/>
                    </a:lnTo>
                    <a:lnTo>
                      <a:pt x="1661519" y="701921"/>
                    </a:lnTo>
                    <a:lnTo>
                      <a:pt x="1661519" y="730100"/>
                    </a:lnTo>
                    <a:lnTo>
                      <a:pt x="1682048" y="730100"/>
                    </a:lnTo>
                    <a:lnTo>
                      <a:pt x="1771860" y="730100"/>
                    </a:lnTo>
                    <a:lnTo>
                      <a:pt x="1796237" y="730100"/>
                    </a:lnTo>
                    <a:lnTo>
                      <a:pt x="1809067" y="730100"/>
                    </a:lnTo>
                    <a:lnTo>
                      <a:pt x="1809067" y="759560"/>
                    </a:lnTo>
                    <a:lnTo>
                      <a:pt x="1880917" y="759560"/>
                    </a:lnTo>
                    <a:lnTo>
                      <a:pt x="1880917" y="787740"/>
                    </a:lnTo>
                    <a:lnTo>
                      <a:pt x="1902728" y="787740"/>
                    </a:lnTo>
                    <a:lnTo>
                      <a:pt x="1902728" y="817200"/>
                    </a:lnTo>
                    <a:lnTo>
                      <a:pt x="1911710" y="817200"/>
                    </a:lnTo>
                    <a:lnTo>
                      <a:pt x="1911710" y="846660"/>
                    </a:lnTo>
                    <a:lnTo>
                      <a:pt x="2009220" y="846660"/>
                    </a:lnTo>
                    <a:lnTo>
                      <a:pt x="2009220" y="876120"/>
                    </a:lnTo>
                    <a:lnTo>
                      <a:pt x="2020767" y="876120"/>
                    </a:lnTo>
                    <a:lnTo>
                      <a:pt x="2114428" y="876120"/>
                    </a:lnTo>
                    <a:lnTo>
                      <a:pt x="2143937" y="876120"/>
                    </a:lnTo>
                    <a:lnTo>
                      <a:pt x="2152919" y="876120"/>
                    </a:lnTo>
                    <a:lnTo>
                      <a:pt x="2152919" y="905580"/>
                    </a:lnTo>
                    <a:lnTo>
                      <a:pt x="2368467" y="905580"/>
                    </a:lnTo>
                    <a:lnTo>
                      <a:pt x="2377448" y="905580"/>
                    </a:lnTo>
                    <a:lnTo>
                      <a:pt x="2377448" y="937602"/>
                    </a:lnTo>
                    <a:lnTo>
                      <a:pt x="2381297" y="937602"/>
                    </a:lnTo>
                    <a:lnTo>
                      <a:pt x="2381297" y="969624"/>
                    </a:lnTo>
                    <a:lnTo>
                      <a:pt x="2589148" y="969624"/>
                    </a:lnTo>
                    <a:lnTo>
                      <a:pt x="2589148" y="1000365"/>
                    </a:lnTo>
                    <a:lnTo>
                      <a:pt x="2601978" y="1000365"/>
                    </a:lnTo>
                    <a:lnTo>
                      <a:pt x="2601978" y="1032387"/>
                    </a:lnTo>
                    <a:lnTo>
                      <a:pt x="2605827" y="1032387"/>
                    </a:lnTo>
                    <a:lnTo>
                      <a:pt x="2610959" y="1032387"/>
                    </a:lnTo>
                    <a:lnTo>
                      <a:pt x="2610959" y="1064409"/>
                    </a:lnTo>
                    <a:lnTo>
                      <a:pt x="2614808" y="1064409"/>
                    </a:lnTo>
                    <a:lnTo>
                      <a:pt x="2614808" y="1096431"/>
                    </a:lnTo>
                    <a:lnTo>
                      <a:pt x="2635337" y="1096431"/>
                    </a:lnTo>
                    <a:lnTo>
                      <a:pt x="2635337" y="1128453"/>
                    </a:lnTo>
                    <a:lnTo>
                      <a:pt x="2754658" y="1128453"/>
                    </a:lnTo>
                    <a:lnTo>
                      <a:pt x="2754658" y="1161756"/>
                    </a:lnTo>
                    <a:lnTo>
                      <a:pt x="2843187" y="1161756"/>
                    </a:lnTo>
                    <a:lnTo>
                      <a:pt x="2843187" y="1193778"/>
                    </a:lnTo>
                    <a:lnTo>
                      <a:pt x="2852168" y="1193778"/>
                    </a:lnTo>
                    <a:lnTo>
                      <a:pt x="2856017" y="1193778"/>
                    </a:lnTo>
                    <a:lnTo>
                      <a:pt x="2924018" y="1193778"/>
                    </a:lnTo>
                    <a:lnTo>
                      <a:pt x="3119037" y="1193778"/>
                    </a:lnTo>
                    <a:lnTo>
                      <a:pt x="3207566" y="1193778"/>
                    </a:lnTo>
                    <a:lnTo>
                      <a:pt x="3284548" y="1193778"/>
                    </a:lnTo>
                    <a:lnTo>
                      <a:pt x="3326888" y="1193778"/>
                    </a:lnTo>
                    <a:lnTo>
                      <a:pt x="3326888" y="1229642"/>
                    </a:lnTo>
                    <a:lnTo>
                      <a:pt x="3330737" y="1229642"/>
                    </a:lnTo>
                    <a:lnTo>
                      <a:pt x="3330737" y="1268069"/>
                    </a:lnTo>
                    <a:lnTo>
                      <a:pt x="3551417" y="1268069"/>
                    </a:lnTo>
                    <a:lnTo>
                      <a:pt x="3551417" y="1305214"/>
                    </a:lnTo>
                    <a:lnTo>
                      <a:pt x="3555267" y="1305214"/>
                    </a:lnTo>
                    <a:lnTo>
                      <a:pt x="3606588" y="1305214"/>
                    </a:lnTo>
                    <a:lnTo>
                      <a:pt x="3656626" y="1305214"/>
                    </a:lnTo>
                    <a:lnTo>
                      <a:pt x="3669456" y="1305214"/>
                    </a:lnTo>
                    <a:lnTo>
                      <a:pt x="3682286" y="1305214"/>
                    </a:lnTo>
                    <a:lnTo>
                      <a:pt x="3686135" y="1305214"/>
                    </a:lnTo>
                    <a:lnTo>
                      <a:pt x="3805457" y="1305214"/>
                    </a:lnTo>
                    <a:lnTo>
                      <a:pt x="3991496" y="1305214"/>
                    </a:lnTo>
                    <a:lnTo>
                      <a:pt x="4029986" y="1305214"/>
                    </a:lnTo>
                    <a:lnTo>
                      <a:pt x="4033835" y="1305214"/>
                    </a:lnTo>
                    <a:lnTo>
                      <a:pt x="4042817" y="1305214"/>
                    </a:lnTo>
                    <a:lnTo>
                      <a:pt x="4072326" y="1305214"/>
                    </a:lnTo>
                    <a:lnTo>
                      <a:pt x="4245535" y="1305214"/>
                    </a:lnTo>
                    <a:lnTo>
                      <a:pt x="4245535" y="1361573"/>
                    </a:lnTo>
                    <a:lnTo>
                      <a:pt x="4276327" y="1361573"/>
                    </a:lnTo>
                    <a:lnTo>
                      <a:pt x="4276327" y="1416650"/>
                    </a:lnTo>
                    <a:lnTo>
                      <a:pt x="4284026" y="1416650"/>
                    </a:lnTo>
                    <a:lnTo>
                      <a:pt x="4296856" y="1416650"/>
                    </a:lnTo>
                    <a:lnTo>
                      <a:pt x="4352026" y="1416650"/>
                    </a:lnTo>
                    <a:lnTo>
                      <a:pt x="4361007" y="1416650"/>
                    </a:lnTo>
                    <a:lnTo>
                      <a:pt x="4377686" y="1416650"/>
                    </a:lnTo>
                    <a:lnTo>
                      <a:pt x="4390517" y="1416650"/>
                    </a:lnTo>
                    <a:lnTo>
                      <a:pt x="4394366" y="1416650"/>
                    </a:lnTo>
                    <a:lnTo>
                      <a:pt x="4420027" y="1416650"/>
                    </a:lnTo>
                    <a:lnTo>
                      <a:pt x="4517537" y="1416650"/>
                    </a:lnTo>
                    <a:lnTo>
                      <a:pt x="4517537" y="1496065"/>
                    </a:lnTo>
                    <a:lnTo>
                      <a:pt x="4521386" y="1496065"/>
                    </a:lnTo>
                    <a:lnTo>
                      <a:pt x="4611197" y="1496065"/>
                    </a:lnTo>
                    <a:lnTo>
                      <a:pt x="4611197" y="1583164"/>
                    </a:lnTo>
                    <a:lnTo>
                      <a:pt x="4725387" y="1583164"/>
                    </a:lnTo>
                    <a:lnTo>
                      <a:pt x="4733085" y="1583164"/>
                    </a:lnTo>
                    <a:lnTo>
                      <a:pt x="4749764" y="1583164"/>
                    </a:lnTo>
                    <a:lnTo>
                      <a:pt x="4749764" y="1680511"/>
                    </a:lnTo>
                    <a:lnTo>
                      <a:pt x="4754897" y="1680511"/>
                    </a:lnTo>
                    <a:lnTo>
                      <a:pt x="4758746" y="1680511"/>
                    </a:lnTo>
                    <a:lnTo>
                      <a:pt x="4780557" y="1680511"/>
                    </a:lnTo>
                    <a:lnTo>
                      <a:pt x="4890897" y="1680511"/>
                    </a:lnTo>
                    <a:lnTo>
                      <a:pt x="5106446" y="1680511"/>
                    </a:lnTo>
                    <a:lnTo>
                      <a:pt x="5115427" y="1680511"/>
                    </a:lnTo>
                    <a:lnTo>
                      <a:pt x="5165465" y="1680511"/>
                    </a:lnTo>
                    <a:lnTo>
                      <a:pt x="5437466" y="1680511"/>
                    </a:lnTo>
                    <a:lnTo>
                      <a:pt x="5449014" y="1680511"/>
                    </a:lnTo>
                    <a:lnTo>
                      <a:pt x="5454146" y="1680511"/>
                    </a:lnTo>
                    <a:lnTo>
                      <a:pt x="5461844" y="1680511"/>
                    </a:lnTo>
                    <a:lnTo>
                      <a:pt x="5581166" y="1680511"/>
                    </a:lnTo>
                    <a:lnTo>
                      <a:pt x="5792865" y="1680511"/>
                    </a:lnTo>
                    <a:lnTo>
                      <a:pt x="5796714" y="1680511"/>
                    </a:lnTo>
                  </a:path>
                </a:pathLst>
              </a:custGeom>
              <a:noFill/>
              <a:ln w="25400" cap="flat">
                <a:solidFill>
                  <a:srgbClr val="69D0FF">
                    <a:lumMod val="5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2555" name="Graphic 199">
              <a:extLst>
                <a:ext uri="{FF2B5EF4-FFF2-40B4-BE49-F238E27FC236}">
                  <a16:creationId xmlns:a16="http://schemas.microsoft.com/office/drawing/2014/main" id="{2FE1F205-B54F-42BD-2CE1-8A89F0EAB07E}"/>
                </a:ext>
              </a:extLst>
            </p:cNvPr>
            <p:cNvGrpSpPr/>
            <p:nvPr/>
          </p:nvGrpSpPr>
          <p:grpSpPr>
            <a:xfrm>
              <a:off x="2324092" y="1954257"/>
              <a:ext cx="3822984" cy="1489993"/>
              <a:chOff x="1188625" y="866585"/>
              <a:chExt cx="5102596" cy="2265872"/>
            </a:xfrm>
            <a:noFill/>
          </p:grpSpPr>
          <p:sp>
            <p:nvSpPr>
              <p:cNvPr id="2578" name="Freeform 279">
                <a:extLst>
                  <a:ext uri="{FF2B5EF4-FFF2-40B4-BE49-F238E27FC236}">
                    <a16:creationId xmlns:a16="http://schemas.microsoft.com/office/drawing/2014/main" id="{EE31EADA-CDF6-B1DD-541D-98F590505211}"/>
                  </a:ext>
                </a:extLst>
              </p:cNvPr>
              <p:cNvSpPr/>
              <p:nvPr/>
            </p:nvSpPr>
            <p:spPr>
              <a:xfrm>
                <a:off x="1433683" y="866585"/>
                <a:ext cx="12830" cy="46111"/>
              </a:xfrm>
              <a:custGeom>
                <a:avLst/>
                <a:gdLst>
                  <a:gd name="connsiteX0" fmla="*/ 0 w 12830"/>
                  <a:gd name="connsiteY0" fmla="*/ 46112 h 46111"/>
                  <a:gd name="connsiteX1" fmla="*/ 0 w 12830"/>
                  <a:gd name="connsiteY1" fmla="*/ 0 h 46111"/>
                </a:gdLst>
                <a:ahLst/>
                <a:cxnLst>
                  <a:cxn ang="0">
                    <a:pos x="connsiteX0" y="connsiteY0"/>
                  </a:cxn>
                  <a:cxn ang="0">
                    <a:pos x="connsiteX1" y="connsiteY1"/>
                  </a:cxn>
                </a:cxnLst>
                <a:rect l="l" t="t" r="r" b="b"/>
                <a:pathLst>
                  <a:path w="12830" h="46111">
                    <a:moveTo>
                      <a:pt x="0" y="46112"/>
                    </a:moveTo>
                    <a:lnTo>
                      <a:pt x="0" y="0"/>
                    </a:lnTo>
                  </a:path>
                </a:pathLst>
              </a:custGeom>
              <a:ln w="15875" cap="flat">
                <a:solidFill>
                  <a:srgbClr val="54198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579" name="Freeform 280">
                <a:extLst>
                  <a:ext uri="{FF2B5EF4-FFF2-40B4-BE49-F238E27FC236}">
                    <a16:creationId xmlns:a16="http://schemas.microsoft.com/office/drawing/2014/main" id="{D13FB842-3837-1B5A-69B8-4FD8FD16E9D9}"/>
                  </a:ext>
                </a:extLst>
              </p:cNvPr>
              <p:cNvSpPr/>
              <p:nvPr/>
            </p:nvSpPr>
            <p:spPr>
              <a:xfrm>
                <a:off x="1488853" y="866585"/>
                <a:ext cx="12830" cy="46111"/>
              </a:xfrm>
              <a:custGeom>
                <a:avLst/>
                <a:gdLst>
                  <a:gd name="connsiteX0" fmla="*/ 0 w 12830"/>
                  <a:gd name="connsiteY0" fmla="*/ 46112 h 46111"/>
                  <a:gd name="connsiteX1" fmla="*/ 0 w 12830"/>
                  <a:gd name="connsiteY1" fmla="*/ 0 h 46111"/>
                </a:gdLst>
                <a:ahLst/>
                <a:cxnLst>
                  <a:cxn ang="0">
                    <a:pos x="connsiteX0" y="connsiteY0"/>
                  </a:cxn>
                  <a:cxn ang="0">
                    <a:pos x="connsiteX1" y="connsiteY1"/>
                  </a:cxn>
                </a:cxnLst>
                <a:rect l="l" t="t" r="r" b="b"/>
                <a:pathLst>
                  <a:path w="12830" h="46111">
                    <a:moveTo>
                      <a:pt x="0" y="46112"/>
                    </a:moveTo>
                    <a:lnTo>
                      <a:pt x="0" y="0"/>
                    </a:lnTo>
                  </a:path>
                </a:pathLst>
              </a:custGeom>
              <a:ln w="15875" cap="flat">
                <a:solidFill>
                  <a:srgbClr val="54198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580" name="Freeform 281">
                <a:extLst>
                  <a:ext uri="{FF2B5EF4-FFF2-40B4-BE49-F238E27FC236}">
                    <a16:creationId xmlns:a16="http://schemas.microsoft.com/office/drawing/2014/main" id="{26259082-D38E-49BF-B523-0E82F334B012}"/>
                  </a:ext>
                </a:extLst>
              </p:cNvPr>
              <p:cNvSpPr/>
              <p:nvPr/>
            </p:nvSpPr>
            <p:spPr>
              <a:xfrm>
                <a:off x="1667194" y="963932"/>
                <a:ext cx="12830" cy="46111"/>
              </a:xfrm>
              <a:custGeom>
                <a:avLst/>
                <a:gdLst>
                  <a:gd name="connsiteX0" fmla="*/ 0 w 12830"/>
                  <a:gd name="connsiteY0" fmla="*/ 46112 h 46111"/>
                  <a:gd name="connsiteX1" fmla="*/ 0 w 12830"/>
                  <a:gd name="connsiteY1" fmla="*/ 0 h 46111"/>
                </a:gdLst>
                <a:ahLst/>
                <a:cxnLst>
                  <a:cxn ang="0">
                    <a:pos x="connsiteX0" y="connsiteY0"/>
                  </a:cxn>
                  <a:cxn ang="0">
                    <a:pos x="connsiteX1" y="connsiteY1"/>
                  </a:cxn>
                </a:cxnLst>
                <a:rect l="l" t="t" r="r" b="b"/>
                <a:pathLst>
                  <a:path w="12830" h="46111">
                    <a:moveTo>
                      <a:pt x="0" y="46112"/>
                    </a:moveTo>
                    <a:lnTo>
                      <a:pt x="0" y="0"/>
                    </a:lnTo>
                  </a:path>
                </a:pathLst>
              </a:custGeom>
              <a:ln w="15875" cap="flat">
                <a:solidFill>
                  <a:srgbClr val="54198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581" name="Freeform 282">
                <a:extLst>
                  <a:ext uri="{FF2B5EF4-FFF2-40B4-BE49-F238E27FC236}">
                    <a16:creationId xmlns:a16="http://schemas.microsoft.com/office/drawing/2014/main" id="{7F3784DF-41D0-1CCA-3CA8-12348C859AF8}"/>
                  </a:ext>
                </a:extLst>
              </p:cNvPr>
              <p:cNvSpPr/>
              <p:nvPr/>
            </p:nvSpPr>
            <p:spPr>
              <a:xfrm>
                <a:off x="1667194" y="963932"/>
                <a:ext cx="12830" cy="46111"/>
              </a:xfrm>
              <a:custGeom>
                <a:avLst/>
                <a:gdLst>
                  <a:gd name="connsiteX0" fmla="*/ 0 w 12830"/>
                  <a:gd name="connsiteY0" fmla="*/ 46112 h 46111"/>
                  <a:gd name="connsiteX1" fmla="*/ 0 w 12830"/>
                  <a:gd name="connsiteY1" fmla="*/ 0 h 46111"/>
                </a:gdLst>
                <a:ahLst/>
                <a:cxnLst>
                  <a:cxn ang="0">
                    <a:pos x="connsiteX0" y="connsiteY0"/>
                  </a:cxn>
                  <a:cxn ang="0">
                    <a:pos x="connsiteX1" y="connsiteY1"/>
                  </a:cxn>
                </a:cxnLst>
                <a:rect l="l" t="t" r="r" b="b"/>
                <a:pathLst>
                  <a:path w="12830" h="46111">
                    <a:moveTo>
                      <a:pt x="0" y="46112"/>
                    </a:moveTo>
                    <a:lnTo>
                      <a:pt x="0" y="0"/>
                    </a:lnTo>
                  </a:path>
                </a:pathLst>
              </a:custGeom>
              <a:ln w="15875" cap="flat">
                <a:solidFill>
                  <a:srgbClr val="54198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582" name="Freeform 283">
                <a:extLst>
                  <a:ext uri="{FF2B5EF4-FFF2-40B4-BE49-F238E27FC236}">
                    <a16:creationId xmlns:a16="http://schemas.microsoft.com/office/drawing/2014/main" id="{C9E127A5-EBCB-66B8-5C06-FC9E830BACEC}"/>
                  </a:ext>
                </a:extLst>
              </p:cNvPr>
              <p:cNvSpPr/>
              <p:nvPr/>
            </p:nvSpPr>
            <p:spPr>
              <a:xfrm>
                <a:off x="1878893" y="1013886"/>
                <a:ext cx="12830" cy="46111"/>
              </a:xfrm>
              <a:custGeom>
                <a:avLst/>
                <a:gdLst>
                  <a:gd name="connsiteX0" fmla="*/ 0 w 12830"/>
                  <a:gd name="connsiteY0" fmla="*/ 46112 h 46111"/>
                  <a:gd name="connsiteX1" fmla="*/ 0 w 12830"/>
                  <a:gd name="connsiteY1" fmla="*/ 0 h 46111"/>
                </a:gdLst>
                <a:ahLst/>
                <a:cxnLst>
                  <a:cxn ang="0">
                    <a:pos x="connsiteX0" y="connsiteY0"/>
                  </a:cxn>
                  <a:cxn ang="0">
                    <a:pos x="connsiteX1" y="connsiteY1"/>
                  </a:cxn>
                </a:cxnLst>
                <a:rect l="l" t="t" r="r" b="b"/>
                <a:pathLst>
                  <a:path w="12830" h="46111">
                    <a:moveTo>
                      <a:pt x="0" y="46112"/>
                    </a:moveTo>
                    <a:lnTo>
                      <a:pt x="0" y="0"/>
                    </a:lnTo>
                  </a:path>
                </a:pathLst>
              </a:custGeom>
              <a:ln w="15875" cap="flat">
                <a:solidFill>
                  <a:srgbClr val="54198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583" name="Freeform 284">
                <a:extLst>
                  <a:ext uri="{FF2B5EF4-FFF2-40B4-BE49-F238E27FC236}">
                    <a16:creationId xmlns:a16="http://schemas.microsoft.com/office/drawing/2014/main" id="{4018E6D8-A633-AC45-0B5E-5870D5F869AD}"/>
                  </a:ext>
                </a:extLst>
              </p:cNvPr>
              <p:cNvSpPr/>
              <p:nvPr/>
            </p:nvSpPr>
            <p:spPr>
              <a:xfrm>
                <a:off x="1895572" y="1013886"/>
                <a:ext cx="12830" cy="46111"/>
              </a:xfrm>
              <a:custGeom>
                <a:avLst/>
                <a:gdLst>
                  <a:gd name="connsiteX0" fmla="*/ 0 w 12830"/>
                  <a:gd name="connsiteY0" fmla="*/ 46112 h 46111"/>
                  <a:gd name="connsiteX1" fmla="*/ 0 w 12830"/>
                  <a:gd name="connsiteY1" fmla="*/ 0 h 46111"/>
                </a:gdLst>
                <a:ahLst/>
                <a:cxnLst>
                  <a:cxn ang="0">
                    <a:pos x="connsiteX0" y="connsiteY0"/>
                  </a:cxn>
                  <a:cxn ang="0">
                    <a:pos x="connsiteX1" y="connsiteY1"/>
                  </a:cxn>
                </a:cxnLst>
                <a:rect l="l" t="t" r="r" b="b"/>
                <a:pathLst>
                  <a:path w="12830" h="46111">
                    <a:moveTo>
                      <a:pt x="0" y="46112"/>
                    </a:moveTo>
                    <a:lnTo>
                      <a:pt x="0" y="0"/>
                    </a:lnTo>
                  </a:path>
                </a:pathLst>
              </a:custGeom>
              <a:ln w="15875" cap="flat">
                <a:solidFill>
                  <a:srgbClr val="54198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584" name="Freeform 285">
                <a:extLst>
                  <a:ext uri="{FF2B5EF4-FFF2-40B4-BE49-F238E27FC236}">
                    <a16:creationId xmlns:a16="http://schemas.microsoft.com/office/drawing/2014/main" id="{2D937DEE-7202-AA6E-1D45-4A8EB2FD03DA}"/>
                  </a:ext>
                </a:extLst>
              </p:cNvPr>
              <p:cNvSpPr/>
              <p:nvPr/>
            </p:nvSpPr>
            <p:spPr>
              <a:xfrm>
                <a:off x="1895572" y="1013886"/>
                <a:ext cx="12830" cy="46111"/>
              </a:xfrm>
              <a:custGeom>
                <a:avLst/>
                <a:gdLst>
                  <a:gd name="connsiteX0" fmla="*/ 0 w 12830"/>
                  <a:gd name="connsiteY0" fmla="*/ 46112 h 46111"/>
                  <a:gd name="connsiteX1" fmla="*/ 0 w 12830"/>
                  <a:gd name="connsiteY1" fmla="*/ 0 h 46111"/>
                </a:gdLst>
                <a:ahLst/>
                <a:cxnLst>
                  <a:cxn ang="0">
                    <a:pos x="connsiteX0" y="connsiteY0"/>
                  </a:cxn>
                  <a:cxn ang="0">
                    <a:pos x="connsiteX1" y="connsiteY1"/>
                  </a:cxn>
                </a:cxnLst>
                <a:rect l="l" t="t" r="r" b="b"/>
                <a:pathLst>
                  <a:path w="12830" h="46111">
                    <a:moveTo>
                      <a:pt x="0" y="46112"/>
                    </a:moveTo>
                    <a:lnTo>
                      <a:pt x="0" y="0"/>
                    </a:lnTo>
                  </a:path>
                </a:pathLst>
              </a:custGeom>
              <a:ln w="15875" cap="flat">
                <a:solidFill>
                  <a:srgbClr val="54198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585" name="Freeform 286">
                <a:extLst>
                  <a:ext uri="{FF2B5EF4-FFF2-40B4-BE49-F238E27FC236}">
                    <a16:creationId xmlns:a16="http://schemas.microsoft.com/office/drawing/2014/main" id="{C964605B-0723-72E9-22A0-4D5C678CE588}"/>
                  </a:ext>
                </a:extLst>
              </p:cNvPr>
              <p:cNvSpPr/>
              <p:nvPr/>
            </p:nvSpPr>
            <p:spPr>
              <a:xfrm>
                <a:off x="1904554" y="1013886"/>
                <a:ext cx="12830" cy="46111"/>
              </a:xfrm>
              <a:custGeom>
                <a:avLst/>
                <a:gdLst>
                  <a:gd name="connsiteX0" fmla="*/ 0 w 12830"/>
                  <a:gd name="connsiteY0" fmla="*/ 46112 h 46111"/>
                  <a:gd name="connsiteX1" fmla="*/ 0 w 12830"/>
                  <a:gd name="connsiteY1" fmla="*/ 0 h 46111"/>
                </a:gdLst>
                <a:ahLst/>
                <a:cxnLst>
                  <a:cxn ang="0">
                    <a:pos x="connsiteX0" y="connsiteY0"/>
                  </a:cxn>
                  <a:cxn ang="0">
                    <a:pos x="connsiteX1" y="connsiteY1"/>
                  </a:cxn>
                </a:cxnLst>
                <a:rect l="l" t="t" r="r" b="b"/>
                <a:pathLst>
                  <a:path w="12830" h="46111">
                    <a:moveTo>
                      <a:pt x="0" y="46112"/>
                    </a:moveTo>
                    <a:lnTo>
                      <a:pt x="0" y="0"/>
                    </a:lnTo>
                  </a:path>
                </a:pathLst>
              </a:custGeom>
              <a:ln w="15875" cap="flat">
                <a:solidFill>
                  <a:srgbClr val="54198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586" name="Freeform 287">
                <a:extLst>
                  <a:ext uri="{FF2B5EF4-FFF2-40B4-BE49-F238E27FC236}">
                    <a16:creationId xmlns:a16="http://schemas.microsoft.com/office/drawing/2014/main" id="{43A25AAD-235E-9CD1-7566-549069B9F868}"/>
                  </a:ext>
                </a:extLst>
              </p:cNvPr>
              <p:cNvSpPr/>
              <p:nvPr/>
            </p:nvSpPr>
            <p:spPr>
              <a:xfrm>
                <a:off x="1928931" y="1066402"/>
                <a:ext cx="12830" cy="46111"/>
              </a:xfrm>
              <a:custGeom>
                <a:avLst/>
                <a:gdLst>
                  <a:gd name="connsiteX0" fmla="*/ 0 w 12830"/>
                  <a:gd name="connsiteY0" fmla="*/ 46112 h 46111"/>
                  <a:gd name="connsiteX1" fmla="*/ 0 w 12830"/>
                  <a:gd name="connsiteY1" fmla="*/ 0 h 46111"/>
                </a:gdLst>
                <a:ahLst/>
                <a:cxnLst>
                  <a:cxn ang="0">
                    <a:pos x="connsiteX0" y="connsiteY0"/>
                  </a:cxn>
                  <a:cxn ang="0">
                    <a:pos x="connsiteX1" y="connsiteY1"/>
                  </a:cxn>
                </a:cxnLst>
                <a:rect l="l" t="t" r="r" b="b"/>
                <a:pathLst>
                  <a:path w="12830" h="46111">
                    <a:moveTo>
                      <a:pt x="0" y="46112"/>
                    </a:moveTo>
                    <a:lnTo>
                      <a:pt x="0" y="0"/>
                    </a:lnTo>
                  </a:path>
                </a:pathLst>
              </a:custGeom>
              <a:ln w="15875" cap="flat">
                <a:solidFill>
                  <a:srgbClr val="54198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587" name="Freeform 288">
                <a:extLst>
                  <a:ext uri="{FF2B5EF4-FFF2-40B4-BE49-F238E27FC236}">
                    <a16:creationId xmlns:a16="http://schemas.microsoft.com/office/drawing/2014/main" id="{03F45CEF-30EE-A8A1-260C-1853019CF12D}"/>
                  </a:ext>
                </a:extLst>
              </p:cNvPr>
              <p:cNvSpPr/>
              <p:nvPr/>
            </p:nvSpPr>
            <p:spPr>
              <a:xfrm>
                <a:off x="2132932" y="1092020"/>
                <a:ext cx="12830" cy="46111"/>
              </a:xfrm>
              <a:custGeom>
                <a:avLst/>
                <a:gdLst>
                  <a:gd name="connsiteX0" fmla="*/ 0 w 12830"/>
                  <a:gd name="connsiteY0" fmla="*/ 46112 h 46111"/>
                  <a:gd name="connsiteX1" fmla="*/ 0 w 12830"/>
                  <a:gd name="connsiteY1" fmla="*/ 0 h 46111"/>
                </a:gdLst>
                <a:ahLst/>
                <a:cxnLst>
                  <a:cxn ang="0">
                    <a:pos x="connsiteX0" y="connsiteY0"/>
                  </a:cxn>
                  <a:cxn ang="0">
                    <a:pos x="connsiteX1" y="connsiteY1"/>
                  </a:cxn>
                </a:cxnLst>
                <a:rect l="l" t="t" r="r" b="b"/>
                <a:pathLst>
                  <a:path w="12830" h="46111">
                    <a:moveTo>
                      <a:pt x="0" y="46112"/>
                    </a:moveTo>
                    <a:lnTo>
                      <a:pt x="0" y="0"/>
                    </a:lnTo>
                  </a:path>
                </a:pathLst>
              </a:custGeom>
              <a:ln w="15875" cap="flat">
                <a:solidFill>
                  <a:srgbClr val="54198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588" name="Freeform 289">
                <a:extLst>
                  <a:ext uri="{FF2B5EF4-FFF2-40B4-BE49-F238E27FC236}">
                    <a16:creationId xmlns:a16="http://schemas.microsoft.com/office/drawing/2014/main" id="{016D799F-8C5A-F999-D6A3-B3F1BC0EFEAA}"/>
                  </a:ext>
                </a:extLst>
              </p:cNvPr>
              <p:cNvSpPr/>
              <p:nvPr/>
            </p:nvSpPr>
            <p:spPr>
              <a:xfrm>
                <a:off x="2136781" y="1092020"/>
                <a:ext cx="12830" cy="46111"/>
              </a:xfrm>
              <a:custGeom>
                <a:avLst/>
                <a:gdLst>
                  <a:gd name="connsiteX0" fmla="*/ 0 w 12830"/>
                  <a:gd name="connsiteY0" fmla="*/ 46112 h 46111"/>
                  <a:gd name="connsiteX1" fmla="*/ 0 w 12830"/>
                  <a:gd name="connsiteY1" fmla="*/ 0 h 46111"/>
                </a:gdLst>
                <a:ahLst/>
                <a:cxnLst>
                  <a:cxn ang="0">
                    <a:pos x="connsiteX0" y="connsiteY0"/>
                  </a:cxn>
                  <a:cxn ang="0">
                    <a:pos x="connsiteX1" y="connsiteY1"/>
                  </a:cxn>
                </a:cxnLst>
                <a:rect l="l" t="t" r="r" b="b"/>
                <a:pathLst>
                  <a:path w="12830" h="46111">
                    <a:moveTo>
                      <a:pt x="0" y="46112"/>
                    </a:moveTo>
                    <a:lnTo>
                      <a:pt x="0" y="0"/>
                    </a:lnTo>
                  </a:path>
                </a:pathLst>
              </a:custGeom>
              <a:ln w="15875" cap="flat">
                <a:solidFill>
                  <a:srgbClr val="54198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589" name="Freeform 290">
                <a:extLst>
                  <a:ext uri="{FF2B5EF4-FFF2-40B4-BE49-F238E27FC236}">
                    <a16:creationId xmlns:a16="http://schemas.microsoft.com/office/drawing/2014/main" id="{D2C48039-D520-95EA-BFF6-D1EDA0553C37}"/>
                  </a:ext>
                </a:extLst>
              </p:cNvPr>
              <p:cNvSpPr/>
              <p:nvPr/>
            </p:nvSpPr>
            <p:spPr>
              <a:xfrm>
                <a:off x="2171423" y="1118918"/>
                <a:ext cx="12830" cy="46111"/>
              </a:xfrm>
              <a:custGeom>
                <a:avLst/>
                <a:gdLst>
                  <a:gd name="connsiteX0" fmla="*/ 0 w 12830"/>
                  <a:gd name="connsiteY0" fmla="*/ 46112 h 46111"/>
                  <a:gd name="connsiteX1" fmla="*/ 0 w 12830"/>
                  <a:gd name="connsiteY1" fmla="*/ 0 h 46111"/>
                </a:gdLst>
                <a:ahLst/>
                <a:cxnLst>
                  <a:cxn ang="0">
                    <a:pos x="connsiteX0" y="connsiteY0"/>
                  </a:cxn>
                  <a:cxn ang="0">
                    <a:pos x="connsiteX1" y="connsiteY1"/>
                  </a:cxn>
                </a:cxnLst>
                <a:rect l="l" t="t" r="r" b="b"/>
                <a:pathLst>
                  <a:path w="12830" h="46111">
                    <a:moveTo>
                      <a:pt x="0" y="46112"/>
                    </a:moveTo>
                    <a:lnTo>
                      <a:pt x="0" y="0"/>
                    </a:lnTo>
                  </a:path>
                </a:pathLst>
              </a:custGeom>
              <a:ln w="15875" cap="flat">
                <a:solidFill>
                  <a:srgbClr val="54198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590" name="Freeform 291">
                <a:extLst>
                  <a:ext uri="{FF2B5EF4-FFF2-40B4-BE49-F238E27FC236}">
                    <a16:creationId xmlns:a16="http://schemas.microsoft.com/office/drawing/2014/main" id="{62A7591F-026C-CA17-E787-6EC4E7450448}"/>
                  </a:ext>
                </a:extLst>
              </p:cNvPr>
              <p:cNvSpPr/>
              <p:nvPr/>
            </p:nvSpPr>
            <p:spPr>
              <a:xfrm>
                <a:off x="2171423" y="1118918"/>
                <a:ext cx="12830" cy="46111"/>
              </a:xfrm>
              <a:custGeom>
                <a:avLst/>
                <a:gdLst>
                  <a:gd name="connsiteX0" fmla="*/ 0 w 12830"/>
                  <a:gd name="connsiteY0" fmla="*/ 46112 h 46111"/>
                  <a:gd name="connsiteX1" fmla="*/ 0 w 12830"/>
                  <a:gd name="connsiteY1" fmla="*/ 0 h 46111"/>
                </a:gdLst>
                <a:ahLst/>
                <a:cxnLst>
                  <a:cxn ang="0">
                    <a:pos x="connsiteX0" y="connsiteY0"/>
                  </a:cxn>
                  <a:cxn ang="0">
                    <a:pos x="connsiteX1" y="connsiteY1"/>
                  </a:cxn>
                </a:cxnLst>
                <a:rect l="l" t="t" r="r" b="b"/>
                <a:pathLst>
                  <a:path w="12830" h="46111">
                    <a:moveTo>
                      <a:pt x="0" y="46112"/>
                    </a:moveTo>
                    <a:lnTo>
                      <a:pt x="0" y="0"/>
                    </a:lnTo>
                  </a:path>
                </a:pathLst>
              </a:custGeom>
              <a:ln w="15875" cap="flat">
                <a:solidFill>
                  <a:srgbClr val="54198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591" name="Freeform 292">
                <a:extLst>
                  <a:ext uri="{FF2B5EF4-FFF2-40B4-BE49-F238E27FC236}">
                    <a16:creationId xmlns:a16="http://schemas.microsoft.com/office/drawing/2014/main" id="{828AF2AE-3204-AB9B-0D2E-2436EA9A22A3}"/>
                  </a:ext>
                </a:extLst>
              </p:cNvPr>
              <p:cNvSpPr/>
              <p:nvPr/>
            </p:nvSpPr>
            <p:spPr>
              <a:xfrm>
                <a:off x="2379273" y="1226512"/>
                <a:ext cx="12830" cy="46111"/>
              </a:xfrm>
              <a:custGeom>
                <a:avLst/>
                <a:gdLst>
                  <a:gd name="connsiteX0" fmla="*/ 0 w 12830"/>
                  <a:gd name="connsiteY0" fmla="*/ 46112 h 46111"/>
                  <a:gd name="connsiteX1" fmla="*/ 0 w 12830"/>
                  <a:gd name="connsiteY1" fmla="*/ 0 h 46111"/>
                </a:gdLst>
                <a:ahLst/>
                <a:cxnLst>
                  <a:cxn ang="0">
                    <a:pos x="connsiteX0" y="connsiteY0"/>
                  </a:cxn>
                  <a:cxn ang="0">
                    <a:pos x="connsiteX1" y="connsiteY1"/>
                  </a:cxn>
                </a:cxnLst>
                <a:rect l="l" t="t" r="r" b="b"/>
                <a:pathLst>
                  <a:path w="12830" h="46111">
                    <a:moveTo>
                      <a:pt x="0" y="46112"/>
                    </a:moveTo>
                    <a:lnTo>
                      <a:pt x="0" y="0"/>
                    </a:lnTo>
                  </a:path>
                </a:pathLst>
              </a:custGeom>
              <a:ln w="15875" cap="flat">
                <a:solidFill>
                  <a:srgbClr val="54198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592" name="Freeform 293">
                <a:extLst>
                  <a:ext uri="{FF2B5EF4-FFF2-40B4-BE49-F238E27FC236}">
                    <a16:creationId xmlns:a16="http://schemas.microsoft.com/office/drawing/2014/main" id="{9FBF3176-80E9-EDE2-E203-8FEE5505CDA1}"/>
                  </a:ext>
                </a:extLst>
              </p:cNvPr>
              <p:cNvSpPr/>
              <p:nvPr/>
            </p:nvSpPr>
            <p:spPr>
              <a:xfrm>
                <a:off x="2383122" y="1226512"/>
                <a:ext cx="12830" cy="46111"/>
              </a:xfrm>
              <a:custGeom>
                <a:avLst/>
                <a:gdLst>
                  <a:gd name="connsiteX0" fmla="*/ 0 w 12830"/>
                  <a:gd name="connsiteY0" fmla="*/ 46112 h 46111"/>
                  <a:gd name="connsiteX1" fmla="*/ 0 w 12830"/>
                  <a:gd name="connsiteY1" fmla="*/ 0 h 46111"/>
                </a:gdLst>
                <a:ahLst/>
                <a:cxnLst>
                  <a:cxn ang="0">
                    <a:pos x="connsiteX0" y="connsiteY0"/>
                  </a:cxn>
                  <a:cxn ang="0">
                    <a:pos x="connsiteX1" y="connsiteY1"/>
                  </a:cxn>
                </a:cxnLst>
                <a:rect l="l" t="t" r="r" b="b"/>
                <a:pathLst>
                  <a:path w="12830" h="46111">
                    <a:moveTo>
                      <a:pt x="0" y="46112"/>
                    </a:moveTo>
                    <a:lnTo>
                      <a:pt x="0" y="0"/>
                    </a:lnTo>
                  </a:path>
                </a:pathLst>
              </a:custGeom>
              <a:ln w="15875" cap="flat">
                <a:solidFill>
                  <a:srgbClr val="54198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593" name="Freeform 294">
                <a:extLst>
                  <a:ext uri="{FF2B5EF4-FFF2-40B4-BE49-F238E27FC236}">
                    <a16:creationId xmlns:a16="http://schemas.microsoft.com/office/drawing/2014/main" id="{E1F59391-8587-0896-16AA-EF59EFF05DC1}"/>
                  </a:ext>
                </a:extLst>
              </p:cNvPr>
              <p:cNvSpPr/>
              <p:nvPr/>
            </p:nvSpPr>
            <p:spPr>
              <a:xfrm>
                <a:off x="2603803" y="1282870"/>
                <a:ext cx="12830" cy="46111"/>
              </a:xfrm>
              <a:custGeom>
                <a:avLst/>
                <a:gdLst>
                  <a:gd name="connsiteX0" fmla="*/ 0 w 12830"/>
                  <a:gd name="connsiteY0" fmla="*/ 46112 h 46111"/>
                  <a:gd name="connsiteX1" fmla="*/ 0 w 12830"/>
                  <a:gd name="connsiteY1" fmla="*/ 0 h 46111"/>
                </a:gdLst>
                <a:ahLst/>
                <a:cxnLst>
                  <a:cxn ang="0">
                    <a:pos x="connsiteX0" y="connsiteY0"/>
                  </a:cxn>
                  <a:cxn ang="0">
                    <a:pos x="connsiteX1" y="connsiteY1"/>
                  </a:cxn>
                </a:cxnLst>
                <a:rect l="l" t="t" r="r" b="b"/>
                <a:pathLst>
                  <a:path w="12830" h="46111">
                    <a:moveTo>
                      <a:pt x="0" y="46112"/>
                    </a:moveTo>
                    <a:lnTo>
                      <a:pt x="0" y="0"/>
                    </a:lnTo>
                  </a:path>
                </a:pathLst>
              </a:custGeom>
              <a:ln w="15875" cap="flat">
                <a:solidFill>
                  <a:srgbClr val="54198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594" name="Freeform 295">
                <a:extLst>
                  <a:ext uri="{FF2B5EF4-FFF2-40B4-BE49-F238E27FC236}">
                    <a16:creationId xmlns:a16="http://schemas.microsoft.com/office/drawing/2014/main" id="{ED8C6C6E-54B4-A0D1-94A8-4A4ADD4A4194}"/>
                  </a:ext>
                </a:extLst>
              </p:cNvPr>
              <p:cNvSpPr/>
              <p:nvPr/>
            </p:nvSpPr>
            <p:spPr>
              <a:xfrm>
                <a:off x="2616633" y="1394307"/>
                <a:ext cx="12830" cy="46111"/>
              </a:xfrm>
              <a:custGeom>
                <a:avLst/>
                <a:gdLst>
                  <a:gd name="connsiteX0" fmla="*/ 0 w 12830"/>
                  <a:gd name="connsiteY0" fmla="*/ 46112 h 46111"/>
                  <a:gd name="connsiteX1" fmla="*/ 0 w 12830"/>
                  <a:gd name="connsiteY1" fmla="*/ 0 h 46111"/>
                </a:gdLst>
                <a:ahLst/>
                <a:cxnLst>
                  <a:cxn ang="0">
                    <a:pos x="connsiteX0" y="connsiteY0"/>
                  </a:cxn>
                  <a:cxn ang="0">
                    <a:pos x="connsiteX1" y="connsiteY1"/>
                  </a:cxn>
                </a:cxnLst>
                <a:rect l="l" t="t" r="r" b="b"/>
                <a:pathLst>
                  <a:path w="12830" h="46111">
                    <a:moveTo>
                      <a:pt x="0" y="46112"/>
                    </a:moveTo>
                    <a:lnTo>
                      <a:pt x="0" y="0"/>
                    </a:lnTo>
                  </a:path>
                </a:pathLst>
              </a:custGeom>
              <a:ln w="15875" cap="flat">
                <a:solidFill>
                  <a:srgbClr val="54198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595" name="Freeform 296">
                <a:extLst>
                  <a:ext uri="{FF2B5EF4-FFF2-40B4-BE49-F238E27FC236}">
                    <a16:creationId xmlns:a16="http://schemas.microsoft.com/office/drawing/2014/main" id="{F63F69FD-CA4C-DCE1-5485-1242ECC89DED}"/>
                  </a:ext>
                </a:extLst>
              </p:cNvPr>
              <p:cNvSpPr/>
              <p:nvPr/>
            </p:nvSpPr>
            <p:spPr>
              <a:xfrm>
                <a:off x="2616633" y="1394307"/>
                <a:ext cx="12830" cy="46111"/>
              </a:xfrm>
              <a:custGeom>
                <a:avLst/>
                <a:gdLst>
                  <a:gd name="connsiteX0" fmla="*/ 0 w 12830"/>
                  <a:gd name="connsiteY0" fmla="*/ 46112 h 46111"/>
                  <a:gd name="connsiteX1" fmla="*/ 0 w 12830"/>
                  <a:gd name="connsiteY1" fmla="*/ 0 h 46111"/>
                </a:gdLst>
                <a:ahLst/>
                <a:cxnLst>
                  <a:cxn ang="0">
                    <a:pos x="connsiteX0" y="connsiteY0"/>
                  </a:cxn>
                  <a:cxn ang="0">
                    <a:pos x="connsiteX1" y="connsiteY1"/>
                  </a:cxn>
                </a:cxnLst>
                <a:rect l="l" t="t" r="r" b="b"/>
                <a:pathLst>
                  <a:path w="12830" h="46111">
                    <a:moveTo>
                      <a:pt x="0" y="46112"/>
                    </a:moveTo>
                    <a:lnTo>
                      <a:pt x="0" y="0"/>
                    </a:lnTo>
                  </a:path>
                </a:pathLst>
              </a:custGeom>
              <a:ln w="15875" cap="flat">
                <a:solidFill>
                  <a:srgbClr val="54198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596" name="Freeform 297">
                <a:extLst>
                  <a:ext uri="{FF2B5EF4-FFF2-40B4-BE49-F238E27FC236}">
                    <a16:creationId xmlns:a16="http://schemas.microsoft.com/office/drawing/2014/main" id="{2C15AFC3-5B85-AA7A-8AA9-6F045BD4E03D}"/>
                  </a:ext>
                </a:extLst>
              </p:cNvPr>
              <p:cNvSpPr/>
              <p:nvPr/>
            </p:nvSpPr>
            <p:spPr>
              <a:xfrm>
                <a:off x="2616633" y="1394307"/>
                <a:ext cx="12830" cy="46111"/>
              </a:xfrm>
              <a:custGeom>
                <a:avLst/>
                <a:gdLst>
                  <a:gd name="connsiteX0" fmla="*/ 0 w 12830"/>
                  <a:gd name="connsiteY0" fmla="*/ 46112 h 46111"/>
                  <a:gd name="connsiteX1" fmla="*/ 0 w 12830"/>
                  <a:gd name="connsiteY1" fmla="*/ 0 h 46111"/>
                </a:gdLst>
                <a:ahLst/>
                <a:cxnLst>
                  <a:cxn ang="0">
                    <a:pos x="connsiteX0" y="connsiteY0"/>
                  </a:cxn>
                  <a:cxn ang="0">
                    <a:pos x="connsiteX1" y="connsiteY1"/>
                  </a:cxn>
                </a:cxnLst>
                <a:rect l="l" t="t" r="r" b="b"/>
                <a:pathLst>
                  <a:path w="12830" h="46111">
                    <a:moveTo>
                      <a:pt x="0" y="46112"/>
                    </a:moveTo>
                    <a:lnTo>
                      <a:pt x="0" y="0"/>
                    </a:lnTo>
                  </a:path>
                </a:pathLst>
              </a:custGeom>
              <a:ln w="15875" cap="flat">
                <a:solidFill>
                  <a:srgbClr val="54198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597" name="Freeform 298">
                <a:extLst>
                  <a:ext uri="{FF2B5EF4-FFF2-40B4-BE49-F238E27FC236}">
                    <a16:creationId xmlns:a16="http://schemas.microsoft.com/office/drawing/2014/main" id="{08220002-0835-1719-DAE3-1725AD2B294F}"/>
                  </a:ext>
                </a:extLst>
              </p:cNvPr>
              <p:cNvSpPr/>
              <p:nvPr/>
            </p:nvSpPr>
            <p:spPr>
              <a:xfrm>
                <a:off x="2616633" y="1394307"/>
                <a:ext cx="12830" cy="46111"/>
              </a:xfrm>
              <a:custGeom>
                <a:avLst/>
                <a:gdLst>
                  <a:gd name="connsiteX0" fmla="*/ 0 w 12830"/>
                  <a:gd name="connsiteY0" fmla="*/ 46112 h 46111"/>
                  <a:gd name="connsiteX1" fmla="*/ 0 w 12830"/>
                  <a:gd name="connsiteY1" fmla="*/ 0 h 46111"/>
                </a:gdLst>
                <a:ahLst/>
                <a:cxnLst>
                  <a:cxn ang="0">
                    <a:pos x="connsiteX0" y="connsiteY0"/>
                  </a:cxn>
                  <a:cxn ang="0">
                    <a:pos x="connsiteX1" y="connsiteY1"/>
                  </a:cxn>
                </a:cxnLst>
                <a:rect l="l" t="t" r="r" b="b"/>
                <a:pathLst>
                  <a:path w="12830" h="46111">
                    <a:moveTo>
                      <a:pt x="0" y="46112"/>
                    </a:moveTo>
                    <a:lnTo>
                      <a:pt x="0" y="0"/>
                    </a:lnTo>
                  </a:path>
                </a:pathLst>
              </a:custGeom>
              <a:ln w="15875" cap="flat">
                <a:solidFill>
                  <a:srgbClr val="54198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598" name="Freeform 299">
                <a:extLst>
                  <a:ext uri="{FF2B5EF4-FFF2-40B4-BE49-F238E27FC236}">
                    <a16:creationId xmlns:a16="http://schemas.microsoft.com/office/drawing/2014/main" id="{EC605F3A-5892-1E4A-7955-8C3D510AB7F4}"/>
                  </a:ext>
                </a:extLst>
              </p:cNvPr>
              <p:cNvSpPr/>
              <p:nvPr/>
            </p:nvSpPr>
            <p:spPr>
              <a:xfrm>
                <a:off x="2624331" y="1394307"/>
                <a:ext cx="12830" cy="46111"/>
              </a:xfrm>
              <a:custGeom>
                <a:avLst/>
                <a:gdLst>
                  <a:gd name="connsiteX0" fmla="*/ 0 w 12830"/>
                  <a:gd name="connsiteY0" fmla="*/ 46112 h 46111"/>
                  <a:gd name="connsiteX1" fmla="*/ 0 w 12830"/>
                  <a:gd name="connsiteY1" fmla="*/ 0 h 46111"/>
                </a:gdLst>
                <a:ahLst/>
                <a:cxnLst>
                  <a:cxn ang="0">
                    <a:pos x="connsiteX0" y="connsiteY0"/>
                  </a:cxn>
                  <a:cxn ang="0">
                    <a:pos x="connsiteX1" y="connsiteY1"/>
                  </a:cxn>
                </a:cxnLst>
                <a:rect l="l" t="t" r="r" b="b"/>
                <a:pathLst>
                  <a:path w="12830" h="46111">
                    <a:moveTo>
                      <a:pt x="0" y="46112"/>
                    </a:moveTo>
                    <a:lnTo>
                      <a:pt x="0" y="0"/>
                    </a:lnTo>
                  </a:path>
                </a:pathLst>
              </a:custGeom>
              <a:ln w="15875" cap="flat">
                <a:solidFill>
                  <a:srgbClr val="54198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599" name="Freeform 300">
                <a:extLst>
                  <a:ext uri="{FF2B5EF4-FFF2-40B4-BE49-F238E27FC236}">
                    <a16:creationId xmlns:a16="http://schemas.microsoft.com/office/drawing/2014/main" id="{707C4F13-B505-A38B-BAEA-4B84D5B04B94}"/>
                  </a:ext>
                </a:extLst>
              </p:cNvPr>
              <p:cNvSpPr/>
              <p:nvPr/>
            </p:nvSpPr>
            <p:spPr>
              <a:xfrm>
                <a:off x="2633313" y="1423767"/>
                <a:ext cx="12830" cy="46111"/>
              </a:xfrm>
              <a:custGeom>
                <a:avLst/>
                <a:gdLst>
                  <a:gd name="connsiteX0" fmla="*/ 0 w 12830"/>
                  <a:gd name="connsiteY0" fmla="*/ 46112 h 46111"/>
                  <a:gd name="connsiteX1" fmla="*/ 0 w 12830"/>
                  <a:gd name="connsiteY1" fmla="*/ 0 h 46111"/>
                </a:gdLst>
                <a:ahLst/>
                <a:cxnLst>
                  <a:cxn ang="0">
                    <a:pos x="connsiteX0" y="connsiteY0"/>
                  </a:cxn>
                  <a:cxn ang="0">
                    <a:pos x="connsiteX1" y="connsiteY1"/>
                  </a:cxn>
                </a:cxnLst>
                <a:rect l="l" t="t" r="r" b="b"/>
                <a:pathLst>
                  <a:path w="12830" h="46111">
                    <a:moveTo>
                      <a:pt x="0" y="46112"/>
                    </a:moveTo>
                    <a:lnTo>
                      <a:pt x="0" y="0"/>
                    </a:lnTo>
                  </a:path>
                </a:pathLst>
              </a:custGeom>
              <a:ln w="15875" cap="flat">
                <a:solidFill>
                  <a:srgbClr val="54198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600" name="Freeform 301">
                <a:extLst>
                  <a:ext uri="{FF2B5EF4-FFF2-40B4-BE49-F238E27FC236}">
                    <a16:creationId xmlns:a16="http://schemas.microsoft.com/office/drawing/2014/main" id="{F00EB6C2-3F9B-4BD5-B4E1-35824600B669}"/>
                  </a:ext>
                </a:extLst>
              </p:cNvPr>
              <p:cNvSpPr/>
              <p:nvPr/>
            </p:nvSpPr>
            <p:spPr>
              <a:xfrm>
                <a:off x="2845012" y="1453227"/>
                <a:ext cx="12830" cy="46111"/>
              </a:xfrm>
              <a:custGeom>
                <a:avLst/>
                <a:gdLst>
                  <a:gd name="connsiteX0" fmla="*/ 0 w 12830"/>
                  <a:gd name="connsiteY0" fmla="*/ 46112 h 46111"/>
                  <a:gd name="connsiteX1" fmla="*/ 0 w 12830"/>
                  <a:gd name="connsiteY1" fmla="*/ 0 h 46111"/>
                </a:gdLst>
                <a:ahLst/>
                <a:cxnLst>
                  <a:cxn ang="0">
                    <a:pos x="connsiteX0" y="connsiteY0"/>
                  </a:cxn>
                  <a:cxn ang="0">
                    <a:pos x="connsiteX1" y="connsiteY1"/>
                  </a:cxn>
                </a:cxnLst>
                <a:rect l="l" t="t" r="r" b="b"/>
                <a:pathLst>
                  <a:path w="12830" h="46111">
                    <a:moveTo>
                      <a:pt x="0" y="46112"/>
                    </a:moveTo>
                    <a:lnTo>
                      <a:pt x="0" y="0"/>
                    </a:lnTo>
                  </a:path>
                </a:pathLst>
              </a:custGeom>
              <a:ln w="15875" cap="flat">
                <a:solidFill>
                  <a:srgbClr val="54198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601" name="Freeform 302">
                <a:extLst>
                  <a:ext uri="{FF2B5EF4-FFF2-40B4-BE49-F238E27FC236}">
                    <a16:creationId xmlns:a16="http://schemas.microsoft.com/office/drawing/2014/main" id="{A8E1FFCD-1F27-EA88-E540-7801D5A4BD2D}"/>
                  </a:ext>
                </a:extLst>
              </p:cNvPr>
              <p:cNvSpPr/>
              <p:nvPr/>
            </p:nvSpPr>
            <p:spPr>
              <a:xfrm>
                <a:off x="2845012" y="1453227"/>
                <a:ext cx="12830" cy="46111"/>
              </a:xfrm>
              <a:custGeom>
                <a:avLst/>
                <a:gdLst>
                  <a:gd name="connsiteX0" fmla="*/ 0 w 12830"/>
                  <a:gd name="connsiteY0" fmla="*/ 46112 h 46111"/>
                  <a:gd name="connsiteX1" fmla="*/ 0 w 12830"/>
                  <a:gd name="connsiteY1" fmla="*/ 0 h 46111"/>
                </a:gdLst>
                <a:ahLst/>
                <a:cxnLst>
                  <a:cxn ang="0">
                    <a:pos x="connsiteX0" y="connsiteY0"/>
                  </a:cxn>
                  <a:cxn ang="0">
                    <a:pos x="connsiteX1" y="connsiteY1"/>
                  </a:cxn>
                </a:cxnLst>
                <a:rect l="l" t="t" r="r" b="b"/>
                <a:pathLst>
                  <a:path w="12830" h="46111">
                    <a:moveTo>
                      <a:pt x="0" y="46112"/>
                    </a:moveTo>
                    <a:lnTo>
                      <a:pt x="0" y="0"/>
                    </a:lnTo>
                  </a:path>
                </a:pathLst>
              </a:custGeom>
              <a:ln w="15875" cap="flat">
                <a:solidFill>
                  <a:srgbClr val="54198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602" name="Freeform 303">
                <a:extLst>
                  <a:ext uri="{FF2B5EF4-FFF2-40B4-BE49-F238E27FC236}">
                    <a16:creationId xmlns:a16="http://schemas.microsoft.com/office/drawing/2014/main" id="{60C43820-73AD-365B-98FB-1A42D4A7B634}"/>
                  </a:ext>
                </a:extLst>
              </p:cNvPr>
              <p:cNvSpPr/>
              <p:nvPr/>
            </p:nvSpPr>
            <p:spPr>
              <a:xfrm>
                <a:off x="2848861" y="1453227"/>
                <a:ext cx="12830" cy="46111"/>
              </a:xfrm>
              <a:custGeom>
                <a:avLst/>
                <a:gdLst>
                  <a:gd name="connsiteX0" fmla="*/ 0 w 12830"/>
                  <a:gd name="connsiteY0" fmla="*/ 46112 h 46111"/>
                  <a:gd name="connsiteX1" fmla="*/ 0 w 12830"/>
                  <a:gd name="connsiteY1" fmla="*/ 0 h 46111"/>
                </a:gdLst>
                <a:ahLst/>
                <a:cxnLst>
                  <a:cxn ang="0">
                    <a:pos x="connsiteX0" y="connsiteY0"/>
                  </a:cxn>
                  <a:cxn ang="0">
                    <a:pos x="connsiteX1" y="connsiteY1"/>
                  </a:cxn>
                </a:cxnLst>
                <a:rect l="l" t="t" r="r" b="b"/>
                <a:pathLst>
                  <a:path w="12830" h="46111">
                    <a:moveTo>
                      <a:pt x="0" y="46112"/>
                    </a:moveTo>
                    <a:lnTo>
                      <a:pt x="0" y="0"/>
                    </a:lnTo>
                  </a:path>
                </a:pathLst>
              </a:custGeom>
              <a:ln w="15875" cap="flat">
                <a:solidFill>
                  <a:srgbClr val="54198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603" name="Freeform 304">
                <a:extLst>
                  <a:ext uri="{FF2B5EF4-FFF2-40B4-BE49-F238E27FC236}">
                    <a16:creationId xmlns:a16="http://schemas.microsoft.com/office/drawing/2014/main" id="{B2B2418A-1F4A-4100-4C37-2B34F968697B}"/>
                  </a:ext>
                </a:extLst>
              </p:cNvPr>
              <p:cNvSpPr/>
              <p:nvPr/>
            </p:nvSpPr>
            <p:spPr>
              <a:xfrm>
                <a:off x="2853993" y="1483968"/>
                <a:ext cx="12830" cy="46111"/>
              </a:xfrm>
              <a:custGeom>
                <a:avLst/>
                <a:gdLst>
                  <a:gd name="connsiteX0" fmla="*/ 0 w 12830"/>
                  <a:gd name="connsiteY0" fmla="*/ 46112 h 46111"/>
                  <a:gd name="connsiteX1" fmla="*/ 0 w 12830"/>
                  <a:gd name="connsiteY1" fmla="*/ 0 h 46111"/>
                </a:gdLst>
                <a:ahLst/>
                <a:cxnLst>
                  <a:cxn ang="0">
                    <a:pos x="connsiteX0" y="connsiteY0"/>
                  </a:cxn>
                  <a:cxn ang="0">
                    <a:pos x="connsiteX1" y="connsiteY1"/>
                  </a:cxn>
                </a:cxnLst>
                <a:rect l="l" t="t" r="r" b="b"/>
                <a:pathLst>
                  <a:path w="12830" h="46111">
                    <a:moveTo>
                      <a:pt x="0" y="46112"/>
                    </a:moveTo>
                    <a:lnTo>
                      <a:pt x="0" y="0"/>
                    </a:lnTo>
                  </a:path>
                </a:pathLst>
              </a:custGeom>
              <a:ln w="15875" cap="flat">
                <a:solidFill>
                  <a:srgbClr val="54198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604" name="Freeform 305">
                <a:extLst>
                  <a:ext uri="{FF2B5EF4-FFF2-40B4-BE49-F238E27FC236}">
                    <a16:creationId xmlns:a16="http://schemas.microsoft.com/office/drawing/2014/main" id="{A4406C5C-B70F-1D9A-BBB2-9B449D879AC1}"/>
                  </a:ext>
                </a:extLst>
              </p:cNvPr>
              <p:cNvSpPr/>
              <p:nvPr/>
            </p:nvSpPr>
            <p:spPr>
              <a:xfrm>
                <a:off x="2857842" y="1483968"/>
                <a:ext cx="12830" cy="46111"/>
              </a:xfrm>
              <a:custGeom>
                <a:avLst/>
                <a:gdLst>
                  <a:gd name="connsiteX0" fmla="*/ 0 w 12830"/>
                  <a:gd name="connsiteY0" fmla="*/ 46112 h 46111"/>
                  <a:gd name="connsiteX1" fmla="*/ 0 w 12830"/>
                  <a:gd name="connsiteY1" fmla="*/ 0 h 46111"/>
                </a:gdLst>
                <a:ahLst/>
                <a:cxnLst>
                  <a:cxn ang="0">
                    <a:pos x="connsiteX0" y="connsiteY0"/>
                  </a:cxn>
                  <a:cxn ang="0">
                    <a:pos x="connsiteX1" y="connsiteY1"/>
                  </a:cxn>
                </a:cxnLst>
                <a:rect l="l" t="t" r="r" b="b"/>
                <a:pathLst>
                  <a:path w="12830" h="46111">
                    <a:moveTo>
                      <a:pt x="0" y="46112"/>
                    </a:moveTo>
                    <a:lnTo>
                      <a:pt x="0" y="0"/>
                    </a:lnTo>
                  </a:path>
                </a:pathLst>
              </a:custGeom>
              <a:ln w="15875" cap="flat">
                <a:solidFill>
                  <a:srgbClr val="54198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605" name="Freeform 306">
                <a:extLst>
                  <a:ext uri="{FF2B5EF4-FFF2-40B4-BE49-F238E27FC236}">
                    <a16:creationId xmlns:a16="http://schemas.microsoft.com/office/drawing/2014/main" id="{BB962B4A-1C73-DA6F-CA2B-D0D2A57E1AC6}"/>
                  </a:ext>
                </a:extLst>
              </p:cNvPr>
              <p:cNvSpPr/>
              <p:nvPr/>
            </p:nvSpPr>
            <p:spPr>
              <a:xfrm>
                <a:off x="2861691" y="1483968"/>
                <a:ext cx="12830" cy="46111"/>
              </a:xfrm>
              <a:custGeom>
                <a:avLst/>
                <a:gdLst>
                  <a:gd name="connsiteX0" fmla="*/ 0 w 12830"/>
                  <a:gd name="connsiteY0" fmla="*/ 46112 h 46111"/>
                  <a:gd name="connsiteX1" fmla="*/ 0 w 12830"/>
                  <a:gd name="connsiteY1" fmla="*/ 0 h 46111"/>
                </a:gdLst>
                <a:ahLst/>
                <a:cxnLst>
                  <a:cxn ang="0">
                    <a:pos x="connsiteX0" y="connsiteY0"/>
                  </a:cxn>
                  <a:cxn ang="0">
                    <a:pos x="connsiteX1" y="connsiteY1"/>
                  </a:cxn>
                </a:cxnLst>
                <a:rect l="l" t="t" r="r" b="b"/>
                <a:pathLst>
                  <a:path w="12830" h="46111">
                    <a:moveTo>
                      <a:pt x="0" y="46112"/>
                    </a:moveTo>
                    <a:lnTo>
                      <a:pt x="0" y="0"/>
                    </a:lnTo>
                  </a:path>
                </a:pathLst>
              </a:custGeom>
              <a:ln w="15875" cap="flat">
                <a:solidFill>
                  <a:srgbClr val="54198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606" name="Freeform 307">
                <a:extLst>
                  <a:ext uri="{FF2B5EF4-FFF2-40B4-BE49-F238E27FC236}">
                    <a16:creationId xmlns:a16="http://schemas.microsoft.com/office/drawing/2014/main" id="{A5CD120F-89D4-0FA3-DA93-0BF371E32BB6}"/>
                  </a:ext>
                </a:extLst>
              </p:cNvPr>
              <p:cNvSpPr/>
              <p:nvPr/>
            </p:nvSpPr>
            <p:spPr>
              <a:xfrm>
                <a:off x="2942522" y="1483968"/>
                <a:ext cx="12830" cy="46111"/>
              </a:xfrm>
              <a:custGeom>
                <a:avLst/>
                <a:gdLst>
                  <a:gd name="connsiteX0" fmla="*/ 0 w 12830"/>
                  <a:gd name="connsiteY0" fmla="*/ 46112 h 46111"/>
                  <a:gd name="connsiteX1" fmla="*/ 0 w 12830"/>
                  <a:gd name="connsiteY1" fmla="*/ 0 h 46111"/>
                </a:gdLst>
                <a:ahLst/>
                <a:cxnLst>
                  <a:cxn ang="0">
                    <a:pos x="connsiteX0" y="connsiteY0"/>
                  </a:cxn>
                  <a:cxn ang="0">
                    <a:pos x="connsiteX1" y="connsiteY1"/>
                  </a:cxn>
                </a:cxnLst>
                <a:rect l="l" t="t" r="r" b="b"/>
                <a:pathLst>
                  <a:path w="12830" h="46111">
                    <a:moveTo>
                      <a:pt x="0" y="46112"/>
                    </a:moveTo>
                    <a:lnTo>
                      <a:pt x="0" y="0"/>
                    </a:lnTo>
                  </a:path>
                </a:pathLst>
              </a:custGeom>
              <a:ln w="15875" cap="flat">
                <a:solidFill>
                  <a:srgbClr val="54198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607" name="Freeform 308">
                <a:extLst>
                  <a:ext uri="{FF2B5EF4-FFF2-40B4-BE49-F238E27FC236}">
                    <a16:creationId xmlns:a16="http://schemas.microsoft.com/office/drawing/2014/main" id="{0C9DC215-40FE-702A-547E-02392E0922C4}"/>
                  </a:ext>
                </a:extLst>
              </p:cNvPr>
              <p:cNvSpPr/>
              <p:nvPr/>
            </p:nvSpPr>
            <p:spPr>
              <a:xfrm>
                <a:off x="3078523" y="1581315"/>
                <a:ext cx="12830" cy="46111"/>
              </a:xfrm>
              <a:custGeom>
                <a:avLst/>
                <a:gdLst>
                  <a:gd name="connsiteX0" fmla="*/ 0 w 12830"/>
                  <a:gd name="connsiteY0" fmla="*/ 46112 h 46111"/>
                  <a:gd name="connsiteX1" fmla="*/ 0 w 12830"/>
                  <a:gd name="connsiteY1" fmla="*/ 0 h 46111"/>
                </a:gdLst>
                <a:ahLst/>
                <a:cxnLst>
                  <a:cxn ang="0">
                    <a:pos x="connsiteX0" y="connsiteY0"/>
                  </a:cxn>
                  <a:cxn ang="0">
                    <a:pos x="connsiteX1" y="connsiteY1"/>
                  </a:cxn>
                </a:cxnLst>
                <a:rect l="l" t="t" r="r" b="b"/>
                <a:pathLst>
                  <a:path w="12830" h="46111">
                    <a:moveTo>
                      <a:pt x="0" y="46112"/>
                    </a:moveTo>
                    <a:lnTo>
                      <a:pt x="0" y="0"/>
                    </a:lnTo>
                  </a:path>
                </a:pathLst>
              </a:custGeom>
              <a:ln w="15875" cap="flat">
                <a:solidFill>
                  <a:srgbClr val="54198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608" name="Freeform 309">
                <a:extLst>
                  <a:ext uri="{FF2B5EF4-FFF2-40B4-BE49-F238E27FC236}">
                    <a16:creationId xmlns:a16="http://schemas.microsoft.com/office/drawing/2014/main" id="{E49844FB-8E52-8C84-D0D4-6EFEC983F880}"/>
                  </a:ext>
                </a:extLst>
              </p:cNvPr>
              <p:cNvSpPr/>
              <p:nvPr/>
            </p:nvSpPr>
            <p:spPr>
              <a:xfrm>
                <a:off x="3095202" y="1646640"/>
                <a:ext cx="12830" cy="46111"/>
              </a:xfrm>
              <a:custGeom>
                <a:avLst/>
                <a:gdLst>
                  <a:gd name="connsiteX0" fmla="*/ 0 w 12830"/>
                  <a:gd name="connsiteY0" fmla="*/ 46112 h 46111"/>
                  <a:gd name="connsiteX1" fmla="*/ 0 w 12830"/>
                  <a:gd name="connsiteY1" fmla="*/ 0 h 46111"/>
                </a:gdLst>
                <a:ahLst/>
                <a:cxnLst>
                  <a:cxn ang="0">
                    <a:pos x="connsiteX0" y="connsiteY0"/>
                  </a:cxn>
                  <a:cxn ang="0">
                    <a:pos x="connsiteX1" y="connsiteY1"/>
                  </a:cxn>
                </a:cxnLst>
                <a:rect l="l" t="t" r="r" b="b"/>
                <a:pathLst>
                  <a:path w="12830" h="46111">
                    <a:moveTo>
                      <a:pt x="0" y="46112"/>
                    </a:moveTo>
                    <a:lnTo>
                      <a:pt x="0" y="0"/>
                    </a:lnTo>
                  </a:path>
                </a:pathLst>
              </a:custGeom>
              <a:ln w="15875" cap="flat">
                <a:solidFill>
                  <a:srgbClr val="54198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609" name="Freeform 310">
                <a:extLst>
                  <a:ext uri="{FF2B5EF4-FFF2-40B4-BE49-F238E27FC236}">
                    <a16:creationId xmlns:a16="http://schemas.microsoft.com/office/drawing/2014/main" id="{8E8A8B74-4D11-DFA9-CA34-583A594BBD02}"/>
                  </a:ext>
                </a:extLst>
              </p:cNvPr>
              <p:cNvSpPr/>
              <p:nvPr/>
            </p:nvSpPr>
            <p:spPr>
              <a:xfrm>
                <a:off x="3111881" y="1646640"/>
                <a:ext cx="12830" cy="46111"/>
              </a:xfrm>
              <a:custGeom>
                <a:avLst/>
                <a:gdLst>
                  <a:gd name="connsiteX0" fmla="*/ 0 w 12830"/>
                  <a:gd name="connsiteY0" fmla="*/ 46112 h 46111"/>
                  <a:gd name="connsiteX1" fmla="*/ 0 w 12830"/>
                  <a:gd name="connsiteY1" fmla="*/ 0 h 46111"/>
                </a:gdLst>
                <a:ahLst/>
                <a:cxnLst>
                  <a:cxn ang="0">
                    <a:pos x="connsiteX0" y="connsiteY0"/>
                  </a:cxn>
                  <a:cxn ang="0">
                    <a:pos x="connsiteX1" y="connsiteY1"/>
                  </a:cxn>
                </a:cxnLst>
                <a:rect l="l" t="t" r="r" b="b"/>
                <a:pathLst>
                  <a:path w="12830" h="46111">
                    <a:moveTo>
                      <a:pt x="0" y="46112"/>
                    </a:moveTo>
                    <a:lnTo>
                      <a:pt x="0" y="0"/>
                    </a:lnTo>
                  </a:path>
                </a:pathLst>
              </a:custGeom>
              <a:ln w="15875" cap="flat">
                <a:solidFill>
                  <a:srgbClr val="54198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610" name="Freeform 311">
                <a:extLst>
                  <a:ext uri="{FF2B5EF4-FFF2-40B4-BE49-F238E27FC236}">
                    <a16:creationId xmlns:a16="http://schemas.microsoft.com/office/drawing/2014/main" id="{E3C35F05-13F9-9F4A-5669-F59C3C22B680}"/>
                  </a:ext>
                </a:extLst>
              </p:cNvPr>
              <p:cNvSpPr/>
              <p:nvPr/>
            </p:nvSpPr>
            <p:spPr>
              <a:xfrm>
                <a:off x="3294071" y="1681223"/>
                <a:ext cx="12830" cy="46111"/>
              </a:xfrm>
              <a:custGeom>
                <a:avLst/>
                <a:gdLst>
                  <a:gd name="connsiteX0" fmla="*/ 0 w 12830"/>
                  <a:gd name="connsiteY0" fmla="*/ 46112 h 46111"/>
                  <a:gd name="connsiteX1" fmla="*/ 0 w 12830"/>
                  <a:gd name="connsiteY1" fmla="*/ 0 h 46111"/>
                </a:gdLst>
                <a:ahLst/>
                <a:cxnLst>
                  <a:cxn ang="0">
                    <a:pos x="connsiteX0" y="connsiteY0"/>
                  </a:cxn>
                  <a:cxn ang="0">
                    <a:pos x="connsiteX1" y="connsiteY1"/>
                  </a:cxn>
                </a:cxnLst>
                <a:rect l="l" t="t" r="r" b="b"/>
                <a:pathLst>
                  <a:path w="12830" h="46111">
                    <a:moveTo>
                      <a:pt x="0" y="46112"/>
                    </a:moveTo>
                    <a:lnTo>
                      <a:pt x="0" y="0"/>
                    </a:lnTo>
                  </a:path>
                </a:pathLst>
              </a:custGeom>
              <a:ln w="15875" cap="flat">
                <a:solidFill>
                  <a:srgbClr val="54198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611" name="Freeform 312">
                <a:extLst>
                  <a:ext uri="{FF2B5EF4-FFF2-40B4-BE49-F238E27FC236}">
                    <a16:creationId xmlns:a16="http://schemas.microsoft.com/office/drawing/2014/main" id="{A5FCB7DF-A0B8-D223-1E37-F4BC68EFA2D2}"/>
                  </a:ext>
                </a:extLst>
              </p:cNvPr>
              <p:cNvSpPr/>
              <p:nvPr/>
            </p:nvSpPr>
            <p:spPr>
              <a:xfrm>
                <a:off x="3323581" y="1681223"/>
                <a:ext cx="12830" cy="46111"/>
              </a:xfrm>
              <a:custGeom>
                <a:avLst/>
                <a:gdLst>
                  <a:gd name="connsiteX0" fmla="*/ 0 w 12830"/>
                  <a:gd name="connsiteY0" fmla="*/ 46112 h 46111"/>
                  <a:gd name="connsiteX1" fmla="*/ 0 w 12830"/>
                  <a:gd name="connsiteY1" fmla="*/ 0 h 46111"/>
                </a:gdLst>
                <a:ahLst/>
                <a:cxnLst>
                  <a:cxn ang="0">
                    <a:pos x="connsiteX0" y="connsiteY0"/>
                  </a:cxn>
                  <a:cxn ang="0">
                    <a:pos x="connsiteX1" y="connsiteY1"/>
                  </a:cxn>
                </a:cxnLst>
                <a:rect l="l" t="t" r="r" b="b"/>
                <a:pathLst>
                  <a:path w="12830" h="46111">
                    <a:moveTo>
                      <a:pt x="0" y="46112"/>
                    </a:moveTo>
                    <a:lnTo>
                      <a:pt x="0" y="0"/>
                    </a:lnTo>
                  </a:path>
                </a:pathLst>
              </a:custGeom>
              <a:ln w="15875" cap="flat">
                <a:solidFill>
                  <a:srgbClr val="54198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612" name="Freeform 313">
                <a:extLst>
                  <a:ext uri="{FF2B5EF4-FFF2-40B4-BE49-F238E27FC236}">
                    <a16:creationId xmlns:a16="http://schemas.microsoft.com/office/drawing/2014/main" id="{64962467-8DC6-4B54-3484-13C0DCF7D19E}"/>
                  </a:ext>
                </a:extLst>
              </p:cNvPr>
              <p:cNvSpPr/>
              <p:nvPr/>
            </p:nvSpPr>
            <p:spPr>
              <a:xfrm>
                <a:off x="3327430" y="1681223"/>
                <a:ext cx="12830" cy="46111"/>
              </a:xfrm>
              <a:custGeom>
                <a:avLst/>
                <a:gdLst>
                  <a:gd name="connsiteX0" fmla="*/ 0 w 12830"/>
                  <a:gd name="connsiteY0" fmla="*/ 46112 h 46111"/>
                  <a:gd name="connsiteX1" fmla="*/ 0 w 12830"/>
                  <a:gd name="connsiteY1" fmla="*/ 0 h 46111"/>
                </a:gdLst>
                <a:ahLst/>
                <a:cxnLst>
                  <a:cxn ang="0">
                    <a:pos x="connsiteX0" y="connsiteY0"/>
                  </a:cxn>
                  <a:cxn ang="0">
                    <a:pos x="connsiteX1" y="connsiteY1"/>
                  </a:cxn>
                </a:cxnLst>
                <a:rect l="l" t="t" r="r" b="b"/>
                <a:pathLst>
                  <a:path w="12830" h="46111">
                    <a:moveTo>
                      <a:pt x="0" y="46112"/>
                    </a:moveTo>
                    <a:lnTo>
                      <a:pt x="0" y="0"/>
                    </a:lnTo>
                  </a:path>
                </a:pathLst>
              </a:custGeom>
              <a:ln w="15875" cap="flat">
                <a:solidFill>
                  <a:srgbClr val="54198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613" name="Freeform 314">
                <a:extLst>
                  <a:ext uri="{FF2B5EF4-FFF2-40B4-BE49-F238E27FC236}">
                    <a16:creationId xmlns:a16="http://schemas.microsoft.com/office/drawing/2014/main" id="{90F67171-F828-388D-2FD2-41225BD36765}"/>
                  </a:ext>
                </a:extLst>
              </p:cNvPr>
              <p:cNvSpPr/>
              <p:nvPr/>
            </p:nvSpPr>
            <p:spPr>
              <a:xfrm>
                <a:off x="3345392" y="1715807"/>
                <a:ext cx="12830" cy="46111"/>
              </a:xfrm>
              <a:custGeom>
                <a:avLst/>
                <a:gdLst>
                  <a:gd name="connsiteX0" fmla="*/ 0 w 12830"/>
                  <a:gd name="connsiteY0" fmla="*/ 46112 h 46111"/>
                  <a:gd name="connsiteX1" fmla="*/ 0 w 12830"/>
                  <a:gd name="connsiteY1" fmla="*/ 0 h 46111"/>
                </a:gdLst>
                <a:ahLst/>
                <a:cxnLst>
                  <a:cxn ang="0">
                    <a:pos x="connsiteX0" y="connsiteY0"/>
                  </a:cxn>
                  <a:cxn ang="0">
                    <a:pos x="connsiteX1" y="connsiteY1"/>
                  </a:cxn>
                </a:cxnLst>
                <a:rect l="l" t="t" r="r" b="b"/>
                <a:pathLst>
                  <a:path w="12830" h="46111">
                    <a:moveTo>
                      <a:pt x="0" y="46112"/>
                    </a:moveTo>
                    <a:lnTo>
                      <a:pt x="0" y="0"/>
                    </a:lnTo>
                  </a:path>
                </a:pathLst>
              </a:custGeom>
              <a:ln w="15875" cap="flat">
                <a:solidFill>
                  <a:srgbClr val="54198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614" name="Freeform 315">
                <a:extLst>
                  <a:ext uri="{FF2B5EF4-FFF2-40B4-BE49-F238E27FC236}">
                    <a16:creationId xmlns:a16="http://schemas.microsoft.com/office/drawing/2014/main" id="{C66C18C7-FBF6-FDEE-3CDE-0633497F793D}"/>
                  </a:ext>
                </a:extLst>
              </p:cNvPr>
              <p:cNvSpPr/>
              <p:nvPr/>
            </p:nvSpPr>
            <p:spPr>
              <a:xfrm>
                <a:off x="3362072" y="1751671"/>
                <a:ext cx="12830" cy="46111"/>
              </a:xfrm>
              <a:custGeom>
                <a:avLst/>
                <a:gdLst>
                  <a:gd name="connsiteX0" fmla="*/ 0 w 12830"/>
                  <a:gd name="connsiteY0" fmla="*/ 46112 h 46111"/>
                  <a:gd name="connsiteX1" fmla="*/ 0 w 12830"/>
                  <a:gd name="connsiteY1" fmla="*/ 0 h 46111"/>
                </a:gdLst>
                <a:ahLst/>
                <a:cxnLst>
                  <a:cxn ang="0">
                    <a:pos x="connsiteX0" y="connsiteY0"/>
                  </a:cxn>
                  <a:cxn ang="0">
                    <a:pos x="connsiteX1" y="connsiteY1"/>
                  </a:cxn>
                </a:cxnLst>
                <a:rect l="l" t="t" r="r" b="b"/>
                <a:pathLst>
                  <a:path w="12830" h="46111">
                    <a:moveTo>
                      <a:pt x="0" y="46112"/>
                    </a:moveTo>
                    <a:lnTo>
                      <a:pt x="0" y="0"/>
                    </a:lnTo>
                  </a:path>
                </a:pathLst>
              </a:custGeom>
              <a:ln w="15875" cap="flat">
                <a:solidFill>
                  <a:srgbClr val="54198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615" name="Freeform 316">
                <a:extLst>
                  <a:ext uri="{FF2B5EF4-FFF2-40B4-BE49-F238E27FC236}">
                    <a16:creationId xmlns:a16="http://schemas.microsoft.com/office/drawing/2014/main" id="{9A5D46BD-3174-C592-FA8F-3B6A2B2A65CE}"/>
                  </a:ext>
                </a:extLst>
              </p:cNvPr>
              <p:cNvSpPr/>
              <p:nvPr/>
            </p:nvSpPr>
            <p:spPr>
              <a:xfrm>
                <a:off x="3450600" y="1788817"/>
                <a:ext cx="12830" cy="46111"/>
              </a:xfrm>
              <a:custGeom>
                <a:avLst/>
                <a:gdLst>
                  <a:gd name="connsiteX0" fmla="*/ 0 w 12830"/>
                  <a:gd name="connsiteY0" fmla="*/ 46112 h 46111"/>
                  <a:gd name="connsiteX1" fmla="*/ 0 w 12830"/>
                  <a:gd name="connsiteY1" fmla="*/ 0 h 46111"/>
                </a:gdLst>
                <a:ahLst/>
                <a:cxnLst>
                  <a:cxn ang="0">
                    <a:pos x="connsiteX0" y="connsiteY0"/>
                  </a:cxn>
                  <a:cxn ang="0">
                    <a:pos x="connsiteX1" y="connsiteY1"/>
                  </a:cxn>
                </a:cxnLst>
                <a:rect l="l" t="t" r="r" b="b"/>
                <a:pathLst>
                  <a:path w="12830" h="46111">
                    <a:moveTo>
                      <a:pt x="0" y="46112"/>
                    </a:moveTo>
                    <a:lnTo>
                      <a:pt x="0" y="0"/>
                    </a:lnTo>
                  </a:path>
                </a:pathLst>
              </a:custGeom>
              <a:ln w="15875" cap="flat">
                <a:solidFill>
                  <a:srgbClr val="54198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616" name="Freeform 317">
                <a:extLst>
                  <a:ext uri="{FF2B5EF4-FFF2-40B4-BE49-F238E27FC236}">
                    <a16:creationId xmlns:a16="http://schemas.microsoft.com/office/drawing/2014/main" id="{28A1663E-0832-1076-4AD9-F099D477FFB2}"/>
                  </a:ext>
                </a:extLst>
              </p:cNvPr>
              <p:cNvSpPr/>
              <p:nvPr/>
            </p:nvSpPr>
            <p:spPr>
              <a:xfrm>
                <a:off x="3472412" y="1788817"/>
                <a:ext cx="12830" cy="46111"/>
              </a:xfrm>
              <a:custGeom>
                <a:avLst/>
                <a:gdLst>
                  <a:gd name="connsiteX0" fmla="*/ 0 w 12830"/>
                  <a:gd name="connsiteY0" fmla="*/ 46112 h 46111"/>
                  <a:gd name="connsiteX1" fmla="*/ 0 w 12830"/>
                  <a:gd name="connsiteY1" fmla="*/ 0 h 46111"/>
                </a:gdLst>
                <a:ahLst/>
                <a:cxnLst>
                  <a:cxn ang="0">
                    <a:pos x="connsiteX0" y="connsiteY0"/>
                  </a:cxn>
                  <a:cxn ang="0">
                    <a:pos x="connsiteX1" y="connsiteY1"/>
                  </a:cxn>
                </a:cxnLst>
                <a:rect l="l" t="t" r="r" b="b"/>
                <a:pathLst>
                  <a:path w="12830" h="46111">
                    <a:moveTo>
                      <a:pt x="0" y="46112"/>
                    </a:moveTo>
                    <a:lnTo>
                      <a:pt x="0" y="0"/>
                    </a:lnTo>
                  </a:path>
                </a:pathLst>
              </a:custGeom>
              <a:ln w="15875" cap="flat">
                <a:solidFill>
                  <a:srgbClr val="54198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617" name="Freeform 318">
                <a:extLst>
                  <a:ext uri="{FF2B5EF4-FFF2-40B4-BE49-F238E27FC236}">
                    <a16:creationId xmlns:a16="http://schemas.microsoft.com/office/drawing/2014/main" id="{B3B79CD2-C94A-2EDB-B323-474CB59F40E4}"/>
                  </a:ext>
                </a:extLst>
              </p:cNvPr>
              <p:cNvSpPr/>
              <p:nvPr/>
            </p:nvSpPr>
            <p:spPr>
              <a:xfrm>
                <a:off x="3544261" y="1825962"/>
                <a:ext cx="12830" cy="46111"/>
              </a:xfrm>
              <a:custGeom>
                <a:avLst/>
                <a:gdLst>
                  <a:gd name="connsiteX0" fmla="*/ 0 w 12830"/>
                  <a:gd name="connsiteY0" fmla="*/ 46112 h 46111"/>
                  <a:gd name="connsiteX1" fmla="*/ 0 w 12830"/>
                  <a:gd name="connsiteY1" fmla="*/ 0 h 46111"/>
                </a:gdLst>
                <a:ahLst/>
                <a:cxnLst>
                  <a:cxn ang="0">
                    <a:pos x="connsiteX0" y="connsiteY0"/>
                  </a:cxn>
                  <a:cxn ang="0">
                    <a:pos x="connsiteX1" y="connsiteY1"/>
                  </a:cxn>
                </a:cxnLst>
                <a:rect l="l" t="t" r="r" b="b"/>
                <a:pathLst>
                  <a:path w="12830" h="46111">
                    <a:moveTo>
                      <a:pt x="0" y="46112"/>
                    </a:moveTo>
                    <a:lnTo>
                      <a:pt x="0" y="0"/>
                    </a:lnTo>
                  </a:path>
                </a:pathLst>
              </a:custGeom>
              <a:ln w="15875" cap="flat">
                <a:solidFill>
                  <a:srgbClr val="54198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618" name="Freeform 319">
                <a:extLst>
                  <a:ext uri="{FF2B5EF4-FFF2-40B4-BE49-F238E27FC236}">
                    <a16:creationId xmlns:a16="http://schemas.microsoft.com/office/drawing/2014/main" id="{590D4BFC-BAEE-396E-672B-A529D9360334}"/>
                  </a:ext>
                </a:extLst>
              </p:cNvPr>
              <p:cNvSpPr/>
              <p:nvPr/>
            </p:nvSpPr>
            <p:spPr>
              <a:xfrm>
                <a:off x="3560941" y="1864389"/>
                <a:ext cx="12830" cy="46111"/>
              </a:xfrm>
              <a:custGeom>
                <a:avLst/>
                <a:gdLst>
                  <a:gd name="connsiteX0" fmla="*/ 0 w 12830"/>
                  <a:gd name="connsiteY0" fmla="*/ 46112 h 46111"/>
                  <a:gd name="connsiteX1" fmla="*/ 0 w 12830"/>
                  <a:gd name="connsiteY1" fmla="*/ 0 h 46111"/>
                </a:gdLst>
                <a:ahLst/>
                <a:cxnLst>
                  <a:cxn ang="0">
                    <a:pos x="connsiteX0" y="connsiteY0"/>
                  </a:cxn>
                  <a:cxn ang="0">
                    <a:pos x="connsiteX1" y="connsiteY1"/>
                  </a:cxn>
                </a:cxnLst>
                <a:rect l="l" t="t" r="r" b="b"/>
                <a:pathLst>
                  <a:path w="12830" h="46111">
                    <a:moveTo>
                      <a:pt x="0" y="46112"/>
                    </a:moveTo>
                    <a:lnTo>
                      <a:pt x="0" y="0"/>
                    </a:lnTo>
                  </a:path>
                </a:pathLst>
              </a:custGeom>
              <a:ln w="15875" cap="flat">
                <a:solidFill>
                  <a:srgbClr val="54198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619" name="Freeform 320">
                <a:extLst>
                  <a:ext uri="{FF2B5EF4-FFF2-40B4-BE49-F238E27FC236}">
                    <a16:creationId xmlns:a16="http://schemas.microsoft.com/office/drawing/2014/main" id="{11457179-5B2D-5EAD-A96A-6BFCDF28F8A4}"/>
                  </a:ext>
                </a:extLst>
              </p:cNvPr>
              <p:cNvSpPr/>
              <p:nvPr/>
            </p:nvSpPr>
            <p:spPr>
              <a:xfrm>
                <a:off x="3564790" y="1864389"/>
                <a:ext cx="12830" cy="46111"/>
              </a:xfrm>
              <a:custGeom>
                <a:avLst/>
                <a:gdLst>
                  <a:gd name="connsiteX0" fmla="*/ 0 w 12830"/>
                  <a:gd name="connsiteY0" fmla="*/ 46112 h 46111"/>
                  <a:gd name="connsiteX1" fmla="*/ 0 w 12830"/>
                  <a:gd name="connsiteY1" fmla="*/ 0 h 46111"/>
                </a:gdLst>
                <a:ahLst/>
                <a:cxnLst>
                  <a:cxn ang="0">
                    <a:pos x="connsiteX0" y="connsiteY0"/>
                  </a:cxn>
                  <a:cxn ang="0">
                    <a:pos x="connsiteX1" y="connsiteY1"/>
                  </a:cxn>
                </a:cxnLst>
                <a:rect l="l" t="t" r="r" b="b"/>
                <a:pathLst>
                  <a:path w="12830" h="46111">
                    <a:moveTo>
                      <a:pt x="0" y="46112"/>
                    </a:moveTo>
                    <a:lnTo>
                      <a:pt x="0" y="0"/>
                    </a:lnTo>
                  </a:path>
                </a:pathLst>
              </a:custGeom>
              <a:ln w="15875" cap="flat">
                <a:solidFill>
                  <a:srgbClr val="54198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620" name="Freeform 321">
                <a:extLst>
                  <a:ext uri="{FF2B5EF4-FFF2-40B4-BE49-F238E27FC236}">
                    <a16:creationId xmlns:a16="http://schemas.microsoft.com/office/drawing/2014/main" id="{BEC5DF06-E459-AE46-1A05-C52AA27643B5}"/>
                  </a:ext>
                </a:extLst>
              </p:cNvPr>
              <p:cNvSpPr/>
              <p:nvPr/>
            </p:nvSpPr>
            <p:spPr>
              <a:xfrm>
                <a:off x="3785470" y="1904096"/>
                <a:ext cx="12830" cy="46111"/>
              </a:xfrm>
              <a:custGeom>
                <a:avLst/>
                <a:gdLst>
                  <a:gd name="connsiteX0" fmla="*/ 0 w 12830"/>
                  <a:gd name="connsiteY0" fmla="*/ 46112 h 46111"/>
                  <a:gd name="connsiteX1" fmla="*/ 0 w 12830"/>
                  <a:gd name="connsiteY1" fmla="*/ 0 h 46111"/>
                </a:gdLst>
                <a:ahLst/>
                <a:cxnLst>
                  <a:cxn ang="0">
                    <a:pos x="connsiteX0" y="connsiteY0"/>
                  </a:cxn>
                  <a:cxn ang="0">
                    <a:pos x="connsiteX1" y="connsiteY1"/>
                  </a:cxn>
                </a:cxnLst>
                <a:rect l="l" t="t" r="r" b="b"/>
                <a:pathLst>
                  <a:path w="12830" h="46111">
                    <a:moveTo>
                      <a:pt x="0" y="46112"/>
                    </a:moveTo>
                    <a:lnTo>
                      <a:pt x="0" y="0"/>
                    </a:lnTo>
                  </a:path>
                </a:pathLst>
              </a:custGeom>
              <a:ln w="15875" cap="flat">
                <a:solidFill>
                  <a:srgbClr val="54198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621" name="Freeform 322">
                <a:extLst>
                  <a:ext uri="{FF2B5EF4-FFF2-40B4-BE49-F238E27FC236}">
                    <a16:creationId xmlns:a16="http://schemas.microsoft.com/office/drawing/2014/main" id="{F1F0F715-A1A4-18B8-7A05-441743B955EC}"/>
                  </a:ext>
                </a:extLst>
              </p:cNvPr>
              <p:cNvSpPr/>
              <p:nvPr/>
            </p:nvSpPr>
            <p:spPr>
              <a:xfrm>
                <a:off x="3802150" y="1904096"/>
                <a:ext cx="12830" cy="46111"/>
              </a:xfrm>
              <a:custGeom>
                <a:avLst/>
                <a:gdLst>
                  <a:gd name="connsiteX0" fmla="*/ 0 w 12830"/>
                  <a:gd name="connsiteY0" fmla="*/ 46112 h 46111"/>
                  <a:gd name="connsiteX1" fmla="*/ 0 w 12830"/>
                  <a:gd name="connsiteY1" fmla="*/ 0 h 46111"/>
                </a:gdLst>
                <a:ahLst/>
                <a:cxnLst>
                  <a:cxn ang="0">
                    <a:pos x="connsiteX0" y="connsiteY0"/>
                  </a:cxn>
                  <a:cxn ang="0">
                    <a:pos x="connsiteX1" y="connsiteY1"/>
                  </a:cxn>
                </a:cxnLst>
                <a:rect l="l" t="t" r="r" b="b"/>
                <a:pathLst>
                  <a:path w="12830" h="46111">
                    <a:moveTo>
                      <a:pt x="0" y="46112"/>
                    </a:moveTo>
                    <a:lnTo>
                      <a:pt x="0" y="0"/>
                    </a:lnTo>
                  </a:path>
                </a:pathLst>
              </a:custGeom>
              <a:ln w="15875" cap="flat">
                <a:solidFill>
                  <a:srgbClr val="54198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622" name="Freeform 323">
                <a:extLst>
                  <a:ext uri="{FF2B5EF4-FFF2-40B4-BE49-F238E27FC236}">
                    <a16:creationId xmlns:a16="http://schemas.microsoft.com/office/drawing/2014/main" id="{D9D6C9CC-ECD2-EE6F-8DD4-64F051DEB632}"/>
                  </a:ext>
                </a:extLst>
              </p:cNvPr>
              <p:cNvSpPr/>
              <p:nvPr/>
            </p:nvSpPr>
            <p:spPr>
              <a:xfrm>
                <a:off x="3802150" y="1904096"/>
                <a:ext cx="12830" cy="46111"/>
              </a:xfrm>
              <a:custGeom>
                <a:avLst/>
                <a:gdLst>
                  <a:gd name="connsiteX0" fmla="*/ 0 w 12830"/>
                  <a:gd name="connsiteY0" fmla="*/ 46112 h 46111"/>
                  <a:gd name="connsiteX1" fmla="*/ 0 w 12830"/>
                  <a:gd name="connsiteY1" fmla="*/ 0 h 46111"/>
                </a:gdLst>
                <a:ahLst/>
                <a:cxnLst>
                  <a:cxn ang="0">
                    <a:pos x="connsiteX0" y="connsiteY0"/>
                  </a:cxn>
                  <a:cxn ang="0">
                    <a:pos x="connsiteX1" y="connsiteY1"/>
                  </a:cxn>
                </a:cxnLst>
                <a:rect l="l" t="t" r="r" b="b"/>
                <a:pathLst>
                  <a:path w="12830" h="46111">
                    <a:moveTo>
                      <a:pt x="0" y="46112"/>
                    </a:moveTo>
                    <a:lnTo>
                      <a:pt x="0" y="0"/>
                    </a:lnTo>
                  </a:path>
                </a:pathLst>
              </a:custGeom>
              <a:ln w="15875" cap="flat">
                <a:solidFill>
                  <a:srgbClr val="54198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623" name="Freeform 324">
                <a:extLst>
                  <a:ext uri="{FF2B5EF4-FFF2-40B4-BE49-F238E27FC236}">
                    <a16:creationId xmlns:a16="http://schemas.microsoft.com/office/drawing/2014/main" id="{3AFB19F6-99D2-201F-FEEB-A772BA310B0F}"/>
                  </a:ext>
                </a:extLst>
              </p:cNvPr>
              <p:cNvSpPr/>
              <p:nvPr/>
            </p:nvSpPr>
            <p:spPr>
              <a:xfrm>
                <a:off x="4035661" y="1946365"/>
                <a:ext cx="12830" cy="46111"/>
              </a:xfrm>
              <a:custGeom>
                <a:avLst/>
                <a:gdLst>
                  <a:gd name="connsiteX0" fmla="*/ 0 w 12830"/>
                  <a:gd name="connsiteY0" fmla="*/ 46112 h 46111"/>
                  <a:gd name="connsiteX1" fmla="*/ 0 w 12830"/>
                  <a:gd name="connsiteY1" fmla="*/ 0 h 46111"/>
                </a:gdLst>
                <a:ahLst/>
                <a:cxnLst>
                  <a:cxn ang="0">
                    <a:pos x="connsiteX0" y="connsiteY0"/>
                  </a:cxn>
                  <a:cxn ang="0">
                    <a:pos x="connsiteX1" y="connsiteY1"/>
                  </a:cxn>
                </a:cxnLst>
                <a:rect l="l" t="t" r="r" b="b"/>
                <a:pathLst>
                  <a:path w="12830" h="46111">
                    <a:moveTo>
                      <a:pt x="0" y="46112"/>
                    </a:moveTo>
                    <a:lnTo>
                      <a:pt x="0" y="0"/>
                    </a:lnTo>
                  </a:path>
                </a:pathLst>
              </a:custGeom>
              <a:ln w="15875" cap="flat">
                <a:solidFill>
                  <a:srgbClr val="54198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624" name="Freeform 325">
                <a:extLst>
                  <a:ext uri="{FF2B5EF4-FFF2-40B4-BE49-F238E27FC236}">
                    <a16:creationId xmlns:a16="http://schemas.microsoft.com/office/drawing/2014/main" id="{14750C7B-57FF-11F2-DB37-47B3E7AA3910}"/>
                  </a:ext>
                </a:extLst>
              </p:cNvPr>
              <p:cNvSpPr/>
              <p:nvPr/>
            </p:nvSpPr>
            <p:spPr>
              <a:xfrm>
                <a:off x="4035661" y="1946365"/>
                <a:ext cx="12830" cy="46111"/>
              </a:xfrm>
              <a:custGeom>
                <a:avLst/>
                <a:gdLst>
                  <a:gd name="connsiteX0" fmla="*/ 0 w 12830"/>
                  <a:gd name="connsiteY0" fmla="*/ 46112 h 46111"/>
                  <a:gd name="connsiteX1" fmla="*/ 0 w 12830"/>
                  <a:gd name="connsiteY1" fmla="*/ 0 h 46111"/>
                </a:gdLst>
                <a:ahLst/>
                <a:cxnLst>
                  <a:cxn ang="0">
                    <a:pos x="connsiteX0" y="connsiteY0"/>
                  </a:cxn>
                  <a:cxn ang="0">
                    <a:pos x="connsiteX1" y="connsiteY1"/>
                  </a:cxn>
                </a:cxnLst>
                <a:rect l="l" t="t" r="r" b="b"/>
                <a:pathLst>
                  <a:path w="12830" h="46111">
                    <a:moveTo>
                      <a:pt x="0" y="46112"/>
                    </a:moveTo>
                    <a:lnTo>
                      <a:pt x="0" y="0"/>
                    </a:lnTo>
                  </a:path>
                </a:pathLst>
              </a:custGeom>
              <a:ln w="15875" cap="flat">
                <a:solidFill>
                  <a:srgbClr val="54198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625" name="Freeform 326">
                <a:extLst>
                  <a:ext uri="{FF2B5EF4-FFF2-40B4-BE49-F238E27FC236}">
                    <a16:creationId xmlns:a16="http://schemas.microsoft.com/office/drawing/2014/main" id="{7F54A5F8-BA48-F84C-C561-5F467D30992E}"/>
                  </a:ext>
                </a:extLst>
              </p:cNvPr>
              <p:cNvSpPr/>
              <p:nvPr/>
            </p:nvSpPr>
            <p:spPr>
              <a:xfrm>
                <a:off x="4039510" y="1991196"/>
                <a:ext cx="12830" cy="46111"/>
              </a:xfrm>
              <a:custGeom>
                <a:avLst/>
                <a:gdLst>
                  <a:gd name="connsiteX0" fmla="*/ 0 w 12830"/>
                  <a:gd name="connsiteY0" fmla="*/ 46112 h 46111"/>
                  <a:gd name="connsiteX1" fmla="*/ 0 w 12830"/>
                  <a:gd name="connsiteY1" fmla="*/ 0 h 46111"/>
                </a:gdLst>
                <a:ahLst/>
                <a:cxnLst>
                  <a:cxn ang="0">
                    <a:pos x="connsiteX0" y="connsiteY0"/>
                  </a:cxn>
                  <a:cxn ang="0">
                    <a:pos x="connsiteX1" y="connsiteY1"/>
                  </a:cxn>
                </a:cxnLst>
                <a:rect l="l" t="t" r="r" b="b"/>
                <a:pathLst>
                  <a:path w="12830" h="46111">
                    <a:moveTo>
                      <a:pt x="0" y="46112"/>
                    </a:moveTo>
                    <a:lnTo>
                      <a:pt x="0" y="0"/>
                    </a:lnTo>
                  </a:path>
                </a:pathLst>
              </a:custGeom>
              <a:ln w="15875" cap="flat">
                <a:solidFill>
                  <a:srgbClr val="54198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626" name="Freeform 327">
                <a:extLst>
                  <a:ext uri="{FF2B5EF4-FFF2-40B4-BE49-F238E27FC236}">
                    <a16:creationId xmlns:a16="http://schemas.microsoft.com/office/drawing/2014/main" id="{1810A3DF-5367-7395-1C3C-692B9CB27F34}"/>
                  </a:ext>
                </a:extLst>
              </p:cNvPr>
              <p:cNvSpPr/>
              <p:nvPr/>
            </p:nvSpPr>
            <p:spPr>
              <a:xfrm>
                <a:off x="4039510" y="1991196"/>
                <a:ext cx="12830" cy="46111"/>
              </a:xfrm>
              <a:custGeom>
                <a:avLst/>
                <a:gdLst>
                  <a:gd name="connsiteX0" fmla="*/ 0 w 12830"/>
                  <a:gd name="connsiteY0" fmla="*/ 46112 h 46111"/>
                  <a:gd name="connsiteX1" fmla="*/ 0 w 12830"/>
                  <a:gd name="connsiteY1" fmla="*/ 0 h 46111"/>
                </a:gdLst>
                <a:ahLst/>
                <a:cxnLst>
                  <a:cxn ang="0">
                    <a:pos x="connsiteX0" y="connsiteY0"/>
                  </a:cxn>
                  <a:cxn ang="0">
                    <a:pos x="connsiteX1" y="connsiteY1"/>
                  </a:cxn>
                </a:cxnLst>
                <a:rect l="l" t="t" r="r" b="b"/>
                <a:pathLst>
                  <a:path w="12830" h="46111">
                    <a:moveTo>
                      <a:pt x="0" y="46112"/>
                    </a:moveTo>
                    <a:lnTo>
                      <a:pt x="0" y="0"/>
                    </a:lnTo>
                  </a:path>
                </a:pathLst>
              </a:custGeom>
              <a:ln w="15875" cap="flat">
                <a:solidFill>
                  <a:srgbClr val="54198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627" name="Freeform 328">
                <a:extLst>
                  <a:ext uri="{FF2B5EF4-FFF2-40B4-BE49-F238E27FC236}">
                    <a16:creationId xmlns:a16="http://schemas.microsoft.com/office/drawing/2014/main" id="{EACBCEB9-79E0-DF03-AF7C-13A19E6A9758}"/>
                  </a:ext>
                </a:extLst>
              </p:cNvPr>
              <p:cNvSpPr/>
              <p:nvPr/>
            </p:nvSpPr>
            <p:spPr>
              <a:xfrm>
                <a:off x="4039510" y="1991196"/>
                <a:ext cx="12830" cy="46111"/>
              </a:xfrm>
              <a:custGeom>
                <a:avLst/>
                <a:gdLst>
                  <a:gd name="connsiteX0" fmla="*/ 0 w 12830"/>
                  <a:gd name="connsiteY0" fmla="*/ 46112 h 46111"/>
                  <a:gd name="connsiteX1" fmla="*/ 0 w 12830"/>
                  <a:gd name="connsiteY1" fmla="*/ 0 h 46111"/>
                </a:gdLst>
                <a:ahLst/>
                <a:cxnLst>
                  <a:cxn ang="0">
                    <a:pos x="connsiteX0" y="connsiteY0"/>
                  </a:cxn>
                  <a:cxn ang="0">
                    <a:pos x="connsiteX1" y="connsiteY1"/>
                  </a:cxn>
                </a:cxnLst>
                <a:rect l="l" t="t" r="r" b="b"/>
                <a:pathLst>
                  <a:path w="12830" h="46111">
                    <a:moveTo>
                      <a:pt x="0" y="46112"/>
                    </a:moveTo>
                    <a:lnTo>
                      <a:pt x="0" y="0"/>
                    </a:lnTo>
                  </a:path>
                </a:pathLst>
              </a:custGeom>
              <a:ln w="15875" cap="flat">
                <a:solidFill>
                  <a:srgbClr val="54198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628" name="Freeform 329">
                <a:extLst>
                  <a:ext uri="{FF2B5EF4-FFF2-40B4-BE49-F238E27FC236}">
                    <a16:creationId xmlns:a16="http://schemas.microsoft.com/office/drawing/2014/main" id="{3F48A106-1147-759D-5149-403F46798589}"/>
                  </a:ext>
                </a:extLst>
              </p:cNvPr>
              <p:cNvSpPr/>
              <p:nvPr/>
            </p:nvSpPr>
            <p:spPr>
              <a:xfrm>
                <a:off x="4048491" y="1991196"/>
                <a:ext cx="12830" cy="46111"/>
              </a:xfrm>
              <a:custGeom>
                <a:avLst/>
                <a:gdLst>
                  <a:gd name="connsiteX0" fmla="*/ 0 w 12830"/>
                  <a:gd name="connsiteY0" fmla="*/ 46112 h 46111"/>
                  <a:gd name="connsiteX1" fmla="*/ 0 w 12830"/>
                  <a:gd name="connsiteY1" fmla="*/ 0 h 46111"/>
                </a:gdLst>
                <a:ahLst/>
                <a:cxnLst>
                  <a:cxn ang="0">
                    <a:pos x="connsiteX0" y="connsiteY0"/>
                  </a:cxn>
                  <a:cxn ang="0">
                    <a:pos x="connsiteX1" y="connsiteY1"/>
                  </a:cxn>
                </a:cxnLst>
                <a:rect l="l" t="t" r="r" b="b"/>
                <a:pathLst>
                  <a:path w="12830" h="46111">
                    <a:moveTo>
                      <a:pt x="0" y="46112"/>
                    </a:moveTo>
                    <a:lnTo>
                      <a:pt x="0" y="0"/>
                    </a:lnTo>
                  </a:path>
                </a:pathLst>
              </a:custGeom>
              <a:ln w="15875" cap="flat">
                <a:solidFill>
                  <a:srgbClr val="54198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629" name="Freeform 330">
                <a:extLst>
                  <a:ext uri="{FF2B5EF4-FFF2-40B4-BE49-F238E27FC236}">
                    <a16:creationId xmlns:a16="http://schemas.microsoft.com/office/drawing/2014/main" id="{3C0DB59D-606B-AC0D-5CA9-17D7E025DA77}"/>
                  </a:ext>
                </a:extLst>
              </p:cNvPr>
              <p:cNvSpPr/>
              <p:nvPr/>
            </p:nvSpPr>
            <p:spPr>
              <a:xfrm>
                <a:off x="4052340" y="1991196"/>
                <a:ext cx="12830" cy="46111"/>
              </a:xfrm>
              <a:custGeom>
                <a:avLst/>
                <a:gdLst>
                  <a:gd name="connsiteX0" fmla="*/ 0 w 12830"/>
                  <a:gd name="connsiteY0" fmla="*/ 46112 h 46111"/>
                  <a:gd name="connsiteX1" fmla="*/ 0 w 12830"/>
                  <a:gd name="connsiteY1" fmla="*/ 0 h 46111"/>
                </a:gdLst>
                <a:ahLst/>
                <a:cxnLst>
                  <a:cxn ang="0">
                    <a:pos x="connsiteX0" y="connsiteY0"/>
                  </a:cxn>
                  <a:cxn ang="0">
                    <a:pos x="connsiteX1" y="connsiteY1"/>
                  </a:cxn>
                </a:cxnLst>
                <a:rect l="l" t="t" r="r" b="b"/>
                <a:pathLst>
                  <a:path w="12830" h="46111">
                    <a:moveTo>
                      <a:pt x="0" y="46112"/>
                    </a:moveTo>
                    <a:lnTo>
                      <a:pt x="0" y="0"/>
                    </a:lnTo>
                  </a:path>
                </a:pathLst>
              </a:custGeom>
              <a:ln w="15875" cap="flat">
                <a:solidFill>
                  <a:srgbClr val="54198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630" name="Freeform 331">
                <a:extLst>
                  <a:ext uri="{FF2B5EF4-FFF2-40B4-BE49-F238E27FC236}">
                    <a16:creationId xmlns:a16="http://schemas.microsoft.com/office/drawing/2014/main" id="{B3261319-7C83-029E-A3DE-FAAAB0336A1E}"/>
                  </a:ext>
                </a:extLst>
              </p:cNvPr>
              <p:cNvSpPr/>
              <p:nvPr/>
            </p:nvSpPr>
            <p:spPr>
              <a:xfrm>
                <a:off x="4188341" y="1991196"/>
                <a:ext cx="12830" cy="46111"/>
              </a:xfrm>
              <a:custGeom>
                <a:avLst/>
                <a:gdLst>
                  <a:gd name="connsiteX0" fmla="*/ 0 w 12830"/>
                  <a:gd name="connsiteY0" fmla="*/ 46112 h 46111"/>
                  <a:gd name="connsiteX1" fmla="*/ 0 w 12830"/>
                  <a:gd name="connsiteY1" fmla="*/ 0 h 46111"/>
                </a:gdLst>
                <a:ahLst/>
                <a:cxnLst>
                  <a:cxn ang="0">
                    <a:pos x="connsiteX0" y="connsiteY0"/>
                  </a:cxn>
                  <a:cxn ang="0">
                    <a:pos x="connsiteX1" y="connsiteY1"/>
                  </a:cxn>
                </a:cxnLst>
                <a:rect l="l" t="t" r="r" b="b"/>
                <a:pathLst>
                  <a:path w="12830" h="46111">
                    <a:moveTo>
                      <a:pt x="0" y="46112"/>
                    </a:moveTo>
                    <a:lnTo>
                      <a:pt x="0" y="0"/>
                    </a:lnTo>
                  </a:path>
                </a:pathLst>
              </a:custGeom>
              <a:ln w="15875" cap="flat">
                <a:solidFill>
                  <a:srgbClr val="54198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631" name="Freeform 332">
                <a:extLst>
                  <a:ext uri="{FF2B5EF4-FFF2-40B4-BE49-F238E27FC236}">
                    <a16:creationId xmlns:a16="http://schemas.microsoft.com/office/drawing/2014/main" id="{C25788AB-C3E4-AB16-B0BA-53B536616D80}"/>
                  </a:ext>
                </a:extLst>
              </p:cNvPr>
              <p:cNvSpPr/>
              <p:nvPr/>
            </p:nvSpPr>
            <p:spPr>
              <a:xfrm>
                <a:off x="4192190" y="1991196"/>
                <a:ext cx="12830" cy="46111"/>
              </a:xfrm>
              <a:custGeom>
                <a:avLst/>
                <a:gdLst>
                  <a:gd name="connsiteX0" fmla="*/ 0 w 12830"/>
                  <a:gd name="connsiteY0" fmla="*/ 46112 h 46111"/>
                  <a:gd name="connsiteX1" fmla="*/ 0 w 12830"/>
                  <a:gd name="connsiteY1" fmla="*/ 0 h 46111"/>
                </a:gdLst>
                <a:ahLst/>
                <a:cxnLst>
                  <a:cxn ang="0">
                    <a:pos x="connsiteX0" y="connsiteY0"/>
                  </a:cxn>
                  <a:cxn ang="0">
                    <a:pos x="connsiteX1" y="connsiteY1"/>
                  </a:cxn>
                </a:cxnLst>
                <a:rect l="l" t="t" r="r" b="b"/>
                <a:pathLst>
                  <a:path w="12830" h="46111">
                    <a:moveTo>
                      <a:pt x="0" y="46112"/>
                    </a:moveTo>
                    <a:lnTo>
                      <a:pt x="0" y="0"/>
                    </a:lnTo>
                  </a:path>
                </a:pathLst>
              </a:custGeom>
              <a:ln w="15875" cap="flat">
                <a:solidFill>
                  <a:srgbClr val="54198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632" name="Freeform 333">
                <a:extLst>
                  <a:ext uri="{FF2B5EF4-FFF2-40B4-BE49-F238E27FC236}">
                    <a16:creationId xmlns:a16="http://schemas.microsoft.com/office/drawing/2014/main" id="{E5E4F8FE-BB92-BE99-F333-2D6AF6F587E8}"/>
                  </a:ext>
                </a:extLst>
              </p:cNvPr>
              <p:cNvSpPr/>
              <p:nvPr/>
            </p:nvSpPr>
            <p:spPr>
              <a:xfrm>
                <a:off x="4276870" y="2198698"/>
                <a:ext cx="12830" cy="46111"/>
              </a:xfrm>
              <a:custGeom>
                <a:avLst/>
                <a:gdLst>
                  <a:gd name="connsiteX0" fmla="*/ 0 w 12830"/>
                  <a:gd name="connsiteY0" fmla="*/ 46112 h 46111"/>
                  <a:gd name="connsiteX1" fmla="*/ 0 w 12830"/>
                  <a:gd name="connsiteY1" fmla="*/ 0 h 46111"/>
                </a:gdLst>
                <a:ahLst/>
                <a:cxnLst>
                  <a:cxn ang="0">
                    <a:pos x="connsiteX0" y="connsiteY0"/>
                  </a:cxn>
                  <a:cxn ang="0">
                    <a:pos x="connsiteX1" y="connsiteY1"/>
                  </a:cxn>
                </a:cxnLst>
                <a:rect l="l" t="t" r="r" b="b"/>
                <a:pathLst>
                  <a:path w="12830" h="46111">
                    <a:moveTo>
                      <a:pt x="0" y="46112"/>
                    </a:moveTo>
                    <a:lnTo>
                      <a:pt x="0" y="0"/>
                    </a:lnTo>
                  </a:path>
                </a:pathLst>
              </a:custGeom>
              <a:ln w="15875" cap="flat">
                <a:solidFill>
                  <a:srgbClr val="54198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633" name="Freeform 334">
                <a:extLst>
                  <a:ext uri="{FF2B5EF4-FFF2-40B4-BE49-F238E27FC236}">
                    <a16:creationId xmlns:a16="http://schemas.microsoft.com/office/drawing/2014/main" id="{9C15124F-C4C5-374A-69D9-1DB0938D2CF6}"/>
                  </a:ext>
                </a:extLst>
              </p:cNvPr>
              <p:cNvSpPr/>
              <p:nvPr/>
            </p:nvSpPr>
            <p:spPr>
              <a:xfrm>
                <a:off x="4276870" y="2198698"/>
                <a:ext cx="12830" cy="46111"/>
              </a:xfrm>
              <a:custGeom>
                <a:avLst/>
                <a:gdLst>
                  <a:gd name="connsiteX0" fmla="*/ 0 w 12830"/>
                  <a:gd name="connsiteY0" fmla="*/ 46112 h 46111"/>
                  <a:gd name="connsiteX1" fmla="*/ 0 w 12830"/>
                  <a:gd name="connsiteY1" fmla="*/ 0 h 46111"/>
                </a:gdLst>
                <a:ahLst/>
                <a:cxnLst>
                  <a:cxn ang="0">
                    <a:pos x="connsiteX0" y="connsiteY0"/>
                  </a:cxn>
                  <a:cxn ang="0">
                    <a:pos x="connsiteX1" y="connsiteY1"/>
                  </a:cxn>
                </a:cxnLst>
                <a:rect l="l" t="t" r="r" b="b"/>
                <a:pathLst>
                  <a:path w="12830" h="46111">
                    <a:moveTo>
                      <a:pt x="0" y="46112"/>
                    </a:moveTo>
                    <a:lnTo>
                      <a:pt x="0" y="0"/>
                    </a:lnTo>
                  </a:path>
                </a:pathLst>
              </a:custGeom>
              <a:ln w="15875" cap="flat">
                <a:solidFill>
                  <a:srgbClr val="54198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634" name="Freeform 335">
                <a:extLst>
                  <a:ext uri="{FF2B5EF4-FFF2-40B4-BE49-F238E27FC236}">
                    <a16:creationId xmlns:a16="http://schemas.microsoft.com/office/drawing/2014/main" id="{2A286851-DB7C-5833-EFD0-C12FF96891CC}"/>
                  </a:ext>
                </a:extLst>
              </p:cNvPr>
              <p:cNvSpPr/>
              <p:nvPr/>
            </p:nvSpPr>
            <p:spPr>
              <a:xfrm>
                <a:off x="4276870" y="2198698"/>
                <a:ext cx="12830" cy="46111"/>
              </a:xfrm>
              <a:custGeom>
                <a:avLst/>
                <a:gdLst>
                  <a:gd name="connsiteX0" fmla="*/ 0 w 12830"/>
                  <a:gd name="connsiteY0" fmla="*/ 46112 h 46111"/>
                  <a:gd name="connsiteX1" fmla="*/ 0 w 12830"/>
                  <a:gd name="connsiteY1" fmla="*/ 0 h 46111"/>
                </a:gdLst>
                <a:ahLst/>
                <a:cxnLst>
                  <a:cxn ang="0">
                    <a:pos x="connsiteX0" y="connsiteY0"/>
                  </a:cxn>
                  <a:cxn ang="0">
                    <a:pos x="connsiteX1" y="connsiteY1"/>
                  </a:cxn>
                </a:cxnLst>
                <a:rect l="l" t="t" r="r" b="b"/>
                <a:pathLst>
                  <a:path w="12830" h="46111">
                    <a:moveTo>
                      <a:pt x="0" y="46112"/>
                    </a:moveTo>
                    <a:lnTo>
                      <a:pt x="0" y="0"/>
                    </a:lnTo>
                  </a:path>
                </a:pathLst>
              </a:custGeom>
              <a:ln w="15875" cap="flat">
                <a:solidFill>
                  <a:srgbClr val="54198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635" name="Freeform 336">
                <a:extLst>
                  <a:ext uri="{FF2B5EF4-FFF2-40B4-BE49-F238E27FC236}">
                    <a16:creationId xmlns:a16="http://schemas.microsoft.com/office/drawing/2014/main" id="{637D8DA0-6898-5EE0-5A19-BF6717FCFEA1}"/>
                  </a:ext>
                </a:extLst>
              </p:cNvPr>
              <p:cNvSpPr/>
              <p:nvPr/>
            </p:nvSpPr>
            <p:spPr>
              <a:xfrm>
                <a:off x="4506531" y="2369054"/>
                <a:ext cx="12830" cy="46111"/>
              </a:xfrm>
              <a:custGeom>
                <a:avLst/>
                <a:gdLst>
                  <a:gd name="connsiteX0" fmla="*/ 0 w 12830"/>
                  <a:gd name="connsiteY0" fmla="*/ 46112 h 46111"/>
                  <a:gd name="connsiteX1" fmla="*/ 0 w 12830"/>
                  <a:gd name="connsiteY1" fmla="*/ 0 h 46111"/>
                </a:gdLst>
                <a:ahLst/>
                <a:cxnLst>
                  <a:cxn ang="0">
                    <a:pos x="connsiteX0" y="connsiteY0"/>
                  </a:cxn>
                  <a:cxn ang="0">
                    <a:pos x="connsiteX1" y="connsiteY1"/>
                  </a:cxn>
                </a:cxnLst>
                <a:rect l="l" t="t" r="r" b="b"/>
                <a:pathLst>
                  <a:path w="12830" h="46111">
                    <a:moveTo>
                      <a:pt x="0" y="46112"/>
                    </a:moveTo>
                    <a:lnTo>
                      <a:pt x="0" y="0"/>
                    </a:lnTo>
                  </a:path>
                </a:pathLst>
              </a:custGeom>
              <a:ln w="15875" cap="flat">
                <a:solidFill>
                  <a:srgbClr val="54198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636" name="Freeform 337">
                <a:extLst>
                  <a:ext uri="{FF2B5EF4-FFF2-40B4-BE49-F238E27FC236}">
                    <a16:creationId xmlns:a16="http://schemas.microsoft.com/office/drawing/2014/main" id="{1E1E80D4-CA6C-54E7-8C09-EDF0134D8E02}"/>
                  </a:ext>
                </a:extLst>
              </p:cNvPr>
              <p:cNvSpPr/>
              <p:nvPr/>
            </p:nvSpPr>
            <p:spPr>
              <a:xfrm>
                <a:off x="4510380" y="2369054"/>
                <a:ext cx="12830" cy="46111"/>
              </a:xfrm>
              <a:custGeom>
                <a:avLst/>
                <a:gdLst>
                  <a:gd name="connsiteX0" fmla="*/ 0 w 12830"/>
                  <a:gd name="connsiteY0" fmla="*/ 46112 h 46111"/>
                  <a:gd name="connsiteX1" fmla="*/ 0 w 12830"/>
                  <a:gd name="connsiteY1" fmla="*/ 0 h 46111"/>
                </a:gdLst>
                <a:ahLst/>
                <a:cxnLst>
                  <a:cxn ang="0">
                    <a:pos x="connsiteX0" y="connsiteY0"/>
                  </a:cxn>
                  <a:cxn ang="0">
                    <a:pos x="connsiteX1" y="connsiteY1"/>
                  </a:cxn>
                </a:cxnLst>
                <a:rect l="l" t="t" r="r" b="b"/>
                <a:pathLst>
                  <a:path w="12830" h="46111">
                    <a:moveTo>
                      <a:pt x="0" y="46112"/>
                    </a:moveTo>
                    <a:lnTo>
                      <a:pt x="0" y="0"/>
                    </a:lnTo>
                  </a:path>
                </a:pathLst>
              </a:custGeom>
              <a:ln w="15875" cap="flat">
                <a:solidFill>
                  <a:srgbClr val="54198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637" name="Freeform 338">
                <a:extLst>
                  <a:ext uri="{FF2B5EF4-FFF2-40B4-BE49-F238E27FC236}">
                    <a16:creationId xmlns:a16="http://schemas.microsoft.com/office/drawing/2014/main" id="{F5918FD1-A717-D679-A14B-19829D897359}"/>
                  </a:ext>
                </a:extLst>
              </p:cNvPr>
              <p:cNvSpPr/>
              <p:nvPr/>
            </p:nvSpPr>
            <p:spPr>
              <a:xfrm>
                <a:off x="4519362" y="2369054"/>
                <a:ext cx="12830" cy="46111"/>
              </a:xfrm>
              <a:custGeom>
                <a:avLst/>
                <a:gdLst>
                  <a:gd name="connsiteX0" fmla="*/ 0 w 12830"/>
                  <a:gd name="connsiteY0" fmla="*/ 46112 h 46111"/>
                  <a:gd name="connsiteX1" fmla="*/ 0 w 12830"/>
                  <a:gd name="connsiteY1" fmla="*/ 0 h 46111"/>
                </a:gdLst>
                <a:ahLst/>
                <a:cxnLst>
                  <a:cxn ang="0">
                    <a:pos x="connsiteX0" y="connsiteY0"/>
                  </a:cxn>
                  <a:cxn ang="0">
                    <a:pos x="connsiteX1" y="connsiteY1"/>
                  </a:cxn>
                </a:cxnLst>
                <a:rect l="l" t="t" r="r" b="b"/>
                <a:pathLst>
                  <a:path w="12830" h="46111">
                    <a:moveTo>
                      <a:pt x="0" y="46112"/>
                    </a:moveTo>
                    <a:lnTo>
                      <a:pt x="0" y="0"/>
                    </a:lnTo>
                  </a:path>
                </a:pathLst>
              </a:custGeom>
              <a:ln w="15875" cap="flat">
                <a:solidFill>
                  <a:srgbClr val="54198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638" name="Freeform 339">
                <a:extLst>
                  <a:ext uri="{FF2B5EF4-FFF2-40B4-BE49-F238E27FC236}">
                    <a16:creationId xmlns:a16="http://schemas.microsoft.com/office/drawing/2014/main" id="{3BEE4AEE-761C-D43D-C991-5F2639577B8C}"/>
                  </a:ext>
                </a:extLst>
              </p:cNvPr>
              <p:cNvSpPr/>
              <p:nvPr/>
            </p:nvSpPr>
            <p:spPr>
              <a:xfrm>
                <a:off x="4633551" y="2369054"/>
                <a:ext cx="12830" cy="46111"/>
              </a:xfrm>
              <a:custGeom>
                <a:avLst/>
                <a:gdLst>
                  <a:gd name="connsiteX0" fmla="*/ 0 w 12830"/>
                  <a:gd name="connsiteY0" fmla="*/ 46112 h 46111"/>
                  <a:gd name="connsiteX1" fmla="*/ 0 w 12830"/>
                  <a:gd name="connsiteY1" fmla="*/ 0 h 46111"/>
                </a:gdLst>
                <a:ahLst/>
                <a:cxnLst>
                  <a:cxn ang="0">
                    <a:pos x="connsiteX0" y="connsiteY0"/>
                  </a:cxn>
                  <a:cxn ang="0">
                    <a:pos x="connsiteX1" y="connsiteY1"/>
                  </a:cxn>
                </a:cxnLst>
                <a:rect l="l" t="t" r="r" b="b"/>
                <a:pathLst>
                  <a:path w="12830" h="46111">
                    <a:moveTo>
                      <a:pt x="0" y="46112"/>
                    </a:moveTo>
                    <a:lnTo>
                      <a:pt x="0" y="0"/>
                    </a:lnTo>
                  </a:path>
                </a:pathLst>
              </a:custGeom>
              <a:ln w="15875" cap="flat">
                <a:solidFill>
                  <a:srgbClr val="54198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639" name="Freeform 340">
                <a:extLst>
                  <a:ext uri="{FF2B5EF4-FFF2-40B4-BE49-F238E27FC236}">
                    <a16:creationId xmlns:a16="http://schemas.microsoft.com/office/drawing/2014/main" id="{BACD0374-8E70-4560-FD75-BA189640299E}"/>
                  </a:ext>
                </a:extLst>
              </p:cNvPr>
              <p:cNvSpPr/>
              <p:nvPr/>
            </p:nvSpPr>
            <p:spPr>
              <a:xfrm>
                <a:off x="4663061" y="2369054"/>
                <a:ext cx="12830" cy="46111"/>
              </a:xfrm>
              <a:custGeom>
                <a:avLst/>
                <a:gdLst>
                  <a:gd name="connsiteX0" fmla="*/ 0 w 12830"/>
                  <a:gd name="connsiteY0" fmla="*/ 46112 h 46111"/>
                  <a:gd name="connsiteX1" fmla="*/ 0 w 12830"/>
                  <a:gd name="connsiteY1" fmla="*/ 0 h 46111"/>
                </a:gdLst>
                <a:ahLst/>
                <a:cxnLst>
                  <a:cxn ang="0">
                    <a:pos x="connsiteX0" y="connsiteY0"/>
                  </a:cxn>
                  <a:cxn ang="0">
                    <a:pos x="connsiteX1" y="connsiteY1"/>
                  </a:cxn>
                </a:cxnLst>
                <a:rect l="l" t="t" r="r" b="b"/>
                <a:pathLst>
                  <a:path w="12830" h="46111">
                    <a:moveTo>
                      <a:pt x="0" y="46112"/>
                    </a:moveTo>
                    <a:lnTo>
                      <a:pt x="0" y="0"/>
                    </a:lnTo>
                  </a:path>
                </a:pathLst>
              </a:custGeom>
              <a:ln w="15875" cap="flat">
                <a:solidFill>
                  <a:srgbClr val="54198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640" name="Freeform 341">
                <a:extLst>
                  <a:ext uri="{FF2B5EF4-FFF2-40B4-BE49-F238E27FC236}">
                    <a16:creationId xmlns:a16="http://schemas.microsoft.com/office/drawing/2014/main" id="{647C3185-B4D6-4404-3290-69A41F850CC3}"/>
                  </a:ext>
                </a:extLst>
              </p:cNvPr>
              <p:cNvSpPr/>
              <p:nvPr/>
            </p:nvSpPr>
            <p:spPr>
              <a:xfrm>
                <a:off x="4751589" y="2436941"/>
                <a:ext cx="12830" cy="46111"/>
              </a:xfrm>
              <a:custGeom>
                <a:avLst/>
                <a:gdLst>
                  <a:gd name="connsiteX0" fmla="*/ 0 w 12830"/>
                  <a:gd name="connsiteY0" fmla="*/ 46112 h 46111"/>
                  <a:gd name="connsiteX1" fmla="*/ 0 w 12830"/>
                  <a:gd name="connsiteY1" fmla="*/ 0 h 46111"/>
                </a:gdLst>
                <a:ahLst/>
                <a:cxnLst>
                  <a:cxn ang="0">
                    <a:pos x="connsiteX0" y="connsiteY0"/>
                  </a:cxn>
                  <a:cxn ang="0">
                    <a:pos x="connsiteX1" y="connsiteY1"/>
                  </a:cxn>
                </a:cxnLst>
                <a:rect l="l" t="t" r="r" b="b"/>
                <a:pathLst>
                  <a:path w="12830" h="46111">
                    <a:moveTo>
                      <a:pt x="0" y="46112"/>
                    </a:moveTo>
                    <a:lnTo>
                      <a:pt x="0" y="0"/>
                    </a:lnTo>
                  </a:path>
                </a:pathLst>
              </a:custGeom>
              <a:ln w="15875" cap="flat">
                <a:solidFill>
                  <a:srgbClr val="54198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641" name="Freeform 342">
                <a:extLst>
                  <a:ext uri="{FF2B5EF4-FFF2-40B4-BE49-F238E27FC236}">
                    <a16:creationId xmlns:a16="http://schemas.microsoft.com/office/drawing/2014/main" id="{5C017904-66E0-BB64-E0C9-B0A51201141D}"/>
                  </a:ext>
                </a:extLst>
              </p:cNvPr>
              <p:cNvSpPr/>
              <p:nvPr/>
            </p:nvSpPr>
            <p:spPr>
              <a:xfrm>
                <a:off x="4841401" y="2436941"/>
                <a:ext cx="12830" cy="46111"/>
              </a:xfrm>
              <a:custGeom>
                <a:avLst/>
                <a:gdLst>
                  <a:gd name="connsiteX0" fmla="*/ 0 w 12830"/>
                  <a:gd name="connsiteY0" fmla="*/ 46112 h 46111"/>
                  <a:gd name="connsiteX1" fmla="*/ 0 w 12830"/>
                  <a:gd name="connsiteY1" fmla="*/ 0 h 46111"/>
                </a:gdLst>
                <a:ahLst/>
                <a:cxnLst>
                  <a:cxn ang="0">
                    <a:pos x="connsiteX0" y="connsiteY0"/>
                  </a:cxn>
                  <a:cxn ang="0">
                    <a:pos x="connsiteX1" y="connsiteY1"/>
                  </a:cxn>
                </a:cxnLst>
                <a:rect l="l" t="t" r="r" b="b"/>
                <a:pathLst>
                  <a:path w="12830" h="46111">
                    <a:moveTo>
                      <a:pt x="0" y="46112"/>
                    </a:moveTo>
                    <a:lnTo>
                      <a:pt x="0" y="0"/>
                    </a:lnTo>
                  </a:path>
                </a:pathLst>
              </a:custGeom>
              <a:ln w="15875" cap="flat">
                <a:solidFill>
                  <a:srgbClr val="54198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642" name="Freeform 343">
                <a:extLst>
                  <a:ext uri="{FF2B5EF4-FFF2-40B4-BE49-F238E27FC236}">
                    <a16:creationId xmlns:a16="http://schemas.microsoft.com/office/drawing/2014/main" id="{20618175-A39B-4601-75C7-9CC153804D2E}"/>
                  </a:ext>
                </a:extLst>
              </p:cNvPr>
              <p:cNvSpPr/>
              <p:nvPr/>
            </p:nvSpPr>
            <p:spPr>
              <a:xfrm>
                <a:off x="4861930" y="2436941"/>
                <a:ext cx="12830" cy="46111"/>
              </a:xfrm>
              <a:custGeom>
                <a:avLst/>
                <a:gdLst>
                  <a:gd name="connsiteX0" fmla="*/ 0 w 12830"/>
                  <a:gd name="connsiteY0" fmla="*/ 46112 h 46111"/>
                  <a:gd name="connsiteX1" fmla="*/ 0 w 12830"/>
                  <a:gd name="connsiteY1" fmla="*/ 0 h 46111"/>
                </a:gdLst>
                <a:ahLst/>
                <a:cxnLst>
                  <a:cxn ang="0">
                    <a:pos x="connsiteX0" y="connsiteY0"/>
                  </a:cxn>
                  <a:cxn ang="0">
                    <a:pos x="connsiteX1" y="connsiteY1"/>
                  </a:cxn>
                </a:cxnLst>
                <a:rect l="l" t="t" r="r" b="b"/>
                <a:pathLst>
                  <a:path w="12830" h="46111">
                    <a:moveTo>
                      <a:pt x="0" y="46112"/>
                    </a:moveTo>
                    <a:lnTo>
                      <a:pt x="0" y="0"/>
                    </a:lnTo>
                  </a:path>
                </a:pathLst>
              </a:custGeom>
              <a:ln w="15875" cap="flat">
                <a:solidFill>
                  <a:srgbClr val="54198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643" name="Freeform 344">
                <a:extLst>
                  <a:ext uri="{FF2B5EF4-FFF2-40B4-BE49-F238E27FC236}">
                    <a16:creationId xmlns:a16="http://schemas.microsoft.com/office/drawing/2014/main" id="{4051F8FF-6DC6-E520-01FB-04DDF9B38467}"/>
                  </a:ext>
                </a:extLst>
              </p:cNvPr>
              <p:cNvSpPr/>
              <p:nvPr/>
            </p:nvSpPr>
            <p:spPr>
              <a:xfrm>
                <a:off x="4865779" y="2436941"/>
                <a:ext cx="12830" cy="46111"/>
              </a:xfrm>
              <a:custGeom>
                <a:avLst/>
                <a:gdLst>
                  <a:gd name="connsiteX0" fmla="*/ 0 w 12830"/>
                  <a:gd name="connsiteY0" fmla="*/ 46112 h 46111"/>
                  <a:gd name="connsiteX1" fmla="*/ 0 w 12830"/>
                  <a:gd name="connsiteY1" fmla="*/ 0 h 46111"/>
                </a:gdLst>
                <a:ahLst/>
                <a:cxnLst>
                  <a:cxn ang="0">
                    <a:pos x="connsiteX0" y="connsiteY0"/>
                  </a:cxn>
                  <a:cxn ang="0">
                    <a:pos x="connsiteX1" y="connsiteY1"/>
                  </a:cxn>
                </a:cxnLst>
                <a:rect l="l" t="t" r="r" b="b"/>
                <a:pathLst>
                  <a:path w="12830" h="46111">
                    <a:moveTo>
                      <a:pt x="0" y="46112"/>
                    </a:moveTo>
                    <a:lnTo>
                      <a:pt x="0" y="0"/>
                    </a:lnTo>
                  </a:path>
                </a:pathLst>
              </a:custGeom>
              <a:ln w="15875" cap="flat">
                <a:solidFill>
                  <a:srgbClr val="54198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644" name="Freeform 345">
                <a:extLst>
                  <a:ext uri="{FF2B5EF4-FFF2-40B4-BE49-F238E27FC236}">
                    <a16:creationId xmlns:a16="http://schemas.microsoft.com/office/drawing/2014/main" id="{44B11F94-59EB-5724-FAEB-9E284AE22E70}"/>
                  </a:ext>
                </a:extLst>
              </p:cNvPr>
              <p:cNvSpPr/>
              <p:nvPr/>
            </p:nvSpPr>
            <p:spPr>
              <a:xfrm>
                <a:off x="4870911" y="2436941"/>
                <a:ext cx="12830" cy="46111"/>
              </a:xfrm>
              <a:custGeom>
                <a:avLst/>
                <a:gdLst>
                  <a:gd name="connsiteX0" fmla="*/ 0 w 12830"/>
                  <a:gd name="connsiteY0" fmla="*/ 46112 h 46111"/>
                  <a:gd name="connsiteX1" fmla="*/ 0 w 12830"/>
                  <a:gd name="connsiteY1" fmla="*/ 0 h 46111"/>
                </a:gdLst>
                <a:ahLst/>
                <a:cxnLst>
                  <a:cxn ang="0">
                    <a:pos x="connsiteX0" y="connsiteY0"/>
                  </a:cxn>
                  <a:cxn ang="0">
                    <a:pos x="connsiteX1" y="connsiteY1"/>
                  </a:cxn>
                </a:cxnLst>
                <a:rect l="l" t="t" r="r" b="b"/>
                <a:pathLst>
                  <a:path w="12830" h="46111">
                    <a:moveTo>
                      <a:pt x="0" y="46112"/>
                    </a:moveTo>
                    <a:lnTo>
                      <a:pt x="0" y="0"/>
                    </a:lnTo>
                  </a:path>
                </a:pathLst>
              </a:custGeom>
              <a:ln w="15875" cap="flat">
                <a:solidFill>
                  <a:srgbClr val="54198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645" name="Freeform 346">
                <a:extLst>
                  <a:ext uri="{FF2B5EF4-FFF2-40B4-BE49-F238E27FC236}">
                    <a16:creationId xmlns:a16="http://schemas.microsoft.com/office/drawing/2014/main" id="{5BD53052-529C-D09E-BBAD-7199C02609CC}"/>
                  </a:ext>
                </a:extLst>
              </p:cNvPr>
              <p:cNvSpPr/>
              <p:nvPr/>
            </p:nvSpPr>
            <p:spPr>
              <a:xfrm>
                <a:off x="4968421" y="2436941"/>
                <a:ext cx="12830" cy="46111"/>
              </a:xfrm>
              <a:custGeom>
                <a:avLst/>
                <a:gdLst>
                  <a:gd name="connsiteX0" fmla="*/ 0 w 12830"/>
                  <a:gd name="connsiteY0" fmla="*/ 46112 h 46111"/>
                  <a:gd name="connsiteX1" fmla="*/ 0 w 12830"/>
                  <a:gd name="connsiteY1" fmla="*/ 0 h 46111"/>
                </a:gdLst>
                <a:ahLst/>
                <a:cxnLst>
                  <a:cxn ang="0">
                    <a:pos x="connsiteX0" y="connsiteY0"/>
                  </a:cxn>
                  <a:cxn ang="0">
                    <a:pos x="connsiteX1" y="connsiteY1"/>
                  </a:cxn>
                </a:cxnLst>
                <a:rect l="l" t="t" r="r" b="b"/>
                <a:pathLst>
                  <a:path w="12830" h="46111">
                    <a:moveTo>
                      <a:pt x="0" y="46112"/>
                    </a:moveTo>
                    <a:lnTo>
                      <a:pt x="0" y="0"/>
                    </a:lnTo>
                  </a:path>
                </a:pathLst>
              </a:custGeom>
              <a:ln w="15875" cap="flat">
                <a:solidFill>
                  <a:srgbClr val="54198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646" name="Freeform 347">
                <a:extLst>
                  <a:ext uri="{FF2B5EF4-FFF2-40B4-BE49-F238E27FC236}">
                    <a16:creationId xmlns:a16="http://schemas.microsoft.com/office/drawing/2014/main" id="{D040DC54-345C-C44C-DAE7-5E7C342A51A6}"/>
                  </a:ext>
                </a:extLst>
              </p:cNvPr>
              <p:cNvSpPr/>
              <p:nvPr/>
            </p:nvSpPr>
            <p:spPr>
              <a:xfrm>
                <a:off x="5192950" y="2622668"/>
                <a:ext cx="12830" cy="46111"/>
              </a:xfrm>
              <a:custGeom>
                <a:avLst/>
                <a:gdLst>
                  <a:gd name="connsiteX0" fmla="*/ 0 w 12830"/>
                  <a:gd name="connsiteY0" fmla="*/ 46112 h 46111"/>
                  <a:gd name="connsiteX1" fmla="*/ 0 w 12830"/>
                  <a:gd name="connsiteY1" fmla="*/ 0 h 46111"/>
                </a:gdLst>
                <a:ahLst/>
                <a:cxnLst>
                  <a:cxn ang="0">
                    <a:pos x="connsiteX0" y="connsiteY0"/>
                  </a:cxn>
                  <a:cxn ang="0">
                    <a:pos x="connsiteX1" y="connsiteY1"/>
                  </a:cxn>
                </a:cxnLst>
                <a:rect l="l" t="t" r="r" b="b"/>
                <a:pathLst>
                  <a:path w="12830" h="46111">
                    <a:moveTo>
                      <a:pt x="0" y="46112"/>
                    </a:moveTo>
                    <a:lnTo>
                      <a:pt x="0" y="0"/>
                    </a:lnTo>
                  </a:path>
                </a:pathLst>
              </a:custGeom>
              <a:ln w="15875" cap="flat">
                <a:solidFill>
                  <a:srgbClr val="54198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647" name="Freeform 348">
                <a:extLst>
                  <a:ext uri="{FF2B5EF4-FFF2-40B4-BE49-F238E27FC236}">
                    <a16:creationId xmlns:a16="http://schemas.microsoft.com/office/drawing/2014/main" id="{47379959-BED4-4546-B6CA-01C5EE0FAFB9}"/>
                  </a:ext>
                </a:extLst>
              </p:cNvPr>
              <p:cNvSpPr/>
              <p:nvPr/>
            </p:nvSpPr>
            <p:spPr>
              <a:xfrm>
                <a:off x="5218611" y="2821204"/>
                <a:ext cx="12830" cy="46111"/>
              </a:xfrm>
              <a:custGeom>
                <a:avLst/>
                <a:gdLst>
                  <a:gd name="connsiteX0" fmla="*/ 0 w 12830"/>
                  <a:gd name="connsiteY0" fmla="*/ 46112 h 46111"/>
                  <a:gd name="connsiteX1" fmla="*/ 0 w 12830"/>
                  <a:gd name="connsiteY1" fmla="*/ 0 h 46111"/>
                </a:gdLst>
                <a:ahLst/>
                <a:cxnLst>
                  <a:cxn ang="0">
                    <a:pos x="connsiteX0" y="connsiteY0"/>
                  </a:cxn>
                  <a:cxn ang="0">
                    <a:pos x="connsiteX1" y="connsiteY1"/>
                  </a:cxn>
                </a:cxnLst>
                <a:rect l="l" t="t" r="r" b="b"/>
                <a:pathLst>
                  <a:path w="12830" h="46111">
                    <a:moveTo>
                      <a:pt x="0" y="46112"/>
                    </a:moveTo>
                    <a:lnTo>
                      <a:pt x="0" y="0"/>
                    </a:lnTo>
                  </a:path>
                </a:pathLst>
              </a:custGeom>
              <a:ln w="15875" cap="flat">
                <a:solidFill>
                  <a:srgbClr val="54198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648" name="Freeform 349">
                <a:extLst>
                  <a:ext uri="{FF2B5EF4-FFF2-40B4-BE49-F238E27FC236}">
                    <a16:creationId xmlns:a16="http://schemas.microsoft.com/office/drawing/2014/main" id="{E2AEBFFE-155C-FF57-7E12-1D1D73ECD123}"/>
                  </a:ext>
                </a:extLst>
              </p:cNvPr>
              <p:cNvSpPr/>
              <p:nvPr/>
            </p:nvSpPr>
            <p:spPr>
              <a:xfrm>
                <a:off x="5255819" y="2821204"/>
                <a:ext cx="12830" cy="46111"/>
              </a:xfrm>
              <a:custGeom>
                <a:avLst/>
                <a:gdLst>
                  <a:gd name="connsiteX0" fmla="*/ 0 w 12830"/>
                  <a:gd name="connsiteY0" fmla="*/ 46112 h 46111"/>
                  <a:gd name="connsiteX1" fmla="*/ 0 w 12830"/>
                  <a:gd name="connsiteY1" fmla="*/ 0 h 46111"/>
                </a:gdLst>
                <a:ahLst/>
                <a:cxnLst>
                  <a:cxn ang="0">
                    <a:pos x="connsiteX0" y="connsiteY0"/>
                  </a:cxn>
                  <a:cxn ang="0">
                    <a:pos x="connsiteX1" y="connsiteY1"/>
                  </a:cxn>
                </a:cxnLst>
                <a:rect l="l" t="t" r="r" b="b"/>
                <a:pathLst>
                  <a:path w="12830" h="46111">
                    <a:moveTo>
                      <a:pt x="0" y="46112"/>
                    </a:moveTo>
                    <a:lnTo>
                      <a:pt x="0" y="0"/>
                    </a:lnTo>
                  </a:path>
                </a:pathLst>
              </a:custGeom>
              <a:ln w="15875" cap="flat">
                <a:solidFill>
                  <a:srgbClr val="54198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649" name="Freeform 350">
                <a:extLst>
                  <a:ext uri="{FF2B5EF4-FFF2-40B4-BE49-F238E27FC236}">
                    <a16:creationId xmlns:a16="http://schemas.microsoft.com/office/drawing/2014/main" id="{B92DDCCF-A487-8616-CD0F-46D17FEB433F}"/>
                  </a:ext>
                </a:extLst>
              </p:cNvPr>
              <p:cNvSpPr/>
              <p:nvPr/>
            </p:nvSpPr>
            <p:spPr>
              <a:xfrm>
                <a:off x="5493179" y="2821204"/>
                <a:ext cx="12830" cy="46111"/>
              </a:xfrm>
              <a:custGeom>
                <a:avLst/>
                <a:gdLst>
                  <a:gd name="connsiteX0" fmla="*/ 0 w 12830"/>
                  <a:gd name="connsiteY0" fmla="*/ 46112 h 46111"/>
                  <a:gd name="connsiteX1" fmla="*/ 0 w 12830"/>
                  <a:gd name="connsiteY1" fmla="*/ 0 h 46111"/>
                </a:gdLst>
                <a:ahLst/>
                <a:cxnLst>
                  <a:cxn ang="0">
                    <a:pos x="connsiteX0" y="connsiteY0"/>
                  </a:cxn>
                  <a:cxn ang="0">
                    <a:pos x="connsiteX1" y="connsiteY1"/>
                  </a:cxn>
                </a:cxnLst>
                <a:rect l="l" t="t" r="r" b="b"/>
                <a:pathLst>
                  <a:path w="12830" h="46111">
                    <a:moveTo>
                      <a:pt x="0" y="46112"/>
                    </a:moveTo>
                    <a:lnTo>
                      <a:pt x="0" y="0"/>
                    </a:lnTo>
                  </a:path>
                </a:pathLst>
              </a:custGeom>
              <a:ln w="15875" cap="flat">
                <a:solidFill>
                  <a:srgbClr val="54198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650" name="Freeform 351">
                <a:extLst>
                  <a:ext uri="{FF2B5EF4-FFF2-40B4-BE49-F238E27FC236}">
                    <a16:creationId xmlns:a16="http://schemas.microsoft.com/office/drawing/2014/main" id="{8FEEA6E5-55F1-B6CE-5BDD-6878FD217B63}"/>
                  </a:ext>
                </a:extLst>
              </p:cNvPr>
              <p:cNvSpPr/>
              <p:nvPr/>
            </p:nvSpPr>
            <p:spPr>
              <a:xfrm>
                <a:off x="5934540" y="3086346"/>
                <a:ext cx="12830" cy="46111"/>
              </a:xfrm>
              <a:custGeom>
                <a:avLst/>
                <a:gdLst>
                  <a:gd name="connsiteX0" fmla="*/ 0 w 12830"/>
                  <a:gd name="connsiteY0" fmla="*/ 46112 h 46111"/>
                  <a:gd name="connsiteX1" fmla="*/ 0 w 12830"/>
                  <a:gd name="connsiteY1" fmla="*/ 0 h 46111"/>
                </a:gdLst>
                <a:ahLst/>
                <a:cxnLst>
                  <a:cxn ang="0">
                    <a:pos x="connsiteX0" y="connsiteY0"/>
                  </a:cxn>
                  <a:cxn ang="0">
                    <a:pos x="connsiteX1" y="connsiteY1"/>
                  </a:cxn>
                </a:cxnLst>
                <a:rect l="l" t="t" r="r" b="b"/>
                <a:pathLst>
                  <a:path w="12830" h="46111">
                    <a:moveTo>
                      <a:pt x="0" y="46112"/>
                    </a:moveTo>
                    <a:lnTo>
                      <a:pt x="0" y="0"/>
                    </a:lnTo>
                  </a:path>
                </a:pathLst>
              </a:custGeom>
              <a:ln w="15875" cap="flat">
                <a:solidFill>
                  <a:srgbClr val="54198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651" name="Freeform 352">
                <a:extLst>
                  <a:ext uri="{FF2B5EF4-FFF2-40B4-BE49-F238E27FC236}">
                    <a16:creationId xmlns:a16="http://schemas.microsoft.com/office/drawing/2014/main" id="{B8D31C71-7026-4C45-B54F-33B445A19391}"/>
                  </a:ext>
                </a:extLst>
              </p:cNvPr>
              <p:cNvSpPr/>
              <p:nvPr/>
            </p:nvSpPr>
            <p:spPr>
              <a:xfrm>
                <a:off x="5942238" y="3086346"/>
                <a:ext cx="12830" cy="46111"/>
              </a:xfrm>
              <a:custGeom>
                <a:avLst/>
                <a:gdLst>
                  <a:gd name="connsiteX0" fmla="*/ 0 w 12830"/>
                  <a:gd name="connsiteY0" fmla="*/ 46112 h 46111"/>
                  <a:gd name="connsiteX1" fmla="*/ 0 w 12830"/>
                  <a:gd name="connsiteY1" fmla="*/ 0 h 46111"/>
                </a:gdLst>
                <a:ahLst/>
                <a:cxnLst>
                  <a:cxn ang="0">
                    <a:pos x="connsiteX0" y="connsiteY0"/>
                  </a:cxn>
                  <a:cxn ang="0">
                    <a:pos x="connsiteX1" y="connsiteY1"/>
                  </a:cxn>
                </a:cxnLst>
                <a:rect l="l" t="t" r="r" b="b"/>
                <a:pathLst>
                  <a:path w="12830" h="46111">
                    <a:moveTo>
                      <a:pt x="0" y="46112"/>
                    </a:moveTo>
                    <a:lnTo>
                      <a:pt x="0" y="0"/>
                    </a:lnTo>
                  </a:path>
                </a:pathLst>
              </a:custGeom>
              <a:ln w="15875" cap="flat">
                <a:solidFill>
                  <a:srgbClr val="54198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652" name="Freeform 353">
                <a:extLst>
                  <a:ext uri="{FF2B5EF4-FFF2-40B4-BE49-F238E27FC236}">
                    <a16:creationId xmlns:a16="http://schemas.microsoft.com/office/drawing/2014/main" id="{37D2FE1A-2DFB-51A8-333B-A49D40B9A89F}"/>
                  </a:ext>
                </a:extLst>
              </p:cNvPr>
              <p:cNvSpPr/>
              <p:nvPr/>
            </p:nvSpPr>
            <p:spPr>
              <a:xfrm>
                <a:off x="6023069" y="3086346"/>
                <a:ext cx="12830" cy="46111"/>
              </a:xfrm>
              <a:custGeom>
                <a:avLst/>
                <a:gdLst>
                  <a:gd name="connsiteX0" fmla="*/ 0 w 12830"/>
                  <a:gd name="connsiteY0" fmla="*/ 46112 h 46111"/>
                  <a:gd name="connsiteX1" fmla="*/ 0 w 12830"/>
                  <a:gd name="connsiteY1" fmla="*/ 0 h 46111"/>
                </a:gdLst>
                <a:ahLst/>
                <a:cxnLst>
                  <a:cxn ang="0">
                    <a:pos x="connsiteX0" y="connsiteY0"/>
                  </a:cxn>
                  <a:cxn ang="0">
                    <a:pos x="connsiteX1" y="connsiteY1"/>
                  </a:cxn>
                </a:cxnLst>
                <a:rect l="l" t="t" r="r" b="b"/>
                <a:pathLst>
                  <a:path w="12830" h="46111">
                    <a:moveTo>
                      <a:pt x="0" y="46112"/>
                    </a:moveTo>
                    <a:lnTo>
                      <a:pt x="0" y="0"/>
                    </a:lnTo>
                  </a:path>
                </a:pathLst>
              </a:custGeom>
              <a:ln w="15875" cap="flat">
                <a:solidFill>
                  <a:srgbClr val="54198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653" name="Freeform 354">
                <a:extLst>
                  <a:ext uri="{FF2B5EF4-FFF2-40B4-BE49-F238E27FC236}">
                    <a16:creationId xmlns:a16="http://schemas.microsoft.com/office/drawing/2014/main" id="{FF46454D-E365-D53B-8DAC-209796C38025}"/>
                  </a:ext>
                </a:extLst>
              </p:cNvPr>
              <p:cNvSpPr/>
              <p:nvPr/>
            </p:nvSpPr>
            <p:spPr>
              <a:xfrm>
                <a:off x="6061559" y="3086346"/>
                <a:ext cx="12830" cy="46111"/>
              </a:xfrm>
              <a:custGeom>
                <a:avLst/>
                <a:gdLst>
                  <a:gd name="connsiteX0" fmla="*/ 0 w 12830"/>
                  <a:gd name="connsiteY0" fmla="*/ 46112 h 46111"/>
                  <a:gd name="connsiteX1" fmla="*/ 0 w 12830"/>
                  <a:gd name="connsiteY1" fmla="*/ 0 h 46111"/>
                </a:gdLst>
                <a:ahLst/>
                <a:cxnLst>
                  <a:cxn ang="0">
                    <a:pos x="connsiteX0" y="connsiteY0"/>
                  </a:cxn>
                  <a:cxn ang="0">
                    <a:pos x="connsiteX1" y="connsiteY1"/>
                  </a:cxn>
                </a:cxnLst>
                <a:rect l="l" t="t" r="r" b="b"/>
                <a:pathLst>
                  <a:path w="12830" h="46111">
                    <a:moveTo>
                      <a:pt x="0" y="46112"/>
                    </a:moveTo>
                    <a:lnTo>
                      <a:pt x="0" y="0"/>
                    </a:lnTo>
                  </a:path>
                </a:pathLst>
              </a:custGeom>
              <a:ln w="15875" cap="flat">
                <a:solidFill>
                  <a:srgbClr val="54198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654" name="Freeform 355">
                <a:extLst>
                  <a:ext uri="{FF2B5EF4-FFF2-40B4-BE49-F238E27FC236}">
                    <a16:creationId xmlns:a16="http://schemas.microsoft.com/office/drawing/2014/main" id="{123EF75D-3D9E-0573-5C16-A265A6D4D39E}"/>
                  </a:ext>
                </a:extLst>
              </p:cNvPr>
              <p:cNvSpPr/>
              <p:nvPr/>
            </p:nvSpPr>
            <p:spPr>
              <a:xfrm>
                <a:off x="6175749" y="3086346"/>
                <a:ext cx="12830" cy="46111"/>
              </a:xfrm>
              <a:custGeom>
                <a:avLst/>
                <a:gdLst>
                  <a:gd name="connsiteX0" fmla="*/ 0 w 12830"/>
                  <a:gd name="connsiteY0" fmla="*/ 46112 h 46111"/>
                  <a:gd name="connsiteX1" fmla="*/ 0 w 12830"/>
                  <a:gd name="connsiteY1" fmla="*/ 0 h 46111"/>
                </a:gdLst>
                <a:ahLst/>
                <a:cxnLst>
                  <a:cxn ang="0">
                    <a:pos x="connsiteX0" y="connsiteY0"/>
                  </a:cxn>
                  <a:cxn ang="0">
                    <a:pos x="connsiteX1" y="connsiteY1"/>
                  </a:cxn>
                </a:cxnLst>
                <a:rect l="l" t="t" r="r" b="b"/>
                <a:pathLst>
                  <a:path w="12830" h="46111">
                    <a:moveTo>
                      <a:pt x="0" y="46112"/>
                    </a:moveTo>
                    <a:lnTo>
                      <a:pt x="0" y="0"/>
                    </a:lnTo>
                  </a:path>
                </a:pathLst>
              </a:custGeom>
              <a:ln w="15875" cap="flat">
                <a:solidFill>
                  <a:srgbClr val="54198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655" name="Freeform 356">
                <a:extLst>
                  <a:ext uri="{FF2B5EF4-FFF2-40B4-BE49-F238E27FC236}">
                    <a16:creationId xmlns:a16="http://schemas.microsoft.com/office/drawing/2014/main" id="{9E886804-B521-736D-76D5-0890D2FE2301}"/>
                  </a:ext>
                </a:extLst>
              </p:cNvPr>
              <p:cNvSpPr/>
              <p:nvPr/>
            </p:nvSpPr>
            <p:spPr>
              <a:xfrm>
                <a:off x="6282240" y="3086346"/>
                <a:ext cx="12830" cy="46111"/>
              </a:xfrm>
              <a:custGeom>
                <a:avLst/>
                <a:gdLst>
                  <a:gd name="connsiteX0" fmla="*/ 0 w 12830"/>
                  <a:gd name="connsiteY0" fmla="*/ 46112 h 46111"/>
                  <a:gd name="connsiteX1" fmla="*/ 0 w 12830"/>
                  <a:gd name="connsiteY1" fmla="*/ 0 h 46111"/>
                </a:gdLst>
                <a:ahLst/>
                <a:cxnLst>
                  <a:cxn ang="0">
                    <a:pos x="connsiteX0" y="connsiteY0"/>
                  </a:cxn>
                  <a:cxn ang="0">
                    <a:pos x="connsiteX1" y="connsiteY1"/>
                  </a:cxn>
                </a:cxnLst>
                <a:rect l="l" t="t" r="r" b="b"/>
                <a:pathLst>
                  <a:path w="12830" h="46111">
                    <a:moveTo>
                      <a:pt x="0" y="46112"/>
                    </a:moveTo>
                    <a:lnTo>
                      <a:pt x="0" y="0"/>
                    </a:lnTo>
                  </a:path>
                </a:pathLst>
              </a:custGeom>
              <a:ln w="15875" cap="flat">
                <a:solidFill>
                  <a:srgbClr val="54198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656" name="Freeform 357">
                <a:extLst>
                  <a:ext uri="{FF2B5EF4-FFF2-40B4-BE49-F238E27FC236}">
                    <a16:creationId xmlns:a16="http://schemas.microsoft.com/office/drawing/2014/main" id="{AB00AD46-DA5C-FE82-056B-DD008D3018DB}"/>
                  </a:ext>
                </a:extLst>
              </p:cNvPr>
              <p:cNvSpPr/>
              <p:nvPr/>
            </p:nvSpPr>
            <p:spPr>
              <a:xfrm>
                <a:off x="6289938" y="3086346"/>
                <a:ext cx="12830" cy="46111"/>
              </a:xfrm>
              <a:custGeom>
                <a:avLst/>
                <a:gdLst>
                  <a:gd name="connsiteX0" fmla="*/ 0 w 12830"/>
                  <a:gd name="connsiteY0" fmla="*/ 46112 h 46111"/>
                  <a:gd name="connsiteX1" fmla="*/ 0 w 12830"/>
                  <a:gd name="connsiteY1" fmla="*/ 0 h 46111"/>
                </a:gdLst>
                <a:ahLst/>
                <a:cxnLst>
                  <a:cxn ang="0">
                    <a:pos x="connsiteX0" y="connsiteY0"/>
                  </a:cxn>
                  <a:cxn ang="0">
                    <a:pos x="connsiteX1" y="connsiteY1"/>
                  </a:cxn>
                </a:cxnLst>
                <a:rect l="l" t="t" r="r" b="b"/>
                <a:pathLst>
                  <a:path w="12830" h="46111">
                    <a:moveTo>
                      <a:pt x="0" y="46112"/>
                    </a:moveTo>
                    <a:lnTo>
                      <a:pt x="0" y="0"/>
                    </a:lnTo>
                  </a:path>
                </a:pathLst>
              </a:custGeom>
              <a:ln w="15875" cap="flat">
                <a:solidFill>
                  <a:srgbClr val="54198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657" name="Freeform 358">
                <a:extLst>
                  <a:ext uri="{FF2B5EF4-FFF2-40B4-BE49-F238E27FC236}">
                    <a16:creationId xmlns:a16="http://schemas.microsoft.com/office/drawing/2014/main" id="{F25C6723-19C2-ACF8-D0CA-597E0A3EF95F}"/>
                  </a:ext>
                </a:extLst>
              </p:cNvPr>
              <p:cNvSpPr/>
              <p:nvPr/>
            </p:nvSpPr>
            <p:spPr>
              <a:xfrm>
                <a:off x="1188625" y="910135"/>
                <a:ext cx="5102596" cy="2221041"/>
              </a:xfrm>
              <a:custGeom>
                <a:avLst/>
                <a:gdLst>
                  <a:gd name="connsiteX0" fmla="*/ 0 w 5102596"/>
                  <a:gd name="connsiteY0" fmla="*/ 0 h 2221041"/>
                  <a:gd name="connsiteX1" fmla="*/ 245058 w 5102596"/>
                  <a:gd name="connsiteY1" fmla="*/ 0 h 2221041"/>
                  <a:gd name="connsiteX2" fmla="*/ 300228 w 5102596"/>
                  <a:gd name="connsiteY2" fmla="*/ 0 h 2221041"/>
                  <a:gd name="connsiteX3" fmla="*/ 465739 w 5102596"/>
                  <a:gd name="connsiteY3" fmla="*/ 0 h 2221041"/>
                  <a:gd name="connsiteX4" fmla="*/ 465739 w 5102596"/>
                  <a:gd name="connsiteY4" fmla="*/ 24337 h 2221041"/>
                  <a:gd name="connsiteX5" fmla="*/ 474720 w 5102596"/>
                  <a:gd name="connsiteY5" fmla="*/ 24337 h 2221041"/>
                  <a:gd name="connsiteX6" fmla="*/ 474720 w 5102596"/>
                  <a:gd name="connsiteY6" fmla="*/ 49954 h 2221041"/>
                  <a:gd name="connsiteX7" fmla="*/ 478569 w 5102596"/>
                  <a:gd name="connsiteY7" fmla="*/ 49954 h 2221041"/>
                  <a:gd name="connsiteX8" fmla="*/ 478569 w 5102596"/>
                  <a:gd name="connsiteY8" fmla="*/ 98628 h 2221041"/>
                  <a:gd name="connsiteX9" fmla="*/ 517060 w 5102596"/>
                  <a:gd name="connsiteY9" fmla="*/ 98628 h 2221041"/>
                  <a:gd name="connsiteX10" fmla="*/ 517060 w 5102596"/>
                  <a:gd name="connsiteY10" fmla="*/ 124245 h 2221041"/>
                  <a:gd name="connsiteX11" fmla="*/ 592758 w 5102596"/>
                  <a:gd name="connsiteY11" fmla="*/ 124245 h 2221041"/>
                  <a:gd name="connsiteX12" fmla="*/ 592758 w 5102596"/>
                  <a:gd name="connsiteY12" fmla="*/ 148582 h 2221041"/>
                  <a:gd name="connsiteX13" fmla="*/ 690268 w 5102596"/>
                  <a:gd name="connsiteY13" fmla="*/ 148582 h 2221041"/>
                  <a:gd name="connsiteX14" fmla="*/ 706948 w 5102596"/>
                  <a:gd name="connsiteY14" fmla="*/ 148582 h 2221041"/>
                  <a:gd name="connsiteX15" fmla="*/ 715929 w 5102596"/>
                  <a:gd name="connsiteY15" fmla="*/ 148582 h 2221041"/>
                  <a:gd name="connsiteX16" fmla="*/ 719778 w 5102596"/>
                  <a:gd name="connsiteY16" fmla="*/ 148582 h 2221041"/>
                  <a:gd name="connsiteX17" fmla="*/ 719778 w 5102596"/>
                  <a:gd name="connsiteY17" fmla="*/ 174199 h 2221041"/>
                  <a:gd name="connsiteX18" fmla="*/ 728759 w 5102596"/>
                  <a:gd name="connsiteY18" fmla="*/ 174199 h 2221041"/>
                  <a:gd name="connsiteX19" fmla="*/ 728759 w 5102596"/>
                  <a:gd name="connsiteY19" fmla="*/ 199817 h 2221041"/>
                  <a:gd name="connsiteX20" fmla="*/ 741589 w 5102596"/>
                  <a:gd name="connsiteY20" fmla="*/ 199817 h 2221041"/>
                  <a:gd name="connsiteX21" fmla="*/ 898119 w 5102596"/>
                  <a:gd name="connsiteY21" fmla="*/ 199817 h 2221041"/>
                  <a:gd name="connsiteX22" fmla="*/ 898119 w 5102596"/>
                  <a:gd name="connsiteY22" fmla="*/ 226715 h 2221041"/>
                  <a:gd name="connsiteX23" fmla="*/ 944307 w 5102596"/>
                  <a:gd name="connsiteY23" fmla="*/ 226715 h 2221041"/>
                  <a:gd name="connsiteX24" fmla="*/ 949440 w 5102596"/>
                  <a:gd name="connsiteY24" fmla="*/ 226715 h 2221041"/>
                  <a:gd name="connsiteX25" fmla="*/ 966119 w 5102596"/>
                  <a:gd name="connsiteY25" fmla="*/ 226715 h 2221041"/>
                  <a:gd name="connsiteX26" fmla="*/ 966119 w 5102596"/>
                  <a:gd name="connsiteY26" fmla="*/ 253614 h 2221041"/>
                  <a:gd name="connsiteX27" fmla="*/ 982798 w 5102596"/>
                  <a:gd name="connsiteY27" fmla="*/ 253614 h 2221041"/>
                  <a:gd name="connsiteX28" fmla="*/ 1063629 w 5102596"/>
                  <a:gd name="connsiteY28" fmla="*/ 253614 h 2221041"/>
                  <a:gd name="connsiteX29" fmla="*/ 1063629 w 5102596"/>
                  <a:gd name="connsiteY29" fmla="*/ 280512 h 2221041"/>
                  <a:gd name="connsiteX30" fmla="*/ 1067478 w 5102596"/>
                  <a:gd name="connsiteY30" fmla="*/ 280512 h 2221041"/>
                  <a:gd name="connsiteX31" fmla="*/ 1067478 w 5102596"/>
                  <a:gd name="connsiteY31" fmla="*/ 307411 h 2221041"/>
                  <a:gd name="connsiteX32" fmla="*/ 1080308 w 5102596"/>
                  <a:gd name="connsiteY32" fmla="*/ 307411 h 2221041"/>
                  <a:gd name="connsiteX33" fmla="*/ 1080308 w 5102596"/>
                  <a:gd name="connsiteY33" fmla="*/ 334309 h 2221041"/>
                  <a:gd name="connsiteX34" fmla="*/ 1157290 w 5102596"/>
                  <a:gd name="connsiteY34" fmla="*/ 334309 h 2221041"/>
                  <a:gd name="connsiteX35" fmla="*/ 1157290 w 5102596"/>
                  <a:gd name="connsiteY35" fmla="*/ 361207 h 2221041"/>
                  <a:gd name="connsiteX36" fmla="*/ 1190649 w 5102596"/>
                  <a:gd name="connsiteY36" fmla="*/ 361207 h 2221041"/>
                  <a:gd name="connsiteX37" fmla="*/ 1194498 w 5102596"/>
                  <a:gd name="connsiteY37" fmla="*/ 361207 h 2221041"/>
                  <a:gd name="connsiteX38" fmla="*/ 1199630 w 5102596"/>
                  <a:gd name="connsiteY38" fmla="*/ 361207 h 2221041"/>
                  <a:gd name="connsiteX39" fmla="*/ 1199630 w 5102596"/>
                  <a:gd name="connsiteY39" fmla="*/ 389387 h 2221041"/>
                  <a:gd name="connsiteX40" fmla="*/ 1203479 w 5102596"/>
                  <a:gd name="connsiteY40" fmla="*/ 389387 h 2221041"/>
                  <a:gd name="connsiteX41" fmla="*/ 1203479 w 5102596"/>
                  <a:gd name="connsiteY41" fmla="*/ 416285 h 2221041"/>
                  <a:gd name="connsiteX42" fmla="*/ 1415178 w 5102596"/>
                  <a:gd name="connsiteY42" fmla="*/ 416285 h 2221041"/>
                  <a:gd name="connsiteX43" fmla="*/ 1424159 w 5102596"/>
                  <a:gd name="connsiteY43" fmla="*/ 416285 h 2221041"/>
                  <a:gd name="connsiteX44" fmla="*/ 1424159 w 5102596"/>
                  <a:gd name="connsiteY44" fmla="*/ 444464 h 2221041"/>
                  <a:gd name="connsiteX45" fmla="*/ 1428009 w 5102596"/>
                  <a:gd name="connsiteY45" fmla="*/ 444464 h 2221041"/>
                  <a:gd name="connsiteX46" fmla="*/ 1428009 w 5102596"/>
                  <a:gd name="connsiteY46" fmla="*/ 527722 h 2221041"/>
                  <a:gd name="connsiteX47" fmla="*/ 1436990 w 5102596"/>
                  <a:gd name="connsiteY47" fmla="*/ 527722 h 2221041"/>
                  <a:gd name="connsiteX48" fmla="*/ 1440839 w 5102596"/>
                  <a:gd name="connsiteY48" fmla="*/ 527722 h 2221041"/>
                  <a:gd name="connsiteX49" fmla="*/ 1440839 w 5102596"/>
                  <a:gd name="connsiteY49" fmla="*/ 557182 h 2221041"/>
                  <a:gd name="connsiteX50" fmla="*/ 1444688 w 5102596"/>
                  <a:gd name="connsiteY50" fmla="*/ 557182 h 2221041"/>
                  <a:gd name="connsiteX51" fmla="*/ 1639708 w 5102596"/>
                  <a:gd name="connsiteY51" fmla="*/ 557182 h 2221041"/>
                  <a:gd name="connsiteX52" fmla="*/ 1639708 w 5102596"/>
                  <a:gd name="connsiteY52" fmla="*/ 587923 h 2221041"/>
                  <a:gd name="connsiteX53" fmla="*/ 1656387 w 5102596"/>
                  <a:gd name="connsiteY53" fmla="*/ 587923 h 2221041"/>
                  <a:gd name="connsiteX54" fmla="*/ 1661519 w 5102596"/>
                  <a:gd name="connsiteY54" fmla="*/ 587923 h 2221041"/>
                  <a:gd name="connsiteX55" fmla="*/ 1665368 w 5102596"/>
                  <a:gd name="connsiteY55" fmla="*/ 587923 h 2221041"/>
                  <a:gd name="connsiteX56" fmla="*/ 1665368 w 5102596"/>
                  <a:gd name="connsiteY56" fmla="*/ 618664 h 2221041"/>
                  <a:gd name="connsiteX57" fmla="*/ 1669217 w 5102596"/>
                  <a:gd name="connsiteY57" fmla="*/ 618664 h 2221041"/>
                  <a:gd name="connsiteX58" fmla="*/ 1674350 w 5102596"/>
                  <a:gd name="connsiteY58" fmla="*/ 618664 h 2221041"/>
                  <a:gd name="connsiteX59" fmla="*/ 1753897 w 5102596"/>
                  <a:gd name="connsiteY59" fmla="*/ 618664 h 2221041"/>
                  <a:gd name="connsiteX60" fmla="*/ 1792388 w 5102596"/>
                  <a:gd name="connsiteY60" fmla="*/ 618664 h 2221041"/>
                  <a:gd name="connsiteX61" fmla="*/ 1792388 w 5102596"/>
                  <a:gd name="connsiteY61" fmla="*/ 650686 h 2221041"/>
                  <a:gd name="connsiteX62" fmla="*/ 1880917 w 5102596"/>
                  <a:gd name="connsiteY62" fmla="*/ 650686 h 2221041"/>
                  <a:gd name="connsiteX63" fmla="*/ 1880917 w 5102596"/>
                  <a:gd name="connsiteY63" fmla="*/ 682708 h 2221041"/>
                  <a:gd name="connsiteX64" fmla="*/ 1889898 w 5102596"/>
                  <a:gd name="connsiteY64" fmla="*/ 682708 h 2221041"/>
                  <a:gd name="connsiteX65" fmla="*/ 1889898 w 5102596"/>
                  <a:gd name="connsiteY65" fmla="*/ 716010 h 2221041"/>
                  <a:gd name="connsiteX66" fmla="*/ 1893747 w 5102596"/>
                  <a:gd name="connsiteY66" fmla="*/ 716010 h 2221041"/>
                  <a:gd name="connsiteX67" fmla="*/ 1893747 w 5102596"/>
                  <a:gd name="connsiteY67" fmla="*/ 748032 h 2221041"/>
                  <a:gd name="connsiteX68" fmla="*/ 1902728 w 5102596"/>
                  <a:gd name="connsiteY68" fmla="*/ 748032 h 2221041"/>
                  <a:gd name="connsiteX69" fmla="*/ 1902728 w 5102596"/>
                  <a:gd name="connsiteY69" fmla="*/ 781335 h 2221041"/>
                  <a:gd name="connsiteX70" fmla="*/ 1906577 w 5102596"/>
                  <a:gd name="connsiteY70" fmla="*/ 781335 h 2221041"/>
                  <a:gd name="connsiteX71" fmla="*/ 1923257 w 5102596"/>
                  <a:gd name="connsiteY71" fmla="*/ 781335 h 2221041"/>
                  <a:gd name="connsiteX72" fmla="*/ 2093899 w 5102596"/>
                  <a:gd name="connsiteY72" fmla="*/ 781335 h 2221041"/>
                  <a:gd name="connsiteX73" fmla="*/ 2093899 w 5102596"/>
                  <a:gd name="connsiteY73" fmla="*/ 814638 h 2221041"/>
                  <a:gd name="connsiteX74" fmla="*/ 2105447 w 5102596"/>
                  <a:gd name="connsiteY74" fmla="*/ 814638 h 2221041"/>
                  <a:gd name="connsiteX75" fmla="*/ 2136239 w 5102596"/>
                  <a:gd name="connsiteY75" fmla="*/ 814638 h 2221041"/>
                  <a:gd name="connsiteX76" fmla="*/ 2140088 w 5102596"/>
                  <a:gd name="connsiteY76" fmla="*/ 814638 h 2221041"/>
                  <a:gd name="connsiteX77" fmla="*/ 2143937 w 5102596"/>
                  <a:gd name="connsiteY77" fmla="*/ 814638 h 2221041"/>
                  <a:gd name="connsiteX78" fmla="*/ 2143937 w 5102596"/>
                  <a:gd name="connsiteY78" fmla="*/ 850503 h 2221041"/>
                  <a:gd name="connsiteX79" fmla="*/ 2156768 w 5102596"/>
                  <a:gd name="connsiteY79" fmla="*/ 850503 h 2221041"/>
                  <a:gd name="connsiteX80" fmla="*/ 2169598 w 5102596"/>
                  <a:gd name="connsiteY80" fmla="*/ 850503 h 2221041"/>
                  <a:gd name="connsiteX81" fmla="*/ 2169598 w 5102596"/>
                  <a:gd name="connsiteY81" fmla="*/ 886367 h 2221041"/>
                  <a:gd name="connsiteX82" fmla="*/ 2173447 w 5102596"/>
                  <a:gd name="connsiteY82" fmla="*/ 886367 h 2221041"/>
                  <a:gd name="connsiteX83" fmla="*/ 2228617 w 5102596"/>
                  <a:gd name="connsiteY83" fmla="*/ 886367 h 2221041"/>
                  <a:gd name="connsiteX84" fmla="*/ 2228617 w 5102596"/>
                  <a:gd name="connsiteY84" fmla="*/ 923513 h 2221041"/>
                  <a:gd name="connsiteX85" fmla="*/ 2263259 w 5102596"/>
                  <a:gd name="connsiteY85" fmla="*/ 923513 h 2221041"/>
                  <a:gd name="connsiteX86" fmla="*/ 2283787 w 5102596"/>
                  <a:gd name="connsiteY86" fmla="*/ 923513 h 2221041"/>
                  <a:gd name="connsiteX87" fmla="*/ 2331259 w 5102596"/>
                  <a:gd name="connsiteY87" fmla="*/ 923513 h 2221041"/>
                  <a:gd name="connsiteX88" fmla="*/ 2331259 w 5102596"/>
                  <a:gd name="connsiteY88" fmla="*/ 960658 h 2221041"/>
                  <a:gd name="connsiteX89" fmla="*/ 2355637 w 5102596"/>
                  <a:gd name="connsiteY89" fmla="*/ 960658 h 2221041"/>
                  <a:gd name="connsiteX90" fmla="*/ 2368467 w 5102596"/>
                  <a:gd name="connsiteY90" fmla="*/ 960658 h 2221041"/>
                  <a:gd name="connsiteX91" fmla="*/ 2368467 w 5102596"/>
                  <a:gd name="connsiteY91" fmla="*/ 999084 h 2221041"/>
                  <a:gd name="connsiteX92" fmla="*/ 2373599 w 5102596"/>
                  <a:gd name="connsiteY92" fmla="*/ 999084 h 2221041"/>
                  <a:gd name="connsiteX93" fmla="*/ 2377448 w 5102596"/>
                  <a:gd name="connsiteY93" fmla="*/ 999084 h 2221041"/>
                  <a:gd name="connsiteX94" fmla="*/ 2521147 w 5102596"/>
                  <a:gd name="connsiteY94" fmla="*/ 999084 h 2221041"/>
                  <a:gd name="connsiteX95" fmla="*/ 2521147 w 5102596"/>
                  <a:gd name="connsiteY95" fmla="*/ 1038792 h 2221041"/>
                  <a:gd name="connsiteX96" fmla="*/ 2598129 w 5102596"/>
                  <a:gd name="connsiteY96" fmla="*/ 1038792 h 2221041"/>
                  <a:gd name="connsiteX97" fmla="*/ 2614808 w 5102596"/>
                  <a:gd name="connsiteY97" fmla="*/ 1038792 h 2221041"/>
                  <a:gd name="connsiteX98" fmla="*/ 2690507 w 5102596"/>
                  <a:gd name="connsiteY98" fmla="*/ 1038792 h 2221041"/>
                  <a:gd name="connsiteX99" fmla="*/ 2690507 w 5102596"/>
                  <a:gd name="connsiteY99" fmla="*/ 1081061 h 2221041"/>
                  <a:gd name="connsiteX100" fmla="*/ 2847036 w 5102596"/>
                  <a:gd name="connsiteY100" fmla="*/ 1081061 h 2221041"/>
                  <a:gd name="connsiteX101" fmla="*/ 2852168 w 5102596"/>
                  <a:gd name="connsiteY101" fmla="*/ 1081061 h 2221041"/>
                  <a:gd name="connsiteX102" fmla="*/ 2852168 w 5102596"/>
                  <a:gd name="connsiteY102" fmla="*/ 1124610 h 2221041"/>
                  <a:gd name="connsiteX103" fmla="*/ 2859866 w 5102596"/>
                  <a:gd name="connsiteY103" fmla="*/ 1124610 h 2221041"/>
                  <a:gd name="connsiteX104" fmla="*/ 2864998 w 5102596"/>
                  <a:gd name="connsiteY104" fmla="*/ 1124610 h 2221041"/>
                  <a:gd name="connsiteX105" fmla="*/ 2999716 w 5102596"/>
                  <a:gd name="connsiteY105" fmla="*/ 1124610 h 2221041"/>
                  <a:gd name="connsiteX106" fmla="*/ 3004848 w 5102596"/>
                  <a:gd name="connsiteY106" fmla="*/ 1124610 h 2221041"/>
                  <a:gd name="connsiteX107" fmla="*/ 3034358 w 5102596"/>
                  <a:gd name="connsiteY107" fmla="*/ 1124610 h 2221041"/>
                  <a:gd name="connsiteX108" fmla="*/ 3034358 w 5102596"/>
                  <a:gd name="connsiteY108" fmla="*/ 1177126 h 2221041"/>
                  <a:gd name="connsiteX109" fmla="*/ 3063867 w 5102596"/>
                  <a:gd name="connsiteY109" fmla="*/ 1177126 h 2221041"/>
                  <a:gd name="connsiteX110" fmla="*/ 3063867 w 5102596"/>
                  <a:gd name="connsiteY110" fmla="*/ 1228361 h 2221041"/>
                  <a:gd name="connsiteX111" fmla="*/ 3080547 w 5102596"/>
                  <a:gd name="connsiteY111" fmla="*/ 1228361 h 2221041"/>
                  <a:gd name="connsiteX112" fmla="*/ 3080547 w 5102596"/>
                  <a:gd name="connsiteY112" fmla="*/ 1280877 h 2221041"/>
                  <a:gd name="connsiteX113" fmla="*/ 3084396 w 5102596"/>
                  <a:gd name="connsiteY113" fmla="*/ 1280877 h 2221041"/>
                  <a:gd name="connsiteX114" fmla="*/ 3084396 w 5102596"/>
                  <a:gd name="connsiteY114" fmla="*/ 1332113 h 2221041"/>
                  <a:gd name="connsiteX115" fmla="*/ 3089528 w 5102596"/>
                  <a:gd name="connsiteY115" fmla="*/ 1332113 h 2221041"/>
                  <a:gd name="connsiteX116" fmla="*/ 3148547 w 5102596"/>
                  <a:gd name="connsiteY116" fmla="*/ 1332113 h 2221041"/>
                  <a:gd name="connsiteX117" fmla="*/ 3148547 w 5102596"/>
                  <a:gd name="connsiteY117" fmla="*/ 1389752 h 2221041"/>
                  <a:gd name="connsiteX118" fmla="*/ 3237076 w 5102596"/>
                  <a:gd name="connsiteY118" fmla="*/ 1389752 h 2221041"/>
                  <a:gd name="connsiteX119" fmla="*/ 3237076 w 5102596"/>
                  <a:gd name="connsiteY119" fmla="*/ 1446111 h 2221041"/>
                  <a:gd name="connsiteX120" fmla="*/ 3255038 w 5102596"/>
                  <a:gd name="connsiteY120" fmla="*/ 1446111 h 2221041"/>
                  <a:gd name="connsiteX121" fmla="*/ 3255038 w 5102596"/>
                  <a:gd name="connsiteY121" fmla="*/ 1502469 h 2221041"/>
                  <a:gd name="connsiteX122" fmla="*/ 3317907 w 5102596"/>
                  <a:gd name="connsiteY122" fmla="*/ 1502469 h 2221041"/>
                  <a:gd name="connsiteX123" fmla="*/ 3321756 w 5102596"/>
                  <a:gd name="connsiteY123" fmla="*/ 1502469 h 2221041"/>
                  <a:gd name="connsiteX124" fmla="*/ 3330737 w 5102596"/>
                  <a:gd name="connsiteY124" fmla="*/ 1502469 h 2221041"/>
                  <a:gd name="connsiteX125" fmla="*/ 3444926 w 5102596"/>
                  <a:gd name="connsiteY125" fmla="*/ 1502469 h 2221041"/>
                  <a:gd name="connsiteX126" fmla="*/ 3474436 w 5102596"/>
                  <a:gd name="connsiteY126" fmla="*/ 1502469 h 2221041"/>
                  <a:gd name="connsiteX127" fmla="*/ 3534738 w 5102596"/>
                  <a:gd name="connsiteY127" fmla="*/ 1502469 h 2221041"/>
                  <a:gd name="connsiteX128" fmla="*/ 3534738 w 5102596"/>
                  <a:gd name="connsiteY128" fmla="*/ 1571637 h 2221041"/>
                  <a:gd name="connsiteX129" fmla="*/ 3564248 w 5102596"/>
                  <a:gd name="connsiteY129" fmla="*/ 1571637 h 2221041"/>
                  <a:gd name="connsiteX130" fmla="*/ 3652776 w 5102596"/>
                  <a:gd name="connsiteY130" fmla="*/ 1571637 h 2221041"/>
                  <a:gd name="connsiteX131" fmla="*/ 3674588 w 5102596"/>
                  <a:gd name="connsiteY131" fmla="*/ 1571637 h 2221041"/>
                  <a:gd name="connsiteX132" fmla="*/ 3678437 w 5102596"/>
                  <a:gd name="connsiteY132" fmla="*/ 1571637 h 2221041"/>
                  <a:gd name="connsiteX133" fmla="*/ 3682286 w 5102596"/>
                  <a:gd name="connsiteY133" fmla="*/ 1571637 h 2221041"/>
                  <a:gd name="connsiteX134" fmla="*/ 3779796 w 5102596"/>
                  <a:gd name="connsiteY134" fmla="*/ 1571637 h 2221041"/>
                  <a:gd name="connsiteX135" fmla="*/ 3822136 w 5102596"/>
                  <a:gd name="connsiteY135" fmla="*/ 1571637 h 2221041"/>
                  <a:gd name="connsiteX136" fmla="*/ 3822136 w 5102596"/>
                  <a:gd name="connsiteY136" fmla="*/ 1663860 h 2221041"/>
                  <a:gd name="connsiteX137" fmla="*/ 3945307 w 5102596"/>
                  <a:gd name="connsiteY137" fmla="*/ 1663860 h 2221041"/>
                  <a:gd name="connsiteX138" fmla="*/ 3945307 w 5102596"/>
                  <a:gd name="connsiteY138" fmla="*/ 1757364 h 2221041"/>
                  <a:gd name="connsiteX139" fmla="*/ 4004326 w 5102596"/>
                  <a:gd name="connsiteY139" fmla="*/ 1757364 h 2221041"/>
                  <a:gd name="connsiteX140" fmla="*/ 4026137 w 5102596"/>
                  <a:gd name="connsiteY140" fmla="*/ 1757364 h 2221041"/>
                  <a:gd name="connsiteX141" fmla="*/ 4026137 w 5102596"/>
                  <a:gd name="connsiteY141" fmla="*/ 1855991 h 2221041"/>
                  <a:gd name="connsiteX142" fmla="*/ 4029986 w 5102596"/>
                  <a:gd name="connsiteY142" fmla="*/ 1855991 h 2221041"/>
                  <a:gd name="connsiteX143" fmla="*/ 4029986 w 5102596"/>
                  <a:gd name="connsiteY143" fmla="*/ 1955900 h 2221041"/>
                  <a:gd name="connsiteX144" fmla="*/ 4068477 w 5102596"/>
                  <a:gd name="connsiteY144" fmla="*/ 1955900 h 2221041"/>
                  <a:gd name="connsiteX145" fmla="*/ 4305837 w 5102596"/>
                  <a:gd name="connsiteY145" fmla="*/ 1955900 h 2221041"/>
                  <a:gd name="connsiteX146" fmla="*/ 4394366 w 5102596"/>
                  <a:gd name="connsiteY146" fmla="*/ 1955900 h 2221041"/>
                  <a:gd name="connsiteX147" fmla="*/ 4394366 w 5102596"/>
                  <a:gd name="connsiteY147" fmla="*/ 2089111 h 2221041"/>
                  <a:gd name="connsiteX148" fmla="*/ 4427725 w 5102596"/>
                  <a:gd name="connsiteY148" fmla="*/ 2089111 h 2221041"/>
                  <a:gd name="connsiteX149" fmla="*/ 4427725 w 5102596"/>
                  <a:gd name="connsiteY149" fmla="*/ 2221042 h 2221041"/>
                  <a:gd name="connsiteX150" fmla="*/ 4745915 w 5102596"/>
                  <a:gd name="connsiteY150" fmla="*/ 2221042 h 2221041"/>
                  <a:gd name="connsiteX151" fmla="*/ 4754897 w 5102596"/>
                  <a:gd name="connsiteY151" fmla="*/ 2221042 h 2221041"/>
                  <a:gd name="connsiteX152" fmla="*/ 4835727 w 5102596"/>
                  <a:gd name="connsiteY152" fmla="*/ 2221042 h 2221041"/>
                  <a:gd name="connsiteX153" fmla="*/ 4872935 w 5102596"/>
                  <a:gd name="connsiteY153" fmla="*/ 2221042 h 2221041"/>
                  <a:gd name="connsiteX154" fmla="*/ 4987124 w 5102596"/>
                  <a:gd name="connsiteY154" fmla="*/ 2221042 h 2221041"/>
                  <a:gd name="connsiteX155" fmla="*/ 5093616 w 5102596"/>
                  <a:gd name="connsiteY155" fmla="*/ 2221042 h 2221041"/>
                  <a:gd name="connsiteX156" fmla="*/ 5102596 w 5102596"/>
                  <a:gd name="connsiteY156" fmla="*/ 2221042 h 2221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Lst>
                <a:rect l="l" t="t" r="r" b="b"/>
                <a:pathLst>
                  <a:path w="5102596" h="2221041">
                    <a:moveTo>
                      <a:pt x="0" y="0"/>
                    </a:moveTo>
                    <a:lnTo>
                      <a:pt x="245058" y="0"/>
                    </a:lnTo>
                    <a:lnTo>
                      <a:pt x="300228" y="0"/>
                    </a:lnTo>
                    <a:lnTo>
                      <a:pt x="465739" y="0"/>
                    </a:lnTo>
                    <a:lnTo>
                      <a:pt x="465739" y="24337"/>
                    </a:lnTo>
                    <a:lnTo>
                      <a:pt x="474720" y="24337"/>
                    </a:lnTo>
                    <a:lnTo>
                      <a:pt x="474720" y="49954"/>
                    </a:lnTo>
                    <a:lnTo>
                      <a:pt x="478569" y="49954"/>
                    </a:lnTo>
                    <a:lnTo>
                      <a:pt x="478569" y="98628"/>
                    </a:lnTo>
                    <a:lnTo>
                      <a:pt x="517060" y="98628"/>
                    </a:lnTo>
                    <a:lnTo>
                      <a:pt x="517060" y="124245"/>
                    </a:lnTo>
                    <a:lnTo>
                      <a:pt x="592758" y="124245"/>
                    </a:lnTo>
                    <a:lnTo>
                      <a:pt x="592758" y="148582"/>
                    </a:lnTo>
                    <a:lnTo>
                      <a:pt x="690268" y="148582"/>
                    </a:lnTo>
                    <a:lnTo>
                      <a:pt x="706948" y="148582"/>
                    </a:lnTo>
                    <a:lnTo>
                      <a:pt x="715929" y="148582"/>
                    </a:lnTo>
                    <a:lnTo>
                      <a:pt x="719778" y="148582"/>
                    </a:lnTo>
                    <a:lnTo>
                      <a:pt x="719778" y="174199"/>
                    </a:lnTo>
                    <a:lnTo>
                      <a:pt x="728759" y="174199"/>
                    </a:lnTo>
                    <a:lnTo>
                      <a:pt x="728759" y="199817"/>
                    </a:lnTo>
                    <a:lnTo>
                      <a:pt x="741589" y="199817"/>
                    </a:lnTo>
                    <a:lnTo>
                      <a:pt x="898119" y="199817"/>
                    </a:lnTo>
                    <a:lnTo>
                      <a:pt x="898119" y="226715"/>
                    </a:lnTo>
                    <a:lnTo>
                      <a:pt x="944307" y="226715"/>
                    </a:lnTo>
                    <a:lnTo>
                      <a:pt x="949440" y="226715"/>
                    </a:lnTo>
                    <a:lnTo>
                      <a:pt x="966119" y="226715"/>
                    </a:lnTo>
                    <a:lnTo>
                      <a:pt x="966119" y="253614"/>
                    </a:lnTo>
                    <a:lnTo>
                      <a:pt x="982798" y="253614"/>
                    </a:lnTo>
                    <a:lnTo>
                      <a:pt x="1063629" y="253614"/>
                    </a:lnTo>
                    <a:lnTo>
                      <a:pt x="1063629" y="280512"/>
                    </a:lnTo>
                    <a:lnTo>
                      <a:pt x="1067478" y="280512"/>
                    </a:lnTo>
                    <a:lnTo>
                      <a:pt x="1067478" y="307411"/>
                    </a:lnTo>
                    <a:lnTo>
                      <a:pt x="1080308" y="307411"/>
                    </a:lnTo>
                    <a:lnTo>
                      <a:pt x="1080308" y="334309"/>
                    </a:lnTo>
                    <a:lnTo>
                      <a:pt x="1157290" y="334309"/>
                    </a:lnTo>
                    <a:lnTo>
                      <a:pt x="1157290" y="361207"/>
                    </a:lnTo>
                    <a:lnTo>
                      <a:pt x="1190649" y="361207"/>
                    </a:lnTo>
                    <a:lnTo>
                      <a:pt x="1194498" y="361207"/>
                    </a:lnTo>
                    <a:lnTo>
                      <a:pt x="1199630" y="361207"/>
                    </a:lnTo>
                    <a:lnTo>
                      <a:pt x="1199630" y="389387"/>
                    </a:lnTo>
                    <a:lnTo>
                      <a:pt x="1203479" y="389387"/>
                    </a:lnTo>
                    <a:lnTo>
                      <a:pt x="1203479" y="416285"/>
                    </a:lnTo>
                    <a:lnTo>
                      <a:pt x="1415178" y="416285"/>
                    </a:lnTo>
                    <a:lnTo>
                      <a:pt x="1424159" y="416285"/>
                    </a:lnTo>
                    <a:lnTo>
                      <a:pt x="1424159" y="444464"/>
                    </a:lnTo>
                    <a:lnTo>
                      <a:pt x="1428009" y="444464"/>
                    </a:lnTo>
                    <a:lnTo>
                      <a:pt x="1428009" y="527722"/>
                    </a:lnTo>
                    <a:lnTo>
                      <a:pt x="1436990" y="527722"/>
                    </a:lnTo>
                    <a:lnTo>
                      <a:pt x="1440839" y="527722"/>
                    </a:lnTo>
                    <a:lnTo>
                      <a:pt x="1440839" y="557182"/>
                    </a:lnTo>
                    <a:lnTo>
                      <a:pt x="1444688" y="557182"/>
                    </a:lnTo>
                    <a:lnTo>
                      <a:pt x="1639708" y="557182"/>
                    </a:lnTo>
                    <a:lnTo>
                      <a:pt x="1639708" y="587923"/>
                    </a:lnTo>
                    <a:lnTo>
                      <a:pt x="1656387" y="587923"/>
                    </a:lnTo>
                    <a:lnTo>
                      <a:pt x="1661519" y="587923"/>
                    </a:lnTo>
                    <a:lnTo>
                      <a:pt x="1665368" y="587923"/>
                    </a:lnTo>
                    <a:lnTo>
                      <a:pt x="1665368" y="618664"/>
                    </a:lnTo>
                    <a:lnTo>
                      <a:pt x="1669217" y="618664"/>
                    </a:lnTo>
                    <a:lnTo>
                      <a:pt x="1674350" y="618664"/>
                    </a:lnTo>
                    <a:lnTo>
                      <a:pt x="1753897" y="618664"/>
                    </a:lnTo>
                    <a:lnTo>
                      <a:pt x="1792388" y="618664"/>
                    </a:lnTo>
                    <a:lnTo>
                      <a:pt x="1792388" y="650686"/>
                    </a:lnTo>
                    <a:lnTo>
                      <a:pt x="1880917" y="650686"/>
                    </a:lnTo>
                    <a:lnTo>
                      <a:pt x="1880917" y="682708"/>
                    </a:lnTo>
                    <a:lnTo>
                      <a:pt x="1889898" y="682708"/>
                    </a:lnTo>
                    <a:lnTo>
                      <a:pt x="1889898" y="716010"/>
                    </a:lnTo>
                    <a:lnTo>
                      <a:pt x="1893747" y="716010"/>
                    </a:lnTo>
                    <a:lnTo>
                      <a:pt x="1893747" y="748032"/>
                    </a:lnTo>
                    <a:lnTo>
                      <a:pt x="1902728" y="748032"/>
                    </a:lnTo>
                    <a:lnTo>
                      <a:pt x="1902728" y="781335"/>
                    </a:lnTo>
                    <a:lnTo>
                      <a:pt x="1906577" y="781335"/>
                    </a:lnTo>
                    <a:lnTo>
                      <a:pt x="1923257" y="781335"/>
                    </a:lnTo>
                    <a:lnTo>
                      <a:pt x="2093899" y="781335"/>
                    </a:lnTo>
                    <a:lnTo>
                      <a:pt x="2093899" y="814638"/>
                    </a:lnTo>
                    <a:lnTo>
                      <a:pt x="2105447" y="814638"/>
                    </a:lnTo>
                    <a:lnTo>
                      <a:pt x="2136239" y="814638"/>
                    </a:lnTo>
                    <a:lnTo>
                      <a:pt x="2140088" y="814638"/>
                    </a:lnTo>
                    <a:lnTo>
                      <a:pt x="2143937" y="814638"/>
                    </a:lnTo>
                    <a:lnTo>
                      <a:pt x="2143937" y="850503"/>
                    </a:lnTo>
                    <a:lnTo>
                      <a:pt x="2156768" y="850503"/>
                    </a:lnTo>
                    <a:lnTo>
                      <a:pt x="2169598" y="850503"/>
                    </a:lnTo>
                    <a:lnTo>
                      <a:pt x="2169598" y="886367"/>
                    </a:lnTo>
                    <a:lnTo>
                      <a:pt x="2173447" y="886367"/>
                    </a:lnTo>
                    <a:lnTo>
                      <a:pt x="2228617" y="886367"/>
                    </a:lnTo>
                    <a:lnTo>
                      <a:pt x="2228617" y="923513"/>
                    </a:lnTo>
                    <a:lnTo>
                      <a:pt x="2263259" y="923513"/>
                    </a:lnTo>
                    <a:lnTo>
                      <a:pt x="2283787" y="923513"/>
                    </a:lnTo>
                    <a:lnTo>
                      <a:pt x="2331259" y="923513"/>
                    </a:lnTo>
                    <a:lnTo>
                      <a:pt x="2331259" y="960658"/>
                    </a:lnTo>
                    <a:lnTo>
                      <a:pt x="2355637" y="960658"/>
                    </a:lnTo>
                    <a:lnTo>
                      <a:pt x="2368467" y="960658"/>
                    </a:lnTo>
                    <a:lnTo>
                      <a:pt x="2368467" y="999084"/>
                    </a:lnTo>
                    <a:lnTo>
                      <a:pt x="2373599" y="999084"/>
                    </a:lnTo>
                    <a:lnTo>
                      <a:pt x="2377448" y="999084"/>
                    </a:lnTo>
                    <a:lnTo>
                      <a:pt x="2521147" y="999084"/>
                    </a:lnTo>
                    <a:lnTo>
                      <a:pt x="2521147" y="1038792"/>
                    </a:lnTo>
                    <a:lnTo>
                      <a:pt x="2598129" y="1038792"/>
                    </a:lnTo>
                    <a:lnTo>
                      <a:pt x="2614808" y="1038792"/>
                    </a:lnTo>
                    <a:lnTo>
                      <a:pt x="2690507" y="1038792"/>
                    </a:lnTo>
                    <a:lnTo>
                      <a:pt x="2690507" y="1081061"/>
                    </a:lnTo>
                    <a:lnTo>
                      <a:pt x="2847036" y="1081061"/>
                    </a:lnTo>
                    <a:lnTo>
                      <a:pt x="2852168" y="1081061"/>
                    </a:lnTo>
                    <a:lnTo>
                      <a:pt x="2852168" y="1124610"/>
                    </a:lnTo>
                    <a:lnTo>
                      <a:pt x="2859866" y="1124610"/>
                    </a:lnTo>
                    <a:lnTo>
                      <a:pt x="2864998" y="1124610"/>
                    </a:lnTo>
                    <a:lnTo>
                      <a:pt x="2999716" y="1124610"/>
                    </a:lnTo>
                    <a:lnTo>
                      <a:pt x="3004848" y="1124610"/>
                    </a:lnTo>
                    <a:lnTo>
                      <a:pt x="3034358" y="1124610"/>
                    </a:lnTo>
                    <a:lnTo>
                      <a:pt x="3034358" y="1177126"/>
                    </a:lnTo>
                    <a:lnTo>
                      <a:pt x="3063867" y="1177126"/>
                    </a:lnTo>
                    <a:lnTo>
                      <a:pt x="3063867" y="1228361"/>
                    </a:lnTo>
                    <a:lnTo>
                      <a:pt x="3080547" y="1228361"/>
                    </a:lnTo>
                    <a:lnTo>
                      <a:pt x="3080547" y="1280877"/>
                    </a:lnTo>
                    <a:lnTo>
                      <a:pt x="3084396" y="1280877"/>
                    </a:lnTo>
                    <a:lnTo>
                      <a:pt x="3084396" y="1332113"/>
                    </a:lnTo>
                    <a:lnTo>
                      <a:pt x="3089528" y="1332113"/>
                    </a:lnTo>
                    <a:lnTo>
                      <a:pt x="3148547" y="1332113"/>
                    </a:lnTo>
                    <a:lnTo>
                      <a:pt x="3148547" y="1389752"/>
                    </a:lnTo>
                    <a:lnTo>
                      <a:pt x="3237076" y="1389752"/>
                    </a:lnTo>
                    <a:lnTo>
                      <a:pt x="3237076" y="1446111"/>
                    </a:lnTo>
                    <a:lnTo>
                      <a:pt x="3255038" y="1446111"/>
                    </a:lnTo>
                    <a:lnTo>
                      <a:pt x="3255038" y="1502469"/>
                    </a:lnTo>
                    <a:lnTo>
                      <a:pt x="3317907" y="1502469"/>
                    </a:lnTo>
                    <a:lnTo>
                      <a:pt x="3321756" y="1502469"/>
                    </a:lnTo>
                    <a:lnTo>
                      <a:pt x="3330737" y="1502469"/>
                    </a:lnTo>
                    <a:lnTo>
                      <a:pt x="3444926" y="1502469"/>
                    </a:lnTo>
                    <a:lnTo>
                      <a:pt x="3474436" y="1502469"/>
                    </a:lnTo>
                    <a:lnTo>
                      <a:pt x="3534738" y="1502469"/>
                    </a:lnTo>
                    <a:lnTo>
                      <a:pt x="3534738" y="1571637"/>
                    </a:lnTo>
                    <a:lnTo>
                      <a:pt x="3564248" y="1571637"/>
                    </a:lnTo>
                    <a:lnTo>
                      <a:pt x="3652776" y="1571637"/>
                    </a:lnTo>
                    <a:lnTo>
                      <a:pt x="3674588" y="1571637"/>
                    </a:lnTo>
                    <a:lnTo>
                      <a:pt x="3678437" y="1571637"/>
                    </a:lnTo>
                    <a:lnTo>
                      <a:pt x="3682286" y="1571637"/>
                    </a:lnTo>
                    <a:lnTo>
                      <a:pt x="3779796" y="1571637"/>
                    </a:lnTo>
                    <a:lnTo>
                      <a:pt x="3822136" y="1571637"/>
                    </a:lnTo>
                    <a:lnTo>
                      <a:pt x="3822136" y="1663860"/>
                    </a:lnTo>
                    <a:lnTo>
                      <a:pt x="3945307" y="1663860"/>
                    </a:lnTo>
                    <a:lnTo>
                      <a:pt x="3945307" y="1757364"/>
                    </a:lnTo>
                    <a:lnTo>
                      <a:pt x="4004326" y="1757364"/>
                    </a:lnTo>
                    <a:lnTo>
                      <a:pt x="4026137" y="1757364"/>
                    </a:lnTo>
                    <a:lnTo>
                      <a:pt x="4026137" y="1855991"/>
                    </a:lnTo>
                    <a:lnTo>
                      <a:pt x="4029986" y="1855991"/>
                    </a:lnTo>
                    <a:lnTo>
                      <a:pt x="4029986" y="1955900"/>
                    </a:lnTo>
                    <a:lnTo>
                      <a:pt x="4068477" y="1955900"/>
                    </a:lnTo>
                    <a:lnTo>
                      <a:pt x="4305837" y="1955900"/>
                    </a:lnTo>
                    <a:lnTo>
                      <a:pt x="4394366" y="1955900"/>
                    </a:lnTo>
                    <a:lnTo>
                      <a:pt x="4394366" y="2089111"/>
                    </a:lnTo>
                    <a:lnTo>
                      <a:pt x="4427725" y="2089111"/>
                    </a:lnTo>
                    <a:lnTo>
                      <a:pt x="4427725" y="2221042"/>
                    </a:lnTo>
                    <a:lnTo>
                      <a:pt x="4745915" y="2221042"/>
                    </a:lnTo>
                    <a:lnTo>
                      <a:pt x="4754897" y="2221042"/>
                    </a:lnTo>
                    <a:lnTo>
                      <a:pt x="4835727" y="2221042"/>
                    </a:lnTo>
                    <a:lnTo>
                      <a:pt x="4872935" y="2221042"/>
                    </a:lnTo>
                    <a:lnTo>
                      <a:pt x="4987124" y="2221042"/>
                    </a:lnTo>
                    <a:lnTo>
                      <a:pt x="5093616" y="2221042"/>
                    </a:lnTo>
                    <a:lnTo>
                      <a:pt x="5102596" y="2221042"/>
                    </a:lnTo>
                  </a:path>
                </a:pathLst>
              </a:custGeom>
              <a:noFill/>
              <a:ln w="25400" cap="flat">
                <a:solidFill>
                  <a:srgbClr val="54198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658" name="Freeform 359">
                <a:extLst>
                  <a:ext uri="{FF2B5EF4-FFF2-40B4-BE49-F238E27FC236}">
                    <a16:creationId xmlns:a16="http://schemas.microsoft.com/office/drawing/2014/main" id="{108347E8-5857-D194-1974-3DE823F5A1EE}"/>
                  </a:ext>
                </a:extLst>
              </p:cNvPr>
              <p:cNvSpPr/>
              <p:nvPr/>
            </p:nvSpPr>
            <p:spPr>
              <a:xfrm>
                <a:off x="6288655" y="3131176"/>
                <a:ext cx="2566" cy="12808"/>
              </a:xfrm>
              <a:custGeom>
                <a:avLst/>
                <a:gdLst>
                  <a:gd name="connsiteX0" fmla="*/ 0 w 2566"/>
                  <a:gd name="connsiteY0" fmla="*/ 0 h 12808"/>
                  <a:gd name="connsiteX1" fmla="*/ 2566 w 2566"/>
                  <a:gd name="connsiteY1" fmla="*/ 0 h 12808"/>
                </a:gdLst>
                <a:ahLst/>
                <a:cxnLst>
                  <a:cxn ang="0">
                    <a:pos x="connsiteX0" y="connsiteY0"/>
                  </a:cxn>
                  <a:cxn ang="0">
                    <a:pos x="connsiteX1" y="connsiteY1"/>
                  </a:cxn>
                </a:cxnLst>
                <a:rect l="l" t="t" r="r" b="b"/>
                <a:pathLst>
                  <a:path w="2566" h="12808">
                    <a:moveTo>
                      <a:pt x="0" y="0"/>
                    </a:moveTo>
                    <a:lnTo>
                      <a:pt x="2566" y="0"/>
                    </a:lnTo>
                  </a:path>
                </a:pathLst>
              </a:custGeom>
              <a:ln w="15875" cap="flat">
                <a:solidFill>
                  <a:srgbClr val="54198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2556" name="TextBox 2555">
              <a:extLst>
                <a:ext uri="{FF2B5EF4-FFF2-40B4-BE49-F238E27FC236}">
                  <a16:creationId xmlns:a16="http://schemas.microsoft.com/office/drawing/2014/main" id="{E5C6099F-88E0-1F3D-1098-396924CCBB69}"/>
                </a:ext>
              </a:extLst>
            </p:cNvPr>
            <p:cNvSpPr txBox="1"/>
            <p:nvPr/>
          </p:nvSpPr>
          <p:spPr>
            <a:xfrm rot="16200000">
              <a:off x="713209" y="2780585"/>
              <a:ext cx="2061339"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rPr>
                <a:t>Participants with </a:t>
              </a:r>
              <a:br>
                <a:rPr kumimoji="0" lang="en-US" sz="1200" b="1"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rPr>
              </a:br>
              <a:r>
                <a:rPr kumimoji="0" lang="en-US" sz="1200" b="1"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rPr>
                <a:t>intracranial response </a:t>
              </a:r>
              <a:r>
                <a:rPr kumimoji="0" lang="en-US" sz="12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rPr>
                <a:t>(%)</a:t>
              </a:r>
            </a:p>
          </p:txBody>
        </p:sp>
        <p:sp>
          <p:nvSpPr>
            <p:cNvPr id="2557" name="TextBox 2556">
              <a:extLst>
                <a:ext uri="{FF2B5EF4-FFF2-40B4-BE49-F238E27FC236}">
                  <a16:creationId xmlns:a16="http://schemas.microsoft.com/office/drawing/2014/main" id="{7C4DE9A4-AD4F-F2A1-9D4F-3E2B8BF26D92}"/>
                </a:ext>
              </a:extLst>
            </p:cNvPr>
            <p:cNvSpPr txBox="1"/>
            <p:nvPr/>
          </p:nvSpPr>
          <p:spPr>
            <a:xfrm>
              <a:off x="2114555" y="4516852"/>
              <a:ext cx="429100" cy="400110"/>
            </a:xfrm>
            <a:prstGeom prst="rect">
              <a:avLst/>
            </a:prstGeom>
            <a:noFill/>
          </p:spPr>
          <p:txBody>
            <a:bodyPr wrap="square" rtlCol="0" anchor="b">
              <a:sp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a:rPr>
                <a:t>125</a:t>
              </a:r>
            </a:p>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a:rPr>
                <a:t>130</a:t>
              </a:r>
            </a:p>
          </p:txBody>
        </p:sp>
        <p:sp>
          <p:nvSpPr>
            <p:cNvPr id="2558" name="TextBox 2557">
              <a:extLst>
                <a:ext uri="{FF2B5EF4-FFF2-40B4-BE49-F238E27FC236}">
                  <a16:creationId xmlns:a16="http://schemas.microsoft.com/office/drawing/2014/main" id="{ED6D3CBF-DF77-8571-CF11-1D13ACCA47D8}"/>
                </a:ext>
              </a:extLst>
            </p:cNvPr>
            <p:cNvSpPr txBox="1"/>
            <p:nvPr/>
          </p:nvSpPr>
          <p:spPr>
            <a:xfrm>
              <a:off x="2402768" y="4516852"/>
              <a:ext cx="429100" cy="400110"/>
            </a:xfrm>
            <a:prstGeom prst="rect">
              <a:avLst/>
            </a:prstGeom>
            <a:noFill/>
          </p:spPr>
          <p:txBody>
            <a:bodyPr wrap="square" rtlCol="0" anchor="b">
              <a:sp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a:rPr>
                <a:t>123</a:t>
              </a:r>
            </a:p>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a:rPr>
                <a:t>128</a:t>
              </a:r>
            </a:p>
          </p:txBody>
        </p:sp>
        <p:sp>
          <p:nvSpPr>
            <p:cNvPr id="2559" name="TextBox 2558">
              <a:extLst>
                <a:ext uri="{FF2B5EF4-FFF2-40B4-BE49-F238E27FC236}">
                  <a16:creationId xmlns:a16="http://schemas.microsoft.com/office/drawing/2014/main" id="{ECC15BAF-9F6C-B4CF-5811-E0679FDFD3DD}"/>
                </a:ext>
              </a:extLst>
            </p:cNvPr>
            <p:cNvSpPr txBox="1"/>
            <p:nvPr/>
          </p:nvSpPr>
          <p:spPr>
            <a:xfrm>
              <a:off x="3264073" y="4516852"/>
              <a:ext cx="429100" cy="400110"/>
            </a:xfrm>
            <a:prstGeom prst="rect">
              <a:avLst/>
            </a:prstGeom>
            <a:noFill/>
          </p:spPr>
          <p:txBody>
            <a:bodyPr wrap="square" rtlCol="0" anchor="b">
              <a:sp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a:rPr>
                <a:t>89</a:t>
              </a:r>
            </a:p>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a:rPr>
                <a:t>87</a:t>
              </a:r>
            </a:p>
          </p:txBody>
        </p:sp>
        <p:sp>
          <p:nvSpPr>
            <p:cNvPr id="2560" name="TextBox 2559">
              <a:extLst>
                <a:ext uri="{FF2B5EF4-FFF2-40B4-BE49-F238E27FC236}">
                  <a16:creationId xmlns:a16="http://schemas.microsoft.com/office/drawing/2014/main" id="{45478032-A8E0-A9E4-8C04-31EC4A09C62A}"/>
                </a:ext>
              </a:extLst>
            </p:cNvPr>
            <p:cNvSpPr txBox="1"/>
            <p:nvPr/>
          </p:nvSpPr>
          <p:spPr>
            <a:xfrm>
              <a:off x="2688562" y="4516852"/>
              <a:ext cx="429100" cy="400110"/>
            </a:xfrm>
            <a:prstGeom prst="rect">
              <a:avLst/>
            </a:prstGeom>
            <a:noFill/>
          </p:spPr>
          <p:txBody>
            <a:bodyPr wrap="square" rtlCol="0" anchor="b">
              <a:sp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a:rPr>
                <a:t>110</a:t>
              </a:r>
            </a:p>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a:rPr>
                <a:t>113</a:t>
              </a:r>
            </a:p>
          </p:txBody>
        </p:sp>
        <p:sp>
          <p:nvSpPr>
            <p:cNvPr id="2561" name="TextBox 2560">
              <a:extLst>
                <a:ext uri="{FF2B5EF4-FFF2-40B4-BE49-F238E27FC236}">
                  <a16:creationId xmlns:a16="http://schemas.microsoft.com/office/drawing/2014/main" id="{AAFB88C0-86EC-ED54-F420-C8CBB90D4D61}"/>
                </a:ext>
              </a:extLst>
            </p:cNvPr>
            <p:cNvSpPr txBox="1"/>
            <p:nvPr/>
          </p:nvSpPr>
          <p:spPr>
            <a:xfrm>
              <a:off x="2971959" y="4516852"/>
              <a:ext cx="429100" cy="400110"/>
            </a:xfrm>
            <a:prstGeom prst="rect">
              <a:avLst/>
            </a:prstGeom>
            <a:noFill/>
          </p:spPr>
          <p:txBody>
            <a:bodyPr wrap="square" rtlCol="0" anchor="b">
              <a:sp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rPr>
                <a:t>102</a:t>
              </a:r>
              <a:endParaRPr kumimoji="0" lang="en-US" sz="10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a:endParaRPr>
            </a:p>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a:rPr>
                <a:t>103</a:t>
              </a:r>
              <a:endParaRPr kumimoji="0" lang="en-US" sz="10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562" name="TextBox 2561">
              <a:extLst>
                <a:ext uri="{FF2B5EF4-FFF2-40B4-BE49-F238E27FC236}">
                  <a16:creationId xmlns:a16="http://schemas.microsoft.com/office/drawing/2014/main" id="{EBF528C8-D54D-480E-745B-A998F7B205A9}"/>
                </a:ext>
              </a:extLst>
            </p:cNvPr>
            <p:cNvSpPr txBox="1"/>
            <p:nvPr/>
          </p:nvSpPr>
          <p:spPr>
            <a:xfrm>
              <a:off x="3543226" y="4516852"/>
              <a:ext cx="434860" cy="400110"/>
            </a:xfrm>
            <a:prstGeom prst="rect">
              <a:avLst/>
            </a:prstGeom>
            <a:noFill/>
          </p:spPr>
          <p:txBody>
            <a:bodyPr wrap="square" rtlCol="0" anchor="b">
              <a:sp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a:rPr>
                <a:t>79</a:t>
              </a:r>
            </a:p>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a:rPr>
                <a:t>70</a:t>
              </a:r>
              <a:endParaRPr kumimoji="0" lang="en-US" sz="10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563" name="TextBox 2562">
              <a:extLst>
                <a:ext uri="{FF2B5EF4-FFF2-40B4-BE49-F238E27FC236}">
                  <a16:creationId xmlns:a16="http://schemas.microsoft.com/office/drawing/2014/main" id="{930ACB67-2BCD-626E-4CF7-7821825062AF}"/>
                </a:ext>
              </a:extLst>
            </p:cNvPr>
            <p:cNvSpPr txBox="1"/>
            <p:nvPr/>
          </p:nvSpPr>
          <p:spPr>
            <a:xfrm>
              <a:off x="4120782" y="4516852"/>
              <a:ext cx="429381" cy="400110"/>
            </a:xfrm>
            <a:prstGeom prst="rect">
              <a:avLst/>
            </a:prstGeom>
            <a:noFill/>
          </p:spPr>
          <p:txBody>
            <a:bodyPr wrap="square" rtlCol="0" anchor="b">
              <a:sp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a:rPr>
                <a:t>62</a:t>
              </a:r>
            </a:p>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a:rPr>
                <a:t>49</a:t>
              </a:r>
              <a:endParaRPr kumimoji="0" lang="en-US" sz="10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564" name="TextBox 2563">
              <a:extLst>
                <a:ext uri="{FF2B5EF4-FFF2-40B4-BE49-F238E27FC236}">
                  <a16:creationId xmlns:a16="http://schemas.microsoft.com/office/drawing/2014/main" id="{49A43AC7-F22E-0934-5CA2-A87222E3BED9}"/>
                </a:ext>
              </a:extLst>
            </p:cNvPr>
            <p:cNvSpPr txBox="1"/>
            <p:nvPr/>
          </p:nvSpPr>
          <p:spPr>
            <a:xfrm>
              <a:off x="3838943" y="4516852"/>
              <a:ext cx="429100" cy="400110"/>
            </a:xfrm>
            <a:prstGeom prst="rect">
              <a:avLst/>
            </a:prstGeom>
            <a:noFill/>
          </p:spPr>
          <p:txBody>
            <a:bodyPr wrap="square" rtlCol="0" anchor="b">
              <a:sp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a:rPr>
                <a:t>73</a:t>
              </a:r>
            </a:p>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a:rPr>
                <a:t>59</a:t>
              </a:r>
              <a:endParaRPr kumimoji="0" lang="en-US" sz="10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565" name="TextBox 2564">
              <a:extLst>
                <a:ext uri="{FF2B5EF4-FFF2-40B4-BE49-F238E27FC236}">
                  <a16:creationId xmlns:a16="http://schemas.microsoft.com/office/drawing/2014/main" id="{092B414D-2A51-B51A-8804-532CB4452658}"/>
                </a:ext>
              </a:extLst>
            </p:cNvPr>
            <p:cNvSpPr txBox="1"/>
            <p:nvPr/>
          </p:nvSpPr>
          <p:spPr>
            <a:xfrm>
              <a:off x="4412526" y="4516852"/>
              <a:ext cx="428896" cy="400110"/>
            </a:xfrm>
            <a:prstGeom prst="rect">
              <a:avLst/>
            </a:prstGeom>
            <a:noFill/>
          </p:spPr>
          <p:txBody>
            <a:bodyPr wrap="square" rtlCol="0" anchor="b">
              <a:sp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a:rPr>
                <a:t>57</a:t>
              </a:r>
            </a:p>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a:rPr>
                <a:t>32</a:t>
              </a:r>
              <a:endParaRPr kumimoji="0" lang="en-US" sz="10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566" name="TextBox 2565">
              <a:extLst>
                <a:ext uri="{FF2B5EF4-FFF2-40B4-BE49-F238E27FC236}">
                  <a16:creationId xmlns:a16="http://schemas.microsoft.com/office/drawing/2014/main" id="{913F45EF-2C10-38A8-064B-B65C02649E29}"/>
                </a:ext>
              </a:extLst>
            </p:cNvPr>
            <p:cNvSpPr txBox="1"/>
            <p:nvPr/>
          </p:nvSpPr>
          <p:spPr>
            <a:xfrm>
              <a:off x="4695067" y="4516852"/>
              <a:ext cx="432611" cy="400110"/>
            </a:xfrm>
            <a:prstGeom prst="rect">
              <a:avLst/>
            </a:prstGeom>
            <a:noFill/>
          </p:spPr>
          <p:txBody>
            <a:bodyPr wrap="square" rtlCol="0" anchor="b">
              <a:sp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a:rPr>
                <a:t>50</a:t>
              </a:r>
            </a:p>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a:rPr>
                <a:t>24</a:t>
              </a:r>
            </a:p>
          </p:txBody>
        </p:sp>
        <p:sp>
          <p:nvSpPr>
            <p:cNvPr id="2567" name="TextBox 2566">
              <a:extLst>
                <a:ext uri="{FF2B5EF4-FFF2-40B4-BE49-F238E27FC236}">
                  <a16:creationId xmlns:a16="http://schemas.microsoft.com/office/drawing/2014/main" id="{4E4A3E47-4A3E-7B99-22FC-031F8CDAA39D}"/>
                </a:ext>
              </a:extLst>
            </p:cNvPr>
            <p:cNvSpPr txBox="1"/>
            <p:nvPr/>
          </p:nvSpPr>
          <p:spPr>
            <a:xfrm>
              <a:off x="4985378" y="4516852"/>
              <a:ext cx="429100" cy="400110"/>
            </a:xfrm>
            <a:prstGeom prst="rect">
              <a:avLst/>
            </a:prstGeom>
            <a:noFill/>
          </p:spPr>
          <p:txBody>
            <a:bodyPr wrap="square" rtlCol="0" anchor="b">
              <a:sp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a:rPr>
                <a:t>39</a:t>
              </a:r>
            </a:p>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a:rPr>
                <a:t>16</a:t>
              </a:r>
              <a:endParaRPr kumimoji="0" lang="en-US" sz="10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568" name="TextBox 2567">
              <a:extLst>
                <a:ext uri="{FF2B5EF4-FFF2-40B4-BE49-F238E27FC236}">
                  <a16:creationId xmlns:a16="http://schemas.microsoft.com/office/drawing/2014/main" id="{D84B72C7-5DF6-16E9-B431-DED638588FEF}"/>
                </a:ext>
              </a:extLst>
            </p:cNvPr>
            <p:cNvSpPr txBox="1"/>
            <p:nvPr/>
          </p:nvSpPr>
          <p:spPr>
            <a:xfrm>
              <a:off x="5273103" y="4516852"/>
              <a:ext cx="429100" cy="400110"/>
            </a:xfrm>
            <a:prstGeom prst="rect">
              <a:avLst/>
            </a:prstGeom>
            <a:noFill/>
          </p:spPr>
          <p:txBody>
            <a:bodyPr wrap="square" rtlCol="0" anchor="b">
              <a:sp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a:rPr>
                <a:t>32</a:t>
              </a:r>
            </a:p>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a:rPr>
                <a:t>10</a:t>
              </a:r>
            </a:p>
          </p:txBody>
        </p:sp>
        <p:sp>
          <p:nvSpPr>
            <p:cNvPr id="2569" name="TextBox 2568">
              <a:extLst>
                <a:ext uri="{FF2B5EF4-FFF2-40B4-BE49-F238E27FC236}">
                  <a16:creationId xmlns:a16="http://schemas.microsoft.com/office/drawing/2014/main" id="{EA5B08A9-D7D1-4F36-6961-518F1A7DA714}"/>
                </a:ext>
              </a:extLst>
            </p:cNvPr>
            <p:cNvSpPr txBox="1"/>
            <p:nvPr/>
          </p:nvSpPr>
          <p:spPr>
            <a:xfrm>
              <a:off x="5558204" y="4516852"/>
              <a:ext cx="429100" cy="400110"/>
            </a:xfrm>
            <a:prstGeom prst="rect">
              <a:avLst/>
            </a:prstGeom>
            <a:noFill/>
          </p:spPr>
          <p:txBody>
            <a:bodyPr wrap="square" rtlCol="0" anchor="b">
              <a:sp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a:rPr>
                <a:t>18</a:t>
              </a:r>
            </a:p>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a:rPr>
                <a:t>7</a:t>
              </a:r>
            </a:p>
          </p:txBody>
        </p:sp>
        <p:sp>
          <p:nvSpPr>
            <p:cNvPr id="2570" name="TextBox 2569">
              <a:extLst>
                <a:ext uri="{FF2B5EF4-FFF2-40B4-BE49-F238E27FC236}">
                  <a16:creationId xmlns:a16="http://schemas.microsoft.com/office/drawing/2014/main" id="{DACFCFEB-95ED-5A7E-19F2-B7539BC74BFC}"/>
                </a:ext>
              </a:extLst>
            </p:cNvPr>
            <p:cNvSpPr txBox="1"/>
            <p:nvPr/>
          </p:nvSpPr>
          <p:spPr>
            <a:xfrm>
              <a:off x="5848758" y="4516852"/>
              <a:ext cx="429100" cy="400110"/>
            </a:xfrm>
            <a:prstGeom prst="rect">
              <a:avLst/>
            </a:prstGeom>
            <a:noFill/>
          </p:spPr>
          <p:txBody>
            <a:bodyPr wrap="square" rtlCol="0" anchor="b">
              <a:sp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a:rPr>
                <a:t>11</a:t>
              </a:r>
            </a:p>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a:rPr>
                <a:t>2</a:t>
              </a:r>
            </a:p>
          </p:txBody>
        </p:sp>
        <p:sp>
          <p:nvSpPr>
            <p:cNvPr id="2571" name="TextBox 2570">
              <a:extLst>
                <a:ext uri="{FF2B5EF4-FFF2-40B4-BE49-F238E27FC236}">
                  <a16:creationId xmlns:a16="http://schemas.microsoft.com/office/drawing/2014/main" id="{1B87061C-46AD-6188-818F-1B5C91A8BB97}"/>
                </a:ext>
              </a:extLst>
            </p:cNvPr>
            <p:cNvSpPr txBox="1"/>
            <p:nvPr/>
          </p:nvSpPr>
          <p:spPr>
            <a:xfrm>
              <a:off x="6421675" y="4516852"/>
              <a:ext cx="429100" cy="400110"/>
            </a:xfrm>
            <a:prstGeom prst="rect">
              <a:avLst/>
            </a:prstGeom>
            <a:noFill/>
          </p:spPr>
          <p:txBody>
            <a:bodyPr wrap="square" rtlCol="0" anchor="b">
              <a:sp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a:rPr>
                <a:t>0</a:t>
              </a:r>
            </a:p>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a:rPr>
                <a:t>0</a:t>
              </a:r>
              <a:endParaRPr kumimoji="0" lang="en-US" sz="10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572" name="TextBox 2571">
              <a:extLst>
                <a:ext uri="{FF2B5EF4-FFF2-40B4-BE49-F238E27FC236}">
                  <a16:creationId xmlns:a16="http://schemas.microsoft.com/office/drawing/2014/main" id="{CDF71602-D267-E041-4DC0-8969EC000EA5}"/>
                </a:ext>
              </a:extLst>
            </p:cNvPr>
            <p:cNvSpPr txBox="1"/>
            <p:nvPr/>
          </p:nvSpPr>
          <p:spPr>
            <a:xfrm>
              <a:off x="6133464" y="4516852"/>
              <a:ext cx="429100" cy="400110"/>
            </a:xfrm>
            <a:prstGeom prst="rect">
              <a:avLst/>
            </a:prstGeom>
            <a:noFill/>
          </p:spPr>
          <p:txBody>
            <a:bodyPr wrap="square" rtlCol="0" anchor="b">
              <a:sp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a:rPr>
                <a:t>7</a:t>
              </a:r>
            </a:p>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a:rPr>
                <a:t>0</a:t>
              </a:r>
              <a:endParaRPr kumimoji="0" lang="en-US" sz="10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cxnSp>
          <p:nvCxnSpPr>
            <p:cNvPr id="2573" name="Straight Connector 2572">
              <a:extLst>
                <a:ext uri="{FF2B5EF4-FFF2-40B4-BE49-F238E27FC236}">
                  <a16:creationId xmlns:a16="http://schemas.microsoft.com/office/drawing/2014/main" id="{91C18B2D-5830-D3CB-B864-5D40E876A6C2}"/>
                </a:ext>
              </a:extLst>
            </p:cNvPr>
            <p:cNvCxnSpPr>
              <a:cxnSpLocks/>
            </p:cNvCxnSpPr>
            <p:nvPr/>
          </p:nvCxnSpPr>
          <p:spPr>
            <a:xfrm flipH="1">
              <a:off x="2316299" y="3011417"/>
              <a:ext cx="4608773" cy="0"/>
            </a:xfrm>
            <a:prstGeom prst="line">
              <a:avLst/>
            </a:prstGeom>
            <a:noFill/>
            <a:ln w="9525" cap="flat" cmpd="sng" algn="ctr">
              <a:solidFill>
                <a:srgbClr val="564C47"/>
              </a:solidFill>
              <a:prstDash val="sysDash"/>
              <a:miter lim="800000"/>
            </a:ln>
            <a:effectLst/>
          </p:spPr>
        </p:cxnSp>
        <p:sp>
          <p:nvSpPr>
            <p:cNvPr id="2574" name="TextBox 2573">
              <a:extLst>
                <a:ext uri="{FF2B5EF4-FFF2-40B4-BE49-F238E27FC236}">
                  <a16:creationId xmlns:a16="http://schemas.microsoft.com/office/drawing/2014/main" id="{BC517506-5A1B-DDE3-4BB5-40358F04B6FD}"/>
                </a:ext>
              </a:extLst>
            </p:cNvPr>
            <p:cNvSpPr txBox="1"/>
            <p:nvPr/>
          </p:nvSpPr>
          <p:spPr>
            <a:xfrm>
              <a:off x="2323585" y="4266925"/>
              <a:ext cx="4594202"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a:rPr>
                <a:t>Months</a:t>
              </a:r>
            </a:p>
          </p:txBody>
        </p:sp>
        <p:sp>
          <p:nvSpPr>
            <p:cNvPr id="2575" name="TextBox 2574">
              <a:extLst>
                <a:ext uri="{FF2B5EF4-FFF2-40B4-BE49-F238E27FC236}">
                  <a16:creationId xmlns:a16="http://schemas.microsoft.com/office/drawing/2014/main" id="{169DC7E3-DF09-89A5-7881-86EAE4F6A2D4}"/>
                </a:ext>
              </a:extLst>
            </p:cNvPr>
            <p:cNvSpPr txBox="1"/>
            <p:nvPr/>
          </p:nvSpPr>
          <p:spPr>
            <a:xfrm>
              <a:off x="1969649" y="4345908"/>
              <a:ext cx="120148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rPr>
                <a:t>No. at risk:</a:t>
              </a:r>
            </a:p>
          </p:txBody>
        </p:sp>
        <p:sp>
          <p:nvSpPr>
            <p:cNvPr id="2576" name="Rectangle 2575">
              <a:extLst>
                <a:ext uri="{FF2B5EF4-FFF2-40B4-BE49-F238E27FC236}">
                  <a16:creationId xmlns:a16="http://schemas.microsoft.com/office/drawing/2014/main" id="{460D31BC-3CA7-B5F0-AC54-1730B595872F}"/>
                </a:ext>
              </a:extLst>
            </p:cNvPr>
            <p:cNvSpPr/>
            <p:nvPr/>
          </p:nvSpPr>
          <p:spPr>
            <a:xfrm>
              <a:off x="2076098" y="4594916"/>
              <a:ext cx="112313" cy="96044"/>
            </a:xfrm>
            <a:prstGeom prst="rect">
              <a:avLst/>
            </a:prstGeom>
            <a:solidFill>
              <a:srgbClr val="69D0FF">
                <a:lumMod val="5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577" name="Rectangle 2576">
              <a:extLst>
                <a:ext uri="{FF2B5EF4-FFF2-40B4-BE49-F238E27FC236}">
                  <a16:creationId xmlns:a16="http://schemas.microsoft.com/office/drawing/2014/main" id="{2B975C7D-B251-DE4A-DB01-9936EFC8FC38}"/>
                </a:ext>
              </a:extLst>
            </p:cNvPr>
            <p:cNvSpPr/>
            <p:nvPr/>
          </p:nvSpPr>
          <p:spPr>
            <a:xfrm>
              <a:off x="2076098" y="4732683"/>
              <a:ext cx="112313" cy="96044"/>
            </a:xfrm>
            <a:prstGeom prst="rect">
              <a:avLst/>
            </a:prstGeom>
            <a:solidFill>
              <a:srgbClr val="54198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2735" name="TextBox 2734">
            <a:extLst>
              <a:ext uri="{FF2B5EF4-FFF2-40B4-BE49-F238E27FC236}">
                <a16:creationId xmlns:a16="http://schemas.microsoft.com/office/drawing/2014/main" id="{B5DC74C6-B96B-BDFD-E018-B36475F84924}"/>
              </a:ext>
            </a:extLst>
          </p:cNvPr>
          <p:cNvSpPr txBox="1"/>
          <p:nvPr/>
        </p:nvSpPr>
        <p:spPr>
          <a:xfrm>
            <a:off x="7060521" y="3519646"/>
            <a:ext cx="1342778" cy="323165"/>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Median follow-up: 37.8 months</a:t>
            </a:r>
          </a:p>
        </p:txBody>
      </p:sp>
      <p:grpSp>
        <p:nvGrpSpPr>
          <p:cNvPr id="2736" name="Group 2735">
            <a:extLst>
              <a:ext uri="{FF2B5EF4-FFF2-40B4-BE49-F238E27FC236}">
                <a16:creationId xmlns:a16="http://schemas.microsoft.com/office/drawing/2014/main" id="{BEA559AB-AE06-068C-F8CC-63C521E17B17}"/>
              </a:ext>
            </a:extLst>
          </p:cNvPr>
          <p:cNvGrpSpPr/>
          <p:nvPr/>
        </p:nvGrpSpPr>
        <p:grpSpPr>
          <a:xfrm>
            <a:off x="3854730" y="1763530"/>
            <a:ext cx="2019659" cy="478674"/>
            <a:chOff x="7266356" y="3398730"/>
            <a:chExt cx="2019659" cy="478674"/>
          </a:xfrm>
        </p:grpSpPr>
        <p:sp>
          <p:nvSpPr>
            <p:cNvPr id="2737" name="Rectangle 2736">
              <a:extLst>
                <a:ext uri="{FF2B5EF4-FFF2-40B4-BE49-F238E27FC236}">
                  <a16:creationId xmlns:a16="http://schemas.microsoft.com/office/drawing/2014/main" id="{B344FB26-AF23-0391-5FF8-F4963D1B3D6B}"/>
                </a:ext>
              </a:extLst>
            </p:cNvPr>
            <p:cNvSpPr/>
            <p:nvPr/>
          </p:nvSpPr>
          <p:spPr>
            <a:xfrm>
              <a:off x="7266356" y="3479681"/>
              <a:ext cx="108000" cy="108000"/>
            </a:xfrm>
            <a:prstGeom prst="rect">
              <a:avLst/>
            </a:prstGeom>
            <a:solidFill>
              <a:srgbClr val="69D0FF">
                <a:lumMod val="5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738" name="Rectangle 2737">
              <a:extLst>
                <a:ext uri="{FF2B5EF4-FFF2-40B4-BE49-F238E27FC236}">
                  <a16:creationId xmlns:a16="http://schemas.microsoft.com/office/drawing/2014/main" id="{21EB6ABC-061E-50F5-7E25-C8555B8AB9FF}"/>
                </a:ext>
              </a:extLst>
            </p:cNvPr>
            <p:cNvSpPr/>
            <p:nvPr/>
          </p:nvSpPr>
          <p:spPr>
            <a:xfrm>
              <a:off x="7266356" y="3681356"/>
              <a:ext cx="108000" cy="108000"/>
            </a:xfrm>
            <a:prstGeom prst="rect">
              <a:avLst/>
            </a:prstGeom>
            <a:solidFill>
              <a:srgbClr val="54198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739" name="TextBox 2738">
              <a:extLst>
                <a:ext uri="{FF2B5EF4-FFF2-40B4-BE49-F238E27FC236}">
                  <a16:creationId xmlns:a16="http://schemas.microsoft.com/office/drawing/2014/main" id="{10AD00A8-9C7C-1A17-866D-7ACE7A8E8B45}"/>
                </a:ext>
              </a:extLst>
            </p:cNvPr>
            <p:cNvSpPr txBox="1"/>
            <p:nvPr/>
          </p:nvSpPr>
          <p:spPr>
            <a:xfrm>
              <a:off x="7467247" y="3398730"/>
              <a:ext cx="1818768" cy="276999"/>
            </a:xfrm>
            <a:prstGeom prst="rect">
              <a:avLst/>
            </a:prstGeom>
            <a:noFill/>
          </p:spPr>
          <p:txBody>
            <a:bodyPr wrap="none" l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err="1">
                  <a:ln>
                    <a:noFill/>
                  </a:ln>
                  <a:solidFill>
                    <a:srgbClr val="000000"/>
                  </a:solidFill>
                  <a:effectLst/>
                  <a:uLnTx/>
                  <a:uFillTx/>
                  <a:latin typeface="Arial" panose="020B0604020202020204" pitchFamily="34" charset="0"/>
                  <a:cs typeface="Arial" panose="020B0604020202020204" pitchFamily="34" charset="0"/>
                </a:rPr>
                <a:t>Amivantamab</a:t>
              </a:r>
              <a:r>
                <a:rPr kumimoji="0" lang="en-GB" sz="12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rPr>
                <a:t> + </a:t>
              </a:r>
              <a:r>
                <a:rPr kumimoji="0" lang="en-GB" sz="1200" b="0" i="0" u="none" strike="noStrike" kern="0" cap="none" spc="0" normalizeH="0" baseline="0" noProof="0" err="1">
                  <a:ln>
                    <a:noFill/>
                  </a:ln>
                  <a:solidFill>
                    <a:srgbClr val="000000"/>
                  </a:solidFill>
                  <a:effectLst/>
                  <a:uLnTx/>
                  <a:uFillTx/>
                  <a:latin typeface="Arial" panose="020B0604020202020204" pitchFamily="34" charset="0"/>
                  <a:cs typeface="Arial" panose="020B0604020202020204" pitchFamily="34" charset="0"/>
                </a:rPr>
                <a:t>lazertinib</a:t>
              </a:r>
              <a:endParaRPr kumimoji="0" lang="en-GB" sz="12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740" name="TextBox 2739">
              <a:extLst>
                <a:ext uri="{FF2B5EF4-FFF2-40B4-BE49-F238E27FC236}">
                  <a16:creationId xmlns:a16="http://schemas.microsoft.com/office/drawing/2014/main" id="{9F306310-9AA6-EDA6-46ED-122DC40AC397}"/>
                </a:ext>
              </a:extLst>
            </p:cNvPr>
            <p:cNvSpPr txBox="1"/>
            <p:nvPr/>
          </p:nvSpPr>
          <p:spPr>
            <a:xfrm>
              <a:off x="7467247" y="3600405"/>
              <a:ext cx="869790" cy="276999"/>
            </a:xfrm>
            <a:prstGeom prst="rect">
              <a:avLst/>
            </a:prstGeom>
            <a:noFill/>
          </p:spPr>
          <p:txBody>
            <a:bodyPr wrap="none" l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rPr>
                <a:t>Osimertinib</a:t>
              </a:r>
              <a:endParaRPr kumimoji="0" lang="en-GB" sz="1200" b="0" i="0" u="none" strike="noStrike" kern="0" cap="none" spc="0" normalizeH="0" baseline="3000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2741" name="Group 2740">
            <a:extLst>
              <a:ext uri="{FF2B5EF4-FFF2-40B4-BE49-F238E27FC236}">
                <a16:creationId xmlns:a16="http://schemas.microsoft.com/office/drawing/2014/main" id="{40CF9A70-9BAD-8459-E6FD-BBDA89B59C92}"/>
              </a:ext>
            </a:extLst>
          </p:cNvPr>
          <p:cNvGrpSpPr/>
          <p:nvPr/>
        </p:nvGrpSpPr>
        <p:grpSpPr>
          <a:xfrm>
            <a:off x="9675149" y="1763530"/>
            <a:ext cx="2019659" cy="478674"/>
            <a:chOff x="7266356" y="3398730"/>
            <a:chExt cx="2019659" cy="478674"/>
          </a:xfrm>
        </p:grpSpPr>
        <p:sp>
          <p:nvSpPr>
            <p:cNvPr id="2742" name="Rectangle 2741">
              <a:extLst>
                <a:ext uri="{FF2B5EF4-FFF2-40B4-BE49-F238E27FC236}">
                  <a16:creationId xmlns:a16="http://schemas.microsoft.com/office/drawing/2014/main" id="{5F238146-5723-615C-907A-E3A25D908F0A}"/>
                </a:ext>
              </a:extLst>
            </p:cNvPr>
            <p:cNvSpPr/>
            <p:nvPr/>
          </p:nvSpPr>
          <p:spPr>
            <a:xfrm>
              <a:off x="7266356" y="3479681"/>
              <a:ext cx="108000" cy="108000"/>
            </a:xfrm>
            <a:prstGeom prst="rect">
              <a:avLst/>
            </a:prstGeom>
            <a:solidFill>
              <a:srgbClr val="69D0FF">
                <a:lumMod val="5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743" name="Rectangle 2742">
              <a:extLst>
                <a:ext uri="{FF2B5EF4-FFF2-40B4-BE49-F238E27FC236}">
                  <a16:creationId xmlns:a16="http://schemas.microsoft.com/office/drawing/2014/main" id="{FC2BA602-D510-C7EC-E4B6-C68C79E80DC5}"/>
                </a:ext>
              </a:extLst>
            </p:cNvPr>
            <p:cNvSpPr/>
            <p:nvPr/>
          </p:nvSpPr>
          <p:spPr>
            <a:xfrm>
              <a:off x="7266356" y="3681356"/>
              <a:ext cx="108000" cy="108000"/>
            </a:xfrm>
            <a:prstGeom prst="rect">
              <a:avLst/>
            </a:prstGeom>
            <a:solidFill>
              <a:srgbClr val="54198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744" name="TextBox 2743">
              <a:extLst>
                <a:ext uri="{FF2B5EF4-FFF2-40B4-BE49-F238E27FC236}">
                  <a16:creationId xmlns:a16="http://schemas.microsoft.com/office/drawing/2014/main" id="{E6018965-3A39-7E15-0905-8444177988A0}"/>
                </a:ext>
              </a:extLst>
            </p:cNvPr>
            <p:cNvSpPr txBox="1"/>
            <p:nvPr/>
          </p:nvSpPr>
          <p:spPr>
            <a:xfrm>
              <a:off x="7467247" y="3398730"/>
              <a:ext cx="1818768" cy="276999"/>
            </a:xfrm>
            <a:prstGeom prst="rect">
              <a:avLst/>
            </a:prstGeom>
            <a:noFill/>
          </p:spPr>
          <p:txBody>
            <a:bodyPr wrap="none" l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err="1">
                  <a:ln>
                    <a:noFill/>
                  </a:ln>
                  <a:solidFill>
                    <a:srgbClr val="000000"/>
                  </a:solidFill>
                  <a:effectLst/>
                  <a:uLnTx/>
                  <a:uFillTx/>
                  <a:latin typeface="Arial" panose="020B0604020202020204" pitchFamily="34" charset="0"/>
                  <a:cs typeface="Arial" panose="020B0604020202020204" pitchFamily="34" charset="0"/>
                </a:rPr>
                <a:t>Amivantamab</a:t>
              </a:r>
              <a:r>
                <a:rPr kumimoji="0" lang="en-GB" sz="12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rPr>
                <a:t> + </a:t>
              </a:r>
              <a:r>
                <a:rPr kumimoji="0" lang="en-GB" sz="1200" b="0" i="0" u="none" strike="noStrike" kern="0" cap="none" spc="0" normalizeH="0" baseline="0" noProof="0" err="1">
                  <a:ln>
                    <a:noFill/>
                  </a:ln>
                  <a:solidFill>
                    <a:srgbClr val="000000"/>
                  </a:solidFill>
                  <a:effectLst/>
                  <a:uLnTx/>
                  <a:uFillTx/>
                  <a:latin typeface="Arial" panose="020B0604020202020204" pitchFamily="34" charset="0"/>
                  <a:cs typeface="Arial" panose="020B0604020202020204" pitchFamily="34" charset="0"/>
                </a:rPr>
                <a:t>lazertinib</a:t>
              </a:r>
              <a:endParaRPr kumimoji="0" lang="en-GB" sz="12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745" name="TextBox 2744">
              <a:extLst>
                <a:ext uri="{FF2B5EF4-FFF2-40B4-BE49-F238E27FC236}">
                  <a16:creationId xmlns:a16="http://schemas.microsoft.com/office/drawing/2014/main" id="{51735CBE-6D65-2C84-13DC-D56854438FAD}"/>
                </a:ext>
              </a:extLst>
            </p:cNvPr>
            <p:cNvSpPr txBox="1"/>
            <p:nvPr/>
          </p:nvSpPr>
          <p:spPr>
            <a:xfrm>
              <a:off x="7467247" y="3600405"/>
              <a:ext cx="869790" cy="276999"/>
            </a:xfrm>
            <a:prstGeom prst="rect">
              <a:avLst/>
            </a:prstGeom>
            <a:noFill/>
          </p:spPr>
          <p:txBody>
            <a:bodyPr wrap="none" l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rPr>
                <a:t>Osimertinib</a:t>
              </a:r>
              <a:endParaRPr kumimoji="0" lang="en-GB" sz="1200" b="0" i="0" u="none" strike="noStrike" kern="0" cap="none" spc="0" normalizeH="0" baseline="30000" noProof="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2747" name="TextBox 2746">
            <a:extLst>
              <a:ext uri="{FF2B5EF4-FFF2-40B4-BE49-F238E27FC236}">
                <a16:creationId xmlns:a16="http://schemas.microsoft.com/office/drawing/2014/main" id="{16CC8DE0-E886-5AE0-BE21-1419E950CED2}"/>
              </a:ext>
            </a:extLst>
          </p:cNvPr>
          <p:cNvSpPr txBox="1"/>
          <p:nvPr/>
        </p:nvSpPr>
        <p:spPr>
          <a:xfrm>
            <a:off x="1000464" y="4398667"/>
            <a:ext cx="389479" cy="369332"/>
          </a:xfrm>
          <a:prstGeom prst="rect">
            <a:avLst/>
          </a:prstGeom>
          <a:noFill/>
        </p:spPr>
        <p:txBody>
          <a:bodyPr wrap="square" rtlCol="0" anchor="b">
            <a:spAutoFit/>
          </a:bodyPr>
          <a:lstStyle/>
          <a:p>
            <a:pPr marL="0" marR="0" lvl="0" indent="0" algn="ctr" defTabSz="121914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a:rPr>
              <a:t>178</a:t>
            </a:r>
            <a:br>
              <a:rPr kumimoji="0" lang="en-US" sz="9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a:rPr>
            </a:br>
            <a:r>
              <a:rPr kumimoji="0" lang="en-US" sz="9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a:rPr>
              <a:t>173</a:t>
            </a:r>
          </a:p>
        </p:txBody>
      </p:sp>
      <p:sp>
        <p:nvSpPr>
          <p:cNvPr id="2748" name="TextBox 2747">
            <a:extLst>
              <a:ext uri="{FF2B5EF4-FFF2-40B4-BE49-F238E27FC236}">
                <a16:creationId xmlns:a16="http://schemas.microsoft.com/office/drawing/2014/main" id="{85C2A1FC-6933-931B-4998-DF351FEEB181}"/>
              </a:ext>
            </a:extLst>
          </p:cNvPr>
          <p:cNvSpPr txBox="1"/>
          <p:nvPr/>
        </p:nvSpPr>
        <p:spPr>
          <a:xfrm>
            <a:off x="1289443" y="4398667"/>
            <a:ext cx="389479" cy="369332"/>
          </a:xfrm>
          <a:prstGeom prst="rect">
            <a:avLst/>
          </a:prstGeom>
          <a:noFill/>
        </p:spPr>
        <p:txBody>
          <a:bodyPr wrap="square" rtlCol="0" anchor="b">
            <a:spAutoFit/>
          </a:bodyPr>
          <a:lstStyle/>
          <a:p>
            <a:pPr marL="0" marR="0" lvl="0" indent="0" algn="ctr" defTabSz="121914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a:rPr>
              <a:t>165</a:t>
            </a:r>
            <a:br>
              <a:rPr kumimoji="0" lang="en-US" sz="9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a:rPr>
            </a:br>
            <a:r>
              <a:rPr kumimoji="0" lang="en-US" sz="9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a:rPr>
              <a:t>164</a:t>
            </a:r>
          </a:p>
        </p:txBody>
      </p:sp>
      <p:sp>
        <p:nvSpPr>
          <p:cNvPr id="2749" name="TextBox 2748">
            <a:extLst>
              <a:ext uri="{FF2B5EF4-FFF2-40B4-BE49-F238E27FC236}">
                <a16:creationId xmlns:a16="http://schemas.microsoft.com/office/drawing/2014/main" id="{79283814-32A2-CE38-88E9-91D442092E8E}"/>
              </a:ext>
            </a:extLst>
          </p:cNvPr>
          <p:cNvSpPr txBox="1"/>
          <p:nvPr/>
        </p:nvSpPr>
        <p:spPr>
          <a:xfrm>
            <a:off x="2157252" y="4398667"/>
            <a:ext cx="389479" cy="369332"/>
          </a:xfrm>
          <a:prstGeom prst="rect">
            <a:avLst/>
          </a:prstGeom>
          <a:noFill/>
        </p:spPr>
        <p:txBody>
          <a:bodyPr wrap="square" rtlCol="0" anchor="b">
            <a:spAutoFit/>
          </a:bodyPr>
          <a:lstStyle/>
          <a:p>
            <a:pPr marL="0" marR="0" lvl="0" indent="0" algn="ctr" defTabSz="121914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a:rPr>
              <a:t>123</a:t>
            </a:r>
            <a:br>
              <a:rPr kumimoji="0" lang="en-US" sz="9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a:rPr>
            </a:br>
            <a:r>
              <a:rPr kumimoji="0" lang="en-US" sz="9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a:rPr>
              <a:t>126</a:t>
            </a:r>
          </a:p>
        </p:txBody>
      </p:sp>
      <p:sp>
        <p:nvSpPr>
          <p:cNvPr id="2750" name="TextBox 2749">
            <a:extLst>
              <a:ext uri="{FF2B5EF4-FFF2-40B4-BE49-F238E27FC236}">
                <a16:creationId xmlns:a16="http://schemas.microsoft.com/office/drawing/2014/main" id="{3A0E0CF8-2040-24C3-6DC2-68A5B3D8FD8E}"/>
              </a:ext>
            </a:extLst>
          </p:cNvPr>
          <p:cNvSpPr txBox="1"/>
          <p:nvPr/>
        </p:nvSpPr>
        <p:spPr>
          <a:xfrm>
            <a:off x="1578860" y="4398667"/>
            <a:ext cx="389479" cy="369332"/>
          </a:xfrm>
          <a:prstGeom prst="rect">
            <a:avLst/>
          </a:prstGeom>
          <a:noFill/>
        </p:spPr>
        <p:txBody>
          <a:bodyPr wrap="square" rtlCol="0" anchor="b">
            <a:spAutoFit/>
          </a:bodyPr>
          <a:lstStyle/>
          <a:p>
            <a:pPr marL="0" marR="0" lvl="0" indent="0" algn="ctr" defTabSz="121914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a:rPr>
              <a:t>151</a:t>
            </a:r>
            <a:br>
              <a:rPr kumimoji="0" lang="en-US" sz="9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a:rPr>
            </a:br>
            <a:r>
              <a:rPr kumimoji="0" lang="en-US" sz="9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a:rPr>
              <a:t>151</a:t>
            </a:r>
          </a:p>
        </p:txBody>
      </p:sp>
      <p:sp>
        <p:nvSpPr>
          <p:cNvPr id="2751" name="TextBox 2750">
            <a:extLst>
              <a:ext uri="{FF2B5EF4-FFF2-40B4-BE49-F238E27FC236}">
                <a16:creationId xmlns:a16="http://schemas.microsoft.com/office/drawing/2014/main" id="{CB2B5879-B35C-CA26-BEEF-073E4AFE96BE}"/>
              </a:ext>
            </a:extLst>
          </p:cNvPr>
          <p:cNvSpPr txBox="1"/>
          <p:nvPr/>
        </p:nvSpPr>
        <p:spPr>
          <a:xfrm>
            <a:off x="1866034" y="4398667"/>
            <a:ext cx="389479" cy="369332"/>
          </a:xfrm>
          <a:prstGeom prst="rect">
            <a:avLst/>
          </a:prstGeom>
          <a:noFill/>
        </p:spPr>
        <p:txBody>
          <a:bodyPr wrap="square" rtlCol="0" anchor="b">
            <a:spAutoFit/>
          </a:bodyPr>
          <a:lstStyle/>
          <a:p>
            <a:pPr marL="0" marR="0" lvl="0" indent="0" algn="ctr" defTabSz="121914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a:rPr>
              <a:t>139</a:t>
            </a:r>
            <a:br>
              <a:rPr kumimoji="0" lang="en-US" sz="9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a:rPr>
            </a:br>
            <a:r>
              <a:rPr kumimoji="0" lang="en-US" sz="9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a:rPr>
              <a:t>142</a:t>
            </a:r>
            <a:endParaRPr kumimoji="0" lang="en-US" sz="9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a:endParaRPr>
          </a:p>
        </p:txBody>
      </p:sp>
      <p:sp>
        <p:nvSpPr>
          <p:cNvPr id="2752" name="TextBox 2751">
            <a:extLst>
              <a:ext uri="{FF2B5EF4-FFF2-40B4-BE49-F238E27FC236}">
                <a16:creationId xmlns:a16="http://schemas.microsoft.com/office/drawing/2014/main" id="{B32477B1-A68F-7C82-DB71-506B4EC429E1}"/>
              </a:ext>
            </a:extLst>
          </p:cNvPr>
          <p:cNvSpPr txBox="1"/>
          <p:nvPr/>
        </p:nvSpPr>
        <p:spPr>
          <a:xfrm>
            <a:off x="2440650" y="4398667"/>
            <a:ext cx="394709" cy="369332"/>
          </a:xfrm>
          <a:prstGeom prst="rect">
            <a:avLst/>
          </a:prstGeom>
          <a:noFill/>
        </p:spPr>
        <p:txBody>
          <a:bodyPr wrap="square" rtlCol="0" anchor="b">
            <a:spAutoFit/>
          </a:bodyPr>
          <a:lstStyle/>
          <a:p>
            <a:pPr marL="0" marR="0" lvl="0" indent="0" algn="ctr" defTabSz="121914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a:rPr>
              <a:t>112</a:t>
            </a:r>
            <a:br>
              <a:rPr kumimoji="0" lang="en-US" sz="9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a:rPr>
            </a:br>
            <a:r>
              <a:rPr kumimoji="0" lang="en-US" sz="9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a:rPr>
              <a:t>110</a:t>
            </a:r>
            <a:endParaRPr kumimoji="0" lang="en-US" sz="9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a:endParaRPr>
          </a:p>
        </p:txBody>
      </p:sp>
      <p:sp>
        <p:nvSpPr>
          <p:cNvPr id="2753" name="TextBox 2752">
            <a:extLst>
              <a:ext uri="{FF2B5EF4-FFF2-40B4-BE49-F238E27FC236}">
                <a16:creationId xmlns:a16="http://schemas.microsoft.com/office/drawing/2014/main" id="{7643B922-B555-8013-0CC7-7CA2E72E3F58}"/>
              </a:ext>
            </a:extLst>
          </p:cNvPr>
          <p:cNvSpPr txBox="1"/>
          <p:nvPr/>
        </p:nvSpPr>
        <p:spPr>
          <a:xfrm>
            <a:off x="3022811" y="4398667"/>
            <a:ext cx="389736" cy="369332"/>
          </a:xfrm>
          <a:prstGeom prst="rect">
            <a:avLst/>
          </a:prstGeom>
          <a:noFill/>
        </p:spPr>
        <p:txBody>
          <a:bodyPr wrap="square" rtlCol="0" anchor="b">
            <a:spAutoFit/>
          </a:bodyPr>
          <a:lstStyle/>
          <a:p>
            <a:pPr marL="0" marR="0" lvl="0" indent="0" algn="ctr" defTabSz="121914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a:rPr>
              <a:t>90</a:t>
            </a:r>
            <a:br>
              <a:rPr kumimoji="0" lang="en-US" sz="9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a:rPr>
            </a:br>
            <a:r>
              <a:rPr kumimoji="0" lang="en-US" sz="9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a:rPr>
              <a:t>83</a:t>
            </a:r>
            <a:endParaRPr kumimoji="0" lang="en-US" sz="9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a:endParaRPr>
          </a:p>
        </p:txBody>
      </p:sp>
      <p:sp>
        <p:nvSpPr>
          <p:cNvPr id="2754" name="TextBox 2753">
            <a:extLst>
              <a:ext uri="{FF2B5EF4-FFF2-40B4-BE49-F238E27FC236}">
                <a16:creationId xmlns:a16="http://schemas.microsoft.com/office/drawing/2014/main" id="{F9FC1DAF-1EAE-C266-81F4-118CADC446BB}"/>
              </a:ext>
            </a:extLst>
          </p:cNvPr>
          <p:cNvSpPr txBox="1"/>
          <p:nvPr/>
        </p:nvSpPr>
        <p:spPr>
          <a:xfrm>
            <a:off x="2735731" y="4398667"/>
            <a:ext cx="389479" cy="369332"/>
          </a:xfrm>
          <a:prstGeom prst="rect">
            <a:avLst/>
          </a:prstGeom>
          <a:noFill/>
        </p:spPr>
        <p:txBody>
          <a:bodyPr wrap="square" rtlCol="0" anchor="b">
            <a:spAutoFit/>
          </a:bodyPr>
          <a:lstStyle/>
          <a:p>
            <a:pPr marL="0" marR="0" lvl="0" indent="0" algn="ctr" defTabSz="121914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a:rPr>
              <a:t>102</a:t>
            </a:r>
            <a:br>
              <a:rPr kumimoji="0" lang="en-US" sz="9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a:rPr>
            </a:br>
            <a:r>
              <a:rPr kumimoji="0" lang="en-US" sz="9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a:rPr>
              <a:t>98</a:t>
            </a:r>
            <a:endParaRPr kumimoji="0" lang="en-US" sz="9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a:endParaRPr>
          </a:p>
        </p:txBody>
      </p:sp>
      <p:sp>
        <p:nvSpPr>
          <p:cNvPr id="2755" name="TextBox 2754">
            <a:extLst>
              <a:ext uri="{FF2B5EF4-FFF2-40B4-BE49-F238E27FC236}">
                <a16:creationId xmlns:a16="http://schemas.microsoft.com/office/drawing/2014/main" id="{B6132F27-2134-6E98-7EC7-C2F3F3B85A20}"/>
              </a:ext>
            </a:extLst>
          </p:cNvPr>
          <p:cNvSpPr txBox="1"/>
          <p:nvPr/>
        </p:nvSpPr>
        <p:spPr>
          <a:xfrm>
            <a:off x="3314357" y="4398667"/>
            <a:ext cx="389295" cy="369332"/>
          </a:xfrm>
          <a:prstGeom prst="rect">
            <a:avLst/>
          </a:prstGeom>
          <a:noFill/>
        </p:spPr>
        <p:txBody>
          <a:bodyPr wrap="square" rtlCol="0" anchor="b">
            <a:spAutoFit/>
          </a:bodyPr>
          <a:lstStyle/>
          <a:p>
            <a:pPr marL="0" marR="0" lvl="0" indent="0" algn="ctr" defTabSz="121914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a:rPr>
              <a:t>82</a:t>
            </a:r>
            <a:br>
              <a:rPr kumimoji="0" lang="en-US" sz="9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a:rPr>
            </a:br>
            <a:r>
              <a:rPr kumimoji="0" lang="en-US" sz="9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a:rPr>
              <a:t>69</a:t>
            </a:r>
            <a:endParaRPr kumimoji="0" lang="en-US" sz="9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a:endParaRPr>
          </a:p>
        </p:txBody>
      </p:sp>
      <p:sp>
        <p:nvSpPr>
          <p:cNvPr id="2756" name="TextBox 2755">
            <a:extLst>
              <a:ext uri="{FF2B5EF4-FFF2-40B4-BE49-F238E27FC236}">
                <a16:creationId xmlns:a16="http://schemas.microsoft.com/office/drawing/2014/main" id="{FF3DB86B-F7F6-B495-67BC-A637A6BFD35A}"/>
              </a:ext>
            </a:extLst>
          </p:cNvPr>
          <p:cNvSpPr txBox="1"/>
          <p:nvPr/>
        </p:nvSpPr>
        <p:spPr>
          <a:xfrm>
            <a:off x="3601021" y="4398667"/>
            <a:ext cx="392667" cy="369332"/>
          </a:xfrm>
          <a:prstGeom prst="rect">
            <a:avLst/>
          </a:prstGeom>
          <a:noFill/>
        </p:spPr>
        <p:txBody>
          <a:bodyPr wrap="square" rtlCol="0" anchor="b">
            <a:spAutoFit/>
          </a:bodyPr>
          <a:lstStyle/>
          <a:p>
            <a:pPr marL="0" marR="0" lvl="0" indent="0" algn="ctr" defTabSz="121914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a:rPr>
              <a:t>70</a:t>
            </a:r>
            <a:br>
              <a:rPr kumimoji="0" lang="en-US" sz="9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a:rPr>
            </a:br>
            <a:r>
              <a:rPr kumimoji="0" lang="en-US" sz="9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a:rPr>
              <a:t>59</a:t>
            </a:r>
          </a:p>
        </p:txBody>
      </p:sp>
      <p:sp>
        <p:nvSpPr>
          <p:cNvPr id="2757" name="TextBox 2756">
            <a:extLst>
              <a:ext uri="{FF2B5EF4-FFF2-40B4-BE49-F238E27FC236}">
                <a16:creationId xmlns:a16="http://schemas.microsoft.com/office/drawing/2014/main" id="{CA7450BB-A993-B32F-58FD-79BC0175419A}"/>
              </a:ext>
            </a:extLst>
          </p:cNvPr>
          <p:cNvSpPr txBox="1"/>
          <p:nvPr/>
        </p:nvSpPr>
        <p:spPr>
          <a:xfrm>
            <a:off x="3888703" y="4398667"/>
            <a:ext cx="389479" cy="369332"/>
          </a:xfrm>
          <a:prstGeom prst="rect">
            <a:avLst/>
          </a:prstGeom>
          <a:noFill/>
        </p:spPr>
        <p:txBody>
          <a:bodyPr wrap="square" rtlCol="0" anchor="b">
            <a:spAutoFit/>
          </a:bodyPr>
          <a:lstStyle/>
          <a:p>
            <a:pPr marL="0" marR="0" lvl="0" indent="0" algn="ctr" defTabSz="121914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a:rPr>
              <a:t>63</a:t>
            </a:r>
            <a:br>
              <a:rPr kumimoji="0" lang="en-US" sz="9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a:rPr>
            </a:br>
            <a:r>
              <a:rPr kumimoji="0" lang="en-US" sz="9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a:rPr>
              <a:t>47</a:t>
            </a:r>
            <a:endParaRPr kumimoji="0" lang="en-US" sz="9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a:endParaRPr>
          </a:p>
        </p:txBody>
      </p:sp>
      <p:sp>
        <p:nvSpPr>
          <p:cNvPr id="2758" name="TextBox 2757">
            <a:extLst>
              <a:ext uri="{FF2B5EF4-FFF2-40B4-BE49-F238E27FC236}">
                <a16:creationId xmlns:a16="http://schemas.microsoft.com/office/drawing/2014/main" id="{B6C784EC-265B-CB0A-24B1-2D91701F9F6A}"/>
              </a:ext>
            </a:extLst>
          </p:cNvPr>
          <p:cNvSpPr txBox="1"/>
          <p:nvPr/>
        </p:nvSpPr>
        <p:spPr>
          <a:xfrm>
            <a:off x="4180361" y="4398667"/>
            <a:ext cx="389479" cy="369332"/>
          </a:xfrm>
          <a:prstGeom prst="rect">
            <a:avLst/>
          </a:prstGeom>
          <a:noFill/>
        </p:spPr>
        <p:txBody>
          <a:bodyPr wrap="square" rtlCol="0" anchor="b">
            <a:spAutoFit/>
          </a:bodyPr>
          <a:lstStyle/>
          <a:p>
            <a:pPr marL="0" marR="0" lvl="0" indent="0" algn="ctr" defTabSz="121914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a:rPr>
              <a:t>49</a:t>
            </a:r>
            <a:br>
              <a:rPr kumimoji="0" lang="en-US" sz="9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a:rPr>
            </a:br>
            <a:r>
              <a:rPr kumimoji="0" lang="en-US" sz="9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a:rPr>
              <a:t>29</a:t>
            </a:r>
          </a:p>
        </p:txBody>
      </p:sp>
      <p:sp>
        <p:nvSpPr>
          <p:cNvPr id="2759" name="TextBox 2758">
            <a:extLst>
              <a:ext uri="{FF2B5EF4-FFF2-40B4-BE49-F238E27FC236}">
                <a16:creationId xmlns:a16="http://schemas.microsoft.com/office/drawing/2014/main" id="{C673A285-2762-C371-E769-8A6D647ED68A}"/>
              </a:ext>
            </a:extLst>
          </p:cNvPr>
          <p:cNvSpPr txBox="1"/>
          <p:nvPr/>
        </p:nvSpPr>
        <p:spPr>
          <a:xfrm>
            <a:off x="4467973" y="4398667"/>
            <a:ext cx="389479" cy="369332"/>
          </a:xfrm>
          <a:prstGeom prst="rect">
            <a:avLst/>
          </a:prstGeom>
          <a:noFill/>
        </p:spPr>
        <p:txBody>
          <a:bodyPr wrap="square" rtlCol="0" anchor="b">
            <a:spAutoFit/>
          </a:bodyPr>
          <a:lstStyle/>
          <a:p>
            <a:pPr marL="0" marR="0" lvl="0" indent="0" algn="ctr" defTabSz="121914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a:rPr>
              <a:t>31</a:t>
            </a:r>
            <a:br>
              <a:rPr kumimoji="0" lang="en-US" sz="9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a:rPr>
            </a:br>
            <a:r>
              <a:rPr kumimoji="0" lang="en-US" sz="9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a:rPr>
              <a:t>15</a:t>
            </a:r>
          </a:p>
        </p:txBody>
      </p:sp>
      <p:sp>
        <p:nvSpPr>
          <p:cNvPr id="2760" name="TextBox 2759">
            <a:extLst>
              <a:ext uri="{FF2B5EF4-FFF2-40B4-BE49-F238E27FC236}">
                <a16:creationId xmlns:a16="http://schemas.microsoft.com/office/drawing/2014/main" id="{B20D8A6E-FBBF-253D-63ED-12A026CD53FE}"/>
              </a:ext>
            </a:extLst>
          </p:cNvPr>
          <p:cNvSpPr txBox="1"/>
          <p:nvPr/>
        </p:nvSpPr>
        <p:spPr>
          <a:xfrm>
            <a:off x="4756514" y="4398667"/>
            <a:ext cx="389479" cy="369332"/>
          </a:xfrm>
          <a:prstGeom prst="rect">
            <a:avLst/>
          </a:prstGeom>
          <a:noFill/>
        </p:spPr>
        <p:txBody>
          <a:bodyPr wrap="square" rtlCol="0" anchor="b">
            <a:spAutoFit/>
          </a:bodyPr>
          <a:lstStyle/>
          <a:p>
            <a:pPr marL="0" marR="0" lvl="0" indent="0" algn="ctr" defTabSz="121914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a:rPr>
              <a:t>17</a:t>
            </a:r>
            <a:br>
              <a:rPr kumimoji="0" lang="en-US" sz="9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a:rPr>
            </a:br>
            <a:r>
              <a:rPr kumimoji="0" lang="en-US" sz="9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a:rPr>
              <a:t>8</a:t>
            </a:r>
          </a:p>
        </p:txBody>
      </p:sp>
      <p:sp>
        <p:nvSpPr>
          <p:cNvPr id="2761" name="TextBox 2760">
            <a:extLst>
              <a:ext uri="{FF2B5EF4-FFF2-40B4-BE49-F238E27FC236}">
                <a16:creationId xmlns:a16="http://schemas.microsoft.com/office/drawing/2014/main" id="{34983C96-9415-C641-C2DC-B32B6EC5ED69}"/>
              </a:ext>
            </a:extLst>
          </p:cNvPr>
          <p:cNvSpPr txBox="1"/>
          <p:nvPr/>
        </p:nvSpPr>
        <p:spPr>
          <a:xfrm>
            <a:off x="5335784" y="4398667"/>
            <a:ext cx="389479" cy="369332"/>
          </a:xfrm>
          <a:prstGeom prst="rect">
            <a:avLst/>
          </a:prstGeom>
          <a:noFill/>
        </p:spPr>
        <p:txBody>
          <a:bodyPr wrap="square" rtlCol="0" anchor="b">
            <a:spAutoFit/>
          </a:bodyPr>
          <a:lstStyle/>
          <a:p>
            <a:pPr marL="0" marR="0" lvl="0" indent="0" algn="ctr" defTabSz="121914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a:rPr>
              <a:t>2</a:t>
            </a:r>
            <a:br>
              <a:rPr kumimoji="0" lang="en-US" sz="9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a:rPr>
            </a:br>
            <a:r>
              <a:rPr kumimoji="0" lang="en-US" sz="9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a:rPr>
              <a:t>0</a:t>
            </a:r>
            <a:endParaRPr kumimoji="0" lang="en-US" sz="9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a:endParaRPr>
          </a:p>
        </p:txBody>
      </p:sp>
      <p:sp>
        <p:nvSpPr>
          <p:cNvPr id="2762" name="TextBox 2761">
            <a:extLst>
              <a:ext uri="{FF2B5EF4-FFF2-40B4-BE49-F238E27FC236}">
                <a16:creationId xmlns:a16="http://schemas.microsoft.com/office/drawing/2014/main" id="{30188DFE-1645-91EE-C160-95A16E3652F1}"/>
              </a:ext>
            </a:extLst>
          </p:cNvPr>
          <p:cNvSpPr txBox="1"/>
          <p:nvPr/>
        </p:nvSpPr>
        <p:spPr>
          <a:xfrm>
            <a:off x="5046805" y="4398667"/>
            <a:ext cx="389479" cy="369332"/>
          </a:xfrm>
          <a:prstGeom prst="rect">
            <a:avLst/>
          </a:prstGeom>
          <a:noFill/>
        </p:spPr>
        <p:txBody>
          <a:bodyPr wrap="square" rtlCol="0" anchor="b">
            <a:spAutoFit/>
          </a:bodyPr>
          <a:lstStyle/>
          <a:p>
            <a:pPr marL="0" marR="0" lvl="0" indent="0" algn="ctr" defTabSz="121914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a:rPr>
              <a:t>8</a:t>
            </a:r>
            <a:br>
              <a:rPr kumimoji="0" lang="en-US" sz="9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a:rPr>
            </a:br>
            <a:r>
              <a:rPr kumimoji="0" lang="en-US" sz="9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a:rPr>
              <a:t>0</a:t>
            </a:r>
            <a:endParaRPr kumimoji="0" lang="en-US" sz="9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a:endParaRPr>
          </a:p>
        </p:txBody>
      </p:sp>
      <p:sp>
        <p:nvSpPr>
          <p:cNvPr id="2763" name="TextBox 2762">
            <a:extLst>
              <a:ext uri="{FF2B5EF4-FFF2-40B4-BE49-F238E27FC236}">
                <a16:creationId xmlns:a16="http://schemas.microsoft.com/office/drawing/2014/main" id="{9DBE9E33-72AC-5153-9998-F31BD0FEA6FE}"/>
              </a:ext>
            </a:extLst>
          </p:cNvPr>
          <p:cNvSpPr txBox="1"/>
          <p:nvPr/>
        </p:nvSpPr>
        <p:spPr>
          <a:xfrm>
            <a:off x="5625200" y="4398667"/>
            <a:ext cx="389479" cy="369332"/>
          </a:xfrm>
          <a:prstGeom prst="rect">
            <a:avLst/>
          </a:prstGeom>
          <a:noFill/>
        </p:spPr>
        <p:txBody>
          <a:bodyPr wrap="square" rtlCol="0" anchor="b">
            <a:spAutoFit/>
          </a:bodyPr>
          <a:lstStyle/>
          <a:p>
            <a:pPr marL="0" marR="0" lvl="0" indent="0" algn="ctr" defTabSz="121914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a:rPr>
              <a:t>0</a:t>
            </a:r>
          </a:p>
          <a:p>
            <a:pPr marL="0" marR="0" lvl="0" indent="0" algn="ctr" defTabSz="121914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a:rPr>
              <a:t>0</a:t>
            </a:r>
          </a:p>
        </p:txBody>
      </p:sp>
      <p:sp>
        <p:nvSpPr>
          <p:cNvPr id="2764" name="TextBox 2763">
            <a:extLst>
              <a:ext uri="{FF2B5EF4-FFF2-40B4-BE49-F238E27FC236}">
                <a16:creationId xmlns:a16="http://schemas.microsoft.com/office/drawing/2014/main" id="{B5F8B108-BEC6-3B92-FFC3-B1914D21959F}"/>
              </a:ext>
            </a:extLst>
          </p:cNvPr>
          <p:cNvSpPr txBox="1"/>
          <p:nvPr/>
        </p:nvSpPr>
        <p:spPr>
          <a:xfrm>
            <a:off x="844969" y="4197706"/>
            <a:ext cx="120148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No. at risk:</a:t>
            </a:r>
          </a:p>
        </p:txBody>
      </p:sp>
      <p:sp>
        <p:nvSpPr>
          <p:cNvPr id="2765" name="Rectangle 2764">
            <a:extLst>
              <a:ext uri="{FF2B5EF4-FFF2-40B4-BE49-F238E27FC236}">
                <a16:creationId xmlns:a16="http://schemas.microsoft.com/office/drawing/2014/main" id="{94BB1CF5-3A3A-B542-5434-E3B6A2BD2F89}"/>
              </a:ext>
            </a:extLst>
          </p:cNvPr>
          <p:cNvSpPr/>
          <p:nvPr/>
        </p:nvSpPr>
        <p:spPr>
          <a:xfrm>
            <a:off x="951418" y="4446714"/>
            <a:ext cx="112313" cy="96044"/>
          </a:xfrm>
          <a:prstGeom prst="rect">
            <a:avLst/>
          </a:prstGeom>
          <a:solidFill>
            <a:srgbClr val="69D0FF">
              <a:lumMod val="5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766" name="Rectangle 2765">
            <a:extLst>
              <a:ext uri="{FF2B5EF4-FFF2-40B4-BE49-F238E27FC236}">
                <a16:creationId xmlns:a16="http://schemas.microsoft.com/office/drawing/2014/main" id="{30E45011-CE1E-28E4-C105-F587BE343363}"/>
              </a:ext>
            </a:extLst>
          </p:cNvPr>
          <p:cNvSpPr/>
          <p:nvPr/>
        </p:nvSpPr>
        <p:spPr>
          <a:xfrm>
            <a:off x="951418" y="4584481"/>
            <a:ext cx="112313" cy="96044"/>
          </a:xfrm>
          <a:prstGeom prst="rect">
            <a:avLst/>
          </a:prstGeom>
          <a:solidFill>
            <a:srgbClr val="54198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767" name="Rounded Rectangle 13">
            <a:extLst>
              <a:ext uri="{FF2B5EF4-FFF2-40B4-BE49-F238E27FC236}">
                <a16:creationId xmlns:a16="http://schemas.microsoft.com/office/drawing/2014/main" id="{A1554169-0F8F-5D8D-C4C3-877E048D237A}"/>
              </a:ext>
            </a:extLst>
          </p:cNvPr>
          <p:cNvSpPr/>
          <p:nvPr/>
        </p:nvSpPr>
        <p:spPr>
          <a:xfrm>
            <a:off x="1289443" y="5813419"/>
            <a:ext cx="9998764" cy="479498"/>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err="1">
                <a:ln>
                  <a:noFill/>
                </a:ln>
                <a:solidFill>
                  <a:srgbClr val="FFFFFF"/>
                </a:solidFill>
                <a:effectLst/>
                <a:uLnTx/>
                <a:uFillTx/>
                <a:latin typeface="Arial" panose="020B0604020202020204"/>
                <a:ea typeface="+mn-ea"/>
                <a:cs typeface="+mn-cs"/>
              </a:rPr>
              <a:t>icORR</a:t>
            </a:r>
            <a:r>
              <a:rPr kumimoji="0" lang="en-US" sz="1800" b="1" i="0" u="none" strike="noStrike" kern="1200" cap="none" spc="0" normalizeH="0" baseline="0" noProof="0">
                <a:ln>
                  <a:noFill/>
                </a:ln>
                <a:solidFill>
                  <a:srgbClr val="FFFFFF"/>
                </a:solidFill>
                <a:effectLst/>
                <a:uLnTx/>
                <a:uFillTx/>
                <a:latin typeface="Arial" panose="020B0604020202020204"/>
                <a:ea typeface="+mn-ea"/>
                <a:cs typeface="+mn-cs"/>
              </a:rPr>
              <a:t> was 78% in the amivantamab + lazertinib arm and 77% in the osimertinib arm.</a:t>
            </a: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16356430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B60406CB-2C45-4379-8750-B6A61491E51C}"/>
              </a:ext>
            </a:extLst>
          </p:cNvPr>
          <p:cNvSpPr>
            <a:spLocks noGrp="1"/>
          </p:cNvSpPr>
          <p:nvPr>
            <p:ph type="title"/>
          </p:nvPr>
        </p:nvSpPr>
        <p:spPr>
          <a:xfrm>
            <a:off x="838200" y="128387"/>
            <a:ext cx="10515600" cy="1325563"/>
          </a:xfrm>
        </p:spPr>
        <p:txBody>
          <a:bodyPr/>
          <a:lstStyle/>
          <a:p>
            <a:r>
              <a:rPr lang="en-US"/>
              <a:t>MARIPOSA: Adverse Events</a:t>
            </a:r>
          </a:p>
        </p:txBody>
      </p:sp>
      <p:graphicFrame>
        <p:nvGraphicFramePr>
          <p:cNvPr id="3" name="Table 2">
            <a:extLst>
              <a:ext uri="{FF2B5EF4-FFF2-40B4-BE49-F238E27FC236}">
                <a16:creationId xmlns:a16="http://schemas.microsoft.com/office/drawing/2014/main" id="{99ADC92A-4ABF-C9E0-A43A-557210E455CA}"/>
              </a:ext>
            </a:extLst>
          </p:cNvPr>
          <p:cNvGraphicFramePr>
            <a:graphicFrameLocks noGrp="1"/>
          </p:cNvGraphicFramePr>
          <p:nvPr>
            <p:extLst>
              <p:ext uri="{D42A27DB-BD31-4B8C-83A1-F6EECF244321}">
                <p14:modId xmlns:p14="http://schemas.microsoft.com/office/powerpoint/2010/main" val="2791501046"/>
              </p:ext>
            </p:extLst>
          </p:nvPr>
        </p:nvGraphicFramePr>
        <p:xfrm>
          <a:off x="5208105" y="1176341"/>
          <a:ext cx="6493566" cy="4684837"/>
        </p:xfrm>
        <a:graphic>
          <a:graphicData uri="http://schemas.openxmlformats.org/drawingml/2006/table">
            <a:tbl>
              <a:tblPr firstRow="1" firstCol="1" bandRow="1"/>
              <a:tblGrid>
                <a:gridCol w="2005206">
                  <a:extLst>
                    <a:ext uri="{9D8B030D-6E8A-4147-A177-3AD203B41FA5}">
                      <a16:colId xmlns:a16="http://schemas.microsoft.com/office/drawing/2014/main" val="801996806"/>
                    </a:ext>
                  </a:extLst>
                </a:gridCol>
                <a:gridCol w="1122090">
                  <a:extLst>
                    <a:ext uri="{9D8B030D-6E8A-4147-A177-3AD203B41FA5}">
                      <a16:colId xmlns:a16="http://schemas.microsoft.com/office/drawing/2014/main" val="1838739876"/>
                    </a:ext>
                  </a:extLst>
                </a:gridCol>
                <a:gridCol w="1122090">
                  <a:extLst>
                    <a:ext uri="{9D8B030D-6E8A-4147-A177-3AD203B41FA5}">
                      <a16:colId xmlns:a16="http://schemas.microsoft.com/office/drawing/2014/main" val="1648844356"/>
                    </a:ext>
                  </a:extLst>
                </a:gridCol>
                <a:gridCol w="1122090">
                  <a:extLst>
                    <a:ext uri="{9D8B030D-6E8A-4147-A177-3AD203B41FA5}">
                      <a16:colId xmlns:a16="http://schemas.microsoft.com/office/drawing/2014/main" val="128663660"/>
                    </a:ext>
                  </a:extLst>
                </a:gridCol>
                <a:gridCol w="1122090">
                  <a:extLst>
                    <a:ext uri="{9D8B030D-6E8A-4147-A177-3AD203B41FA5}">
                      <a16:colId xmlns:a16="http://schemas.microsoft.com/office/drawing/2014/main" val="3235724728"/>
                    </a:ext>
                  </a:extLst>
                </a:gridCol>
              </a:tblGrid>
              <a:tr h="366651">
                <a:tc>
                  <a:txBody>
                    <a:bodyPr/>
                    <a:lstStyle>
                      <a:lvl1pPr marL="0" algn="l" defTabSz="457200" rtl="0" eaLnBrk="1" latinLnBrk="0" hangingPunct="1">
                        <a:defRPr sz="900" b="1" kern="1200">
                          <a:solidFill>
                            <a:schemeClr val="lt1"/>
                          </a:solidFill>
                          <a:latin typeface="Johnson Text"/>
                        </a:defRPr>
                      </a:lvl1pPr>
                      <a:lvl2pPr marL="228600" algn="l" defTabSz="457200" rtl="0" eaLnBrk="1" latinLnBrk="0" hangingPunct="1">
                        <a:defRPr sz="900" b="1" kern="1200">
                          <a:solidFill>
                            <a:schemeClr val="lt1"/>
                          </a:solidFill>
                          <a:latin typeface="Johnson Text"/>
                        </a:defRPr>
                      </a:lvl2pPr>
                      <a:lvl3pPr marL="457200" algn="l" defTabSz="457200" rtl="0" eaLnBrk="1" latinLnBrk="0" hangingPunct="1">
                        <a:defRPr sz="900" b="1" kern="1200">
                          <a:solidFill>
                            <a:schemeClr val="lt1"/>
                          </a:solidFill>
                          <a:latin typeface="Johnson Text"/>
                        </a:defRPr>
                      </a:lvl3pPr>
                      <a:lvl4pPr marL="685800" algn="l" defTabSz="457200" rtl="0" eaLnBrk="1" latinLnBrk="0" hangingPunct="1">
                        <a:defRPr sz="900" b="1" kern="1200">
                          <a:solidFill>
                            <a:schemeClr val="lt1"/>
                          </a:solidFill>
                          <a:latin typeface="Johnson Text"/>
                        </a:defRPr>
                      </a:lvl4pPr>
                      <a:lvl5pPr marL="914400" algn="l" defTabSz="457200" rtl="0" eaLnBrk="1" latinLnBrk="0" hangingPunct="1">
                        <a:defRPr sz="900" b="1" kern="1200">
                          <a:solidFill>
                            <a:schemeClr val="lt1"/>
                          </a:solidFill>
                          <a:latin typeface="Johnson Text"/>
                        </a:defRPr>
                      </a:lvl5pPr>
                      <a:lvl6pPr marL="1143000" algn="l" defTabSz="457200" rtl="0" eaLnBrk="1" latinLnBrk="0" hangingPunct="1">
                        <a:defRPr sz="900" b="1" kern="1200">
                          <a:solidFill>
                            <a:schemeClr val="lt1"/>
                          </a:solidFill>
                          <a:latin typeface="Johnson Text"/>
                        </a:defRPr>
                      </a:lvl6pPr>
                      <a:lvl7pPr marL="1371600" algn="l" defTabSz="457200" rtl="0" eaLnBrk="1" latinLnBrk="0" hangingPunct="1">
                        <a:defRPr sz="900" b="1" kern="1200">
                          <a:solidFill>
                            <a:schemeClr val="lt1"/>
                          </a:solidFill>
                          <a:latin typeface="Johnson Text"/>
                        </a:defRPr>
                      </a:lvl7pPr>
                      <a:lvl8pPr marL="1600200" algn="l" defTabSz="457200" rtl="0" eaLnBrk="1" latinLnBrk="0" hangingPunct="1">
                        <a:defRPr sz="900" b="1" kern="1200">
                          <a:solidFill>
                            <a:schemeClr val="lt1"/>
                          </a:solidFill>
                          <a:latin typeface="Johnson Text"/>
                        </a:defRPr>
                      </a:lvl8pPr>
                      <a:lvl9pPr marL="1828800" algn="l" defTabSz="457200" rtl="0" eaLnBrk="1" latinLnBrk="0" hangingPunct="1">
                        <a:defRPr sz="900" b="1" kern="1200">
                          <a:solidFill>
                            <a:schemeClr val="lt1"/>
                          </a:solidFill>
                          <a:latin typeface="Johnson Text"/>
                        </a:defRPr>
                      </a:lvl9pPr>
                    </a:lstStyle>
                    <a:p>
                      <a:pPr marL="0" marR="0">
                        <a:lnSpc>
                          <a:spcPct val="110000"/>
                        </a:lnSpc>
                        <a:spcAft>
                          <a:spcPts val="600"/>
                        </a:spcAft>
                      </a:pPr>
                      <a:r>
                        <a:rPr lang="en-US" sz="1050">
                          <a:solidFill>
                            <a:schemeClr val="tx1"/>
                          </a:solidFill>
                          <a:effectLst/>
                          <a:latin typeface="Arial" panose="020B0604020202020204" pitchFamily="34" charset="0"/>
                          <a:cs typeface="Arial" panose="020B0604020202020204" pitchFamily="34" charset="0"/>
                        </a:rPr>
                        <a:t>AEs by preferred term (≥20% of participants in either group)  </a:t>
                      </a:r>
                    </a:p>
                  </a:txBody>
                  <a:tcPr marL="8939" marR="8939" marT="3559" marB="3559" anchor="ctr">
                    <a:lnL w="12700" cmpd="sng">
                      <a:solidFill>
                        <a:srgbClr val="FFFFFF"/>
                      </a:solidFill>
                    </a:lnL>
                    <a:lnR w="12700" cmpd="sng">
                      <a:solidFill>
                        <a:srgbClr val="FFFFFF"/>
                      </a:solidFill>
                    </a:lnR>
                    <a:lnT w="12700" cmpd="sng">
                      <a:solidFill>
                        <a:srgbClr val="FFFFFF"/>
                      </a:solid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gridSpan="2">
                  <a:txBody>
                    <a:bodyPr/>
                    <a:lstStyle>
                      <a:lvl1pPr marL="0" algn="l" defTabSz="457200" rtl="0" eaLnBrk="1" latinLnBrk="0" hangingPunct="1">
                        <a:defRPr sz="900" b="1" kern="1200">
                          <a:solidFill>
                            <a:schemeClr val="lt1"/>
                          </a:solidFill>
                          <a:latin typeface="Johnson Text"/>
                        </a:defRPr>
                      </a:lvl1pPr>
                      <a:lvl2pPr marL="228600" algn="l" defTabSz="457200" rtl="0" eaLnBrk="1" latinLnBrk="0" hangingPunct="1">
                        <a:defRPr sz="900" b="1" kern="1200">
                          <a:solidFill>
                            <a:schemeClr val="lt1"/>
                          </a:solidFill>
                          <a:latin typeface="Johnson Text"/>
                        </a:defRPr>
                      </a:lvl2pPr>
                      <a:lvl3pPr marL="457200" algn="l" defTabSz="457200" rtl="0" eaLnBrk="1" latinLnBrk="0" hangingPunct="1">
                        <a:defRPr sz="900" b="1" kern="1200">
                          <a:solidFill>
                            <a:schemeClr val="lt1"/>
                          </a:solidFill>
                          <a:latin typeface="Johnson Text"/>
                        </a:defRPr>
                      </a:lvl3pPr>
                      <a:lvl4pPr marL="685800" algn="l" defTabSz="457200" rtl="0" eaLnBrk="1" latinLnBrk="0" hangingPunct="1">
                        <a:defRPr sz="900" b="1" kern="1200">
                          <a:solidFill>
                            <a:schemeClr val="lt1"/>
                          </a:solidFill>
                          <a:latin typeface="Johnson Text"/>
                        </a:defRPr>
                      </a:lvl4pPr>
                      <a:lvl5pPr marL="914400" algn="l" defTabSz="457200" rtl="0" eaLnBrk="1" latinLnBrk="0" hangingPunct="1">
                        <a:defRPr sz="900" b="1" kern="1200">
                          <a:solidFill>
                            <a:schemeClr val="lt1"/>
                          </a:solidFill>
                          <a:latin typeface="Johnson Text"/>
                        </a:defRPr>
                      </a:lvl5pPr>
                      <a:lvl6pPr marL="1143000" algn="l" defTabSz="457200" rtl="0" eaLnBrk="1" latinLnBrk="0" hangingPunct="1">
                        <a:defRPr sz="900" b="1" kern="1200">
                          <a:solidFill>
                            <a:schemeClr val="lt1"/>
                          </a:solidFill>
                          <a:latin typeface="Johnson Text"/>
                        </a:defRPr>
                      </a:lvl6pPr>
                      <a:lvl7pPr marL="1371600" algn="l" defTabSz="457200" rtl="0" eaLnBrk="1" latinLnBrk="0" hangingPunct="1">
                        <a:defRPr sz="900" b="1" kern="1200">
                          <a:solidFill>
                            <a:schemeClr val="lt1"/>
                          </a:solidFill>
                          <a:latin typeface="Johnson Text"/>
                        </a:defRPr>
                      </a:lvl7pPr>
                      <a:lvl8pPr marL="1600200" algn="l" defTabSz="457200" rtl="0" eaLnBrk="1" latinLnBrk="0" hangingPunct="1">
                        <a:defRPr sz="900" b="1" kern="1200">
                          <a:solidFill>
                            <a:schemeClr val="lt1"/>
                          </a:solidFill>
                          <a:latin typeface="Johnson Text"/>
                        </a:defRPr>
                      </a:lvl8pPr>
                      <a:lvl9pPr marL="1828800" algn="l" defTabSz="457200" rtl="0" eaLnBrk="1" latinLnBrk="0" hangingPunct="1">
                        <a:defRPr sz="900" b="1" kern="1200">
                          <a:solidFill>
                            <a:schemeClr val="lt1"/>
                          </a:solidFill>
                          <a:latin typeface="Johnson Text"/>
                        </a:defRPr>
                      </a:lvl9pPr>
                    </a:lstStyle>
                    <a:p>
                      <a:pPr marL="0" marR="0" algn="ctr">
                        <a:lnSpc>
                          <a:spcPct val="115000"/>
                        </a:lnSpc>
                        <a:spcAft>
                          <a:spcPts val="600"/>
                        </a:spcAft>
                      </a:pPr>
                      <a:r>
                        <a:rPr lang="en-US" sz="1050">
                          <a:effectLst/>
                          <a:latin typeface="Arial" panose="020B0604020202020204" pitchFamily="34" charset="0"/>
                          <a:cs typeface="Arial" panose="020B0604020202020204" pitchFamily="34" charset="0"/>
                        </a:rPr>
                        <a:t>Amivantamab + </a:t>
                      </a:r>
                      <a:br>
                        <a:rPr lang="en-US" sz="1050">
                          <a:effectLst/>
                          <a:latin typeface="Arial" panose="020B0604020202020204" pitchFamily="34" charset="0"/>
                          <a:cs typeface="Arial" panose="020B0604020202020204" pitchFamily="34" charset="0"/>
                        </a:rPr>
                      </a:br>
                      <a:r>
                        <a:rPr lang="en-US" sz="1050">
                          <a:effectLst/>
                          <a:latin typeface="Arial" panose="020B0604020202020204" pitchFamily="34" charset="0"/>
                          <a:cs typeface="Arial" panose="020B0604020202020204" pitchFamily="34" charset="0"/>
                        </a:rPr>
                        <a:t>lazertinib (n=421)</a:t>
                      </a:r>
                      <a:endParaRPr lang="en-US" sz="1050">
                        <a:effectLst/>
                        <a:latin typeface="Arial" panose="020B0604020202020204" pitchFamily="34" charset="0"/>
                        <a:ea typeface="Yu Gothic" panose="020B0400000000000000" pitchFamily="34" charset="-128"/>
                        <a:cs typeface="Arial" panose="020B0604020202020204" pitchFamily="34" charset="0"/>
                      </a:endParaRPr>
                    </a:p>
                  </a:txBody>
                  <a:tcPr marL="8939" marR="8939" marT="3559" marB="3559" anchor="ctr">
                    <a:lnL w="12700" cmpd="sng">
                      <a:solidFill>
                        <a:srgbClr val="FFFFFF"/>
                      </a:solidFill>
                    </a:lnL>
                    <a:lnR w="12700" cmpd="sng">
                      <a:solidFill>
                        <a:srgbClr val="FFFFFF"/>
                      </a:solidFill>
                    </a:lnR>
                    <a:lnT w="12700" cmpd="sng">
                      <a:solidFill>
                        <a:srgbClr val="FFFFFF"/>
                      </a:solid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hMerge="1">
                  <a:txBody>
                    <a:bodyPr/>
                    <a:lstStyle/>
                    <a:p>
                      <a:endParaRPr lang="en-US"/>
                    </a:p>
                  </a:txBody>
                  <a:tcPr>
                    <a:lnL w="12700" cap="flat" cmpd="sng" algn="ctr">
                      <a:solidFill>
                        <a:srgbClr val="FFFFFF"/>
                      </a:solidFill>
                      <a:prstDash val="solid"/>
                      <a:round/>
                      <a:headEnd type="none" w="med" len="med"/>
                      <a:tailEnd type="none" w="med" len="med"/>
                    </a:lnL>
                  </a:tcPr>
                </a:tc>
                <a:tc gridSpan="2">
                  <a:txBody>
                    <a:bodyPr/>
                    <a:lstStyle>
                      <a:lvl1pPr marL="0" algn="l" defTabSz="457200" rtl="0" eaLnBrk="1" latinLnBrk="0" hangingPunct="1">
                        <a:defRPr sz="900" b="1" kern="1200">
                          <a:solidFill>
                            <a:schemeClr val="lt1"/>
                          </a:solidFill>
                          <a:latin typeface="Johnson Text"/>
                        </a:defRPr>
                      </a:lvl1pPr>
                      <a:lvl2pPr marL="228600" algn="l" defTabSz="457200" rtl="0" eaLnBrk="1" latinLnBrk="0" hangingPunct="1">
                        <a:defRPr sz="900" b="1" kern="1200">
                          <a:solidFill>
                            <a:schemeClr val="lt1"/>
                          </a:solidFill>
                          <a:latin typeface="Johnson Text"/>
                        </a:defRPr>
                      </a:lvl2pPr>
                      <a:lvl3pPr marL="457200" algn="l" defTabSz="457200" rtl="0" eaLnBrk="1" latinLnBrk="0" hangingPunct="1">
                        <a:defRPr sz="900" b="1" kern="1200">
                          <a:solidFill>
                            <a:schemeClr val="lt1"/>
                          </a:solidFill>
                          <a:latin typeface="Johnson Text"/>
                        </a:defRPr>
                      </a:lvl3pPr>
                      <a:lvl4pPr marL="685800" algn="l" defTabSz="457200" rtl="0" eaLnBrk="1" latinLnBrk="0" hangingPunct="1">
                        <a:defRPr sz="900" b="1" kern="1200">
                          <a:solidFill>
                            <a:schemeClr val="lt1"/>
                          </a:solidFill>
                          <a:latin typeface="Johnson Text"/>
                        </a:defRPr>
                      </a:lvl4pPr>
                      <a:lvl5pPr marL="914400" algn="l" defTabSz="457200" rtl="0" eaLnBrk="1" latinLnBrk="0" hangingPunct="1">
                        <a:defRPr sz="900" b="1" kern="1200">
                          <a:solidFill>
                            <a:schemeClr val="lt1"/>
                          </a:solidFill>
                          <a:latin typeface="Johnson Text"/>
                        </a:defRPr>
                      </a:lvl5pPr>
                      <a:lvl6pPr marL="1143000" algn="l" defTabSz="457200" rtl="0" eaLnBrk="1" latinLnBrk="0" hangingPunct="1">
                        <a:defRPr sz="900" b="1" kern="1200">
                          <a:solidFill>
                            <a:schemeClr val="lt1"/>
                          </a:solidFill>
                          <a:latin typeface="Johnson Text"/>
                        </a:defRPr>
                      </a:lvl6pPr>
                      <a:lvl7pPr marL="1371600" algn="l" defTabSz="457200" rtl="0" eaLnBrk="1" latinLnBrk="0" hangingPunct="1">
                        <a:defRPr sz="900" b="1" kern="1200">
                          <a:solidFill>
                            <a:schemeClr val="lt1"/>
                          </a:solidFill>
                          <a:latin typeface="Johnson Text"/>
                        </a:defRPr>
                      </a:lvl7pPr>
                      <a:lvl8pPr marL="1600200" algn="l" defTabSz="457200" rtl="0" eaLnBrk="1" latinLnBrk="0" hangingPunct="1">
                        <a:defRPr sz="900" b="1" kern="1200">
                          <a:solidFill>
                            <a:schemeClr val="lt1"/>
                          </a:solidFill>
                          <a:latin typeface="Johnson Text"/>
                        </a:defRPr>
                      </a:lvl8pPr>
                      <a:lvl9pPr marL="1828800" algn="l" defTabSz="457200" rtl="0" eaLnBrk="1" latinLnBrk="0" hangingPunct="1">
                        <a:defRPr sz="900" b="1" kern="1200">
                          <a:solidFill>
                            <a:schemeClr val="lt1"/>
                          </a:solidFill>
                          <a:latin typeface="Johnson Text"/>
                        </a:defRPr>
                      </a:lvl9pPr>
                    </a:lstStyle>
                    <a:p>
                      <a:pPr marL="0" marR="0" algn="ctr">
                        <a:lnSpc>
                          <a:spcPct val="100000"/>
                        </a:lnSpc>
                        <a:spcAft>
                          <a:spcPts val="0"/>
                        </a:spcAft>
                      </a:pPr>
                      <a:r>
                        <a:rPr lang="en-US" sz="1050">
                          <a:effectLst/>
                          <a:latin typeface="Arial" panose="020B0604020202020204" pitchFamily="34" charset="0"/>
                          <a:cs typeface="Arial" panose="020B0604020202020204" pitchFamily="34" charset="0"/>
                        </a:rPr>
                        <a:t>Osimertinib</a:t>
                      </a:r>
                    </a:p>
                    <a:p>
                      <a:pPr marL="0" marR="0" algn="ctr">
                        <a:lnSpc>
                          <a:spcPct val="100000"/>
                        </a:lnSpc>
                        <a:spcAft>
                          <a:spcPts val="600"/>
                        </a:spcAft>
                      </a:pPr>
                      <a:r>
                        <a:rPr lang="en-US" sz="1050">
                          <a:effectLst/>
                          <a:latin typeface="Arial" panose="020B0604020202020204" pitchFamily="34" charset="0"/>
                          <a:cs typeface="Arial" panose="020B0604020202020204" pitchFamily="34" charset="0"/>
                        </a:rPr>
                        <a:t>(n=428)</a:t>
                      </a:r>
                    </a:p>
                  </a:txBody>
                  <a:tcPr marL="8939" marR="8939" marT="3559" marB="3559" anchor="ctr">
                    <a:lnL w="12700" cmpd="sng">
                      <a:solidFill>
                        <a:srgbClr val="FFFFFF"/>
                      </a:solidFill>
                    </a:lnL>
                    <a:lnR w="12700" cmpd="sng">
                      <a:solidFill>
                        <a:srgbClr val="FFFFFF"/>
                      </a:solidFill>
                    </a:lnR>
                    <a:lnT w="12700" cmpd="sng">
                      <a:solidFill>
                        <a:srgbClr val="FFFFFF"/>
                      </a:solid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7F7F7F"/>
                    </a:solidFill>
                  </a:tcPr>
                </a:tc>
                <a:tc hMerge="1">
                  <a:txBody>
                    <a:bodyPr/>
                    <a:lstStyle/>
                    <a:p>
                      <a:endParaRPr lang="en-US"/>
                    </a:p>
                  </a:txBody>
                  <a:tcPr/>
                </a:tc>
                <a:extLst>
                  <a:ext uri="{0D108BD9-81ED-4DB2-BD59-A6C34878D82A}">
                    <a16:rowId xmlns:a16="http://schemas.microsoft.com/office/drawing/2014/main" val="202480599"/>
                  </a:ext>
                </a:extLst>
              </a:tr>
              <a:tr h="172364">
                <a:tc>
                  <a:txBody>
                    <a:bodyPr/>
                    <a:lstStyle>
                      <a:lvl1pPr marL="0" algn="l" defTabSz="457200" rtl="0" eaLnBrk="1" latinLnBrk="0" hangingPunct="1">
                        <a:defRPr sz="900" b="1" kern="1200">
                          <a:solidFill>
                            <a:schemeClr val="lt1"/>
                          </a:solidFill>
                          <a:latin typeface="Johnson Text"/>
                        </a:defRPr>
                      </a:lvl1pPr>
                      <a:lvl2pPr marL="228600" algn="l" defTabSz="457200" rtl="0" eaLnBrk="1" latinLnBrk="0" hangingPunct="1">
                        <a:defRPr sz="900" b="1" kern="1200">
                          <a:solidFill>
                            <a:schemeClr val="lt1"/>
                          </a:solidFill>
                          <a:latin typeface="Johnson Text"/>
                        </a:defRPr>
                      </a:lvl2pPr>
                      <a:lvl3pPr marL="457200" algn="l" defTabSz="457200" rtl="0" eaLnBrk="1" latinLnBrk="0" hangingPunct="1">
                        <a:defRPr sz="900" b="1" kern="1200">
                          <a:solidFill>
                            <a:schemeClr val="lt1"/>
                          </a:solidFill>
                          <a:latin typeface="Johnson Text"/>
                        </a:defRPr>
                      </a:lvl3pPr>
                      <a:lvl4pPr marL="685800" algn="l" defTabSz="457200" rtl="0" eaLnBrk="1" latinLnBrk="0" hangingPunct="1">
                        <a:defRPr sz="900" b="1" kern="1200">
                          <a:solidFill>
                            <a:schemeClr val="lt1"/>
                          </a:solidFill>
                          <a:latin typeface="Johnson Text"/>
                        </a:defRPr>
                      </a:lvl4pPr>
                      <a:lvl5pPr marL="914400" algn="l" defTabSz="457200" rtl="0" eaLnBrk="1" latinLnBrk="0" hangingPunct="1">
                        <a:defRPr sz="900" b="1" kern="1200">
                          <a:solidFill>
                            <a:schemeClr val="lt1"/>
                          </a:solidFill>
                          <a:latin typeface="Johnson Text"/>
                        </a:defRPr>
                      </a:lvl5pPr>
                      <a:lvl6pPr marL="1143000" algn="l" defTabSz="457200" rtl="0" eaLnBrk="1" latinLnBrk="0" hangingPunct="1">
                        <a:defRPr sz="900" b="1" kern="1200">
                          <a:solidFill>
                            <a:schemeClr val="lt1"/>
                          </a:solidFill>
                          <a:latin typeface="Johnson Text"/>
                        </a:defRPr>
                      </a:lvl6pPr>
                      <a:lvl7pPr marL="1371600" algn="l" defTabSz="457200" rtl="0" eaLnBrk="1" latinLnBrk="0" hangingPunct="1">
                        <a:defRPr sz="900" b="1" kern="1200">
                          <a:solidFill>
                            <a:schemeClr val="lt1"/>
                          </a:solidFill>
                          <a:latin typeface="Johnson Text"/>
                        </a:defRPr>
                      </a:lvl7pPr>
                      <a:lvl8pPr marL="1600200" algn="l" defTabSz="457200" rtl="0" eaLnBrk="1" latinLnBrk="0" hangingPunct="1">
                        <a:defRPr sz="900" b="1" kern="1200">
                          <a:solidFill>
                            <a:schemeClr val="lt1"/>
                          </a:solidFill>
                          <a:latin typeface="Johnson Text"/>
                        </a:defRPr>
                      </a:lvl8pPr>
                      <a:lvl9pPr marL="1828800" algn="l" defTabSz="457200" rtl="0" eaLnBrk="1" latinLnBrk="0" hangingPunct="1">
                        <a:defRPr sz="900" b="1" kern="1200">
                          <a:solidFill>
                            <a:schemeClr val="lt1"/>
                          </a:solidFill>
                          <a:latin typeface="Johnson Text"/>
                        </a:defRPr>
                      </a:lvl9pPr>
                    </a:lstStyle>
                    <a:p>
                      <a:pPr marL="105410" marR="0">
                        <a:lnSpc>
                          <a:spcPct val="110000"/>
                        </a:lnSpc>
                        <a:spcAft>
                          <a:spcPts val="600"/>
                        </a:spcAft>
                      </a:pPr>
                      <a:endParaRPr lang="en-US" sz="1050" b="0">
                        <a:solidFill>
                          <a:schemeClr val="tx1"/>
                        </a:solidFill>
                        <a:effectLst/>
                        <a:latin typeface="Arial" panose="020B0604020202020204" pitchFamily="34" charset="0"/>
                        <a:ea typeface="Yu Gothic" panose="020B0400000000000000" pitchFamily="34" charset="-128"/>
                        <a:cs typeface="Arial" panose="020B0604020202020204" pitchFamily="34" charset="0"/>
                      </a:endParaRPr>
                    </a:p>
                  </a:txBody>
                  <a:tcPr marL="8939" marR="8939" marT="3559" marB="3559" anchor="ctr">
                    <a:lnL w="12700" cmpd="sng">
                      <a:solidFill>
                        <a:srgbClr val="FFFFFF"/>
                      </a:solidFill>
                    </a:lnL>
                    <a:lnR w="12700" cmpd="sng">
                      <a:solidFill>
                        <a:srgbClr val="FFFFFF"/>
                      </a:solid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9F7F6"/>
                    </a:solidFill>
                  </a:tcPr>
                </a:tc>
                <a:tc>
                  <a:txBody>
                    <a:bodyPr/>
                    <a:lstStyle>
                      <a:lvl1pPr marL="0" algn="l" defTabSz="457200" rtl="0" eaLnBrk="1" latinLnBrk="0" hangingPunct="1">
                        <a:defRPr sz="900" kern="1200">
                          <a:solidFill>
                            <a:schemeClr val="dk1"/>
                          </a:solidFill>
                          <a:latin typeface="Johnson Text"/>
                        </a:defRPr>
                      </a:lvl1pPr>
                      <a:lvl2pPr marL="228600" algn="l" defTabSz="457200" rtl="0" eaLnBrk="1" latinLnBrk="0" hangingPunct="1">
                        <a:defRPr sz="900" kern="1200">
                          <a:solidFill>
                            <a:schemeClr val="dk1"/>
                          </a:solidFill>
                          <a:latin typeface="Johnson Text"/>
                        </a:defRPr>
                      </a:lvl2pPr>
                      <a:lvl3pPr marL="457200" algn="l" defTabSz="457200" rtl="0" eaLnBrk="1" latinLnBrk="0" hangingPunct="1">
                        <a:defRPr sz="900" kern="1200">
                          <a:solidFill>
                            <a:schemeClr val="dk1"/>
                          </a:solidFill>
                          <a:latin typeface="Johnson Text"/>
                        </a:defRPr>
                      </a:lvl3pPr>
                      <a:lvl4pPr marL="685800" algn="l" defTabSz="457200" rtl="0" eaLnBrk="1" latinLnBrk="0" hangingPunct="1">
                        <a:defRPr sz="900" kern="1200">
                          <a:solidFill>
                            <a:schemeClr val="dk1"/>
                          </a:solidFill>
                          <a:latin typeface="Johnson Text"/>
                        </a:defRPr>
                      </a:lvl4pPr>
                      <a:lvl5pPr marL="914400" algn="l" defTabSz="457200" rtl="0" eaLnBrk="1" latinLnBrk="0" hangingPunct="1">
                        <a:defRPr sz="900" kern="1200">
                          <a:solidFill>
                            <a:schemeClr val="dk1"/>
                          </a:solidFill>
                          <a:latin typeface="Johnson Text"/>
                        </a:defRPr>
                      </a:lvl5pPr>
                      <a:lvl6pPr marL="1143000" algn="l" defTabSz="457200" rtl="0" eaLnBrk="1" latinLnBrk="0" hangingPunct="1">
                        <a:defRPr sz="900" kern="1200">
                          <a:solidFill>
                            <a:schemeClr val="dk1"/>
                          </a:solidFill>
                          <a:latin typeface="Johnson Text"/>
                        </a:defRPr>
                      </a:lvl6pPr>
                      <a:lvl7pPr marL="1371600" algn="l" defTabSz="457200" rtl="0" eaLnBrk="1" latinLnBrk="0" hangingPunct="1">
                        <a:defRPr sz="900" kern="1200">
                          <a:solidFill>
                            <a:schemeClr val="dk1"/>
                          </a:solidFill>
                          <a:latin typeface="Johnson Text"/>
                        </a:defRPr>
                      </a:lvl7pPr>
                      <a:lvl8pPr marL="1600200" algn="l" defTabSz="457200" rtl="0" eaLnBrk="1" latinLnBrk="0" hangingPunct="1">
                        <a:defRPr sz="900" kern="1200">
                          <a:solidFill>
                            <a:schemeClr val="dk1"/>
                          </a:solidFill>
                          <a:latin typeface="Johnson Text"/>
                        </a:defRPr>
                      </a:lvl8pPr>
                      <a:lvl9pPr marL="1828800" algn="l" defTabSz="457200" rtl="0" eaLnBrk="1" latinLnBrk="0" hangingPunct="1">
                        <a:defRPr sz="900" kern="1200">
                          <a:solidFill>
                            <a:schemeClr val="dk1"/>
                          </a:solidFill>
                          <a:latin typeface="Johnson Text"/>
                        </a:defRPr>
                      </a:lvl9pPr>
                    </a:lstStyle>
                    <a:p>
                      <a:pPr marL="0" marR="0" algn="ctr">
                        <a:lnSpc>
                          <a:spcPct val="110000"/>
                        </a:lnSpc>
                        <a:spcAft>
                          <a:spcPts val="600"/>
                        </a:spcAft>
                      </a:pPr>
                      <a:r>
                        <a:rPr lang="en-US" sz="1050" b="1">
                          <a:effectLst/>
                          <a:latin typeface="Arial" panose="020B0604020202020204" pitchFamily="34" charset="0"/>
                          <a:ea typeface="Yu Gothic" panose="020B0400000000000000" pitchFamily="34" charset="-128"/>
                          <a:cs typeface="Arial" panose="020B0604020202020204" pitchFamily="34" charset="0"/>
                        </a:rPr>
                        <a:t>Any grade</a:t>
                      </a:r>
                    </a:p>
                  </a:txBody>
                  <a:tcPr marL="8939" marR="8939" marT="3559" marB="3559" anchor="ctr">
                    <a:lnL w="12700" cmpd="sng">
                      <a:solidFill>
                        <a:srgbClr val="FFFFFF"/>
                      </a:solidFill>
                    </a:lnL>
                    <a:lnR w="12700" cmpd="sng">
                      <a:solidFill>
                        <a:srgbClr val="FFFFFF"/>
                      </a:solid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9F7F6"/>
                    </a:solidFill>
                  </a:tcPr>
                </a:tc>
                <a:tc>
                  <a:txBody>
                    <a:bodyPr/>
                    <a:lstStyle>
                      <a:lvl1pPr marL="0" algn="l" defTabSz="457200" rtl="0" eaLnBrk="1" latinLnBrk="0" hangingPunct="1">
                        <a:defRPr sz="900" kern="1200">
                          <a:solidFill>
                            <a:schemeClr val="dk1"/>
                          </a:solidFill>
                          <a:latin typeface="Johnson Text"/>
                        </a:defRPr>
                      </a:lvl1pPr>
                      <a:lvl2pPr marL="228600" algn="l" defTabSz="457200" rtl="0" eaLnBrk="1" latinLnBrk="0" hangingPunct="1">
                        <a:defRPr sz="900" kern="1200">
                          <a:solidFill>
                            <a:schemeClr val="dk1"/>
                          </a:solidFill>
                          <a:latin typeface="Johnson Text"/>
                        </a:defRPr>
                      </a:lvl2pPr>
                      <a:lvl3pPr marL="457200" algn="l" defTabSz="457200" rtl="0" eaLnBrk="1" latinLnBrk="0" hangingPunct="1">
                        <a:defRPr sz="900" kern="1200">
                          <a:solidFill>
                            <a:schemeClr val="dk1"/>
                          </a:solidFill>
                          <a:latin typeface="Johnson Text"/>
                        </a:defRPr>
                      </a:lvl3pPr>
                      <a:lvl4pPr marL="685800" algn="l" defTabSz="457200" rtl="0" eaLnBrk="1" latinLnBrk="0" hangingPunct="1">
                        <a:defRPr sz="900" kern="1200">
                          <a:solidFill>
                            <a:schemeClr val="dk1"/>
                          </a:solidFill>
                          <a:latin typeface="Johnson Text"/>
                        </a:defRPr>
                      </a:lvl4pPr>
                      <a:lvl5pPr marL="914400" algn="l" defTabSz="457200" rtl="0" eaLnBrk="1" latinLnBrk="0" hangingPunct="1">
                        <a:defRPr sz="900" kern="1200">
                          <a:solidFill>
                            <a:schemeClr val="dk1"/>
                          </a:solidFill>
                          <a:latin typeface="Johnson Text"/>
                        </a:defRPr>
                      </a:lvl5pPr>
                      <a:lvl6pPr marL="1143000" algn="l" defTabSz="457200" rtl="0" eaLnBrk="1" latinLnBrk="0" hangingPunct="1">
                        <a:defRPr sz="900" kern="1200">
                          <a:solidFill>
                            <a:schemeClr val="dk1"/>
                          </a:solidFill>
                          <a:latin typeface="Johnson Text"/>
                        </a:defRPr>
                      </a:lvl6pPr>
                      <a:lvl7pPr marL="1371600" algn="l" defTabSz="457200" rtl="0" eaLnBrk="1" latinLnBrk="0" hangingPunct="1">
                        <a:defRPr sz="900" kern="1200">
                          <a:solidFill>
                            <a:schemeClr val="dk1"/>
                          </a:solidFill>
                          <a:latin typeface="Johnson Text"/>
                        </a:defRPr>
                      </a:lvl7pPr>
                      <a:lvl8pPr marL="1600200" algn="l" defTabSz="457200" rtl="0" eaLnBrk="1" latinLnBrk="0" hangingPunct="1">
                        <a:defRPr sz="900" kern="1200">
                          <a:solidFill>
                            <a:schemeClr val="dk1"/>
                          </a:solidFill>
                          <a:latin typeface="Johnson Text"/>
                        </a:defRPr>
                      </a:lvl8pPr>
                      <a:lvl9pPr marL="1828800" algn="l" defTabSz="457200" rtl="0" eaLnBrk="1" latinLnBrk="0" hangingPunct="1">
                        <a:defRPr sz="900" kern="1200">
                          <a:solidFill>
                            <a:schemeClr val="dk1"/>
                          </a:solidFill>
                          <a:latin typeface="Johnson Text"/>
                        </a:defRPr>
                      </a:lvl9pPr>
                    </a:lstStyle>
                    <a:p>
                      <a:pPr marL="0" marR="0" algn="ctr">
                        <a:lnSpc>
                          <a:spcPct val="110000"/>
                        </a:lnSpc>
                        <a:spcAft>
                          <a:spcPts val="600"/>
                        </a:spcAft>
                      </a:pPr>
                      <a:r>
                        <a:rPr lang="en-US" sz="1050" b="1">
                          <a:effectLst/>
                          <a:latin typeface="Arial" panose="020B0604020202020204" pitchFamily="34" charset="0"/>
                          <a:ea typeface="Yu Gothic" panose="020B0400000000000000" pitchFamily="34" charset="-128"/>
                          <a:cs typeface="Arial" panose="020B0604020202020204" pitchFamily="34" charset="0"/>
                        </a:rPr>
                        <a:t>Grade ≥3</a:t>
                      </a:r>
                    </a:p>
                  </a:txBody>
                  <a:tcPr marL="8939" marR="8939" marT="3559" marB="3559" anchor="ctr">
                    <a:lnL w="12700" cap="flat" cmpd="sng" algn="ctr">
                      <a:solidFill>
                        <a:srgbClr val="FFFFFF"/>
                      </a:solidFill>
                      <a:prstDash val="solid"/>
                      <a:round/>
                      <a:headEnd type="none" w="med" len="med"/>
                      <a:tailEnd type="none" w="med" len="med"/>
                    </a:lnL>
                    <a:lnR w="12700" cmpd="sng">
                      <a:solidFill>
                        <a:srgbClr val="FFFFFF"/>
                      </a:solidFill>
                    </a:lnR>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9F7F6"/>
                    </a:solidFill>
                  </a:tcPr>
                </a:tc>
                <a:tc>
                  <a:txBody>
                    <a:bodyPr/>
                    <a:lstStyle>
                      <a:lvl1pPr marL="0" algn="l" defTabSz="457200" rtl="0" eaLnBrk="1" latinLnBrk="0" hangingPunct="1">
                        <a:defRPr sz="900" kern="1200">
                          <a:solidFill>
                            <a:schemeClr val="dk1"/>
                          </a:solidFill>
                          <a:latin typeface="Johnson Text"/>
                        </a:defRPr>
                      </a:lvl1pPr>
                      <a:lvl2pPr marL="228600" algn="l" defTabSz="457200" rtl="0" eaLnBrk="1" latinLnBrk="0" hangingPunct="1">
                        <a:defRPr sz="900" kern="1200">
                          <a:solidFill>
                            <a:schemeClr val="dk1"/>
                          </a:solidFill>
                          <a:latin typeface="Johnson Text"/>
                        </a:defRPr>
                      </a:lvl2pPr>
                      <a:lvl3pPr marL="457200" algn="l" defTabSz="457200" rtl="0" eaLnBrk="1" latinLnBrk="0" hangingPunct="1">
                        <a:defRPr sz="900" kern="1200">
                          <a:solidFill>
                            <a:schemeClr val="dk1"/>
                          </a:solidFill>
                          <a:latin typeface="Johnson Text"/>
                        </a:defRPr>
                      </a:lvl3pPr>
                      <a:lvl4pPr marL="685800" algn="l" defTabSz="457200" rtl="0" eaLnBrk="1" latinLnBrk="0" hangingPunct="1">
                        <a:defRPr sz="900" kern="1200">
                          <a:solidFill>
                            <a:schemeClr val="dk1"/>
                          </a:solidFill>
                          <a:latin typeface="Johnson Text"/>
                        </a:defRPr>
                      </a:lvl4pPr>
                      <a:lvl5pPr marL="914400" algn="l" defTabSz="457200" rtl="0" eaLnBrk="1" latinLnBrk="0" hangingPunct="1">
                        <a:defRPr sz="900" kern="1200">
                          <a:solidFill>
                            <a:schemeClr val="dk1"/>
                          </a:solidFill>
                          <a:latin typeface="Johnson Text"/>
                        </a:defRPr>
                      </a:lvl5pPr>
                      <a:lvl6pPr marL="1143000" algn="l" defTabSz="457200" rtl="0" eaLnBrk="1" latinLnBrk="0" hangingPunct="1">
                        <a:defRPr sz="900" kern="1200">
                          <a:solidFill>
                            <a:schemeClr val="dk1"/>
                          </a:solidFill>
                          <a:latin typeface="Johnson Text"/>
                        </a:defRPr>
                      </a:lvl6pPr>
                      <a:lvl7pPr marL="1371600" algn="l" defTabSz="457200" rtl="0" eaLnBrk="1" latinLnBrk="0" hangingPunct="1">
                        <a:defRPr sz="900" kern="1200">
                          <a:solidFill>
                            <a:schemeClr val="dk1"/>
                          </a:solidFill>
                          <a:latin typeface="Johnson Text"/>
                        </a:defRPr>
                      </a:lvl7pPr>
                      <a:lvl8pPr marL="1600200" algn="l" defTabSz="457200" rtl="0" eaLnBrk="1" latinLnBrk="0" hangingPunct="1">
                        <a:defRPr sz="900" kern="1200">
                          <a:solidFill>
                            <a:schemeClr val="dk1"/>
                          </a:solidFill>
                          <a:latin typeface="Johnson Text"/>
                        </a:defRPr>
                      </a:lvl8pPr>
                      <a:lvl9pPr marL="1828800" algn="l" defTabSz="457200" rtl="0" eaLnBrk="1" latinLnBrk="0" hangingPunct="1">
                        <a:defRPr sz="900" kern="1200">
                          <a:solidFill>
                            <a:schemeClr val="dk1"/>
                          </a:solidFill>
                          <a:latin typeface="Johnson Text"/>
                        </a:defRPr>
                      </a:lvl9pPr>
                    </a:lstStyle>
                    <a:p>
                      <a:pPr marL="0" marR="0" algn="ctr">
                        <a:lnSpc>
                          <a:spcPct val="110000"/>
                        </a:lnSpc>
                        <a:spcAft>
                          <a:spcPts val="600"/>
                        </a:spcAft>
                      </a:pPr>
                      <a:r>
                        <a:rPr lang="en-US" sz="1050" b="1">
                          <a:effectLst/>
                          <a:latin typeface="Arial" panose="020B0604020202020204" pitchFamily="34" charset="0"/>
                          <a:ea typeface="Yu Gothic" panose="020B0400000000000000" pitchFamily="34" charset="-128"/>
                          <a:cs typeface="Arial" panose="020B0604020202020204" pitchFamily="34" charset="0"/>
                        </a:rPr>
                        <a:t>Any grade</a:t>
                      </a:r>
                    </a:p>
                  </a:txBody>
                  <a:tcPr marL="8939" marR="8939" marT="3559" marB="3559" anchor="ctr">
                    <a:lnL w="12700" cmpd="sng">
                      <a:solidFill>
                        <a:srgbClr val="FFFFFF"/>
                      </a:solidFill>
                    </a:lnL>
                    <a:lnR w="12700" cmpd="sng">
                      <a:solidFill>
                        <a:srgbClr val="FFFFFF"/>
                      </a:solid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9F7F6"/>
                    </a:solidFill>
                  </a:tcPr>
                </a:tc>
                <a:tc>
                  <a:txBody>
                    <a:bodyPr/>
                    <a:lstStyle>
                      <a:lvl1pPr marL="0" algn="l" defTabSz="457200" rtl="0" eaLnBrk="1" latinLnBrk="0" hangingPunct="1">
                        <a:defRPr sz="900" kern="1200">
                          <a:solidFill>
                            <a:schemeClr val="dk1"/>
                          </a:solidFill>
                          <a:latin typeface="Johnson Text"/>
                        </a:defRPr>
                      </a:lvl1pPr>
                      <a:lvl2pPr marL="228600" algn="l" defTabSz="457200" rtl="0" eaLnBrk="1" latinLnBrk="0" hangingPunct="1">
                        <a:defRPr sz="900" kern="1200">
                          <a:solidFill>
                            <a:schemeClr val="dk1"/>
                          </a:solidFill>
                          <a:latin typeface="Johnson Text"/>
                        </a:defRPr>
                      </a:lvl2pPr>
                      <a:lvl3pPr marL="457200" algn="l" defTabSz="457200" rtl="0" eaLnBrk="1" latinLnBrk="0" hangingPunct="1">
                        <a:defRPr sz="900" kern="1200">
                          <a:solidFill>
                            <a:schemeClr val="dk1"/>
                          </a:solidFill>
                          <a:latin typeface="Johnson Text"/>
                        </a:defRPr>
                      </a:lvl3pPr>
                      <a:lvl4pPr marL="685800" algn="l" defTabSz="457200" rtl="0" eaLnBrk="1" latinLnBrk="0" hangingPunct="1">
                        <a:defRPr sz="900" kern="1200">
                          <a:solidFill>
                            <a:schemeClr val="dk1"/>
                          </a:solidFill>
                          <a:latin typeface="Johnson Text"/>
                        </a:defRPr>
                      </a:lvl4pPr>
                      <a:lvl5pPr marL="914400" algn="l" defTabSz="457200" rtl="0" eaLnBrk="1" latinLnBrk="0" hangingPunct="1">
                        <a:defRPr sz="900" kern="1200">
                          <a:solidFill>
                            <a:schemeClr val="dk1"/>
                          </a:solidFill>
                          <a:latin typeface="Johnson Text"/>
                        </a:defRPr>
                      </a:lvl5pPr>
                      <a:lvl6pPr marL="1143000" algn="l" defTabSz="457200" rtl="0" eaLnBrk="1" latinLnBrk="0" hangingPunct="1">
                        <a:defRPr sz="900" kern="1200">
                          <a:solidFill>
                            <a:schemeClr val="dk1"/>
                          </a:solidFill>
                          <a:latin typeface="Johnson Text"/>
                        </a:defRPr>
                      </a:lvl6pPr>
                      <a:lvl7pPr marL="1371600" algn="l" defTabSz="457200" rtl="0" eaLnBrk="1" latinLnBrk="0" hangingPunct="1">
                        <a:defRPr sz="900" kern="1200">
                          <a:solidFill>
                            <a:schemeClr val="dk1"/>
                          </a:solidFill>
                          <a:latin typeface="Johnson Text"/>
                        </a:defRPr>
                      </a:lvl7pPr>
                      <a:lvl8pPr marL="1600200" algn="l" defTabSz="457200" rtl="0" eaLnBrk="1" latinLnBrk="0" hangingPunct="1">
                        <a:defRPr sz="900" kern="1200">
                          <a:solidFill>
                            <a:schemeClr val="dk1"/>
                          </a:solidFill>
                          <a:latin typeface="Johnson Text"/>
                        </a:defRPr>
                      </a:lvl8pPr>
                      <a:lvl9pPr marL="1828800" algn="l" defTabSz="457200" rtl="0" eaLnBrk="1" latinLnBrk="0" hangingPunct="1">
                        <a:defRPr sz="900" kern="1200">
                          <a:solidFill>
                            <a:schemeClr val="dk1"/>
                          </a:solidFill>
                          <a:latin typeface="Johnson Text"/>
                        </a:defRPr>
                      </a:lvl9pPr>
                    </a:lstStyle>
                    <a:p>
                      <a:pPr marL="0" marR="0" algn="ctr">
                        <a:lnSpc>
                          <a:spcPct val="110000"/>
                        </a:lnSpc>
                        <a:spcAft>
                          <a:spcPts val="600"/>
                        </a:spcAft>
                      </a:pPr>
                      <a:r>
                        <a:rPr lang="en-US" sz="1050" b="1">
                          <a:effectLst/>
                          <a:latin typeface="Arial" panose="020B0604020202020204" pitchFamily="34" charset="0"/>
                          <a:ea typeface="Yu Gothic" panose="020B0400000000000000" pitchFamily="34" charset="-128"/>
                          <a:cs typeface="Arial" panose="020B0604020202020204" pitchFamily="34" charset="0"/>
                        </a:rPr>
                        <a:t>Grade ≥3</a:t>
                      </a:r>
                    </a:p>
                  </a:txBody>
                  <a:tcPr marL="8939" marR="8939" marT="3559" marB="3559" anchor="ctr">
                    <a:lnL w="12700" cmpd="sng">
                      <a:solidFill>
                        <a:srgbClr val="FFFFFF"/>
                      </a:solidFill>
                    </a:lnL>
                    <a:lnR w="12700" cmpd="sng">
                      <a:solidFill>
                        <a:srgbClr val="FFFFFF"/>
                      </a:solid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9F7F6"/>
                    </a:solidFill>
                  </a:tcPr>
                </a:tc>
                <a:extLst>
                  <a:ext uri="{0D108BD9-81ED-4DB2-BD59-A6C34878D82A}">
                    <a16:rowId xmlns:a16="http://schemas.microsoft.com/office/drawing/2014/main" val="3228954025"/>
                  </a:ext>
                </a:extLst>
              </a:tr>
              <a:tr h="172364">
                <a:tc gridSpan="5">
                  <a:txBody>
                    <a:bodyPr/>
                    <a:lstStyle>
                      <a:lvl1pPr marL="0" algn="l" defTabSz="457200" rtl="0" eaLnBrk="1" latinLnBrk="0" hangingPunct="1">
                        <a:defRPr sz="900" b="1" kern="1200">
                          <a:solidFill>
                            <a:schemeClr val="lt1"/>
                          </a:solidFill>
                          <a:latin typeface="Johnson Text"/>
                        </a:defRPr>
                      </a:lvl1pPr>
                      <a:lvl2pPr marL="228600" algn="l" defTabSz="457200" rtl="0" eaLnBrk="1" latinLnBrk="0" hangingPunct="1">
                        <a:defRPr sz="900" b="1" kern="1200">
                          <a:solidFill>
                            <a:schemeClr val="lt1"/>
                          </a:solidFill>
                          <a:latin typeface="Johnson Text"/>
                        </a:defRPr>
                      </a:lvl2pPr>
                      <a:lvl3pPr marL="457200" algn="l" defTabSz="457200" rtl="0" eaLnBrk="1" latinLnBrk="0" hangingPunct="1">
                        <a:defRPr sz="900" b="1" kern="1200">
                          <a:solidFill>
                            <a:schemeClr val="lt1"/>
                          </a:solidFill>
                          <a:latin typeface="Johnson Text"/>
                        </a:defRPr>
                      </a:lvl3pPr>
                      <a:lvl4pPr marL="685800" algn="l" defTabSz="457200" rtl="0" eaLnBrk="1" latinLnBrk="0" hangingPunct="1">
                        <a:defRPr sz="900" b="1" kern="1200">
                          <a:solidFill>
                            <a:schemeClr val="lt1"/>
                          </a:solidFill>
                          <a:latin typeface="Johnson Text"/>
                        </a:defRPr>
                      </a:lvl4pPr>
                      <a:lvl5pPr marL="914400" algn="l" defTabSz="457200" rtl="0" eaLnBrk="1" latinLnBrk="0" hangingPunct="1">
                        <a:defRPr sz="900" b="1" kern="1200">
                          <a:solidFill>
                            <a:schemeClr val="lt1"/>
                          </a:solidFill>
                          <a:latin typeface="Johnson Text"/>
                        </a:defRPr>
                      </a:lvl5pPr>
                      <a:lvl6pPr marL="1143000" algn="l" defTabSz="457200" rtl="0" eaLnBrk="1" latinLnBrk="0" hangingPunct="1">
                        <a:defRPr sz="900" b="1" kern="1200">
                          <a:solidFill>
                            <a:schemeClr val="lt1"/>
                          </a:solidFill>
                          <a:latin typeface="Johnson Text"/>
                        </a:defRPr>
                      </a:lvl6pPr>
                      <a:lvl7pPr marL="1371600" algn="l" defTabSz="457200" rtl="0" eaLnBrk="1" latinLnBrk="0" hangingPunct="1">
                        <a:defRPr sz="900" b="1" kern="1200">
                          <a:solidFill>
                            <a:schemeClr val="lt1"/>
                          </a:solidFill>
                          <a:latin typeface="Johnson Text"/>
                        </a:defRPr>
                      </a:lvl7pPr>
                      <a:lvl8pPr marL="1600200" algn="l" defTabSz="457200" rtl="0" eaLnBrk="1" latinLnBrk="0" hangingPunct="1">
                        <a:defRPr sz="900" b="1" kern="1200">
                          <a:solidFill>
                            <a:schemeClr val="lt1"/>
                          </a:solidFill>
                          <a:latin typeface="Johnson Text"/>
                        </a:defRPr>
                      </a:lvl8pPr>
                      <a:lvl9pPr marL="1828800" algn="l" defTabSz="457200" rtl="0" eaLnBrk="1" latinLnBrk="0" hangingPunct="1">
                        <a:defRPr sz="900" b="1" kern="1200">
                          <a:solidFill>
                            <a:schemeClr val="lt1"/>
                          </a:solidFill>
                          <a:latin typeface="Johnson Text"/>
                        </a:defRPr>
                      </a:lvl9pPr>
                    </a:lstStyle>
                    <a:p>
                      <a:pPr marL="0" marR="0">
                        <a:lnSpc>
                          <a:spcPct val="110000"/>
                        </a:lnSpc>
                        <a:spcAft>
                          <a:spcPts val="600"/>
                        </a:spcAft>
                      </a:pPr>
                      <a:r>
                        <a:rPr lang="en-US" sz="1050" b="1">
                          <a:solidFill>
                            <a:schemeClr val="tx1"/>
                          </a:solidFill>
                          <a:effectLst/>
                          <a:latin typeface="Arial" panose="020B0604020202020204" pitchFamily="34" charset="0"/>
                          <a:ea typeface="Yu Gothic" panose="020B0400000000000000" pitchFamily="34" charset="-128"/>
                          <a:cs typeface="Arial" panose="020B0604020202020204" pitchFamily="34" charset="0"/>
                        </a:rPr>
                        <a:t>Related to EGFR inhibition</a:t>
                      </a:r>
                    </a:p>
                  </a:txBody>
                  <a:tcPr marL="8939" marR="8939" marT="3559" marB="3559" anchor="ctr">
                    <a:lnL w="12700" cmpd="sng">
                      <a:solidFill>
                        <a:srgbClr val="FFFFFF"/>
                      </a:solidFill>
                    </a:lnL>
                    <a:lnR w="12700" cmpd="sng">
                      <a:solidFill>
                        <a:srgbClr val="FFFFFF"/>
                      </a:solid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hMerge="1">
                  <a:txBody>
                    <a:bodyPr/>
                    <a:lstStyle/>
                    <a:p>
                      <a:pPr marL="0" marR="0" algn="ctr">
                        <a:lnSpc>
                          <a:spcPct val="110000"/>
                        </a:lnSpc>
                        <a:spcAft>
                          <a:spcPts val="600"/>
                        </a:spcAft>
                      </a:pPr>
                      <a:endParaRPr lang="en-US" sz="1100">
                        <a:effectLst/>
                        <a:latin typeface="Aptos" panose="020B0004020202020204" pitchFamily="34" charset="0"/>
                        <a:ea typeface="Yu Gothic" panose="020B0400000000000000" pitchFamily="34" charset="-128"/>
                        <a:cs typeface="Arial" panose="020B0604020202020204" pitchFamily="34" charset="0"/>
                      </a:endParaRPr>
                    </a:p>
                  </a:txBody>
                  <a:tcPr marL="6704" marR="6704" marT="2669" marB="2669"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hMerge="1">
                  <a:txBody>
                    <a:bodyPr/>
                    <a:lstStyle/>
                    <a:p>
                      <a:pPr marL="0" marR="0" algn="ctr">
                        <a:lnSpc>
                          <a:spcPct val="110000"/>
                        </a:lnSpc>
                        <a:spcAft>
                          <a:spcPts val="600"/>
                        </a:spcAft>
                      </a:pPr>
                      <a:endParaRPr lang="en-US" sz="1100">
                        <a:effectLst/>
                        <a:latin typeface="Aptos" panose="020B0004020202020204" pitchFamily="34" charset="0"/>
                        <a:ea typeface="Yu Gothic" panose="020B0400000000000000" pitchFamily="34" charset="-128"/>
                        <a:cs typeface="Arial" panose="020B0604020202020204" pitchFamily="34" charset="0"/>
                      </a:endParaRPr>
                    </a:p>
                  </a:txBody>
                  <a:tcPr marL="6704" marR="6704" marT="2669" marB="2669" anchor="ctr">
                    <a:lnL w="12700" cap="flat" cmpd="sng" algn="ctr">
                      <a:solidFill>
                        <a:srgbClr val="FFFFFF"/>
                      </a:solidFill>
                      <a:prstDash val="solid"/>
                      <a:round/>
                      <a:headEnd type="none" w="med" len="med"/>
                      <a:tailEnd type="none" w="med" len="med"/>
                    </a:lnL>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hMerge="1">
                  <a:txBody>
                    <a:bodyPr/>
                    <a:lstStyle/>
                    <a:p>
                      <a:pPr marL="0" marR="0" algn="ctr">
                        <a:lnSpc>
                          <a:spcPct val="110000"/>
                        </a:lnSpc>
                        <a:spcAft>
                          <a:spcPts val="600"/>
                        </a:spcAft>
                      </a:pPr>
                      <a:endParaRPr lang="en-US" sz="1100">
                        <a:effectLst/>
                        <a:latin typeface="Aptos" panose="020B0004020202020204" pitchFamily="34" charset="0"/>
                        <a:ea typeface="Yu Gothic" panose="020B0400000000000000" pitchFamily="34" charset="-128"/>
                        <a:cs typeface="Arial" panose="020B0604020202020204" pitchFamily="34" charset="0"/>
                      </a:endParaRPr>
                    </a:p>
                  </a:txBody>
                  <a:tcPr marL="6704" marR="6704" marT="2669" marB="2669"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hMerge="1">
                  <a:txBody>
                    <a:bodyPr/>
                    <a:lstStyle/>
                    <a:p>
                      <a:pPr marL="0" marR="0" algn="ctr">
                        <a:lnSpc>
                          <a:spcPct val="110000"/>
                        </a:lnSpc>
                        <a:spcAft>
                          <a:spcPts val="600"/>
                        </a:spcAft>
                      </a:pPr>
                      <a:endParaRPr lang="en-US" sz="1100">
                        <a:effectLst/>
                        <a:latin typeface="Aptos" panose="020B0004020202020204" pitchFamily="34" charset="0"/>
                        <a:ea typeface="Yu Gothic" panose="020B0400000000000000" pitchFamily="34" charset="-128"/>
                        <a:cs typeface="Arial" panose="020B0604020202020204" pitchFamily="34" charset="0"/>
                      </a:endParaRPr>
                    </a:p>
                  </a:txBody>
                  <a:tcPr marL="6704" marR="6704" marT="2669" marB="2669"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extLst>
                  <a:ext uri="{0D108BD9-81ED-4DB2-BD59-A6C34878D82A}">
                    <a16:rowId xmlns:a16="http://schemas.microsoft.com/office/drawing/2014/main" val="3487866564"/>
                  </a:ext>
                </a:extLst>
              </a:tr>
              <a:tr h="172364">
                <a:tc>
                  <a:txBody>
                    <a:bodyPr/>
                    <a:lstStyle>
                      <a:lvl1pPr marL="0" algn="l" defTabSz="457200" rtl="0" eaLnBrk="1" latinLnBrk="0" hangingPunct="1">
                        <a:defRPr sz="900" b="1" kern="1200">
                          <a:solidFill>
                            <a:schemeClr val="lt1"/>
                          </a:solidFill>
                          <a:latin typeface="Johnson Text"/>
                        </a:defRPr>
                      </a:lvl1pPr>
                      <a:lvl2pPr marL="228600" algn="l" defTabSz="457200" rtl="0" eaLnBrk="1" latinLnBrk="0" hangingPunct="1">
                        <a:defRPr sz="900" b="1" kern="1200">
                          <a:solidFill>
                            <a:schemeClr val="lt1"/>
                          </a:solidFill>
                          <a:latin typeface="Johnson Text"/>
                        </a:defRPr>
                      </a:lvl2pPr>
                      <a:lvl3pPr marL="457200" algn="l" defTabSz="457200" rtl="0" eaLnBrk="1" latinLnBrk="0" hangingPunct="1">
                        <a:defRPr sz="900" b="1" kern="1200">
                          <a:solidFill>
                            <a:schemeClr val="lt1"/>
                          </a:solidFill>
                          <a:latin typeface="Johnson Text"/>
                        </a:defRPr>
                      </a:lvl3pPr>
                      <a:lvl4pPr marL="685800" algn="l" defTabSz="457200" rtl="0" eaLnBrk="1" latinLnBrk="0" hangingPunct="1">
                        <a:defRPr sz="900" b="1" kern="1200">
                          <a:solidFill>
                            <a:schemeClr val="lt1"/>
                          </a:solidFill>
                          <a:latin typeface="Johnson Text"/>
                        </a:defRPr>
                      </a:lvl4pPr>
                      <a:lvl5pPr marL="914400" algn="l" defTabSz="457200" rtl="0" eaLnBrk="1" latinLnBrk="0" hangingPunct="1">
                        <a:defRPr sz="900" b="1" kern="1200">
                          <a:solidFill>
                            <a:schemeClr val="lt1"/>
                          </a:solidFill>
                          <a:latin typeface="Johnson Text"/>
                        </a:defRPr>
                      </a:lvl5pPr>
                      <a:lvl6pPr marL="1143000" algn="l" defTabSz="457200" rtl="0" eaLnBrk="1" latinLnBrk="0" hangingPunct="1">
                        <a:defRPr sz="900" b="1" kern="1200">
                          <a:solidFill>
                            <a:schemeClr val="lt1"/>
                          </a:solidFill>
                          <a:latin typeface="Johnson Text"/>
                        </a:defRPr>
                      </a:lvl6pPr>
                      <a:lvl7pPr marL="1371600" algn="l" defTabSz="457200" rtl="0" eaLnBrk="1" latinLnBrk="0" hangingPunct="1">
                        <a:defRPr sz="900" b="1" kern="1200">
                          <a:solidFill>
                            <a:schemeClr val="lt1"/>
                          </a:solidFill>
                          <a:latin typeface="Johnson Text"/>
                        </a:defRPr>
                      </a:lvl7pPr>
                      <a:lvl8pPr marL="1600200" algn="l" defTabSz="457200" rtl="0" eaLnBrk="1" latinLnBrk="0" hangingPunct="1">
                        <a:defRPr sz="900" b="1" kern="1200">
                          <a:solidFill>
                            <a:schemeClr val="lt1"/>
                          </a:solidFill>
                          <a:latin typeface="Johnson Text"/>
                        </a:defRPr>
                      </a:lvl8pPr>
                      <a:lvl9pPr marL="1828800" algn="l" defTabSz="457200" rtl="0" eaLnBrk="1" latinLnBrk="0" hangingPunct="1">
                        <a:defRPr sz="900" b="1" kern="1200">
                          <a:solidFill>
                            <a:schemeClr val="lt1"/>
                          </a:solidFill>
                          <a:latin typeface="Johnson Text"/>
                        </a:defRPr>
                      </a:lvl9pPr>
                    </a:lstStyle>
                    <a:p>
                      <a:pPr marL="105410" marR="0">
                        <a:lnSpc>
                          <a:spcPct val="110000"/>
                        </a:lnSpc>
                        <a:spcAft>
                          <a:spcPts val="600"/>
                        </a:spcAft>
                      </a:pPr>
                      <a:r>
                        <a:rPr lang="en-US" sz="1050" b="0">
                          <a:solidFill>
                            <a:schemeClr val="tx1"/>
                          </a:solidFill>
                          <a:effectLst/>
                          <a:latin typeface="Arial" panose="020B0604020202020204" pitchFamily="34" charset="0"/>
                          <a:cs typeface="Arial" panose="020B0604020202020204" pitchFamily="34" charset="0"/>
                        </a:rPr>
                        <a:t>Paronychia</a:t>
                      </a:r>
                      <a:endParaRPr lang="en-US" sz="1050" b="0">
                        <a:solidFill>
                          <a:schemeClr val="tx1"/>
                        </a:solidFill>
                        <a:effectLst/>
                        <a:latin typeface="Arial" panose="020B0604020202020204" pitchFamily="34" charset="0"/>
                        <a:ea typeface="Yu Gothic" panose="020B0400000000000000" pitchFamily="34" charset="-128"/>
                        <a:cs typeface="Arial" panose="020B0604020202020204" pitchFamily="34" charset="0"/>
                      </a:endParaRPr>
                    </a:p>
                  </a:txBody>
                  <a:tcPr marL="8939" marR="8939" marT="3559" marB="3559" anchor="ctr">
                    <a:lnL w="12700" cmpd="sng">
                      <a:solidFill>
                        <a:srgbClr val="FFFFFF"/>
                      </a:solidFill>
                    </a:lnL>
                    <a:lnR w="12700" cmpd="sng">
                      <a:solidFill>
                        <a:srgbClr val="FFFFFF"/>
                      </a:solidFill>
                    </a:lnR>
                    <a:lnT w="12700" cap="flat" cmpd="sng" algn="ctr">
                      <a:solidFill>
                        <a:srgbClr val="000000"/>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F9F7F6"/>
                    </a:solidFill>
                  </a:tcPr>
                </a:tc>
                <a:tc>
                  <a:txBody>
                    <a:bodyPr/>
                    <a:lstStyle>
                      <a:lvl1pPr marL="0" algn="l" defTabSz="457200" rtl="0" eaLnBrk="1" latinLnBrk="0" hangingPunct="1">
                        <a:defRPr sz="900" kern="1200">
                          <a:solidFill>
                            <a:schemeClr val="dk1"/>
                          </a:solidFill>
                          <a:latin typeface="Johnson Text"/>
                        </a:defRPr>
                      </a:lvl1pPr>
                      <a:lvl2pPr marL="228600" algn="l" defTabSz="457200" rtl="0" eaLnBrk="1" latinLnBrk="0" hangingPunct="1">
                        <a:defRPr sz="900" kern="1200">
                          <a:solidFill>
                            <a:schemeClr val="dk1"/>
                          </a:solidFill>
                          <a:latin typeface="Johnson Text"/>
                        </a:defRPr>
                      </a:lvl2pPr>
                      <a:lvl3pPr marL="457200" algn="l" defTabSz="457200" rtl="0" eaLnBrk="1" latinLnBrk="0" hangingPunct="1">
                        <a:defRPr sz="900" kern="1200">
                          <a:solidFill>
                            <a:schemeClr val="dk1"/>
                          </a:solidFill>
                          <a:latin typeface="Johnson Text"/>
                        </a:defRPr>
                      </a:lvl3pPr>
                      <a:lvl4pPr marL="685800" algn="l" defTabSz="457200" rtl="0" eaLnBrk="1" latinLnBrk="0" hangingPunct="1">
                        <a:defRPr sz="900" kern="1200">
                          <a:solidFill>
                            <a:schemeClr val="dk1"/>
                          </a:solidFill>
                          <a:latin typeface="Johnson Text"/>
                        </a:defRPr>
                      </a:lvl4pPr>
                      <a:lvl5pPr marL="914400" algn="l" defTabSz="457200" rtl="0" eaLnBrk="1" latinLnBrk="0" hangingPunct="1">
                        <a:defRPr sz="900" kern="1200">
                          <a:solidFill>
                            <a:schemeClr val="dk1"/>
                          </a:solidFill>
                          <a:latin typeface="Johnson Text"/>
                        </a:defRPr>
                      </a:lvl5pPr>
                      <a:lvl6pPr marL="1143000" algn="l" defTabSz="457200" rtl="0" eaLnBrk="1" latinLnBrk="0" hangingPunct="1">
                        <a:defRPr sz="900" kern="1200">
                          <a:solidFill>
                            <a:schemeClr val="dk1"/>
                          </a:solidFill>
                          <a:latin typeface="Johnson Text"/>
                        </a:defRPr>
                      </a:lvl6pPr>
                      <a:lvl7pPr marL="1371600" algn="l" defTabSz="457200" rtl="0" eaLnBrk="1" latinLnBrk="0" hangingPunct="1">
                        <a:defRPr sz="900" kern="1200">
                          <a:solidFill>
                            <a:schemeClr val="dk1"/>
                          </a:solidFill>
                          <a:latin typeface="Johnson Text"/>
                        </a:defRPr>
                      </a:lvl7pPr>
                      <a:lvl8pPr marL="1600200" algn="l" defTabSz="457200" rtl="0" eaLnBrk="1" latinLnBrk="0" hangingPunct="1">
                        <a:defRPr sz="900" kern="1200">
                          <a:solidFill>
                            <a:schemeClr val="dk1"/>
                          </a:solidFill>
                          <a:latin typeface="Johnson Text"/>
                        </a:defRPr>
                      </a:lvl8pPr>
                      <a:lvl9pPr marL="1828800" algn="l" defTabSz="457200" rtl="0" eaLnBrk="1" latinLnBrk="0" hangingPunct="1">
                        <a:defRPr sz="900" kern="1200">
                          <a:solidFill>
                            <a:schemeClr val="dk1"/>
                          </a:solidFill>
                          <a:latin typeface="Johnson Text"/>
                        </a:defRPr>
                      </a:lvl9pPr>
                    </a:lstStyle>
                    <a:p>
                      <a:pPr marL="0" marR="0" algn="ctr">
                        <a:lnSpc>
                          <a:spcPct val="110000"/>
                        </a:lnSpc>
                        <a:spcAft>
                          <a:spcPts val="600"/>
                        </a:spcAft>
                      </a:pPr>
                      <a:r>
                        <a:rPr lang="en-US" sz="1050">
                          <a:effectLst/>
                          <a:latin typeface="Arial" panose="020B0604020202020204" pitchFamily="34" charset="0"/>
                          <a:cs typeface="Arial" panose="020B0604020202020204" pitchFamily="34" charset="0"/>
                        </a:rPr>
                        <a:t>291 (69)</a:t>
                      </a:r>
                      <a:endParaRPr lang="en-US" sz="1050">
                        <a:effectLst/>
                        <a:latin typeface="Arial" panose="020B0604020202020204" pitchFamily="34" charset="0"/>
                        <a:ea typeface="Yu Gothic" panose="020B0400000000000000" pitchFamily="34" charset="-128"/>
                        <a:cs typeface="Arial" panose="020B0604020202020204" pitchFamily="34" charset="0"/>
                      </a:endParaRPr>
                    </a:p>
                  </a:txBody>
                  <a:tcPr marL="8939" marR="8939" marT="3559" marB="3559" anchor="ctr">
                    <a:lnL w="12700" cmpd="sng">
                      <a:solidFill>
                        <a:srgbClr val="FFFFFF"/>
                      </a:solidFill>
                    </a:lnL>
                    <a:lnR w="12700" cmpd="sng">
                      <a:solidFill>
                        <a:srgbClr val="FFFFFF"/>
                      </a:solidFill>
                    </a:lnR>
                    <a:lnT w="12700" cap="flat" cmpd="sng" algn="ctr">
                      <a:solidFill>
                        <a:srgbClr val="000000"/>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F9F7F6"/>
                    </a:solidFill>
                  </a:tcPr>
                </a:tc>
                <a:tc>
                  <a:txBody>
                    <a:bodyPr/>
                    <a:lstStyle>
                      <a:lvl1pPr marL="0" algn="l" defTabSz="457200" rtl="0" eaLnBrk="1" latinLnBrk="0" hangingPunct="1">
                        <a:defRPr sz="900" kern="1200">
                          <a:solidFill>
                            <a:schemeClr val="dk1"/>
                          </a:solidFill>
                          <a:latin typeface="Johnson Text"/>
                        </a:defRPr>
                      </a:lvl1pPr>
                      <a:lvl2pPr marL="228600" algn="l" defTabSz="457200" rtl="0" eaLnBrk="1" latinLnBrk="0" hangingPunct="1">
                        <a:defRPr sz="900" kern="1200">
                          <a:solidFill>
                            <a:schemeClr val="dk1"/>
                          </a:solidFill>
                          <a:latin typeface="Johnson Text"/>
                        </a:defRPr>
                      </a:lvl2pPr>
                      <a:lvl3pPr marL="457200" algn="l" defTabSz="457200" rtl="0" eaLnBrk="1" latinLnBrk="0" hangingPunct="1">
                        <a:defRPr sz="900" kern="1200">
                          <a:solidFill>
                            <a:schemeClr val="dk1"/>
                          </a:solidFill>
                          <a:latin typeface="Johnson Text"/>
                        </a:defRPr>
                      </a:lvl3pPr>
                      <a:lvl4pPr marL="685800" algn="l" defTabSz="457200" rtl="0" eaLnBrk="1" latinLnBrk="0" hangingPunct="1">
                        <a:defRPr sz="900" kern="1200">
                          <a:solidFill>
                            <a:schemeClr val="dk1"/>
                          </a:solidFill>
                          <a:latin typeface="Johnson Text"/>
                        </a:defRPr>
                      </a:lvl4pPr>
                      <a:lvl5pPr marL="914400" algn="l" defTabSz="457200" rtl="0" eaLnBrk="1" latinLnBrk="0" hangingPunct="1">
                        <a:defRPr sz="900" kern="1200">
                          <a:solidFill>
                            <a:schemeClr val="dk1"/>
                          </a:solidFill>
                          <a:latin typeface="Johnson Text"/>
                        </a:defRPr>
                      </a:lvl5pPr>
                      <a:lvl6pPr marL="1143000" algn="l" defTabSz="457200" rtl="0" eaLnBrk="1" latinLnBrk="0" hangingPunct="1">
                        <a:defRPr sz="900" kern="1200">
                          <a:solidFill>
                            <a:schemeClr val="dk1"/>
                          </a:solidFill>
                          <a:latin typeface="Johnson Text"/>
                        </a:defRPr>
                      </a:lvl6pPr>
                      <a:lvl7pPr marL="1371600" algn="l" defTabSz="457200" rtl="0" eaLnBrk="1" latinLnBrk="0" hangingPunct="1">
                        <a:defRPr sz="900" kern="1200">
                          <a:solidFill>
                            <a:schemeClr val="dk1"/>
                          </a:solidFill>
                          <a:latin typeface="Johnson Text"/>
                        </a:defRPr>
                      </a:lvl7pPr>
                      <a:lvl8pPr marL="1600200" algn="l" defTabSz="457200" rtl="0" eaLnBrk="1" latinLnBrk="0" hangingPunct="1">
                        <a:defRPr sz="900" kern="1200">
                          <a:solidFill>
                            <a:schemeClr val="dk1"/>
                          </a:solidFill>
                          <a:latin typeface="Johnson Text"/>
                        </a:defRPr>
                      </a:lvl8pPr>
                      <a:lvl9pPr marL="1828800" algn="l" defTabSz="457200" rtl="0" eaLnBrk="1" latinLnBrk="0" hangingPunct="1">
                        <a:defRPr sz="900" kern="1200">
                          <a:solidFill>
                            <a:schemeClr val="dk1"/>
                          </a:solidFill>
                          <a:latin typeface="Johnson Text"/>
                        </a:defRPr>
                      </a:lvl9pPr>
                    </a:lstStyle>
                    <a:p>
                      <a:pPr marL="0" marR="0" algn="ctr">
                        <a:lnSpc>
                          <a:spcPct val="110000"/>
                        </a:lnSpc>
                        <a:spcAft>
                          <a:spcPts val="600"/>
                        </a:spcAft>
                      </a:pPr>
                      <a:r>
                        <a:rPr lang="en-US" sz="1050">
                          <a:effectLst/>
                          <a:latin typeface="Arial" panose="020B0604020202020204" pitchFamily="34" charset="0"/>
                          <a:cs typeface="Arial" panose="020B0604020202020204" pitchFamily="34" charset="0"/>
                        </a:rPr>
                        <a:t>49 (12)</a:t>
                      </a:r>
                      <a:endParaRPr lang="en-US" sz="1050">
                        <a:effectLst/>
                        <a:latin typeface="Arial" panose="020B0604020202020204" pitchFamily="34" charset="0"/>
                        <a:ea typeface="Yu Gothic" panose="020B0400000000000000" pitchFamily="34" charset="-128"/>
                        <a:cs typeface="Arial" panose="020B0604020202020204" pitchFamily="34" charset="0"/>
                      </a:endParaRPr>
                    </a:p>
                  </a:txBody>
                  <a:tcPr marL="8939" marR="8939" marT="3559" marB="3559" anchor="ctr">
                    <a:lnL w="12700" cap="flat" cmpd="sng" algn="ctr">
                      <a:solidFill>
                        <a:srgbClr val="FFFFFF"/>
                      </a:solidFill>
                      <a:prstDash val="solid"/>
                      <a:round/>
                      <a:headEnd type="none" w="med" len="med"/>
                      <a:tailEnd type="none" w="med" len="med"/>
                    </a:lnL>
                    <a:lnR w="12700" cmpd="sng">
                      <a:solidFill>
                        <a:srgbClr val="FFFFFF"/>
                      </a:solidFill>
                    </a:lnR>
                    <a:lnT w="12700" cap="flat" cmpd="sng" algn="ctr">
                      <a:solidFill>
                        <a:schemeClr val="tx1"/>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9F7F6"/>
                    </a:solidFill>
                  </a:tcPr>
                </a:tc>
                <a:tc>
                  <a:txBody>
                    <a:bodyPr/>
                    <a:lstStyle>
                      <a:lvl1pPr marL="0" algn="l" defTabSz="457200" rtl="0" eaLnBrk="1" latinLnBrk="0" hangingPunct="1">
                        <a:defRPr sz="900" kern="1200">
                          <a:solidFill>
                            <a:schemeClr val="dk1"/>
                          </a:solidFill>
                          <a:latin typeface="Johnson Text"/>
                        </a:defRPr>
                      </a:lvl1pPr>
                      <a:lvl2pPr marL="228600" algn="l" defTabSz="457200" rtl="0" eaLnBrk="1" latinLnBrk="0" hangingPunct="1">
                        <a:defRPr sz="900" kern="1200">
                          <a:solidFill>
                            <a:schemeClr val="dk1"/>
                          </a:solidFill>
                          <a:latin typeface="Johnson Text"/>
                        </a:defRPr>
                      </a:lvl2pPr>
                      <a:lvl3pPr marL="457200" algn="l" defTabSz="457200" rtl="0" eaLnBrk="1" latinLnBrk="0" hangingPunct="1">
                        <a:defRPr sz="900" kern="1200">
                          <a:solidFill>
                            <a:schemeClr val="dk1"/>
                          </a:solidFill>
                          <a:latin typeface="Johnson Text"/>
                        </a:defRPr>
                      </a:lvl3pPr>
                      <a:lvl4pPr marL="685800" algn="l" defTabSz="457200" rtl="0" eaLnBrk="1" latinLnBrk="0" hangingPunct="1">
                        <a:defRPr sz="900" kern="1200">
                          <a:solidFill>
                            <a:schemeClr val="dk1"/>
                          </a:solidFill>
                          <a:latin typeface="Johnson Text"/>
                        </a:defRPr>
                      </a:lvl4pPr>
                      <a:lvl5pPr marL="914400" algn="l" defTabSz="457200" rtl="0" eaLnBrk="1" latinLnBrk="0" hangingPunct="1">
                        <a:defRPr sz="900" kern="1200">
                          <a:solidFill>
                            <a:schemeClr val="dk1"/>
                          </a:solidFill>
                          <a:latin typeface="Johnson Text"/>
                        </a:defRPr>
                      </a:lvl5pPr>
                      <a:lvl6pPr marL="1143000" algn="l" defTabSz="457200" rtl="0" eaLnBrk="1" latinLnBrk="0" hangingPunct="1">
                        <a:defRPr sz="900" kern="1200">
                          <a:solidFill>
                            <a:schemeClr val="dk1"/>
                          </a:solidFill>
                          <a:latin typeface="Johnson Text"/>
                        </a:defRPr>
                      </a:lvl6pPr>
                      <a:lvl7pPr marL="1371600" algn="l" defTabSz="457200" rtl="0" eaLnBrk="1" latinLnBrk="0" hangingPunct="1">
                        <a:defRPr sz="900" kern="1200">
                          <a:solidFill>
                            <a:schemeClr val="dk1"/>
                          </a:solidFill>
                          <a:latin typeface="Johnson Text"/>
                        </a:defRPr>
                      </a:lvl7pPr>
                      <a:lvl8pPr marL="1600200" algn="l" defTabSz="457200" rtl="0" eaLnBrk="1" latinLnBrk="0" hangingPunct="1">
                        <a:defRPr sz="900" kern="1200">
                          <a:solidFill>
                            <a:schemeClr val="dk1"/>
                          </a:solidFill>
                          <a:latin typeface="Johnson Text"/>
                        </a:defRPr>
                      </a:lvl8pPr>
                      <a:lvl9pPr marL="1828800" algn="l" defTabSz="457200" rtl="0" eaLnBrk="1" latinLnBrk="0" hangingPunct="1">
                        <a:defRPr sz="900" kern="1200">
                          <a:solidFill>
                            <a:schemeClr val="dk1"/>
                          </a:solidFill>
                          <a:latin typeface="Johnson Text"/>
                        </a:defRPr>
                      </a:lvl9pPr>
                    </a:lstStyle>
                    <a:p>
                      <a:pPr marL="0" marR="0" algn="ctr">
                        <a:lnSpc>
                          <a:spcPct val="110000"/>
                        </a:lnSpc>
                        <a:spcAft>
                          <a:spcPts val="600"/>
                        </a:spcAft>
                      </a:pPr>
                      <a:r>
                        <a:rPr lang="en-US" sz="1050">
                          <a:effectLst/>
                          <a:latin typeface="Arial" panose="020B0604020202020204" pitchFamily="34" charset="0"/>
                          <a:cs typeface="Arial" panose="020B0604020202020204" pitchFamily="34" charset="0"/>
                        </a:rPr>
                        <a:t>127 (30)</a:t>
                      </a:r>
                      <a:endParaRPr lang="en-US" sz="1050">
                        <a:effectLst/>
                        <a:latin typeface="Arial" panose="020B0604020202020204" pitchFamily="34" charset="0"/>
                        <a:ea typeface="Yu Gothic" panose="020B0400000000000000" pitchFamily="34" charset="-128"/>
                        <a:cs typeface="Arial" panose="020B0604020202020204" pitchFamily="34" charset="0"/>
                      </a:endParaRPr>
                    </a:p>
                  </a:txBody>
                  <a:tcPr marL="8939" marR="8939" marT="3559" marB="3559" anchor="ctr">
                    <a:lnL w="12700" cmpd="sng">
                      <a:solidFill>
                        <a:srgbClr val="FFFFFF"/>
                      </a:solidFill>
                    </a:lnL>
                    <a:lnR w="12700" cmpd="sng">
                      <a:solidFill>
                        <a:srgbClr val="FFFFFF"/>
                      </a:solidFill>
                    </a:lnR>
                    <a:lnT w="12700" cap="flat" cmpd="sng" algn="ctr">
                      <a:solidFill>
                        <a:srgbClr val="000000"/>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F9F7F6"/>
                    </a:solidFill>
                  </a:tcPr>
                </a:tc>
                <a:tc>
                  <a:txBody>
                    <a:bodyPr/>
                    <a:lstStyle>
                      <a:lvl1pPr marL="0" algn="l" defTabSz="457200" rtl="0" eaLnBrk="1" latinLnBrk="0" hangingPunct="1">
                        <a:defRPr sz="900" kern="1200">
                          <a:solidFill>
                            <a:schemeClr val="dk1"/>
                          </a:solidFill>
                          <a:latin typeface="Johnson Text"/>
                        </a:defRPr>
                      </a:lvl1pPr>
                      <a:lvl2pPr marL="228600" algn="l" defTabSz="457200" rtl="0" eaLnBrk="1" latinLnBrk="0" hangingPunct="1">
                        <a:defRPr sz="900" kern="1200">
                          <a:solidFill>
                            <a:schemeClr val="dk1"/>
                          </a:solidFill>
                          <a:latin typeface="Johnson Text"/>
                        </a:defRPr>
                      </a:lvl2pPr>
                      <a:lvl3pPr marL="457200" algn="l" defTabSz="457200" rtl="0" eaLnBrk="1" latinLnBrk="0" hangingPunct="1">
                        <a:defRPr sz="900" kern="1200">
                          <a:solidFill>
                            <a:schemeClr val="dk1"/>
                          </a:solidFill>
                          <a:latin typeface="Johnson Text"/>
                        </a:defRPr>
                      </a:lvl3pPr>
                      <a:lvl4pPr marL="685800" algn="l" defTabSz="457200" rtl="0" eaLnBrk="1" latinLnBrk="0" hangingPunct="1">
                        <a:defRPr sz="900" kern="1200">
                          <a:solidFill>
                            <a:schemeClr val="dk1"/>
                          </a:solidFill>
                          <a:latin typeface="Johnson Text"/>
                        </a:defRPr>
                      </a:lvl4pPr>
                      <a:lvl5pPr marL="914400" algn="l" defTabSz="457200" rtl="0" eaLnBrk="1" latinLnBrk="0" hangingPunct="1">
                        <a:defRPr sz="900" kern="1200">
                          <a:solidFill>
                            <a:schemeClr val="dk1"/>
                          </a:solidFill>
                          <a:latin typeface="Johnson Text"/>
                        </a:defRPr>
                      </a:lvl5pPr>
                      <a:lvl6pPr marL="1143000" algn="l" defTabSz="457200" rtl="0" eaLnBrk="1" latinLnBrk="0" hangingPunct="1">
                        <a:defRPr sz="900" kern="1200">
                          <a:solidFill>
                            <a:schemeClr val="dk1"/>
                          </a:solidFill>
                          <a:latin typeface="Johnson Text"/>
                        </a:defRPr>
                      </a:lvl6pPr>
                      <a:lvl7pPr marL="1371600" algn="l" defTabSz="457200" rtl="0" eaLnBrk="1" latinLnBrk="0" hangingPunct="1">
                        <a:defRPr sz="900" kern="1200">
                          <a:solidFill>
                            <a:schemeClr val="dk1"/>
                          </a:solidFill>
                          <a:latin typeface="Johnson Text"/>
                        </a:defRPr>
                      </a:lvl7pPr>
                      <a:lvl8pPr marL="1600200" algn="l" defTabSz="457200" rtl="0" eaLnBrk="1" latinLnBrk="0" hangingPunct="1">
                        <a:defRPr sz="900" kern="1200">
                          <a:solidFill>
                            <a:schemeClr val="dk1"/>
                          </a:solidFill>
                          <a:latin typeface="Johnson Text"/>
                        </a:defRPr>
                      </a:lvl8pPr>
                      <a:lvl9pPr marL="1828800" algn="l" defTabSz="457200" rtl="0" eaLnBrk="1" latinLnBrk="0" hangingPunct="1">
                        <a:defRPr sz="900" kern="1200">
                          <a:solidFill>
                            <a:schemeClr val="dk1"/>
                          </a:solidFill>
                          <a:latin typeface="Johnson Text"/>
                        </a:defRPr>
                      </a:lvl9pPr>
                    </a:lstStyle>
                    <a:p>
                      <a:pPr marL="0" marR="0" algn="ctr">
                        <a:lnSpc>
                          <a:spcPct val="110000"/>
                        </a:lnSpc>
                        <a:spcAft>
                          <a:spcPts val="600"/>
                        </a:spcAft>
                      </a:pPr>
                      <a:r>
                        <a:rPr lang="en-US" sz="1050">
                          <a:effectLst/>
                          <a:latin typeface="Arial" panose="020B0604020202020204" pitchFamily="34" charset="0"/>
                          <a:cs typeface="Arial" panose="020B0604020202020204" pitchFamily="34" charset="0"/>
                        </a:rPr>
                        <a:t>2 (&lt;1)</a:t>
                      </a:r>
                      <a:endParaRPr lang="en-US" sz="1050">
                        <a:effectLst/>
                        <a:latin typeface="Arial" panose="020B0604020202020204" pitchFamily="34" charset="0"/>
                        <a:ea typeface="Yu Gothic" panose="020B0400000000000000" pitchFamily="34" charset="-128"/>
                        <a:cs typeface="Arial" panose="020B0604020202020204" pitchFamily="34" charset="0"/>
                      </a:endParaRPr>
                    </a:p>
                  </a:txBody>
                  <a:tcPr marL="8939" marR="8939" marT="3559" marB="3559" anchor="ctr">
                    <a:lnL w="12700" cmpd="sng">
                      <a:solidFill>
                        <a:srgbClr val="FFFFFF"/>
                      </a:solidFill>
                    </a:lnL>
                    <a:lnR w="12700" cmpd="sng">
                      <a:solidFill>
                        <a:srgbClr val="FFFFFF"/>
                      </a:solidFill>
                    </a:lnR>
                    <a:lnT w="12700" cap="flat" cmpd="sng" algn="ctr">
                      <a:solidFill>
                        <a:srgbClr val="000000"/>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F9F7F6"/>
                    </a:solidFill>
                  </a:tcPr>
                </a:tc>
                <a:extLst>
                  <a:ext uri="{0D108BD9-81ED-4DB2-BD59-A6C34878D82A}">
                    <a16:rowId xmlns:a16="http://schemas.microsoft.com/office/drawing/2014/main" val="1449840959"/>
                  </a:ext>
                </a:extLst>
              </a:tr>
              <a:tr h="172364">
                <a:tc>
                  <a:txBody>
                    <a:bodyPr/>
                    <a:lstStyle>
                      <a:lvl1pPr marL="0" algn="l" defTabSz="457200" rtl="0" eaLnBrk="1" latinLnBrk="0" hangingPunct="1">
                        <a:defRPr sz="900" b="1" kern="1200">
                          <a:solidFill>
                            <a:schemeClr val="lt1"/>
                          </a:solidFill>
                          <a:latin typeface="Johnson Text"/>
                        </a:defRPr>
                      </a:lvl1pPr>
                      <a:lvl2pPr marL="228600" algn="l" defTabSz="457200" rtl="0" eaLnBrk="1" latinLnBrk="0" hangingPunct="1">
                        <a:defRPr sz="900" b="1" kern="1200">
                          <a:solidFill>
                            <a:schemeClr val="lt1"/>
                          </a:solidFill>
                          <a:latin typeface="Johnson Text"/>
                        </a:defRPr>
                      </a:lvl2pPr>
                      <a:lvl3pPr marL="457200" algn="l" defTabSz="457200" rtl="0" eaLnBrk="1" latinLnBrk="0" hangingPunct="1">
                        <a:defRPr sz="900" b="1" kern="1200">
                          <a:solidFill>
                            <a:schemeClr val="lt1"/>
                          </a:solidFill>
                          <a:latin typeface="Johnson Text"/>
                        </a:defRPr>
                      </a:lvl3pPr>
                      <a:lvl4pPr marL="685800" algn="l" defTabSz="457200" rtl="0" eaLnBrk="1" latinLnBrk="0" hangingPunct="1">
                        <a:defRPr sz="900" b="1" kern="1200">
                          <a:solidFill>
                            <a:schemeClr val="lt1"/>
                          </a:solidFill>
                          <a:latin typeface="Johnson Text"/>
                        </a:defRPr>
                      </a:lvl4pPr>
                      <a:lvl5pPr marL="914400" algn="l" defTabSz="457200" rtl="0" eaLnBrk="1" latinLnBrk="0" hangingPunct="1">
                        <a:defRPr sz="900" b="1" kern="1200">
                          <a:solidFill>
                            <a:schemeClr val="lt1"/>
                          </a:solidFill>
                          <a:latin typeface="Johnson Text"/>
                        </a:defRPr>
                      </a:lvl5pPr>
                      <a:lvl6pPr marL="1143000" algn="l" defTabSz="457200" rtl="0" eaLnBrk="1" latinLnBrk="0" hangingPunct="1">
                        <a:defRPr sz="900" b="1" kern="1200">
                          <a:solidFill>
                            <a:schemeClr val="lt1"/>
                          </a:solidFill>
                          <a:latin typeface="Johnson Text"/>
                        </a:defRPr>
                      </a:lvl6pPr>
                      <a:lvl7pPr marL="1371600" algn="l" defTabSz="457200" rtl="0" eaLnBrk="1" latinLnBrk="0" hangingPunct="1">
                        <a:defRPr sz="900" b="1" kern="1200">
                          <a:solidFill>
                            <a:schemeClr val="lt1"/>
                          </a:solidFill>
                          <a:latin typeface="Johnson Text"/>
                        </a:defRPr>
                      </a:lvl7pPr>
                      <a:lvl8pPr marL="1600200" algn="l" defTabSz="457200" rtl="0" eaLnBrk="1" latinLnBrk="0" hangingPunct="1">
                        <a:defRPr sz="900" b="1" kern="1200">
                          <a:solidFill>
                            <a:schemeClr val="lt1"/>
                          </a:solidFill>
                          <a:latin typeface="Johnson Text"/>
                        </a:defRPr>
                      </a:lvl8pPr>
                      <a:lvl9pPr marL="1828800" algn="l" defTabSz="457200" rtl="0" eaLnBrk="1" latinLnBrk="0" hangingPunct="1">
                        <a:defRPr sz="900" b="1" kern="1200">
                          <a:solidFill>
                            <a:schemeClr val="lt1"/>
                          </a:solidFill>
                          <a:latin typeface="Johnson Text"/>
                        </a:defRPr>
                      </a:lvl9pPr>
                    </a:lstStyle>
                    <a:p>
                      <a:pPr marL="105410" marR="0">
                        <a:lnSpc>
                          <a:spcPct val="110000"/>
                        </a:lnSpc>
                        <a:spcAft>
                          <a:spcPts val="600"/>
                        </a:spcAft>
                      </a:pPr>
                      <a:r>
                        <a:rPr lang="en-US" sz="1050" b="0">
                          <a:solidFill>
                            <a:schemeClr val="tx1"/>
                          </a:solidFill>
                          <a:effectLst/>
                          <a:latin typeface="Arial" panose="020B0604020202020204" pitchFamily="34" charset="0"/>
                          <a:cs typeface="Arial" panose="020B0604020202020204" pitchFamily="34" charset="0"/>
                        </a:rPr>
                        <a:t>Rash</a:t>
                      </a:r>
                      <a:endParaRPr lang="en-US" sz="1050" b="0">
                        <a:solidFill>
                          <a:schemeClr val="tx1"/>
                        </a:solidFill>
                        <a:effectLst/>
                        <a:latin typeface="Arial" panose="020B0604020202020204" pitchFamily="34" charset="0"/>
                        <a:ea typeface="Yu Gothic" panose="020B0400000000000000" pitchFamily="34" charset="-128"/>
                        <a:cs typeface="Arial" panose="020B0604020202020204" pitchFamily="34" charset="0"/>
                      </a:endParaRPr>
                    </a:p>
                  </a:txBody>
                  <a:tcPr marL="8939" marR="8939" marT="3559" marB="3559"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9F7F6"/>
                    </a:solidFill>
                  </a:tcPr>
                </a:tc>
                <a:tc>
                  <a:txBody>
                    <a:bodyPr/>
                    <a:lstStyle>
                      <a:lvl1pPr marL="0" algn="l" defTabSz="457200" rtl="0" eaLnBrk="1" latinLnBrk="0" hangingPunct="1">
                        <a:defRPr sz="900" kern="1200">
                          <a:solidFill>
                            <a:schemeClr val="dk1"/>
                          </a:solidFill>
                          <a:latin typeface="Johnson Text"/>
                        </a:defRPr>
                      </a:lvl1pPr>
                      <a:lvl2pPr marL="228600" algn="l" defTabSz="457200" rtl="0" eaLnBrk="1" latinLnBrk="0" hangingPunct="1">
                        <a:defRPr sz="900" kern="1200">
                          <a:solidFill>
                            <a:schemeClr val="dk1"/>
                          </a:solidFill>
                          <a:latin typeface="Johnson Text"/>
                        </a:defRPr>
                      </a:lvl2pPr>
                      <a:lvl3pPr marL="457200" algn="l" defTabSz="457200" rtl="0" eaLnBrk="1" latinLnBrk="0" hangingPunct="1">
                        <a:defRPr sz="900" kern="1200">
                          <a:solidFill>
                            <a:schemeClr val="dk1"/>
                          </a:solidFill>
                          <a:latin typeface="Johnson Text"/>
                        </a:defRPr>
                      </a:lvl3pPr>
                      <a:lvl4pPr marL="685800" algn="l" defTabSz="457200" rtl="0" eaLnBrk="1" latinLnBrk="0" hangingPunct="1">
                        <a:defRPr sz="900" kern="1200">
                          <a:solidFill>
                            <a:schemeClr val="dk1"/>
                          </a:solidFill>
                          <a:latin typeface="Johnson Text"/>
                        </a:defRPr>
                      </a:lvl4pPr>
                      <a:lvl5pPr marL="914400" algn="l" defTabSz="457200" rtl="0" eaLnBrk="1" latinLnBrk="0" hangingPunct="1">
                        <a:defRPr sz="900" kern="1200">
                          <a:solidFill>
                            <a:schemeClr val="dk1"/>
                          </a:solidFill>
                          <a:latin typeface="Johnson Text"/>
                        </a:defRPr>
                      </a:lvl5pPr>
                      <a:lvl6pPr marL="1143000" algn="l" defTabSz="457200" rtl="0" eaLnBrk="1" latinLnBrk="0" hangingPunct="1">
                        <a:defRPr sz="900" kern="1200">
                          <a:solidFill>
                            <a:schemeClr val="dk1"/>
                          </a:solidFill>
                          <a:latin typeface="Johnson Text"/>
                        </a:defRPr>
                      </a:lvl6pPr>
                      <a:lvl7pPr marL="1371600" algn="l" defTabSz="457200" rtl="0" eaLnBrk="1" latinLnBrk="0" hangingPunct="1">
                        <a:defRPr sz="900" kern="1200">
                          <a:solidFill>
                            <a:schemeClr val="dk1"/>
                          </a:solidFill>
                          <a:latin typeface="Johnson Text"/>
                        </a:defRPr>
                      </a:lvl7pPr>
                      <a:lvl8pPr marL="1600200" algn="l" defTabSz="457200" rtl="0" eaLnBrk="1" latinLnBrk="0" hangingPunct="1">
                        <a:defRPr sz="900" kern="1200">
                          <a:solidFill>
                            <a:schemeClr val="dk1"/>
                          </a:solidFill>
                          <a:latin typeface="Johnson Text"/>
                        </a:defRPr>
                      </a:lvl8pPr>
                      <a:lvl9pPr marL="1828800" algn="l" defTabSz="457200" rtl="0" eaLnBrk="1" latinLnBrk="0" hangingPunct="1">
                        <a:defRPr sz="900" kern="1200">
                          <a:solidFill>
                            <a:schemeClr val="dk1"/>
                          </a:solidFill>
                          <a:latin typeface="Johnson Text"/>
                        </a:defRPr>
                      </a:lvl9pPr>
                    </a:lstStyle>
                    <a:p>
                      <a:pPr marL="0" marR="0" algn="ctr">
                        <a:lnSpc>
                          <a:spcPct val="110000"/>
                        </a:lnSpc>
                        <a:spcAft>
                          <a:spcPts val="600"/>
                        </a:spcAft>
                      </a:pPr>
                      <a:r>
                        <a:rPr lang="en-US" sz="1050">
                          <a:effectLst/>
                          <a:latin typeface="Arial" panose="020B0604020202020204" pitchFamily="34" charset="0"/>
                          <a:cs typeface="Arial" panose="020B0604020202020204" pitchFamily="34" charset="0"/>
                        </a:rPr>
                        <a:t>271 (64)</a:t>
                      </a:r>
                      <a:endParaRPr lang="en-US" sz="1050">
                        <a:effectLst/>
                        <a:latin typeface="Arial" panose="020B0604020202020204" pitchFamily="34" charset="0"/>
                        <a:ea typeface="Yu Gothic" panose="020B0400000000000000" pitchFamily="34" charset="-128"/>
                        <a:cs typeface="Arial" panose="020B0604020202020204" pitchFamily="34" charset="0"/>
                      </a:endParaRPr>
                    </a:p>
                  </a:txBody>
                  <a:tcPr marL="8939" marR="8939" marT="3559" marB="3559"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9F7F6"/>
                    </a:solidFill>
                  </a:tcPr>
                </a:tc>
                <a:tc>
                  <a:txBody>
                    <a:bodyPr/>
                    <a:lstStyle>
                      <a:lvl1pPr marL="0" algn="l" defTabSz="457200" rtl="0" eaLnBrk="1" latinLnBrk="0" hangingPunct="1">
                        <a:defRPr sz="900" kern="1200">
                          <a:solidFill>
                            <a:schemeClr val="dk1"/>
                          </a:solidFill>
                          <a:latin typeface="Johnson Text"/>
                        </a:defRPr>
                      </a:lvl1pPr>
                      <a:lvl2pPr marL="228600" algn="l" defTabSz="457200" rtl="0" eaLnBrk="1" latinLnBrk="0" hangingPunct="1">
                        <a:defRPr sz="900" kern="1200">
                          <a:solidFill>
                            <a:schemeClr val="dk1"/>
                          </a:solidFill>
                          <a:latin typeface="Johnson Text"/>
                        </a:defRPr>
                      </a:lvl2pPr>
                      <a:lvl3pPr marL="457200" algn="l" defTabSz="457200" rtl="0" eaLnBrk="1" latinLnBrk="0" hangingPunct="1">
                        <a:defRPr sz="900" kern="1200">
                          <a:solidFill>
                            <a:schemeClr val="dk1"/>
                          </a:solidFill>
                          <a:latin typeface="Johnson Text"/>
                        </a:defRPr>
                      </a:lvl3pPr>
                      <a:lvl4pPr marL="685800" algn="l" defTabSz="457200" rtl="0" eaLnBrk="1" latinLnBrk="0" hangingPunct="1">
                        <a:defRPr sz="900" kern="1200">
                          <a:solidFill>
                            <a:schemeClr val="dk1"/>
                          </a:solidFill>
                          <a:latin typeface="Johnson Text"/>
                        </a:defRPr>
                      </a:lvl4pPr>
                      <a:lvl5pPr marL="914400" algn="l" defTabSz="457200" rtl="0" eaLnBrk="1" latinLnBrk="0" hangingPunct="1">
                        <a:defRPr sz="900" kern="1200">
                          <a:solidFill>
                            <a:schemeClr val="dk1"/>
                          </a:solidFill>
                          <a:latin typeface="Johnson Text"/>
                        </a:defRPr>
                      </a:lvl5pPr>
                      <a:lvl6pPr marL="1143000" algn="l" defTabSz="457200" rtl="0" eaLnBrk="1" latinLnBrk="0" hangingPunct="1">
                        <a:defRPr sz="900" kern="1200">
                          <a:solidFill>
                            <a:schemeClr val="dk1"/>
                          </a:solidFill>
                          <a:latin typeface="Johnson Text"/>
                        </a:defRPr>
                      </a:lvl6pPr>
                      <a:lvl7pPr marL="1371600" algn="l" defTabSz="457200" rtl="0" eaLnBrk="1" latinLnBrk="0" hangingPunct="1">
                        <a:defRPr sz="900" kern="1200">
                          <a:solidFill>
                            <a:schemeClr val="dk1"/>
                          </a:solidFill>
                          <a:latin typeface="Johnson Text"/>
                        </a:defRPr>
                      </a:lvl7pPr>
                      <a:lvl8pPr marL="1600200" algn="l" defTabSz="457200" rtl="0" eaLnBrk="1" latinLnBrk="0" hangingPunct="1">
                        <a:defRPr sz="900" kern="1200">
                          <a:solidFill>
                            <a:schemeClr val="dk1"/>
                          </a:solidFill>
                          <a:latin typeface="Johnson Text"/>
                        </a:defRPr>
                      </a:lvl8pPr>
                      <a:lvl9pPr marL="1828800" algn="l" defTabSz="457200" rtl="0" eaLnBrk="1" latinLnBrk="0" hangingPunct="1">
                        <a:defRPr sz="900" kern="1200">
                          <a:solidFill>
                            <a:schemeClr val="dk1"/>
                          </a:solidFill>
                          <a:latin typeface="Johnson Text"/>
                        </a:defRPr>
                      </a:lvl9pPr>
                    </a:lstStyle>
                    <a:p>
                      <a:pPr marL="0" marR="0" algn="ctr">
                        <a:lnSpc>
                          <a:spcPct val="110000"/>
                        </a:lnSpc>
                        <a:spcAft>
                          <a:spcPts val="600"/>
                        </a:spcAft>
                      </a:pPr>
                      <a:r>
                        <a:rPr lang="en-US" sz="1050">
                          <a:effectLst/>
                          <a:latin typeface="Arial" panose="020B0604020202020204" pitchFamily="34" charset="0"/>
                          <a:cs typeface="Arial" panose="020B0604020202020204" pitchFamily="34" charset="0"/>
                        </a:rPr>
                        <a:t>73 (17)</a:t>
                      </a:r>
                      <a:endParaRPr lang="en-US" sz="1050">
                        <a:effectLst/>
                        <a:latin typeface="Arial" panose="020B0604020202020204" pitchFamily="34" charset="0"/>
                        <a:ea typeface="Yu Gothic" panose="020B0400000000000000" pitchFamily="34" charset="-128"/>
                        <a:cs typeface="Arial" panose="020B0604020202020204" pitchFamily="34" charset="0"/>
                      </a:endParaRPr>
                    </a:p>
                  </a:txBody>
                  <a:tcPr marL="8939" marR="8939" marT="3559" marB="3559" anchor="ctr">
                    <a:lnL w="12700" cap="flat" cmpd="sng" algn="ctr">
                      <a:solidFill>
                        <a:srgbClr val="FFFFFF"/>
                      </a:solidFill>
                      <a:prstDash val="solid"/>
                      <a:round/>
                      <a:headEnd type="none" w="med" len="med"/>
                      <a:tailEnd type="none" w="med" len="med"/>
                    </a:lnL>
                    <a:lnR w="12700" cmpd="sng">
                      <a:solidFill>
                        <a:srgbClr val="FFFFFF"/>
                      </a:solid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9F7F6"/>
                    </a:solidFill>
                  </a:tcPr>
                </a:tc>
                <a:tc>
                  <a:txBody>
                    <a:bodyPr/>
                    <a:lstStyle>
                      <a:lvl1pPr marL="0" algn="l" defTabSz="457200" rtl="0" eaLnBrk="1" latinLnBrk="0" hangingPunct="1">
                        <a:defRPr sz="900" kern="1200">
                          <a:solidFill>
                            <a:schemeClr val="dk1"/>
                          </a:solidFill>
                          <a:latin typeface="Johnson Text"/>
                        </a:defRPr>
                      </a:lvl1pPr>
                      <a:lvl2pPr marL="228600" algn="l" defTabSz="457200" rtl="0" eaLnBrk="1" latinLnBrk="0" hangingPunct="1">
                        <a:defRPr sz="900" kern="1200">
                          <a:solidFill>
                            <a:schemeClr val="dk1"/>
                          </a:solidFill>
                          <a:latin typeface="Johnson Text"/>
                        </a:defRPr>
                      </a:lvl2pPr>
                      <a:lvl3pPr marL="457200" algn="l" defTabSz="457200" rtl="0" eaLnBrk="1" latinLnBrk="0" hangingPunct="1">
                        <a:defRPr sz="900" kern="1200">
                          <a:solidFill>
                            <a:schemeClr val="dk1"/>
                          </a:solidFill>
                          <a:latin typeface="Johnson Text"/>
                        </a:defRPr>
                      </a:lvl3pPr>
                      <a:lvl4pPr marL="685800" algn="l" defTabSz="457200" rtl="0" eaLnBrk="1" latinLnBrk="0" hangingPunct="1">
                        <a:defRPr sz="900" kern="1200">
                          <a:solidFill>
                            <a:schemeClr val="dk1"/>
                          </a:solidFill>
                          <a:latin typeface="Johnson Text"/>
                        </a:defRPr>
                      </a:lvl4pPr>
                      <a:lvl5pPr marL="914400" algn="l" defTabSz="457200" rtl="0" eaLnBrk="1" latinLnBrk="0" hangingPunct="1">
                        <a:defRPr sz="900" kern="1200">
                          <a:solidFill>
                            <a:schemeClr val="dk1"/>
                          </a:solidFill>
                          <a:latin typeface="Johnson Text"/>
                        </a:defRPr>
                      </a:lvl5pPr>
                      <a:lvl6pPr marL="1143000" algn="l" defTabSz="457200" rtl="0" eaLnBrk="1" latinLnBrk="0" hangingPunct="1">
                        <a:defRPr sz="900" kern="1200">
                          <a:solidFill>
                            <a:schemeClr val="dk1"/>
                          </a:solidFill>
                          <a:latin typeface="Johnson Text"/>
                        </a:defRPr>
                      </a:lvl6pPr>
                      <a:lvl7pPr marL="1371600" algn="l" defTabSz="457200" rtl="0" eaLnBrk="1" latinLnBrk="0" hangingPunct="1">
                        <a:defRPr sz="900" kern="1200">
                          <a:solidFill>
                            <a:schemeClr val="dk1"/>
                          </a:solidFill>
                          <a:latin typeface="Johnson Text"/>
                        </a:defRPr>
                      </a:lvl7pPr>
                      <a:lvl8pPr marL="1600200" algn="l" defTabSz="457200" rtl="0" eaLnBrk="1" latinLnBrk="0" hangingPunct="1">
                        <a:defRPr sz="900" kern="1200">
                          <a:solidFill>
                            <a:schemeClr val="dk1"/>
                          </a:solidFill>
                          <a:latin typeface="Johnson Text"/>
                        </a:defRPr>
                      </a:lvl8pPr>
                      <a:lvl9pPr marL="1828800" algn="l" defTabSz="457200" rtl="0" eaLnBrk="1" latinLnBrk="0" hangingPunct="1">
                        <a:defRPr sz="900" kern="1200">
                          <a:solidFill>
                            <a:schemeClr val="dk1"/>
                          </a:solidFill>
                          <a:latin typeface="Johnson Text"/>
                        </a:defRPr>
                      </a:lvl9pPr>
                    </a:lstStyle>
                    <a:p>
                      <a:pPr marL="0" marR="0" algn="ctr">
                        <a:lnSpc>
                          <a:spcPct val="110000"/>
                        </a:lnSpc>
                        <a:spcAft>
                          <a:spcPts val="600"/>
                        </a:spcAft>
                      </a:pPr>
                      <a:r>
                        <a:rPr lang="en-US" sz="1050">
                          <a:effectLst/>
                          <a:latin typeface="Arial" panose="020B0604020202020204" pitchFamily="34" charset="0"/>
                          <a:cs typeface="Arial" panose="020B0604020202020204" pitchFamily="34" charset="0"/>
                        </a:rPr>
                        <a:t>136 (32)</a:t>
                      </a:r>
                      <a:endParaRPr lang="en-US" sz="1050">
                        <a:effectLst/>
                        <a:latin typeface="Arial" panose="020B0604020202020204" pitchFamily="34" charset="0"/>
                        <a:ea typeface="Yu Gothic" panose="020B0400000000000000" pitchFamily="34" charset="-128"/>
                        <a:cs typeface="Arial" panose="020B0604020202020204" pitchFamily="34" charset="0"/>
                      </a:endParaRPr>
                    </a:p>
                  </a:txBody>
                  <a:tcPr marL="8939" marR="8939" marT="3559" marB="3559"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9F7F6"/>
                    </a:solidFill>
                  </a:tcPr>
                </a:tc>
                <a:tc>
                  <a:txBody>
                    <a:bodyPr/>
                    <a:lstStyle>
                      <a:lvl1pPr marL="0" algn="l" defTabSz="457200" rtl="0" eaLnBrk="1" latinLnBrk="0" hangingPunct="1">
                        <a:defRPr sz="900" kern="1200">
                          <a:solidFill>
                            <a:schemeClr val="dk1"/>
                          </a:solidFill>
                          <a:latin typeface="Johnson Text"/>
                        </a:defRPr>
                      </a:lvl1pPr>
                      <a:lvl2pPr marL="228600" algn="l" defTabSz="457200" rtl="0" eaLnBrk="1" latinLnBrk="0" hangingPunct="1">
                        <a:defRPr sz="900" kern="1200">
                          <a:solidFill>
                            <a:schemeClr val="dk1"/>
                          </a:solidFill>
                          <a:latin typeface="Johnson Text"/>
                        </a:defRPr>
                      </a:lvl2pPr>
                      <a:lvl3pPr marL="457200" algn="l" defTabSz="457200" rtl="0" eaLnBrk="1" latinLnBrk="0" hangingPunct="1">
                        <a:defRPr sz="900" kern="1200">
                          <a:solidFill>
                            <a:schemeClr val="dk1"/>
                          </a:solidFill>
                          <a:latin typeface="Johnson Text"/>
                        </a:defRPr>
                      </a:lvl3pPr>
                      <a:lvl4pPr marL="685800" algn="l" defTabSz="457200" rtl="0" eaLnBrk="1" latinLnBrk="0" hangingPunct="1">
                        <a:defRPr sz="900" kern="1200">
                          <a:solidFill>
                            <a:schemeClr val="dk1"/>
                          </a:solidFill>
                          <a:latin typeface="Johnson Text"/>
                        </a:defRPr>
                      </a:lvl4pPr>
                      <a:lvl5pPr marL="914400" algn="l" defTabSz="457200" rtl="0" eaLnBrk="1" latinLnBrk="0" hangingPunct="1">
                        <a:defRPr sz="900" kern="1200">
                          <a:solidFill>
                            <a:schemeClr val="dk1"/>
                          </a:solidFill>
                          <a:latin typeface="Johnson Text"/>
                        </a:defRPr>
                      </a:lvl5pPr>
                      <a:lvl6pPr marL="1143000" algn="l" defTabSz="457200" rtl="0" eaLnBrk="1" latinLnBrk="0" hangingPunct="1">
                        <a:defRPr sz="900" kern="1200">
                          <a:solidFill>
                            <a:schemeClr val="dk1"/>
                          </a:solidFill>
                          <a:latin typeface="Johnson Text"/>
                        </a:defRPr>
                      </a:lvl6pPr>
                      <a:lvl7pPr marL="1371600" algn="l" defTabSz="457200" rtl="0" eaLnBrk="1" latinLnBrk="0" hangingPunct="1">
                        <a:defRPr sz="900" kern="1200">
                          <a:solidFill>
                            <a:schemeClr val="dk1"/>
                          </a:solidFill>
                          <a:latin typeface="Johnson Text"/>
                        </a:defRPr>
                      </a:lvl7pPr>
                      <a:lvl8pPr marL="1600200" algn="l" defTabSz="457200" rtl="0" eaLnBrk="1" latinLnBrk="0" hangingPunct="1">
                        <a:defRPr sz="900" kern="1200">
                          <a:solidFill>
                            <a:schemeClr val="dk1"/>
                          </a:solidFill>
                          <a:latin typeface="Johnson Text"/>
                        </a:defRPr>
                      </a:lvl8pPr>
                      <a:lvl9pPr marL="1828800" algn="l" defTabSz="457200" rtl="0" eaLnBrk="1" latinLnBrk="0" hangingPunct="1">
                        <a:defRPr sz="900" kern="1200">
                          <a:solidFill>
                            <a:schemeClr val="dk1"/>
                          </a:solidFill>
                          <a:latin typeface="Johnson Text"/>
                        </a:defRPr>
                      </a:lvl9pPr>
                    </a:lstStyle>
                    <a:p>
                      <a:pPr marL="0" marR="0" algn="ctr">
                        <a:lnSpc>
                          <a:spcPct val="110000"/>
                        </a:lnSpc>
                        <a:spcAft>
                          <a:spcPts val="600"/>
                        </a:spcAft>
                      </a:pPr>
                      <a:r>
                        <a:rPr lang="en-US" sz="1050">
                          <a:effectLst/>
                          <a:latin typeface="Arial" panose="020B0604020202020204" pitchFamily="34" charset="0"/>
                          <a:cs typeface="Arial" panose="020B0604020202020204" pitchFamily="34" charset="0"/>
                        </a:rPr>
                        <a:t>3 (&lt;1)</a:t>
                      </a:r>
                      <a:endParaRPr lang="en-US" sz="1050">
                        <a:effectLst/>
                        <a:latin typeface="Arial" panose="020B0604020202020204" pitchFamily="34" charset="0"/>
                        <a:ea typeface="Yu Gothic" panose="020B0400000000000000" pitchFamily="34" charset="-128"/>
                        <a:cs typeface="Arial" panose="020B0604020202020204" pitchFamily="34" charset="0"/>
                      </a:endParaRPr>
                    </a:p>
                  </a:txBody>
                  <a:tcPr marL="8939" marR="8939" marT="3559" marB="3559"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9F7F6"/>
                    </a:solidFill>
                  </a:tcPr>
                </a:tc>
                <a:extLst>
                  <a:ext uri="{0D108BD9-81ED-4DB2-BD59-A6C34878D82A}">
                    <a16:rowId xmlns:a16="http://schemas.microsoft.com/office/drawing/2014/main" val="1778744970"/>
                  </a:ext>
                </a:extLst>
              </a:tr>
              <a:tr h="172364">
                <a:tc>
                  <a:txBody>
                    <a:bodyPr/>
                    <a:lstStyle>
                      <a:lvl1pPr marL="0" algn="l" defTabSz="457200" rtl="0" eaLnBrk="1" latinLnBrk="0" hangingPunct="1">
                        <a:defRPr sz="900" b="1" kern="1200">
                          <a:solidFill>
                            <a:schemeClr val="lt1"/>
                          </a:solidFill>
                          <a:latin typeface="Johnson Text"/>
                        </a:defRPr>
                      </a:lvl1pPr>
                      <a:lvl2pPr marL="228600" algn="l" defTabSz="457200" rtl="0" eaLnBrk="1" latinLnBrk="0" hangingPunct="1">
                        <a:defRPr sz="900" b="1" kern="1200">
                          <a:solidFill>
                            <a:schemeClr val="lt1"/>
                          </a:solidFill>
                          <a:latin typeface="Johnson Text"/>
                        </a:defRPr>
                      </a:lvl2pPr>
                      <a:lvl3pPr marL="457200" algn="l" defTabSz="457200" rtl="0" eaLnBrk="1" latinLnBrk="0" hangingPunct="1">
                        <a:defRPr sz="900" b="1" kern="1200">
                          <a:solidFill>
                            <a:schemeClr val="lt1"/>
                          </a:solidFill>
                          <a:latin typeface="Johnson Text"/>
                        </a:defRPr>
                      </a:lvl3pPr>
                      <a:lvl4pPr marL="685800" algn="l" defTabSz="457200" rtl="0" eaLnBrk="1" latinLnBrk="0" hangingPunct="1">
                        <a:defRPr sz="900" b="1" kern="1200">
                          <a:solidFill>
                            <a:schemeClr val="lt1"/>
                          </a:solidFill>
                          <a:latin typeface="Johnson Text"/>
                        </a:defRPr>
                      </a:lvl4pPr>
                      <a:lvl5pPr marL="914400" algn="l" defTabSz="457200" rtl="0" eaLnBrk="1" latinLnBrk="0" hangingPunct="1">
                        <a:defRPr sz="900" b="1" kern="1200">
                          <a:solidFill>
                            <a:schemeClr val="lt1"/>
                          </a:solidFill>
                          <a:latin typeface="Johnson Text"/>
                        </a:defRPr>
                      </a:lvl5pPr>
                      <a:lvl6pPr marL="1143000" algn="l" defTabSz="457200" rtl="0" eaLnBrk="1" latinLnBrk="0" hangingPunct="1">
                        <a:defRPr sz="900" b="1" kern="1200">
                          <a:solidFill>
                            <a:schemeClr val="lt1"/>
                          </a:solidFill>
                          <a:latin typeface="Johnson Text"/>
                        </a:defRPr>
                      </a:lvl6pPr>
                      <a:lvl7pPr marL="1371600" algn="l" defTabSz="457200" rtl="0" eaLnBrk="1" latinLnBrk="0" hangingPunct="1">
                        <a:defRPr sz="900" b="1" kern="1200">
                          <a:solidFill>
                            <a:schemeClr val="lt1"/>
                          </a:solidFill>
                          <a:latin typeface="Johnson Text"/>
                        </a:defRPr>
                      </a:lvl7pPr>
                      <a:lvl8pPr marL="1600200" algn="l" defTabSz="457200" rtl="0" eaLnBrk="1" latinLnBrk="0" hangingPunct="1">
                        <a:defRPr sz="900" b="1" kern="1200">
                          <a:solidFill>
                            <a:schemeClr val="lt1"/>
                          </a:solidFill>
                          <a:latin typeface="Johnson Text"/>
                        </a:defRPr>
                      </a:lvl8pPr>
                      <a:lvl9pPr marL="1828800" algn="l" defTabSz="457200" rtl="0" eaLnBrk="1" latinLnBrk="0" hangingPunct="1">
                        <a:defRPr sz="900" b="1" kern="1200">
                          <a:solidFill>
                            <a:schemeClr val="lt1"/>
                          </a:solidFill>
                          <a:latin typeface="Johnson Text"/>
                        </a:defRPr>
                      </a:lvl9pPr>
                    </a:lstStyle>
                    <a:p>
                      <a:pPr marL="109855" marR="0">
                        <a:lnSpc>
                          <a:spcPct val="110000"/>
                        </a:lnSpc>
                        <a:spcAft>
                          <a:spcPts val="600"/>
                        </a:spcAft>
                      </a:pPr>
                      <a:r>
                        <a:rPr lang="en-US" sz="1050" b="0">
                          <a:solidFill>
                            <a:schemeClr val="tx1"/>
                          </a:solidFill>
                          <a:effectLst/>
                          <a:latin typeface="Arial" panose="020B0604020202020204" pitchFamily="34" charset="0"/>
                          <a:cs typeface="Arial" panose="020B0604020202020204" pitchFamily="34" charset="0"/>
                        </a:rPr>
                        <a:t>Diarrhea</a:t>
                      </a:r>
                      <a:endParaRPr lang="en-US" sz="1050" b="0">
                        <a:solidFill>
                          <a:schemeClr val="tx1"/>
                        </a:solidFill>
                        <a:effectLst/>
                        <a:latin typeface="Arial" panose="020B0604020202020204" pitchFamily="34" charset="0"/>
                        <a:ea typeface="Yu Gothic" panose="020B0400000000000000" pitchFamily="34" charset="-128"/>
                        <a:cs typeface="Arial" panose="020B0604020202020204" pitchFamily="34" charset="0"/>
                      </a:endParaRPr>
                    </a:p>
                  </a:txBody>
                  <a:tcPr marL="8939" marR="8939" marT="3559" marB="3559"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9F7F6"/>
                    </a:solidFill>
                  </a:tcPr>
                </a:tc>
                <a:tc>
                  <a:txBody>
                    <a:bodyPr/>
                    <a:lstStyle>
                      <a:lvl1pPr marL="0" algn="l" defTabSz="457200" rtl="0" eaLnBrk="1" latinLnBrk="0" hangingPunct="1">
                        <a:defRPr sz="900" kern="1200">
                          <a:solidFill>
                            <a:schemeClr val="dk1"/>
                          </a:solidFill>
                          <a:latin typeface="Johnson Text"/>
                        </a:defRPr>
                      </a:lvl1pPr>
                      <a:lvl2pPr marL="228600" algn="l" defTabSz="457200" rtl="0" eaLnBrk="1" latinLnBrk="0" hangingPunct="1">
                        <a:defRPr sz="900" kern="1200">
                          <a:solidFill>
                            <a:schemeClr val="dk1"/>
                          </a:solidFill>
                          <a:latin typeface="Johnson Text"/>
                        </a:defRPr>
                      </a:lvl2pPr>
                      <a:lvl3pPr marL="457200" algn="l" defTabSz="457200" rtl="0" eaLnBrk="1" latinLnBrk="0" hangingPunct="1">
                        <a:defRPr sz="900" kern="1200">
                          <a:solidFill>
                            <a:schemeClr val="dk1"/>
                          </a:solidFill>
                          <a:latin typeface="Johnson Text"/>
                        </a:defRPr>
                      </a:lvl3pPr>
                      <a:lvl4pPr marL="685800" algn="l" defTabSz="457200" rtl="0" eaLnBrk="1" latinLnBrk="0" hangingPunct="1">
                        <a:defRPr sz="900" kern="1200">
                          <a:solidFill>
                            <a:schemeClr val="dk1"/>
                          </a:solidFill>
                          <a:latin typeface="Johnson Text"/>
                        </a:defRPr>
                      </a:lvl4pPr>
                      <a:lvl5pPr marL="914400" algn="l" defTabSz="457200" rtl="0" eaLnBrk="1" latinLnBrk="0" hangingPunct="1">
                        <a:defRPr sz="900" kern="1200">
                          <a:solidFill>
                            <a:schemeClr val="dk1"/>
                          </a:solidFill>
                          <a:latin typeface="Johnson Text"/>
                        </a:defRPr>
                      </a:lvl5pPr>
                      <a:lvl6pPr marL="1143000" algn="l" defTabSz="457200" rtl="0" eaLnBrk="1" latinLnBrk="0" hangingPunct="1">
                        <a:defRPr sz="900" kern="1200">
                          <a:solidFill>
                            <a:schemeClr val="dk1"/>
                          </a:solidFill>
                          <a:latin typeface="Johnson Text"/>
                        </a:defRPr>
                      </a:lvl6pPr>
                      <a:lvl7pPr marL="1371600" algn="l" defTabSz="457200" rtl="0" eaLnBrk="1" latinLnBrk="0" hangingPunct="1">
                        <a:defRPr sz="900" kern="1200">
                          <a:solidFill>
                            <a:schemeClr val="dk1"/>
                          </a:solidFill>
                          <a:latin typeface="Johnson Text"/>
                        </a:defRPr>
                      </a:lvl7pPr>
                      <a:lvl8pPr marL="1600200" algn="l" defTabSz="457200" rtl="0" eaLnBrk="1" latinLnBrk="0" hangingPunct="1">
                        <a:defRPr sz="900" kern="1200">
                          <a:solidFill>
                            <a:schemeClr val="dk1"/>
                          </a:solidFill>
                          <a:latin typeface="Johnson Text"/>
                        </a:defRPr>
                      </a:lvl8pPr>
                      <a:lvl9pPr marL="1828800" algn="l" defTabSz="457200" rtl="0" eaLnBrk="1" latinLnBrk="0" hangingPunct="1">
                        <a:defRPr sz="900" kern="1200">
                          <a:solidFill>
                            <a:schemeClr val="dk1"/>
                          </a:solidFill>
                          <a:latin typeface="Johnson Text"/>
                        </a:defRPr>
                      </a:lvl9pPr>
                    </a:lstStyle>
                    <a:p>
                      <a:pPr marL="0" marR="0" algn="ctr">
                        <a:lnSpc>
                          <a:spcPct val="110000"/>
                        </a:lnSpc>
                        <a:spcAft>
                          <a:spcPts val="600"/>
                        </a:spcAft>
                      </a:pPr>
                      <a:r>
                        <a:rPr lang="en-US" sz="1050">
                          <a:effectLst/>
                          <a:latin typeface="Arial" panose="020B0604020202020204" pitchFamily="34" charset="0"/>
                          <a:cs typeface="Arial" panose="020B0604020202020204" pitchFamily="34" charset="0"/>
                        </a:rPr>
                        <a:t>133 (32)</a:t>
                      </a:r>
                      <a:endParaRPr lang="en-US" sz="1050">
                        <a:effectLst/>
                        <a:latin typeface="Arial" panose="020B0604020202020204" pitchFamily="34" charset="0"/>
                        <a:ea typeface="Yu Gothic" panose="020B0400000000000000" pitchFamily="34" charset="-128"/>
                        <a:cs typeface="Arial" panose="020B0604020202020204" pitchFamily="34" charset="0"/>
                      </a:endParaRPr>
                    </a:p>
                  </a:txBody>
                  <a:tcPr marL="8939" marR="8939" marT="3559" marB="3559"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9F7F6"/>
                    </a:solidFill>
                  </a:tcPr>
                </a:tc>
                <a:tc>
                  <a:txBody>
                    <a:bodyPr/>
                    <a:lstStyle>
                      <a:lvl1pPr marL="0" algn="l" defTabSz="457200" rtl="0" eaLnBrk="1" latinLnBrk="0" hangingPunct="1">
                        <a:defRPr sz="900" kern="1200">
                          <a:solidFill>
                            <a:schemeClr val="dk1"/>
                          </a:solidFill>
                          <a:latin typeface="Johnson Text"/>
                        </a:defRPr>
                      </a:lvl1pPr>
                      <a:lvl2pPr marL="228600" algn="l" defTabSz="457200" rtl="0" eaLnBrk="1" latinLnBrk="0" hangingPunct="1">
                        <a:defRPr sz="900" kern="1200">
                          <a:solidFill>
                            <a:schemeClr val="dk1"/>
                          </a:solidFill>
                          <a:latin typeface="Johnson Text"/>
                        </a:defRPr>
                      </a:lvl2pPr>
                      <a:lvl3pPr marL="457200" algn="l" defTabSz="457200" rtl="0" eaLnBrk="1" latinLnBrk="0" hangingPunct="1">
                        <a:defRPr sz="900" kern="1200">
                          <a:solidFill>
                            <a:schemeClr val="dk1"/>
                          </a:solidFill>
                          <a:latin typeface="Johnson Text"/>
                        </a:defRPr>
                      </a:lvl3pPr>
                      <a:lvl4pPr marL="685800" algn="l" defTabSz="457200" rtl="0" eaLnBrk="1" latinLnBrk="0" hangingPunct="1">
                        <a:defRPr sz="900" kern="1200">
                          <a:solidFill>
                            <a:schemeClr val="dk1"/>
                          </a:solidFill>
                          <a:latin typeface="Johnson Text"/>
                        </a:defRPr>
                      </a:lvl4pPr>
                      <a:lvl5pPr marL="914400" algn="l" defTabSz="457200" rtl="0" eaLnBrk="1" latinLnBrk="0" hangingPunct="1">
                        <a:defRPr sz="900" kern="1200">
                          <a:solidFill>
                            <a:schemeClr val="dk1"/>
                          </a:solidFill>
                          <a:latin typeface="Johnson Text"/>
                        </a:defRPr>
                      </a:lvl5pPr>
                      <a:lvl6pPr marL="1143000" algn="l" defTabSz="457200" rtl="0" eaLnBrk="1" latinLnBrk="0" hangingPunct="1">
                        <a:defRPr sz="900" kern="1200">
                          <a:solidFill>
                            <a:schemeClr val="dk1"/>
                          </a:solidFill>
                          <a:latin typeface="Johnson Text"/>
                        </a:defRPr>
                      </a:lvl6pPr>
                      <a:lvl7pPr marL="1371600" algn="l" defTabSz="457200" rtl="0" eaLnBrk="1" latinLnBrk="0" hangingPunct="1">
                        <a:defRPr sz="900" kern="1200">
                          <a:solidFill>
                            <a:schemeClr val="dk1"/>
                          </a:solidFill>
                          <a:latin typeface="Johnson Text"/>
                        </a:defRPr>
                      </a:lvl7pPr>
                      <a:lvl8pPr marL="1600200" algn="l" defTabSz="457200" rtl="0" eaLnBrk="1" latinLnBrk="0" hangingPunct="1">
                        <a:defRPr sz="900" kern="1200">
                          <a:solidFill>
                            <a:schemeClr val="dk1"/>
                          </a:solidFill>
                          <a:latin typeface="Johnson Text"/>
                        </a:defRPr>
                      </a:lvl8pPr>
                      <a:lvl9pPr marL="1828800" algn="l" defTabSz="457200" rtl="0" eaLnBrk="1" latinLnBrk="0" hangingPunct="1">
                        <a:defRPr sz="900" kern="1200">
                          <a:solidFill>
                            <a:schemeClr val="dk1"/>
                          </a:solidFill>
                          <a:latin typeface="Johnson Text"/>
                        </a:defRPr>
                      </a:lvl9pPr>
                    </a:lstStyle>
                    <a:p>
                      <a:pPr marL="0" marR="0" algn="ctr">
                        <a:lnSpc>
                          <a:spcPct val="110000"/>
                        </a:lnSpc>
                        <a:spcAft>
                          <a:spcPts val="600"/>
                        </a:spcAft>
                      </a:pPr>
                      <a:r>
                        <a:rPr lang="en-US" sz="1050">
                          <a:effectLst/>
                          <a:latin typeface="Arial" panose="020B0604020202020204" pitchFamily="34" charset="0"/>
                          <a:cs typeface="Arial" panose="020B0604020202020204" pitchFamily="34" charset="0"/>
                        </a:rPr>
                        <a:t>9 (2)</a:t>
                      </a:r>
                      <a:endParaRPr lang="en-US" sz="1050">
                        <a:effectLst/>
                        <a:latin typeface="Arial" panose="020B0604020202020204" pitchFamily="34" charset="0"/>
                        <a:ea typeface="Yu Gothic" panose="020B0400000000000000" pitchFamily="34" charset="-128"/>
                        <a:cs typeface="Arial" panose="020B0604020202020204" pitchFamily="34" charset="0"/>
                      </a:endParaRPr>
                    </a:p>
                  </a:txBody>
                  <a:tcPr marL="8939" marR="8939" marT="3559" marB="3559" anchor="ctr">
                    <a:lnL w="12700" cap="flat" cmpd="sng" algn="ctr">
                      <a:solidFill>
                        <a:srgbClr val="FFFFFF"/>
                      </a:solidFill>
                      <a:prstDash val="solid"/>
                      <a:round/>
                      <a:headEnd type="none" w="med" len="med"/>
                      <a:tailEnd type="none" w="med" len="med"/>
                    </a:lnL>
                    <a:lnR w="12700" cmpd="sng">
                      <a:solidFill>
                        <a:srgbClr val="FFFFFF"/>
                      </a:solid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9F7F6"/>
                    </a:solidFill>
                  </a:tcPr>
                </a:tc>
                <a:tc>
                  <a:txBody>
                    <a:bodyPr/>
                    <a:lstStyle>
                      <a:lvl1pPr marL="0" algn="l" defTabSz="457200" rtl="0" eaLnBrk="1" latinLnBrk="0" hangingPunct="1">
                        <a:defRPr sz="900" kern="1200">
                          <a:solidFill>
                            <a:schemeClr val="dk1"/>
                          </a:solidFill>
                          <a:latin typeface="Johnson Text"/>
                        </a:defRPr>
                      </a:lvl1pPr>
                      <a:lvl2pPr marL="228600" algn="l" defTabSz="457200" rtl="0" eaLnBrk="1" latinLnBrk="0" hangingPunct="1">
                        <a:defRPr sz="900" kern="1200">
                          <a:solidFill>
                            <a:schemeClr val="dk1"/>
                          </a:solidFill>
                          <a:latin typeface="Johnson Text"/>
                        </a:defRPr>
                      </a:lvl2pPr>
                      <a:lvl3pPr marL="457200" algn="l" defTabSz="457200" rtl="0" eaLnBrk="1" latinLnBrk="0" hangingPunct="1">
                        <a:defRPr sz="900" kern="1200">
                          <a:solidFill>
                            <a:schemeClr val="dk1"/>
                          </a:solidFill>
                          <a:latin typeface="Johnson Text"/>
                        </a:defRPr>
                      </a:lvl3pPr>
                      <a:lvl4pPr marL="685800" algn="l" defTabSz="457200" rtl="0" eaLnBrk="1" latinLnBrk="0" hangingPunct="1">
                        <a:defRPr sz="900" kern="1200">
                          <a:solidFill>
                            <a:schemeClr val="dk1"/>
                          </a:solidFill>
                          <a:latin typeface="Johnson Text"/>
                        </a:defRPr>
                      </a:lvl4pPr>
                      <a:lvl5pPr marL="914400" algn="l" defTabSz="457200" rtl="0" eaLnBrk="1" latinLnBrk="0" hangingPunct="1">
                        <a:defRPr sz="900" kern="1200">
                          <a:solidFill>
                            <a:schemeClr val="dk1"/>
                          </a:solidFill>
                          <a:latin typeface="Johnson Text"/>
                        </a:defRPr>
                      </a:lvl5pPr>
                      <a:lvl6pPr marL="1143000" algn="l" defTabSz="457200" rtl="0" eaLnBrk="1" latinLnBrk="0" hangingPunct="1">
                        <a:defRPr sz="900" kern="1200">
                          <a:solidFill>
                            <a:schemeClr val="dk1"/>
                          </a:solidFill>
                          <a:latin typeface="Johnson Text"/>
                        </a:defRPr>
                      </a:lvl6pPr>
                      <a:lvl7pPr marL="1371600" algn="l" defTabSz="457200" rtl="0" eaLnBrk="1" latinLnBrk="0" hangingPunct="1">
                        <a:defRPr sz="900" kern="1200">
                          <a:solidFill>
                            <a:schemeClr val="dk1"/>
                          </a:solidFill>
                          <a:latin typeface="Johnson Text"/>
                        </a:defRPr>
                      </a:lvl7pPr>
                      <a:lvl8pPr marL="1600200" algn="l" defTabSz="457200" rtl="0" eaLnBrk="1" latinLnBrk="0" hangingPunct="1">
                        <a:defRPr sz="900" kern="1200">
                          <a:solidFill>
                            <a:schemeClr val="dk1"/>
                          </a:solidFill>
                          <a:latin typeface="Johnson Text"/>
                        </a:defRPr>
                      </a:lvl8pPr>
                      <a:lvl9pPr marL="1828800" algn="l" defTabSz="457200" rtl="0" eaLnBrk="1" latinLnBrk="0" hangingPunct="1">
                        <a:defRPr sz="900" kern="1200">
                          <a:solidFill>
                            <a:schemeClr val="dk1"/>
                          </a:solidFill>
                          <a:latin typeface="Johnson Text"/>
                        </a:defRPr>
                      </a:lvl9pPr>
                    </a:lstStyle>
                    <a:p>
                      <a:pPr marL="0" marR="0" algn="ctr">
                        <a:lnSpc>
                          <a:spcPct val="110000"/>
                        </a:lnSpc>
                        <a:spcAft>
                          <a:spcPts val="600"/>
                        </a:spcAft>
                      </a:pPr>
                      <a:r>
                        <a:rPr lang="en-US" sz="1050">
                          <a:effectLst/>
                          <a:latin typeface="Arial" panose="020B0604020202020204" pitchFamily="34" charset="0"/>
                          <a:cs typeface="Arial" panose="020B0604020202020204" pitchFamily="34" charset="0"/>
                        </a:rPr>
                        <a:t>200 (47)</a:t>
                      </a:r>
                      <a:endParaRPr lang="en-US" sz="1050">
                        <a:effectLst/>
                        <a:latin typeface="Arial" panose="020B0604020202020204" pitchFamily="34" charset="0"/>
                        <a:ea typeface="Yu Gothic" panose="020B0400000000000000" pitchFamily="34" charset="-128"/>
                        <a:cs typeface="Arial" panose="020B0604020202020204" pitchFamily="34" charset="0"/>
                      </a:endParaRPr>
                    </a:p>
                  </a:txBody>
                  <a:tcPr marL="8939" marR="8939" marT="3559" marB="3559"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9F7F6"/>
                    </a:solidFill>
                  </a:tcPr>
                </a:tc>
                <a:tc>
                  <a:txBody>
                    <a:bodyPr/>
                    <a:lstStyle>
                      <a:lvl1pPr marL="0" algn="l" defTabSz="457200" rtl="0" eaLnBrk="1" latinLnBrk="0" hangingPunct="1">
                        <a:defRPr sz="900" kern="1200">
                          <a:solidFill>
                            <a:schemeClr val="dk1"/>
                          </a:solidFill>
                          <a:latin typeface="Johnson Text"/>
                        </a:defRPr>
                      </a:lvl1pPr>
                      <a:lvl2pPr marL="228600" algn="l" defTabSz="457200" rtl="0" eaLnBrk="1" latinLnBrk="0" hangingPunct="1">
                        <a:defRPr sz="900" kern="1200">
                          <a:solidFill>
                            <a:schemeClr val="dk1"/>
                          </a:solidFill>
                          <a:latin typeface="Johnson Text"/>
                        </a:defRPr>
                      </a:lvl2pPr>
                      <a:lvl3pPr marL="457200" algn="l" defTabSz="457200" rtl="0" eaLnBrk="1" latinLnBrk="0" hangingPunct="1">
                        <a:defRPr sz="900" kern="1200">
                          <a:solidFill>
                            <a:schemeClr val="dk1"/>
                          </a:solidFill>
                          <a:latin typeface="Johnson Text"/>
                        </a:defRPr>
                      </a:lvl3pPr>
                      <a:lvl4pPr marL="685800" algn="l" defTabSz="457200" rtl="0" eaLnBrk="1" latinLnBrk="0" hangingPunct="1">
                        <a:defRPr sz="900" kern="1200">
                          <a:solidFill>
                            <a:schemeClr val="dk1"/>
                          </a:solidFill>
                          <a:latin typeface="Johnson Text"/>
                        </a:defRPr>
                      </a:lvl4pPr>
                      <a:lvl5pPr marL="914400" algn="l" defTabSz="457200" rtl="0" eaLnBrk="1" latinLnBrk="0" hangingPunct="1">
                        <a:defRPr sz="900" kern="1200">
                          <a:solidFill>
                            <a:schemeClr val="dk1"/>
                          </a:solidFill>
                          <a:latin typeface="Johnson Text"/>
                        </a:defRPr>
                      </a:lvl5pPr>
                      <a:lvl6pPr marL="1143000" algn="l" defTabSz="457200" rtl="0" eaLnBrk="1" latinLnBrk="0" hangingPunct="1">
                        <a:defRPr sz="900" kern="1200">
                          <a:solidFill>
                            <a:schemeClr val="dk1"/>
                          </a:solidFill>
                          <a:latin typeface="Johnson Text"/>
                        </a:defRPr>
                      </a:lvl6pPr>
                      <a:lvl7pPr marL="1371600" algn="l" defTabSz="457200" rtl="0" eaLnBrk="1" latinLnBrk="0" hangingPunct="1">
                        <a:defRPr sz="900" kern="1200">
                          <a:solidFill>
                            <a:schemeClr val="dk1"/>
                          </a:solidFill>
                          <a:latin typeface="Johnson Text"/>
                        </a:defRPr>
                      </a:lvl7pPr>
                      <a:lvl8pPr marL="1600200" algn="l" defTabSz="457200" rtl="0" eaLnBrk="1" latinLnBrk="0" hangingPunct="1">
                        <a:defRPr sz="900" kern="1200">
                          <a:solidFill>
                            <a:schemeClr val="dk1"/>
                          </a:solidFill>
                          <a:latin typeface="Johnson Text"/>
                        </a:defRPr>
                      </a:lvl8pPr>
                      <a:lvl9pPr marL="1828800" algn="l" defTabSz="457200" rtl="0" eaLnBrk="1" latinLnBrk="0" hangingPunct="1">
                        <a:defRPr sz="900" kern="1200">
                          <a:solidFill>
                            <a:schemeClr val="dk1"/>
                          </a:solidFill>
                          <a:latin typeface="Johnson Text"/>
                        </a:defRPr>
                      </a:lvl9pPr>
                    </a:lstStyle>
                    <a:p>
                      <a:pPr marL="0" marR="0" algn="ctr">
                        <a:lnSpc>
                          <a:spcPct val="110000"/>
                        </a:lnSpc>
                        <a:spcAft>
                          <a:spcPts val="600"/>
                        </a:spcAft>
                      </a:pPr>
                      <a:r>
                        <a:rPr lang="en-US" sz="1050">
                          <a:effectLst/>
                          <a:latin typeface="Arial" panose="020B0604020202020204" pitchFamily="34" charset="0"/>
                          <a:cs typeface="Arial" panose="020B0604020202020204" pitchFamily="34" charset="0"/>
                        </a:rPr>
                        <a:t>4 (&lt;1)</a:t>
                      </a:r>
                      <a:endParaRPr lang="en-US" sz="1050">
                        <a:effectLst/>
                        <a:latin typeface="Arial" panose="020B0604020202020204" pitchFamily="34" charset="0"/>
                        <a:ea typeface="Yu Gothic" panose="020B0400000000000000" pitchFamily="34" charset="-128"/>
                        <a:cs typeface="Arial" panose="020B0604020202020204" pitchFamily="34" charset="0"/>
                      </a:endParaRPr>
                    </a:p>
                  </a:txBody>
                  <a:tcPr marL="8939" marR="8939" marT="3559" marB="3559"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9F7F6"/>
                    </a:solidFill>
                  </a:tcPr>
                </a:tc>
                <a:extLst>
                  <a:ext uri="{0D108BD9-81ED-4DB2-BD59-A6C34878D82A}">
                    <a16:rowId xmlns:a16="http://schemas.microsoft.com/office/drawing/2014/main" val="3302101062"/>
                  </a:ext>
                </a:extLst>
              </a:tr>
              <a:tr h="172364">
                <a:tc>
                  <a:txBody>
                    <a:bodyPr/>
                    <a:lstStyle>
                      <a:lvl1pPr marL="0" algn="l" defTabSz="457200" rtl="0" eaLnBrk="1" latinLnBrk="0" hangingPunct="1">
                        <a:defRPr sz="900" b="1" kern="1200">
                          <a:solidFill>
                            <a:schemeClr val="lt1"/>
                          </a:solidFill>
                          <a:latin typeface="Johnson Text"/>
                        </a:defRPr>
                      </a:lvl1pPr>
                      <a:lvl2pPr marL="228600" algn="l" defTabSz="457200" rtl="0" eaLnBrk="1" latinLnBrk="0" hangingPunct="1">
                        <a:defRPr sz="900" b="1" kern="1200">
                          <a:solidFill>
                            <a:schemeClr val="lt1"/>
                          </a:solidFill>
                          <a:latin typeface="Johnson Text"/>
                        </a:defRPr>
                      </a:lvl2pPr>
                      <a:lvl3pPr marL="457200" algn="l" defTabSz="457200" rtl="0" eaLnBrk="1" latinLnBrk="0" hangingPunct="1">
                        <a:defRPr sz="900" b="1" kern="1200">
                          <a:solidFill>
                            <a:schemeClr val="lt1"/>
                          </a:solidFill>
                          <a:latin typeface="Johnson Text"/>
                        </a:defRPr>
                      </a:lvl3pPr>
                      <a:lvl4pPr marL="685800" algn="l" defTabSz="457200" rtl="0" eaLnBrk="1" latinLnBrk="0" hangingPunct="1">
                        <a:defRPr sz="900" b="1" kern="1200">
                          <a:solidFill>
                            <a:schemeClr val="lt1"/>
                          </a:solidFill>
                          <a:latin typeface="Johnson Text"/>
                        </a:defRPr>
                      </a:lvl4pPr>
                      <a:lvl5pPr marL="914400" algn="l" defTabSz="457200" rtl="0" eaLnBrk="1" latinLnBrk="0" hangingPunct="1">
                        <a:defRPr sz="900" b="1" kern="1200">
                          <a:solidFill>
                            <a:schemeClr val="lt1"/>
                          </a:solidFill>
                          <a:latin typeface="Johnson Text"/>
                        </a:defRPr>
                      </a:lvl5pPr>
                      <a:lvl6pPr marL="1143000" algn="l" defTabSz="457200" rtl="0" eaLnBrk="1" latinLnBrk="0" hangingPunct="1">
                        <a:defRPr sz="900" b="1" kern="1200">
                          <a:solidFill>
                            <a:schemeClr val="lt1"/>
                          </a:solidFill>
                          <a:latin typeface="Johnson Text"/>
                        </a:defRPr>
                      </a:lvl6pPr>
                      <a:lvl7pPr marL="1371600" algn="l" defTabSz="457200" rtl="0" eaLnBrk="1" latinLnBrk="0" hangingPunct="1">
                        <a:defRPr sz="900" b="1" kern="1200">
                          <a:solidFill>
                            <a:schemeClr val="lt1"/>
                          </a:solidFill>
                          <a:latin typeface="Johnson Text"/>
                        </a:defRPr>
                      </a:lvl7pPr>
                      <a:lvl8pPr marL="1600200" algn="l" defTabSz="457200" rtl="0" eaLnBrk="1" latinLnBrk="0" hangingPunct="1">
                        <a:defRPr sz="900" b="1" kern="1200">
                          <a:solidFill>
                            <a:schemeClr val="lt1"/>
                          </a:solidFill>
                          <a:latin typeface="Johnson Text"/>
                        </a:defRPr>
                      </a:lvl8pPr>
                      <a:lvl9pPr marL="1828800" algn="l" defTabSz="457200" rtl="0" eaLnBrk="1" latinLnBrk="0" hangingPunct="1">
                        <a:defRPr sz="900" b="1" kern="1200">
                          <a:solidFill>
                            <a:schemeClr val="lt1"/>
                          </a:solidFill>
                          <a:latin typeface="Johnson Text"/>
                        </a:defRPr>
                      </a:lvl9pPr>
                    </a:lstStyle>
                    <a:p>
                      <a:pPr marL="105410" marR="0">
                        <a:lnSpc>
                          <a:spcPct val="110000"/>
                        </a:lnSpc>
                        <a:spcAft>
                          <a:spcPts val="600"/>
                        </a:spcAft>
                      </a:pPr>
                      <a:r>
                        <a:rPr lang="en-US" sz="1050" b="0">
                          <a:solidFill>
                            <a:schemeClr val="tx1"/>
                          </a:solidFill>
                          <a:effectLst/>
                          <a:latin typeface="Arial" panose="020B0604020202020204" pitchFamily="34" charset="0"/>
                          <a:cs typeface="Arial" panose="020B0604020202020204" pitchFamily="34" charset="0"/>
                        </a:rPr>
                        <a:t>Dermatitis acneiform</a:t>
                      </a:r>
                      <a:endParaRPr lang="en-US" sz="1050" b="0">
                        <a:solidFill>
                          <a:schemeClr val="tx1"/>
                        </a:solidFill>
                        <a:effectLst/>
                        <a:latin typeface="Arial" panose="020B0604020202020204" pitchFamily="34" charset="0"/>
                        <a:ea typeface="Yu Gothic" panose="020B0400000000000000" pitchFamily="34" charset="-128"/>
                        <a:cs typeface="Arial" panose="020B0604020202020204" pitchFamily="34" charset="0"/>
                      </a:endParaRPr>
                    </a:p>
                  </a:txBody>
                  <a:tcPr marL="8939" marR="8939" marT="3559" marB="3559"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9F7F6"/>
                    </a:solidFill>
                  </a:tcPr>
                </a:tc>
                <a:tc>
                  <a:txBody>
                    <a:bodyPr/>
                    <a:lstStyle>
                      <a:lvl1pPr marL="0" algn="l" defTabSz="457200" rtl="0" eaLnBrk="1" latinLnBrk="0" hangingPunct="1">
                        <a:defRPr sz="900" kern="1200">
                          <a:solidFill>
                            <a:schemeClr val="dk1"/>
                          </a:solidFill>
                          <a:latin typeface="Johnson Text"/>
                        </a:defRPr>
                      </a:lvl1pPr>
                      <a:lvl2pPr marL="228600" algn="l" defTabSz="457200" rtl="0" eaLnBrk="1" latinLnBrk="0" hangingPunct="1">
                        <a:defRPr sz="900" kern="1200">
                          <a:solidFill>
                            <a:schemeClr val="dk1"/>
                          </a:solidFill>
                          <a:latin typeface="Johnson Text"/>
                        </a:defRPr>
                      </a:lvl2pPr>
                      <a:lvl3pPr marL="457200" algn="l" defTabSz="457200" rtl="0" eaLnBrk="1" latinLnBrk="0" hangingPunct="1">
                        <a:defRPr sz="900" kern="1200">
                          <a:solidFill>
                            <a:schemeClr val="dk1"/>
                          </a:solidFill>
                          <a:latin typeface="Johnson Text"/>
                        </a:defRPr>
                      </a:lvl3pPr>
                      <a:lvl4pPr marL="685800" algn="l" defTabSz="457200" rtl="0" eaLnBrk="1" latinLnBrk="0" hangingPunct="1">
                        <a:defRPr sz="900" kern="1200">
                          <a:solidFill>
                            <a:schemeClr val="dk1"/>
                          </a:solidFill>
                          <a:latin typeface="Johnson Text"/>
                        </a:defRPr>
                      </a:lvl4pPr>
                      <a:lvl5pPr marL="914400" algn="l" defTabSz="457200" rtl="0" eaLnBrk="1" latinLnBrk="0" hangingPunct="1">
                        <a:defRPr sz="900" kern="1200">
                          <a:solidFill>
                            <a:schemeClr val="dk1"/>
                          </a:solidFill>
                          <a:latin typeface="Johnson Text"/>
                        </a:defRPr>
                      </a:lvl5pPr>
                      <a:lvl6pPr marL="1143000" algn="l" defTabSz="457200" rtl="0" eaLnBrk="1" latinLnBrk="0" hangingPunct="1">
                        <a:defRPr sz="900" kern="1200">
                          <a:solidFill>
                            <a:schemeClr val="dk1"/>
                          </a:solidFill>
                          <a:latin typeface="Johnson Text"/>
                        </a:defRPr>
                      </a:lvl6pPr>
                      <a:lvl7pPr marL="1371600" algn="l" defTabSz="457200" rtl="0" eaLnBrk="1" latinLnBrk="0" hangingPunct="1">
                        <a:defRPr sz="900" kern="1200">
                          <a:solidFill>
                            <a:schemeClr val="dk1"/>
                          </a:solidFill>
                          <a:latin typeface="Johnson Text"/>
                        </a:defRPr>
                      </a:lvl7pPr>
                      <a:lvl8pPr marL="1600200" algn="l" defTabSz="457200" rtl="0" eaLnBrk="1" latinLnBrk="0" hangingPunct="1">
                        <a:defRPr sz="900" kern="1200">
                          <a:solidFill>
                            <a:schemeClr val="dk1"/>
                          </a:solidFill>
                          <a:latin typeface="Johnson Text"/>
                        </a:defRPr>
                      </a:lvl8pPr>
                      <a:lvl9pPr marL="1828800" algn="l" defTabSz="457200" rtl="0" eaLnBrk="1" latinLnBrk="0" hangingPunct="1">
                        <a:defRPr sz="900" kern="1200">
                          <a:solidFill>
                            <a:schemeClr val="dk1"/>
                          </a:solidFill>
                          <a:latin typeface="Johnson Text"/>
                        </a:defRPr>
                      </a:lvl9pPr>
                    </a:lstStyle>
                    <a:p>
                      <a:pPr marL="0" marR="0" algn="ctr">
                        <a:lnSpc>
                          <a:spcPct val="110000"/>
                        </a:lnSpc>
                        <a:spcAft>
                          <a:spcPts val="600"/>
                        </a:spcAft>
                      </a:pPr>
                      <a:r>
                        <a:rPr lang="en-US" sz="1050">
                          <a:effectLst/>
                          <a:latin typeface="Arial" panose="020B0604020202020204" pitchFamily="34" charset="0"/>
                          <a:cs typeface="Arial" panose="020B0604020202020204" pitchFamily="34" charset="0"/>
                        </a:rPr>
                        <a:t>127 (30)</a:t>
                      </a:r>
                      <a:endParaRPr lang="en-US" sz="1050">
                        <a:effectLst/>
                        <a:latin typeface="Arial" panose="020B0604020202020204" pitchFamily="34" charset="0"/>
                        <a:ea typeface="Yu Gothic" panose="020B0400000000000000" pitchFamily="34" charset="-128"/>
                        <a:cs typeface="Arial" panose="020B0604020202020204" pitchFamily="34" charset="0"/>
                      </a:endParaRPr>
                    </a:p>
                  </a:txBody>
                  <a:tcPr marL="8939" marR="8939" marT="3559" marB="3559"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9F7F6"/>
                    </a:solidFill>
                  </a:tcPr>
                </a:tc>
                <a:tc>
                  <a:txBody>
                    <a:bodyPr/>
                    <a:lstStyle>
                      <a:lvl1pPr marL="0" algn="l" defTabSz="457200" rtl="0" eaLnBrk="1" latinLnBrk="0" hangingPunct="1">
                        <a:defRPr sz="900" kern="1200">
                          <a:solidFill>
                            <a:schemeClr val="dk1"/>
                          </a:solidFill>
                          <a:latin typeface="Johnson Text"/>
                        </a:defRPr>
                      </a:lvl1pPr>
                      <a:lvl2pPr marL="228600" algn="l" defTabSz="457200" rtl="0" eaLnBrk="1" latinLnBrk="0" hangingPunct="1">
                        <a:defRPr sz="900" kern="1200">
                          <a:solidFill>
                            <a:schemeClr val="dk1"/>
                          </a:solidFill>
                          <a:latin typeface="Johnson Text"/>
                        </a:defRPr>
                      </a:lvl2pPr>
                      <a:lvl3pPr marL="457200" algn="l" defTabSz="457200" rtl="0" eaLnBrk="1" latinLnBrk="0" hangingPunct="1">
                        <a:defRPr sz="900" kern="1200">
                          <a:solidFill>
                            <a:schemeClr val="dk1"/>
                          </a:solidFill>
                          <a:latin typeface="Johnson Text"/>
                        </a:defRPr>
                      </a:lvl3pPr>
                      <a:lvl4pPr marL="685800" algn="l" defTabSz="457200" rtl="0" eaLnBrk="1" latinLnBrk="0" hangingPunct="1">
                        <a:defRPr sz="900" kern="1200">
                          <a:solidFill>
                            <a:schemeClr val="dk1"/>
                          </a:solidFill>
                          <a:latin typeface="Johnson Text"/>
                        </a:defRPr>
                      </a:lvl4pPr>
                      <a:lvl5pPr marL="914400" algn="l" defTabSz="457200" rtl="0" eaLnBrk="1" latinLnBrk="0" hangingPunct="1">
                        <a:defRPr sz="900" kern="1200">
                          <a:solidFill>
                            <a:schemeClr val="dk1"/>
                          </a:solidFill>
                          <a:latin typeface="Johnson Text"/>
                        </a:defRPr>
                      </a:lvl5pPr>
                      <a:lvl6pPr marL="1143000" algn="l" defTabSz="457200" rtl="0" eaLnBrk="1" latinLnBrk="0" hangingPunct="1">
                        <a:defRPr sz="900" kern="1200">
                          <a:solidFill>
                            <a:schemeClr val="dk1"/>
                          </a:solidFill>
                          <a:latin typeface="Johnson Text"/>
                        </a:defRPr>
                      </a:lvl6pPr>
                      <a:lvl7pPr marL="1371600" algn="l" defTabSz="457200" rtl="0" eaLnBrk="1" latinLnBrk="0" hangingPunct="1">
                        <a:defRPr sz="900" kern="1200">
                          <a:solidFill>
                            <a:schemeClr val="dk1"/>
                          </a:solidFill>
                          <a:latin typeface="Johnson Text"/>
                        </a:defRPr>
                      </a:lvl7pPr>
                      <a:lvl8pPr marL="1600200" algn="l" defTabSz="457200" rtl="0" eaLnBrk="1" latinLnBrk="0" hangingPunct="1">
                        <a:defRPr sz="900" kern="1200">
                          <a:solidFill>
                            <a:schemeClr val="dk1"/>
                          </a:solidFill>
                          <a:latin typeface="Johnson Text"/>
                        </a:defRPr>
                      </a:lvl8pPr>
                      <a:lvl9pPr marL="1828800" algn="l" defTabSz="457200" rtl="0" eaLnBrk="1" latinLnBrk="0" hangingPunct="1">
                        <a:defRPr sz="900" kern="1200">
                          <a:solidFill>
                            <a:schemeClr val="dk1"/>
                          </a:solidFill>
                          <a:latin typeface="Johnson Text"/>
                        </a:defRPr>
                      </a:lvl9pPr>
                    </a:lstStyle>
                    <a:p>
                      <a:pPr marL="0" marR="0" algn="ctr">
                        <a:lnSpc>
                          <a:spcPct val="110000"/>
                        </a:lnSpc>
                        <a:spcAft>
                          <a:spcPts val="600"/>
                        </a:spcAft>
                      </a:pPr>
                      <a:r>
                        <a:rPr lang="en-US" sz="1050">
                          <a:effectLst/>
                          <a:latin typeface="Arial" panose="020B0604020202020204" pitchFamily="34" charset="0"/>
                          <a:cs typeface="Arial" panose="020B0604020202020204" pitchFamily="34" charset="0"/>
                        </a:rPr>
                        <a:t>37 (9)</a:t>
                      </a:r>
                      <a:endParaRPr lang="en-US" sz="1050">
                        <a:effectLst/>
                        <a:latin typeface="Arial" panose="020B0604020202020204" pitchFamily="34" charset="0"/>
                        <a:ea typeface="Yu Gothic" panose="020B0400000000000000" pitchFamily="34" charset="-128"/>
                        <a:cs typeface="Arial" panose="020B0604020202020204" pitchFamily="34" charset="0"/>
                      </a:endParaRPr>
                    </a:p>
                  </a:txBody>
                  <a:tcPr marL="8939" marR="8939" marT="3559" marB="3559" anchor="ctr">
                    <a:lnL w="12700" cap="flat" cmpd="sng" algn="ctr">
                      <a:solidFill>
                        <a:srgbClr val="FFFFFF"/>
                      </a:solidFill>
                      <a:prstDash val="solid"/>
                      <a:round/>
                      <a:headEnd type="none" w="med" len="med"/>
                      <a:tailEnd type="none" w="med" len="med"/>
                    </a:lnL>
                    <a:lnR w="12700" cmpd="sng">
                      <a:solidFill>
                        <a:srgbClr val="FFFFFF"/>
                      </a:solid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9F7F6"/>
                    </a:solidFill>
                  </a:tcPr>
                </a:tc>
                <a:tc>
                  <a:txBody>
                    <a:bodyPr/>
                    <a:lstStyle>
                      <a:lvl1pPr marL="0" algn="l" defTabSz="457200" rtl="0" eaLnBrk="1" latinLnBrk="0" hangingPunct="1">
                        <a:defRPr sz="900" kern="1200">
                          <a:solidFill>
                            <a:schemeClr val="dk1"/>
                          </a:solidFill>
                          <a:latin typeface="Johnson Text"/>
                        </a:defRPr>
                      </a:lvl1pPr>
                      <a:lvl2pPr marL="228600" algn="l" defTabSz="457200" rtl="0" eaLnBrk="1" latinLnBrk="0" hangingPunct="1">
                        <a:defRPr sz="900" kern="1200">
                          <a:solidFill>
                            <a:schemeClr val="dk1"/>
                          </a:solidFill>
                          <a:latin typeface="Johnson Text"/>
                        </a:defRPr>
                      </a:lvl2pPr>
                      <a:lvl3pPr marL="457200" algn="l" defTabSz="457200" rtl="0" eaLnBrk="1" latinLnBrk="0" hangingPunct="1">
                        <a:defRPr sz="900" kern="1200">
                          <a:solidFill>
                            <a:schemeClr val="dk1"/>
                          </a:solidFill>
                          <a:latin typeface="Johnson Text"/>
                        </a:defRPr>
                      </a:lvl3pPr>
                      <a:lvl4pPr marL="685800" algn="l" defTabSz="457200" rtl="0" eaLnBrk="1" latinLnBrk="0" hangingPunct="1">
                        <a:defRPr sz="900" kern="1200">
                          <a:solidFill>
                            <a:schemeClr val="dk1"/>
                          </a:solidFill>
                          <a:latin typeface="Johnson Text"/>
                        </a:defRPr>
                      </a:lvl4pPr>
                      <a:lvl5pPr marL="914400" algn="l" defTabSz="457200" rtl="0" eaLnBrk="1" latinLnBrk="0" hangingPunct="1">
                        <a:defRPr sz="900" kern="1200">
                          <a:solidFill>
                            <a:schemeClr val="dk1"/>
                          </a:solidFill>
                          <a:latin typeface="Johnson Text"/>
                        </a:defRPr>
                      </a:lvl5pPr>
                      <a:lvl6pPr marL="1143000" algn="l" defTabSz="457200" rtl="0" eaLnBrk="1" latinLnBrk="0" hangingPunct="1">
                        <a:defRPr sz="900" kern="1200">
                          <a:solidFill>
                            <a:schemeClr val="dk1"/>
                          </a:solidFill>
                          <a:latin typeface="Johnson Text"/>
                        </a:defRPr>
                      </a:lvl6pPr>
                      <a:lvl7pPr marL="1371600" algn="l" defTabSz="457200" rtl="0" eaLnBrk="1" latinLnBrk="0" hangingPunct="1">
                        <a:defRPr sz="900" kern="1200">
                          <a:solidFill>
                            <a:schemeClr val="dk1"/>
                          </a:solidFill>
                          <a:latin typeface="Johnson Text"/>
                        </a:defRPr>
                      </a:lvl7pPr>
                      <a:lvl8pPr marL="1600200" algn="l" defTabSz="457200" rtl="0" eaLnBrk="1" latinLnBrk="0" hangingPunct="1">
                        <a:defRPr sz="900" kern="1200">
                          <a:solidFill>
                            <a:schemeClr val="dk1"/>
                          </a:solidFill>
                          <a:latin typeface="Johnson Text"/>
                        </a:defRPr>
                      </a:lvl8pPr>
                      <a:lvl9pPr marL="1828800" algn="l" defTabSz="457200" rtl="0" eaLnBrk="1" latinLnBrk="0" hangingPunct="1">
                        <a:defRPr sz="900" kern="1200">
                          <a:solidFill>
                            <a:schemeClr val="dk1"/>
                          </a:solidFill>
                          <a:latin typeface="Johnson Text"/>
                        </a:defRPr>
                      </a:lvl9pPr>
                    </a:lstStyle>
                    <a:p>
                      <a:pPr marL="0" marR="0" algn="ctr">
                        <a:lnSpc>
                          <a:spcPct val="110000"/>
                        </a:lnSpc>
                        <a:spcAft>
                          <a:spcPts val="600"/>
                        </a:spcAft>
                      </a:pPr>
                      <a:r>
                        <a:rPr lang="en-US" sz="1050">
                          <a:effectLst/>
                          <a:latin typeface="Arial" panose="020B0604020202020204" pitchFamily="34" charset="0"/>
                          <a:cs typeface="Arial" panose="020B0604020202020204" pitchFamily="34" charset="0"/>
                        </a:rPr>
                        <a:t>55 (13)</a:t>
                      </a:r>
                      <a:endParaRPr lang="en-US" sz="1050">
                        <a:effectLst/>
                        <a:latin typeface="Arial" panose="020B0604020202020204" pitchFamily="34" charset="0"/>
                        <a:ea typeface="Yu Gothic" panose="020B0400000000000000" pitchFamily="34" charset="-128"/>
                        <a:cs typeface="Arial" panose="020B0604020202020204" pitchFamily="34" charset="0"/>
                      </a:endParaRPr>
                    </a:p>
                  </a:txBody>
                  <a:tcPr marL="8939" marR="8939" marT="3559" marB="3559"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9F7F6"/>
                    </a:solidFill>
                  </a:tcPr>
                </a:tc>
                <a:tc>
                  <a:txBody>
                    <a:bodyPr/>
                    <a:lstStyle>
                      <a:lvl1pPr marL="0" algn="l" defTabSz="457200" rtl="0" eaLnBrk="1" latinLnBrk="0" hangingPunct="1">
                        <a:defRPr sz="900" kern="1200">
                          <a:solidFill>
                            <a:schemeClr val="dk1"/>
                          </a:solidFill>
                          <a:latin typeface="Johnson Text"/>
                        </a:defRPr>
                      </a:lvl1pPr>
                      <a:lvl2pPr marL="228600" algn="l" defTabSz="457200" rtl="0" eaLnBrk="1" latinLnBrk="0" hangingPunct="1">
                        <a:defRPr sz="900" kern="1200">
                          <a:solidFill>
                            <a:schemeClr val="dk1"/>
                          </a:solidFill>
                          <a:latin typeface="Johnson Text"/>
                        </a:defRPr>
                      </a:lvl2pPr>
                      <a:lvl3pPr marL="457200" algn="l" defTabSz="457200" rtl="0" eaLnBrk="1" latinLnBrk="0" hangingPunct="1">
                        <a:defRPr sz="900" kern="1200">
                          <a:solidFill>
                            <a:schemeClr val="dk1"/>
                          </a:solidFill>
                          <a:latin typeface="Johnson Text"/>
                        </a:defRPr>
                      </a:lvl3pPr>
                      <a:lvl4pPr marL="685800" algn="l" defTabSz="457200" rtl="0" eaLnBrk="1" latinLnBrk="0" hangingPunct="1">
                        <a:defRPr sz="900" kern="1200">
                          <a:solidFill>
                            <a:schemeClr val="dk1"/>
                          </a:solidFill>
                          <a:latin typeface="Johnson Text"/>
                        </a:defRPr>
                      </a:lvl4pPr>
                      <a:lvl5pPr marL="914400" algn="l" defTabSz="457200" rtl="0" eaLnBrk="1" latinLnBrk="0" hangingPunct="1">
                        <a:defRPr sz="900" kern="1200">
                          <a:solidFill>
                            <a:schemeClr val="dk1"/>
                          </a:solidFill>
                          <a:latin typeface="Johnson Text"/>
                        </a:defRPr>
                      </a:lvl5pPr>
                      <a:lvl6pPr marL="1143000" algn="l" defTabSz="457200" rtl="0" eaLnBrk="1" latinLnBrk="0" hangingPunct="1">
                        <a:defRPr sz="900" kern="1200">
                          <a:solidFill>
                            <a:schemeClr val="dk1"/>
                          </a:solidFill>
                          <a:latin typeface="Johnson Text"/>
                        </a:defRPr>
                      </a:lvl6pPr>
                      <a:lvl7pPr marL="1371600" algn="l" defTabSz="457200" rtl="0" eaLnBrk="1" latinLnBrk="0" hangingPunct="1">
                        <a:defRPr sz="900" kern="1200">
                          <a:solidFill>
                            <a:schemeClr val="dk1"/>
                          </a:solidFill>
                          <a:latin typeface="Johnson Text"/>
                        </a:defRPr>
                      </a:lvl7pPr>
                      <a:lvl8pPr marL="1600200" algn="l" defTabSz="457200" rtl="0" eaLnBrk="1" latinLnBrk="0" hangingPunct="1">
                        <a:defRPr sz="900" kern="1200">
                          <a:solidFill>
                            <a:schemeClr val="dk1"/>
                          </a:solidFill>
                          <a:latin typeface="Johnson Text"/>
                        </a:defRPr>
                      </a:lvl8pPr>
                      <a:lvl9pPr marL="1828800" algn="l" defTabSz="457200" rtl="0" eaLnBrk="1" latinLnBrk="0" hangingPunct="1">
                        <a:defRPr sz="900" kern="1200">
                          <a:solidFill>
                            <a:schemeClr val="dk1"/>
                          </a:solidFill>
                          <a:latin typeface="Johnson Text"/>
                        </a:defRPr>
                      </a:lvl9pPr>
                    </a:lstStyle>
                    <a:p>
                      <a:pPr marL="0" marR="0" algn="ctr">
                        <a:lnSpc>
                          <a:spcPct val="110000"/>
                        </a:lnSpc>
                        <a:spcAft>
                          <a:spcPts val="600"/>
                        </a:spcAft>
                      </a:pPr>
                      <a:r>
                        <a:rPr lang="en-US" sz="1050">
                          <a:effectLst/>
                          <a:latin typeface="Arial" panose="020B0604020202020204" pitchFamily="34" charset="0"/>
                          <a:cs typeface="Arial" panose="020B0604020202020204" pitchFamily="34" charset="0"/>
                        </a:rPr>
                        <a:t>0</a:t>
                      </a:r>
                      <a:endParaRPr lang="en-US" sz="1050">
                        <a:effectLst/>
                        <a:latin typeface="Arial" panose="020B0604020202020204" pitchFamily="34" charset="0"/>
                        <a:ea typeface="Yu Gothic" panose="020B0400000000000000" pitchFamily="34" charset="-128"/>
                        <a:cs typeface="Arial" panose="020B0604020202020204" pitchFamily="34" charset="0"/>
                      </a:endParaRPr>
                    </a:p>
                  </a:txBody>
                  <a:tcPr marL="8939" marR="8939" marT="3559" marB="3559"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9F7F6"/>
                    </a:solidFill>
                  </a:tcPr>
                </a:tc>
                <a:extLst>
                  <a:ext uri="{0D108BD9-81ED-4DB2-BD59-A6C34878D82A}">
                    <a16:rowId xmlns:a16="http://schemas.microsoft.com/office/drawing/2014/main" val="2758127443"/>
                  </a:ext>
                </a:extLst>
              </a:tr>
              <a:tr h="172364">
                <a:tc>
                  <a:txBody>
                    <a:bodyPr/>
                    <a:lstStyle>
                      <a:lvl1pPr marL="0" algn="l" defTabSz="457200" rtl="0" eaLnBrk="1" latinLnBrk="0" hangingPunct="1">
                        <a:defRPr sz="900" b="1" kern="1200">
                          <a:solidFill>
                            <a:schemeClr val="lt1"/>
                          </a:solidFill>
                          <a:latin typeface="Johnson Text"/>
                        </a:defRPr>
                      </a:lvl1pPr>
                      <a:lvl2pPr marL="228600" algn="l" defTabSz="457200" rtl="0" eaLnBrk="1" latinLnBrk="0" hangingPunct="1">
                        <a:defRPr sz="900" b="1" kern="1200">
                          <a:solidFill>
                            <a:schemeClr val="lt1"/>
                          </a:solidFill>
                          <a:latin typeface="Johnson Text"/>
                        </a:defRPr>
                      </a:lvl2pPr>
                      <a:lvl3pPr marL="457200" algn="l" defTabSz="457200" rtl="0" eaLnBrk="1" latinLnBrk="0" hangingPunct="1">
                        <a:defRPr sz="900" b="1" kern="1200">
                          <a:solidFill>
                            <a:schemeClr val="lt1"/>
                          </a:solidFill>
                          <a:latin typeface="Johnson Text"/>
                        </a:defRPr>
                      </a:lvl3pPr>
                      <a:lvl4pPr marL="685800" algn="l" defTabSz="457200" rtl="0" eaLnBrk="1" latinLnBrk="0" hangingPunct="1">
                        <a:defRPr sz="900" b="1" kern="1200">
                          <a:solidFill>
                            <a:schemeClr val="lt1"/>
                          </a:solidFill>
                          <a:latin typeface="Johnson Text"/>
                        </a:defRPr>
                      </a:lvl4pPr>
                      <a:lvl5pPr marL="914400" algn="l" defTabSz="457200" rtl="0" eaLnBrk="1" latinLnBrk="0" hangingPunct="1">
                        <a:defRPr sz="900" b="1" kern="1200">
                          <a:solidFill>
                            <a:schemeClr val="lt1"/>
                          </a:solidFill>
                          <a:latin typeface="Johnson Text"/>
                        </a:defRPr>
                      </a:lvl5pPr>
                      <a:lvl6pPr marL="1143000" algn="l" defTabSz="457200" rtl="0" eaLnBrk="1" latinLnBrk="0" hangingPunct="1">
                        <a:defRPr sz="900" b="1" kern="1200">
                          <a:solidFill>
                            <a:schemeClr val="lt1"/>
                          </a:solidFill>
                          <a:latin typeface="Johnson Text"/>
                        </a:defRPr>
                      </a:lvl6pPr>
                      <a:lvl7pPr marL="1371600" algn="l" defTabSz="457200" rtl="0" eaLnBrk="1" latinLnBrk="0" hangingPunct="1">
                        <a:defRPr sz="900" b="1" kern="1200">
                          <a:solidFill>
                            <a:schemeClr val="lt1"/>
                          </a:solidFill>
                          <a:latin typeface="Johnson Text"/>
                        </a:defRPr>
                      </a:lvl7pPr>
                      <a:lvl8pPr marL="1600200" algn="l" defTabSz="457200" rtl="0" eaLnBrk="1" latinLnBrk="0" hangingPunct="1">
                        <a:defRPr sz="900" b="1" kern="1200">
                          <a:solidFill>
                            <a:schemeClr val="lt1"/>
                          </a:solidFill>
                          <a:latin typeface="Johnson Text"/>
                        </a:defRPr>
                      </a:lvl8pPr>
                      <a:lvl9pPr marL="1828800" algn="l" defTabSz="457200" rtl="0" eaLnBrk="1" latinLnBrk="0" hangingPunct="1">
                        <a:defRPr sz="900" b="1" kern="1200">
                          <a:solidFill>
                            <a:schemeClr val="lt1"/>
                          </a:solidFill>
                          <a:latin typeface="Johnson Text"/>
                        </a:defRPr>
                      </a:lvl9pPr>
                    </a:lstStyle>
                    <a:p>
                      <a:pPr marL="105410" marR="0">
                        <a:lnSpc>
                          <a:spcPct val="110000"/>
                        </a:lnSpc>
                        <a:spcAft>
                          <a:spcPts val="600"/>
                        </a:spcAft>
                      </a:pPr>
                      <a:r>
                        <a:rPr lang="en-US" sz="1050" b="0">
                          <a:solidFill>
                            <a:schemeClr val="tx1"/>
                          </a:solidFill>
                          <a:effectLst/>
                          <a:latin typeface="Arial" panose="020B0604020202020204" pitchFamily="34" charset="0"/>
                          <a:cs typeface="Arial" panose="020B0604020202020204" pitchFamily="34" charset="0"/>
                        </a:rPr>
                        <a:t>Stomatitis</a:t>
                      </a:r>
                      <a:endParaRPr lang="en-US" sz="1050" b="0">
                        <a:solidFill>
                          <a:schemeClr val="tx1"/>
                        </a:solidFill>
                        <a:effectLst/>
                        <a:latin typeface="Arial" panose="020B0604020202020204" pitchFamily="34" charset="0"/>
                        <a:ea typeface="Yu Gothic" panose="020B0400000000000000" pitchFamily="34" charset="-128"/>
                        <a:cs typeface="Arial" panose="020B0604020202020204" pitchFamily="34" charset="0"/>
                      </a:endParaRPr>
                    </a:p>
                  </a:txBody>
                  <a:tcPr marL="8939" marR="8939" marT="3559" marB="3559"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9F7F6"/>
                    </a:solidFill>
                  </a:tcPr>
                </a:tc>
                <a:tc>
                  <a:txBody>
                    <a:bodyPr/>
                    <a:lstStyle>
                      <a:lvl1pPr marL="0" algn="l" defTabSz="457200" rtl="0" eaLnBrk="1" latinLnBrk="0" hangingPunct="1">
                        <a:defRPr sz="900" kern="1200">
                          <a:solidFill>
                            <a:schemeClr val="dk1"/>
                          </a:solidFill>
                          <a:latin typeface="Johnson Text"/>
                        </a:defRPr>
                      </a:lvl1pPr>
                      <a:lvl2pPr marL="228600" algn="l" defTabSz="457200" rtl="0" eaLnBrk="1" latinLnBrk="0" hangingPunct="1">
                        <a:defRPr sz="900" kern="1200">
                          <a:solidFill>
                            <a:schemeClr val="dk1"/>
                          </a:solidFill>
                          <a:latin typeface="Johnson Text"/>
                        </a:defRPr>
                      </a:lvl2pPr>
                      <a:lvl3pPr marL="457200" algn="l" defTabSz="457200" rtl="0" eaLnBrk="1" latinLnBrk="0" hangingPunct="1">
                        <a:defRPr sz="900" kern="1200">
                          <a:solidFill>
                            <a:schemeClr val="dk1"/>
                          </a:solidFill>
                          <a:latin typeface="Johnson Text"/>
                        </a:defRPr>
                      </a:lvl3pPr>
                      <a:lvl4pPr marL="685800" algn="l" defTabSz="457200" rtl="0" eaLnBrk="1" latinLnBrk="0" hangingPunct="1">
                        <a:defRPr sz="900" kern="1200">
                          <a:solidFill>
                            <a:schemeClr val="dk1"/>
                          </a:solidFill>
                          <a:latin typeface="Johnson Text"/>
                        </a:defRPr>
                      </a:lvl4pPr>
                      <a:lvl5pPr marL="914400" algn="l" defTabSz="457200" rtl="0" eaLnBrk="1" latinLnBrk="0" hangingPunct="1">
                        <a:defRPr sz="900" kern="1200">
                          <a:solidFill>
                            <a:schemeClr val="dk1"/>
                          </a:solidFill>
                          <a:latin typeface="Johnson Text"/>
                        </a:defRPr>
                      </a:lvl5pPr>
                      <a:lvl6pPr marL="1143000" algn="l" defTabSz="457200" rtl="0" eaLnBrk="1" latinLnBrk="0" hangingPunct="1">
                        <a:defRPr sz="900" kern="1200">
                          <a:solidFill>
                            <a:schemeClr val="dk1"/>
                          </a:solidFill>
                          <a:latin typeface="Johnson Text"/>
                        </a:defRPr>
                      </a:lvl6pPr>
                      <a:lvl7pPr marL="1371600" algn="l" defTabSz="457200" rtl="0" eaLnBrk="1" latinLnBrk="0" hangingPunct="1">
                        <a:defRPr sz="900" kern="1200">
                          <a:solidFill>
                            <a:schemeClr val="dk1"/>
                          </a:solidFill>
                          <a:latin typeface="Johnson Text"/>
                        </a:defRPr>
                      </a:lvl7pPr>
                      <a:lvl8pPr marL="1600200" algn="l" defTabSz="457200" rtl="0" eaLnBrk="1" latinLnBrk="0" hangingPunct="1">
                        <a:defRPr sz="900" kern="1200">
                          <a:solidFill>
                            <a:schemeClr val="dk1"/>
                          </a:solidFill>
                          <a:latin typeface="Johnson Text"/>
                        </a:defRPr>
                      </a:lvl8pPr>
                      <a:lvl9pPr marL="1828800" algn="l" defTabSz="457200" rtl="0" eaLnBrk="1" latinLnBrk="0" hangingPunct="1">
                        <a:defRPr sz="900" kern="1200">
                          <a:solidFill>
                            <a:schemeClr val="dk1"/>
                          </a:solidFill>
                          <a:latin typeface="Johnson Text"/>
                        </a:defRPr>
                      </a:lvl9pPr>
                    </a:lstStyle>
                    <a:p>
                      <a:pPr marL="0" marR="0" algn="ctr">
                        <a:lnSpc>
                          <a:spcPct val="110000"/>
                        </a:lnSpc>
                        <a:spcAft>
                          <a:spcPts val="600"/>
                        </a:spcAft>
                      </a:pPr>
                      <a:r>
                        <a:rPr lang="en-US" sz="1050">
                          <a:effectLst/>
                          <a:latin typeface="Arial" panose="020B0604020202020204" pitchFamily="34" charset="0"/>
                          <a:cs typeface="Arial" panose="020B0604020202020204" pitchFamily="34" charset="0"/>
                        </a:rPr>
                        <a:t>126 (30)</a:t>
                      </a:r>
                      <a:endParaRPr lang="en-US" sz="1050">
                        <a:effectLst/>
                        <a:latin typeface="Arial" panose="020B0604020202020204" pitchFamily="34" charset="0"/>
                        <a:ea typeface="Yu Gothic" panose="020B0400000000000000" pitchFamily="34" charset="-128"/>
                        <a:cs typeface="Arial" panose="020B0604020202020204" pitchFamily="34" charset="0"/>
                      </a:endParaRPr>
                    </a:p>
                  </a:txBody>
                  <a:tcPr marL="8939" marR="8939" marT="3559" marB="3559"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9F7F6"/>
                    </a:solidFill>
                  </a:tcPr>
                </a:tc>
                <a:tc>
                  <a:txBody>
                    <a:bodyPr/>
                    <a:lstStyle>
                      <a:lvl1pPr marL="0" algn="l" defTabSz="457200" rtl="0" eaLnBrk="1" latinLnBrk="0" hangingPunct="1">
                        <a:defRPr sz="900" kern="1200">
                          <a:solidFill>
                            <a:schemeClr val="dk1"/>
                          </a:solidFill>
                          <a:latin typeface="Johnson Text"/>
                        </a:defRPr>
                      </a:lvl1pPr>
                      <a:lvl2pPr marL="228600" algn="l" defTabSz="457200" rtl="0" eaLnBrk="1" latinLnBrk="0" hangingPunct="1">
                        <a:defRPr sz="900" kern="1200">
                          <a:solidFill>
                            <a:schemeClr val="dk1"/>
                          </a:solidFill>
                          <a:latin typeface="Johnson Text"/>
                        </a:defRPr>
                      </a:lvl2pPr>
                      <a:lvl3pPr marL="457200" algn="l" defTabSz="457200" rtl="0" eaLnBrk="1" latinLnBrk="0" hangingPunct="1">
                        <a:defRPr sz="900" kern="1200">
                          <a:solidFill>
                            <a:schemeClr val="dk1"/>
                          </a:solidFill>
                          <a:latin typeface="Johnson Text"/>
                        </a:defRPr>
                      </a:lvl3pPr>
                      <a:lvl4pPr marL="685800" algn="l" defTabSz="457200" rtl="0" eaLnBrk="1" latinLnBrk="0" hangingPunct="1">
                        <a:defRPr sz="900" kern="1200">
                          <a:solidFill>
                            <a:schemeClr val="dk1"/>
                          </a:solidFill>
                          <a:latin typeface="Johnson Text"/>
                        </a:defRPr>
                      </a:lvl4pPr>
                      <a:lvl5pPr marL="914400" algn="l" defTabSz="457200" rtl="0" eaLnBrk="1" latinLnBrk="0" hangingPunct="1">
                        <a:defRPr sz="900" kern="1200">
                          <a:solidFill>
                            <a:schemeClr val="dk1"/>
                          </a:solidFill>
                          <a:latin typeface="Johnson Text"/>
                        </a:defRPr>
                      </a:lvl5pPr>
                      <a:lvl6pPr marL="1143000" algn="l" defTabSz="457200" rtl="0" eaLnBrk="1" latinLnBrk="0" hangingPunct="1">
                        <a:defRPr sz="900" kern="1200">
                          <a:solidFill>
                            <a:schemeClr val="dk1"/>
                          </a:solidFill>
                          <a:latin typeface="Johnson Text"/>
                        </a:defRPr>
                      </a:lvl6pPr>
                      <a:lvl7pPr marL="1371600" algn="l" defTabSz="457200" rtl="0" eaLnBrk="1" latinLnBrk="0" hangingPunct="1">
                        <a:defRPr sz="900" kern="1200">
                          <a:solidFill>
                            <a:schemeClr val="dk1"/>
                          </a:solidFill>
                          <a:latin typeface="Johnson Text"/>
                        </a:defRPr>
                      </a:lvl7pPr>
                      <a:lvl8pPr marL="1600200" algn="l" defTabSz="457200" rtl="0" eaLnBrk="1" latinLnBrk="0" hangingPunct="1">
                        <a:defRPr sz="900" kern="1200">
                          <a:solidFill>
                            <a:schemeClr val="dk1"/>
                          </a:solidFill>
                          <a:latin typeface="Johnson Text"/>
                        </a:defRPr>
                      </a:lvl8pPr>
                      <a:lvl9pPr marL="1828800" algn="l" defTabSz="457200" rtl="0" eaLnBrk="1" latinLnBrk="0" hangingPunct="1">
                        <a:defRPr sz="900" kern="1200">
                          <a:solidFill>
                            <a:schemeClr val="dk1"/>
                          </a:solidFill>
                          <a:latin typeface="Johnson Text"/>
                        </a:defRPr>
                      </a:lvl9pPr>
                    </a:lstStyle>
                    <a:p>
                      <a:pPr marL="0" marR="0" algn="ctr">
                        <a:lnSpc>
                          <a:spcPct val="110000"/>
                        </a:lnSpc>
                        <a:spcAft>
                          <a:spcPts val="600"/>
                        </a:spcAft>
                      </a:pPr>
                      <a:r>
                        <a:rPr lang="en-US" sz="1050">
                          <a:effectLst/>
                          <a:latin typeface="Arial" panose="020B0604020202020204" pitchFamily="34" charset="0"/>
                          <a:cs typeface="Arial" panose="020B0604020202020204" pitchFamily="34" charset="0"/>
                        </a:rPr>
                        <a:t>5 (1)</a:t>
                      </a:r>
                      <a:endParaRPr lang="en-US" sz="1050">
                        <a:effectLst/>
                        <a:latin typeface="Arial" panose="020B0604020202020204" pitchFamily="34" charset="0"/>
                        <a:ea typeface="Yu Gothic" panose="020B0400000000000000" pitchFamily="34" charset="-128"/>
                        <a:cs typeface="Arial" panose="020B0604020202020204" pitchFamily="34" charset="0"/>
                      </a:endParaRPr>
                    </a:p>
                  </a:txBody>
                  <a:tcPr marL="8939" marR="8939" marT="3559" marB="3559" anchor="ctr">
                    <a:lnL w="12700" cap="flat" cmpd="sng" algn="ctr">
                      <a:solidFill>
                        <a:srgbClr val="FFFFFF"/>
                      </a:solidFill>
                      <a:prstDash val="solid"/>
                      <a:round/>
                      <a:headEnd type="none" w="med" len="med"/>
                      <a:tailEnd type="none" w="med" len="med"/>
                    </a:lnL>
                    <a:lnR w="12700" cmpd="sng">
                      <a:solidFill>
                        <a:srgbClr val="FFFFFF"/>
                      </a:solid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9F7F6"/>
                    </a:solidFill>
                  </a:tcPr>
                </a:tc>
                <a:tc>
                  <a:txBody>
                    <a:bodyPr/>
                    <a:lstStyle>
                      <a:lvl1pPr marL="0" algn="l" defTabSz="457200" rtl="0" eaLnBrk="1" latinLnBrk="0" hangingPunct="1">
                        <a:defRPr sz="900" kern="1200">
                          <a:solidFill>
                            <a:schemeClr val="dk1"/>
                          </a:solidFill>
                          <a:latin typeface="Johnson Text"/>
                        </a:defRPr>
                      </a:lvl1pPr>
                      <a:lvl2pPr marL="228600" algn="l" defTabSz="457200" rtl="0" eaLnBrk="1" latinLnBrk="0" hangingPunct="1">
                        <a:defRPr sz="900" kern="1200">
                          <a:solidFill>
                            <a:schemeClr val="dk1"/>
                          </a:solidFill>
                          <a:latin typeface="Johnson Text"/>
                        </a:defRPr>
                      </a:lvl2pPr>
                      <a:lvl3pPr marL="457200" algn="l" defTabSz="457200" rtl="0" eaLnBrk="1" latinLnBrk="0" hangingPunct="1">
                        <a:defRPr sz="900" kern="1200">
                          <a:solidFill>
                            <a:schemeClr val="dk1"/>
                          </a:solidFill>
                          <a:latin typeface="Johnson Text"/>
                        </a:defRPr>
                      </a:lvl3pPr>
                      <a:lvl4pPr marL="685800" algn="l" defTabSz="457200" rtl="0" eaLnBrk="1" latinLnBrk="0" hangingPunct="1">
                        <a:defRPr sz="900" kern="1200">
                          <a:solidFill>
                            <a:schemeClr val="dk1"/>
                          </a:solidFill>
                          <a:latin typeface="Johnson Text"/>
                        </a:defRPr>
                      </a:lvl4pPr>
                      <a:lvl5pPr marL="914400" algn="l" defTabSz="457200" rtl="0" eaLnBrk="1" latinLnBrk="0" hangingPunct="1">
                        <a:defRPr sz="900" kern="1200">
                          <a:solidFill>
                            <a:schemeClr val="dk1"/>
                          </a:solidFill>
                          <a:latin typeface="Johnson Text"/>
                        </a:defRPr>
                      </a:lvl5pPr>
                      <a:lvl6pPr marL="1143000" algn="l" defTabSz="457200" rtl="0" eaLnBrk="1" latinLnBrk="0" hangingPunct="1">
                        <a:defRPr sz="900" kern="1200">
                          <a:solidFill>
                            <a:schemeClr val="dk1"/>
                          </a:solidFill>
                          <a:latin typeface="Johnson Text"/>
                        </a:defRPr>
                      </a:lvl6pPr>
                      <a:lvl7pPr marL="1371600" algn="l" defTabSz="457200" rtl="0" eaLnBrk="1" latinLnBrk="0" hangingPunct="1">
                        <a:defRPr sz="900" kern="1200">
                          <a:solidFill>
                            <a:schemeClr val="dk1"/>
                          </a:solidFill>
                          <a:latin typeface="Johnson Text"/>
                        </a:defRPr>
                      </a:lvl7pPr>
                      <a:lvl8pPr marL="1600200" algn="l" defTabSz="457200" rtl="0" eaLnBrk="1" latinLnBrk="0" hangingPunct="1">
                        <a:defRPr sz="900" kern="1200">
                          <a:solidFill>
                            <a:schemeClr val="dk1"/>
                          </a:solidFill>
                          <a:latin typeface="Johnson Text"/>
                        </a:defRPr>
                      </a:lvl8pPr>
                      <a:lvl9pPr marL="1828800" algn="l" defTabSz="457200" rtl="0" eaLnBrk="1" latinLnBrk="0" hangingPunct="1">
                        <a:defRPr sz="900" kern="1200">
                          <a:solidFill>
                            <a:schemeClr val="dk1"/>
                          </a:solidFill>
                          <a:latin typeface="Johnson Text"/>
                        </a:defRPr>
                      </a:lvl9pPr>
                    </a:lstStyle>
                    <a:p>
                      <a:pPr marL="0" marR="0" algn="ctr">
                        <a:lnSpc>
                          <a:spcPct val="110000"/>
                        </a:lnSpc>
                        <a:spcAft>
                          <a:spcPts val="600"/>
                        </a:spcAft>
                      </a:pPr>
                      <a:r>
                        <a:rPr lang="en-US" sz="1050">
                          <a:effectLst/>
                          <a:latin typeface="Arial" panose="020B0604020202020204" pitchFamily="34" charset="0"/>
                          <a:cs typeface="Arial" panose="020B0604020202020204" pitchFamily="34" charset="0"/>
                        </a:rPr>
                        <a:t>92 (21)</a:t>
                      </a:r>
                      <a:endParaRPr lang="en-US" sz="1050">
                        <a:effectLst/>
                        <a:latin typeface="Arial" panose="020B0604020202020204" pitchFamily="34" charset="0"/>
                        <a:ea typeface="Yu Gothic" panose="020B0400000000000000" pitchFamily="34" charset="-128"/>
                        <a:cs typeface="Arial" panose="020B0604020202020204" pitchFamily="34" charset="0"/>
                      </a:endParaRPr>
                    </a:p>
                  </a:txBody>
                  <a:tcPr marL="8939" marR="8939" marT="3559" marB="3559"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9F7F6"/>
                    </a:solidFill>
                  </a:tcPr>
                </a:tc>
                <a:tc>
                  <a:txBody>
                    <a:bodyPr/>
                    <a:lstStyle>
                      <a:lvl1pPr marL="0" algn="l" defTabSz="457200" rtl="0" eaLnBrk="1" latinLnBrk="0" hangingPunct="1">
                        <a:defRPr sz="900" kern="1200">
                          <a:solidFill>
                            <a:schemeClr val="dk1"/>
                          </a:solidFill>
                          <a:latin typeface="Johnson Text"/>
                        </a:defRPr>
                      </a:lvl1pPr>
                      <a:lvl2pPr marL="228600" algn="l" defTabSz="457200" rtl="0" eaLnBrk="1" latinLnBrk="0" hangingPunct="1">
                        <a:defRPr sz="900" kern="1200">
                          <a:solidFill>
                            <a:schemeClr val="dk1"/>
                          </a:solidFill>
                          <a:latin typeface="Johnson Text"/>
                        </a:defRPr>
                      </a:lvl2pPr>
                      <a:lvl3pPr marL="457200" algn="l" defTabSz="457200" rtl="0" eaLnBrk="1" latinLnBrk="0" hangingPunct="1">
                        <a:defRPr sz="900" kern="1200">
                          <a:solidFill>
                            <a:schemeClr val="dk1"/>
                          </a:solidFill>
                          <a:latin typeface="Johnson Text"/>
                        </a:defRPr>
                      </a:lvl3pPr>
                      <a:lvl4pPr marL="685800" algn="l" defTabSz="457200" rtl="0" eaLnBrk="1" latinLnBrk="0" hangingPunct="1">
                        <a:defRPr sz="900" kern="1200">
                          <a:solidFill>
                            <a:schemeClr val="dk1"/>
                          </a:solidFill>
                          <a:latin typeface="Johnson Text"/>
                        </a:defRPr>
                      </a:lvl4pPr>
                      <a:lvl5pPr marL="914400" algn="l" defTabSz="457200" rtl="0" eaLnBrk="1" latinLnBrk="0" hangingPunct="1">
                        <a:defRPr sz="900" kern="1200">
                          <a:solidFill>
                            <a:schemeClr val="dk1"/>
                          </a:solidFill>
                          <a:latin typeface="Johnson Text"/>
                        </a:defRPr>
                      </a:lvl5pPr>
                      <a:lvl6pPr marL="1143000" algn="l" defTabSz="457200" rtl="0" eaLnBrk="1" latinLnBrk="0" hangingPunct="1">
                        <a:defRPr sz="900" kern="1200">
                          <a:solidFill>
                            <a:schemeClr val="dk1"/>
                          </a:solidFill>
                          <a:latin typeface="Johnson Text"/>
                        </a:defRPr>
                      </a:lvl6pPr>
                      <a:lvl7pPr marL="1371600" algn="l" defTabSz="457200" rtl="0" eaLnBrk="1" latinLnBrk="0" hangingPunct="1">
                        <a:defRPr sz="900" kern="1200">
                          <a:solidFill>
                            <a:schemeClr val="dk1"/>
                          </a:solidFill>
                          <a:latin typeface="Johnson Text"/>
                        </a:defRPr>
                      </a:lvl7pPr>
                      <a:lvl8pPr marL="1600200" algn="l" defTabSz="457200" rtl="0" eaLnBrk="1" latinLnBrk="0" hangingPunct="1">
                        <a:defRPr sz="900" kern="1200">
                          <a:solidFill>
                            <a:schemeClr val="dk1"/>
                          </a:solidFill>
                          <a:latin typeface="Johnson Text"/>
                        </a:defRPr>
                      </a:lvl8pPr>
                      <a:lvl9pPr marL="1828800" algn="l" defTabSz="457200" rtl="0" eaLnBrk="1" latinLnBrk="0" hangingPunct="1">
                        <a:defRPr sz="900" kern="1200">
                          <a:solidFill>
                            <a:schemeClr val="dk1"/>
                          </a:solidFill>
                          <a:latin typeface="Johnson Text"/>
                        </a:defRPr>
                      </a:lvl9pPr>
                    </a:lstStyle>
                    <a:p>
                      <a:pPr marL="0" marR="0" algn="ctr">
                        <a:lnSpc>
                          <a:spcPct val="110000"/>
                        </a:lnSpc>
                        <a:spcAft>
                          <a:spcPts val="600"/>
                        </a:spcAft>
                      </a:pPr>
                      <a:r>
                        <a:rPr lang="en-US" sz="1050">
                          <a:effectLst/>
                          <a:latin typeface="Arial" panose="020B0604020202020204" pitchFamily="34" charset="0"/>
                          <a:cs typeface="Arial" panose="020B0604020202020204" pitchFamily="34" charset="0"/>
                        </a:rPr>
                        <a:t>1 (&lt;1)</a:t>
                      </a:r>
                      <a:endParaRPr lang="en-US" sz="1050">
                        <a:effectLst/>
                        <a:latin typeface="Arial" panose="020B0604020202020204" pitchFamily="34" charset="0"/>
                        <a:ea typeface="Yu Gothic" panose="020B0400000000000000" pitchFamily="34" charset="-128"/>
                        <a:cs typeface="Arial" panose="020B0604020202020204" pitchFamily="34" charset="0"/>
                      </a:endParaRPr>
                    </a:p>
                  </a:txBody>
                  <a:tcPr marL="8939" marR="8939" marT="3559" marB="3559"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9F7F6"/>
                    </a:solidFill>
                  </a:tcPr>
                </a:tc>
                <a:extLst>
                  <a:ext uri="{0D108BD9-81ED-4DB2-BD59-A6C34878D82A}">
                    <a16:rowId xmlns:a16="http://schemas.microsoft.com/office/drawing/2014/main" val="83622612"/>
                  </a:ext>
                </a:extLst>
              </a:tr>
              <a:tr h="172364">
                <a:tc>
                  <a:txBody>
                    <a:bodyPr/>
                    <a:lstStyle>
                      <a:lvl1pPr marL="0" algn="l" defTabSz="457200" rtl="0" eaLnBrk="1" latinLnBrk="0" hangingPunct="1">
                        <a:defRPr sz="900" b="1" kern="1200">
                          <a:solidFill>
                            <a:schemeClr val="lt1"/>
                          </a:solidFill>
                          <a:latin typeface="Johnson Text"/>
                        </a:defRPr>
                      </a:lvl1pPr>
                      <a:lvl2pPr marL="228600" algn="l" defTabSz="457200" rtl="0" eaLnBrk="1" latinLnBrk="0" hangingPunct="1">
                        <a:defRPr sz="900" b="1" kern="1200">
                          <a:solidFill>
                            <a:schemeClr val="lt1"/>
                          </a:solidFill>
                          <a:latin typeface="Johnson Text"/>
                        </a:defRPr>
                      </a:lvl2pPr>
                      <a:lvl3pPr marL="457200" algn="l" defTabSz="457200" rtl="0" eaLnBrk="1" latinLnBrk="0" hangingPunct="1">
                        <a:defRPr sz="900" b="1" kern="1200">
                          <a:solidFill>
                            <a:schemeClr val="lt1"/>
                          </a:solidFill>
                          <a:latin typeface="Johnson Text"/>
                        </a:defRPr>
                      </a:lvl3pPr>
                      <a:lvl4pPr marL="685800" algn="l" defTabSz="457200" rtl="0" eaLnBrk="1" latinLnBrk="0" hangingPunct="1">
                        <a:defRPr sz="900" b="1" kern="1200">
                          <a:solidFill>
                            <a:schemeClr val="lt1"/>
                          </a:solidFill>
                          <a:latin typeface="Johnson Text"/>
                        </a:defRPr>
                      </a:lvl4pPr>
                      <a:lvl5pPr marL="914400" algn="l" defTabSz="457200" rtl="0" eaLnBrk="1" latinLnBrk="0" hangingPunct="1">
                        <a:defRPr sz="900" b="1" kern="1200">
                          <a:solidFill>
                            <a:schemeClr val="lt1"/>
                          </a:solidFill>
                          <a:latin typeface="Johnson Text"/>
                        </a:defRPr>
                      </a:lvl5pPr>
                      <a:lvl6pPr marL="1143000" algn="l" defTabSz="457200" rtl="0" eaLnBrk="1" latinLnBrk="0" hangingPunct="1">
                        <a:defRPr sz="900" b="1" kern="1200">
                          <a:solidFill>
                            <a:schemeClr val="lt1"/>
                          </a:solidFill>
                          <a:latin typeface="Johnson Text"/>
                        </a:defRPr>
                      </a:lvl6pPr>
                      <a:lvl7pPr marL="1371600" algn="l" defTabSz="457200" rtl="0" eaLnBrk="1" latinLnBrk="0" hangingPunct="1">
                        <a:defRPr sz="900" b="1" kern="1200">
                          <a:solidFill>
                            <a:schemeClr val="lt1"/>
                          </a:solidFill>
                          <a:latin typeface="Johnson Text"/>
                        </a:defRPr>
                      </a:lvl7pPr>
                      <a:lvl8pPr marL="1600200" algn="l" defTabSz="457200" rtl="0" eaLnBrk="1" latinLnBrk="0" hangingPunct="1">
                        <a:defRPr sz="900" b="1" kern="1200">
                          <a:solidFill>
                            <a:schemeClr val="lt1"/>
                          </a:solidFill>
                          <a:latin typeface="Johnson Text"/>
                        </a:defRPr>
                      </a:lvl8pPr>
                      <a:lvl9pPr marL="1828800" algn="l" defTabSz="457200" rtl="0" eaLnBrk="1" latinLnBrk="0" hangingPunct="1">
                        <a:defRPr sz="900" b="1" kern="1200">
                          <a:solidFill>
                            <a:schemeClr val="lt1"/>
                          </a:solidFill>
                          <a:latin typeface="Johnson Text"/>
                        </a:defRPr>
                      </a:lvl9pPr>
                    </a:lstStyle>
                    <a:p>
                      <a:pPr marL="105410" marR="0">
                        <a:lnSpc>
                          <a:spcPct val="110000"/>
                        </a:lnSpc>
                        <a:spcAft>
                          <a:spcPts val="600"/>
                        </a:spcAft>
                      </a:pPr>
                      <a:r>
                        <a:rPr lang="en-US" sz="1050" b="0">
                          <a:solidFill>
                            <a:schemeClr val="tx1"/>
                          </a:solidFill>
                          <a:effectLst/>
                          <a:latin typeface="Arial" panose="020B0604020202020204" pitchFamily="34" charset="0"/>
                          <a:cs typeface="Arial" panose="020B0604020202020204" pitchFamily="34" charset="0"/>
                        </a:rPr>
                        <a:t>Pruritus</a:t>
                      </a:r>
                      <a:endParaRPr lang="en-US" sz="1050" b="0">
                        <a:solidFill>
                          <a:schemeClr val="tx1"/>
                        </a:solidFill>
                        <a:effectLst/>
                        <a:latin typeface="Arial" panose="020B0604020202020204" pitchFamily="34" charset="0"/>
                        <a:ea typeface="Yu Gothic" panose="020B0400000000000000" pitchFamily="34" charset="-128"/>
                        <a:cs typeface="Arial" panose="020B0604020202020204" pitchFamily="34" charset="0"/>
                      </a:endParaRPr>
                    </a:p>
                  </a:txBody>
                  <a:tcPr marL="8939" marR="8939" marT="3559" marB="3559" anchor="ctr">
                    <a:lnL w="12700" cmpd="sng">
                      <a:solidFill>
                        <a:srgbClr val="FFFFFF"/>
                      </a:solidFill>
                    </a:lnL>
                    <a:lnR w="12700" cmpd="sng">
                      <a:solidFill>
                        <a:srgbClr val="FFFFFF"/>
                      </a:solidFill>
                    </a:lnR>
                    <a:lnT w="12700" cmpd="sng">
                      <a:solidFill>
                        <a:srgbClr val="FFFFFF"/>
                      </a:solid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9F7F6"/>
                    </a:solidFill>
                  </a:tcPr>
                </a:tc>
                <a:tc>
                  <a:txBody>
                    <a:bodyPr/>
                    <a:lstStyle>
                      <a:lvl1pPr marL="0" algn="l" defTabSz="457200" rtl="0" eaLnBrk="1" latinLnBrk="0" hangingPunct="1">
                        <a:defRPr sz="900" kern="1200">
                          <a:solidFill>
                            <a:schemeClr val="dk1"/>
                          </a:solidFill>
                          <a:latin typeface="Johnson Text"/>
                        </a:defRPr>
                      </a:lvl1pPr>
                      <a:lvl2pPr marL="228600" algn="l" defTabSz="457200" rtl="0" eaLnBrk="1" latinLnBrk="0" hangingPunct="1">
                        <a:defRPr sz="900" kern="1200">
                          <a:solidFill>
                            <a:schemeClr val="dk1"/>
                          </a:solidFill>
                          <a:latin typeface="Johnson Text"/>
                        </a:defRPr>
                      </a:lvl2pPr>
                      <a:lvl3pPr marL="457200" algn="l" defTabSz="457200" rtl="0" eaLnBrk="1" latinLnBrk="0" hangingPunct="1">
                        <a:defRPr sz="900" kern="1200">
                          <a:solidFill>
                            <a:schemeClr val="dk1"/>
                          </a:solidFill>
                          <a:latin typeface="Johnson Text"/>
                        </a:defRPr>
                      </a:lvl3pPr>
                      <a:lvl4pPr marL="685800" algn="l" defTabSz="457200" rtl="0" eaLnBrk="1" latinLnBrk="0" hangingPunct="1">
                        <a:defRPr sz="900" kern="1200">
                          <a:solidFill>
                            <a:schemeClr val="dk1"/>
                          </a:solidFill>
                          <a:latin typeface="Johnson Text"/>
                        </a:defRPr>
                      </a:lvl4pPr>
                      <a:lvl5pPr marL="914400" algn="l" defTabSz="457200" rtl="0" eaLnBrk="1" latinLnBrk="0" hangingPunct="1">
                        <a:defRPr sz="900" kern="1200">
                          <a:solidFill>
                            <a:schemeClr val="dk1"/>
                          </a:solidFill>
                          <a:latin typeface="Johnson Text"/>
                        </a:defRPr>
                      </a:lvl5pPr>
                      <a:lvl6pPr marL="1143000" algn="l" defTabSz="457200" rtl="0" eaLnBrk="1" latinLnBrk="0" hangingPunct="1">
                        <a:defRPr sz="900" kern="1200">
                          <a:solidFill>
                            <a:schemeClr val="dk1"/>
                          </a:solidFill>
                          <a:latin typeface="Johnson Text"/>
                        </a:defRPr>
                      </a:lvl6pPr>
                      <a:lvl7pPr marL="1371600" algn="l" defTabSz="457200" rtl="0" eaLnBrk="1" latinLnBrk="0" hangingPunct="1">
                        <a:defRPr sz="900" kern="1200">
                          <a:solidFill>
                            <a:schemeClr val="dk1"/>
                          </a:solidFill>
                          <a:latin typeface="Johnson Text"/>
                        </a:defRPr>
                      </a:lvl7pPr>
                      <a:lvl8pPr marL="1600200" algn="l" defTabSz="457200" rtl="0" eaLnBrk="1" latinLnBrk="0" hangingPunct="1">
                        <a:defRPr sz="900" kern="1200">
                          <a:solidFill>
                            <a:schemeClr val="dk1"/>
                          </a:solidFill>
                          <a:latin typeface="Johnson Text"/>
                        </a:defRPr>
                      </a:lvl8pPr>
                      <a:lvl9pPr marL="1828800" algn="l" defTabSz="457200" rtl="0" eaLnBrk="1" latinLnBrk="0" hangingPunct="1">
                        <a:defRPr sz="900" kern="1200">
                          <a:solidFill>
                            <a:schemeClr val="dk1"/>
                          </a:solidFill>
                          <a:latin typeface="Johnson Text"/>
                        </a:defRPr>
                      </a:lvl9pPr>
                    </a:lstStyle>
                    <a:p>
                      <a:pPr marL="0" marR="0" algn="ctr">
                        <a:lnSpc>
                          <a:spcPct val="110000"/>
                        </a:lnSpc>
                        <a:spcAft>
                          <a:spcPts val="600"/>
                        </a:spcAft>
                      </a:pPr>
                      <a:r>
                        <a:rPr lang="en-US" sz="1050">
                          <a:effectLst/>
                          <a:latin typeface="Arial" panose="020B0604020202020204" pitchFamily="34" charset="0"/>
                          <a:cs typeface="Arial" panose="020B0604020202020204" pitchFamily="34" charset="0"/>
                        </a:rPr>
                        <a:t>107 (25)</a:t>
                      </a:r>
                      <a:endParaRPr lang="en-US" sz="1050">
                        <a:effectLst/>
                        <a:latin typeface="Arial" panose="020B0604020202020204" pitchFamily="34" charset="0"/>
                        <a:ea typeface="Yu Gothic" panose="020B0400000000000000" pitchFamily="34" charset="-128"/>
                        <a:cs typeface="Arial" panose="020B0604020202020204" pitchFamily="34" charset="0"/>
                      </a:endParaRPr>
                    </a:p>
                  </a:txBody>
                  <a:tcPr marL="8939" marR="8939" marT="3559" marB="3559" anchor="ctr">
                    <a:lnL w="12700" cmpd="sng">
                      <a:solidFill>
                        <a:srgbClr val="FFFFFF"/>
                      </a:solidFill>
                    </a:lnL>
                    <a:lnR w="12700" cmpd="sng">
                      <a:solidFill>
                        <a:srgbClr val="FFFFFF"/>
                      </a:solidFill>
                    </a:lnR>
                    <a:lnT w="12700" cmpd="sng">
                      <a:solidFill>
                        <a:srgbClr val="FFFFFF"/>
                      </a:solid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9F7F6"/>
                    </a:solidFill>
                  </a:tcPr>
                </a:tc>
                <a:tc>
                  <a:txBody>
                    <a:bodyPr/>
                    <a:lstStyle>
                      <a:lvl1pPr marL="0" algn="l" defTabSz="457200" rtl="0" eaLnBrk="1" latinLnBrk="0" hangingPunct="1">
                        <a:defRPr sz="900" kern="1200">
                          <a:solidFill>
                            <a:schemeClr val="dk1"/>
                          </a:solidFill>
                          <a:latin typeface="Johnson Text"/>
                        </a:defRPr>
                      </a:lvl1pPr>
                      <a:lvl2pPr marL="228600" algn="l" defTabSz="457200" rtl="0" eaLnBrk="1" latinLnBrk="0" hangingPunct="1">
                        <a:defRPr sz="900" kern="1200">
                          <a:solidFill>
                            <a:schemeClr val="dk1"/>
                          </a:solidFill>
                          <a:latin typeface="Johnson Text"/>
                        </a:defRPr>
                      </a:lvl2pPr>
                      <a:lvl3pPr marL="457200" algn="l" defTabSz="457200" rtl="0" eaLnBrk="1" latinLnBrk="0" hangingPunct="1">
                        <a:defRPr sz="900" kern="1200">
                          <a:solidFill>
                            <a:schemeClr val="dk1"/>
                          </a:solidFill>
                          <a:latin typeface="Johnson Text"/>
                        </a:defRPr>
                      </a:lvl3pPr>
                      <a:lvl4pPr marL="685800" algn="l" defTabSz="457200" rtl="0" eaLnBrk="1" latinLnBrk="0" hangingPunct="1">
                        <a:defRPr sz="900" kern="1200">
                          <a:solidFill>
                            <a:schemeClr val="dk1"/>
                          </a:solidFill>
                          <a:latin typeface="Johnson Text"/>
                        </a:defRPr>
                      </a:lvl4pPr>
                      <a:lvl5pPr marL="914400" algn="l" defTabSz="457200" rtl="0" eaLnBrk="1" latinLnBrk="0" hangingPunct="1">
                        <a:defRPr sz="900" kern="1200">
                          <a:solidFill>
                            <a:schemeClr val="dk1"/>
                          </a:solidFill>
                          <a:latin typeface="Johnson Text"/>
                        </a:defRPr>
                      </a:lvl5pPr>
                      <a:lvl6pPr marL="1143000" algn="l" defTabSz="457200" rtl="0" eaLnBrk="1" latinLnBrk="0" hangingPunct="1">
                        <a:defRPr sz="900" kern="1200">
                          <a:solidFill>
                            <a:schemeClr val="dk1"/>
                          </a:solidFill>
                          <a:latin typeface="Johnson Text"/>
                        </a:defRPr>
                      </a:lvl6pPr>
                      <a:lvl7pPr marL="1371600" algn="l" defTabSz="457200" rtl="0" eaLnBrk="1" latinLnBrk="0" hangingPunct="1">
                        <a:defRPr sz="900" kern="1200">
                          <a:solidFill>
                            <a:schemeClr val="dk1"/>
                          </a:solidFill>
                          <a:latin typeface="Johnson Text"/>
                        </a:defRPr>
                      </a:lvl7pPr>
                      <a:lvl8pPr marL="1600200" algn="l" defTabSz="457200" rtl="0" eaLnBrk="1" latinLnBrk="0" hangingPunct="1">
                        <a:defRPr sz="900" kern="1200">
                          <a:solidFill>
                            <a:schemeClr val="dk1"/>
                          </a:solidFill>
                          <a:latin typeface="Johnson Text"/>
                        </a:defRPr>
                      </a:lvl8pPr>
                      <a:lvl9pPr marL="1828800" algn="l" defTabSz="457200" rtl="0" eaLnBrk="1" latinLnBrk="0" hangingPunct="1">
                        <a:defRPr sz="900" kern="1200">
                          <a:solidFill>
                            <a:schemeClr val="dk1"/>
                          </a:solidFill>
                          <a:latin typeface="Johnson Text"/>
                        </a:defRPr>
                      </a:lvl9pPr>
                    </a:lstStyle>
                    <a:p>
                      <a:pPr marL="0" marR="0" algn="ctr">
                        <a:lnSpc>
                          <a:spcPct val="110000"/>
                        </a:lnSpc>
                        <a:spcAft>
                          <a:spcPts val="600"/>
                        </a:spcAft>
                      </a:pPr>
                      <a:r>
                        <a:rPr lang="en-US" sz="1050">
                          <a:effectLst/>
                          <a:latin typeface="Arial" panose="020B0604020202020204" pitchFamily="34" charset="0"/>
                          <a:cs typeface="Arial" panose="020B0604020202020204" pitchFamily="34" charset="0"/>
                        </a:rPr>
                        <a:t>2 (&lt;1)</a:t>
                      </a:r>
                      <a:endParaRPr lang="en-US" sz="1050">
                        <a:effectLst/>
                        <a:latin typeface="Arial" panose="020B0604020202020204" pitchFamily="34" charset="0"/>
                        <a:ea typeface="Yu Gothic" panose="020B0400000000000000" pitchFamily="34" charset="-128"/>
                        <a:cs typeface="Arial" panose="020B0604020202020204" pitchFamily="34" charset="0"/>
                      </a:endParaRPr>
                    </a:p>
                  </a:txBody>
                  <a:tcPr marL="8939" marR="8939" marT="3559" marB="3559" anchor="ctr">
                    <a:lnL w="12700" cap="flat" cmpd="sng" algn="ctr">
                      <a:solidFill>
                        <a:srgbClr val="FFFFFF"/>
                      </a:solidFill>
                      <a:prstDash val="solid"/>
                      <a:round/>
                      <a:headEnd type="none" w="med" len="med"/>
                      <a:tailEnd type="none" w="med" len="med"/>
                    </a:lnL>
                    <a:lnR w="12700" cmpd="sng">
                      <a:solidFill>
                        <a:srgbClr val="FFFFFF"/>
                      </a:solidFill>
                    </a:lnR>
                    <a:lnT w="1270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9F7F6"/>
                    </a:solidFill>
                  </a:tcPr>
                </a:tc>
                <a:tc>
                  <a:txBody>
                    <a:bodyPr/>
                    <a:lstStyle>
                      <a:lvl1pPr marL="0" algn="l" defTabSz="457200" rtl="0" eaLnBrk="1" latinLnBrk="0" hangingPunct="1">
                        <a:defRPr sz="900" kern="1200">
                          <a:solidFill>
                            <a:schemeClr val="dk1"/>
                          </a:solidFill>
                          <a:latin typeface="Johnson Text"/>
                        </a:defRPr>
                      </a:lvl1pPr>
                      <a:lvl2pPr marL="228600" algn="l" defTabSz="457200" rtl="0" eaLnBrk="1" latinLnBrk="0" hangingPunct="1">
                        <a:defRPr sz="900" kern="1200">
                          <a:solidFill>
                            <a:schemeClr val="dk1"/>
                          </a:solidFill>
                          <a:latin typeface="Johnson Text"/>
                        </a:defRPr>
                      </a:lvl2pPr>
                      <a:lvl3pPr marL="457200" algn="l" defTabSz="457200" rtl="0" eaLnBrk="1" latinLnBrk="0" hangingPunct="1">
                        <a:defRPr sz="900" kern="1200">
                          <a:solidFill>
                            <a:schemeClr val="dk1"/>
                          </a:solidFill>
                          <a:latin typeface="Johnson Text"/>
                        </a:defRPr>
                      </a:lvl3pPr>
                      <a:lvl4pPr marL="685800" algn="l" defTabSz="457200" rtl="0" eaLnBrk="1" latinLnBrk="0" hangingPunct="1">
                        <a:defRPr sz="900" kern="1200">
                          <a:solidFill>
                            <a:schemeClr val="dk1"/>
                          </a:solidFill>
                          <a:latin typeface="Johnson Text"/>
                        </a:defRPr>
                      </a:lvl4pPr>
                      <a:lvl5pPr marL="914400" algn="l" defTabSz="457200" rtl="0" eaLnBrk="1" latinLnBrk="0" hangingPunct="1">
                        <a:defRPr sz="900" kern="1200">
                          <a:solidFill>
                            <a:schemeClr val="dk1"/>
                          </a:solidFill>
                          <a:latin typeface="Johnson Text"/>
                        </a:defRPr>
                      </a:lvl5pPr>
                      <a:lvl6pPr marL="1143000" algn="l" defTabSz="457200" rtl="0" eaLnBrk="1" latinLnBrk="0" hangingPunct="1">
                        <a:defRPr sz="900" kern="1200">
                          <a:solidFill>
                            <a:schemeClr val="dk1"/>
                          </a:solidFill>
                          <a:latin typeface="Johnson Text"/>
                        </a:defRPr>
                      </a:lvl6pPr>
                      <a:lvl7pPr marL="1371600" algn="l" defTabSz="457200" rtl="0" eaLnBrk="1" latinLnBrk="0" hangingPunct="1">
                        <a:defRPr sz="900" kern="1200">
                          <a:solidFill>
                            <a:schemeClr val="dk1"/>
                          </a:solidFill>
                          <a:latin typeface="Johnson Text"/>
                        </a:defRPr>
                      </a:lvl7pPr>
                      <a:lvl8pPr marL="1600200" algn="l" defTabSz="457200" rtl="0" eaLnBrk="1" latinLnBrk="0" hangingPunct="1">
                        <a:defRPr sz="900" kern="1200">
                          <a:solidFill>
                            <a:schemeClr val="dk1"/>
                          </a:solidFill>
                          <a:latin typeface="Johnson Text"/>
                        </a:defRPr>
                      </a:lvl8pPr>
                      <a:lvl9pPr marL="1828800" algn="l" defTabSz="457200" rtl="0" eaLnBrk="1" latinLnBrk="0" hangingPunct="1">
                        <a:defRPr sz="900" kern="1200">
                          <a:solidFill>
                            <a:schemeClr val="dk1"/>
                          </a:solidFill>
                          <a:latin typeface="Johnson Text"/>
                        </a:defRPr>
                      </a:lvl9pPr>
                    </a:lstStyle>
                    <a:p>
                      <a:pPr marL="0" marR="0" algn="ctr">
                        <a:lnSpc>
                          <a:spcPct val="110000"/>
                        </a:lnSpc>
                        <a:spcAft>
                          <a:spcPts val="600"/>
                        </a:spcAft>
                      </a:pPr>
                      <a:r>
                        <a:rPr lang="en-US" sz="1050">
                          <a:effectLst/>
                          <a:latin typeface="Arial" panose="020B0604020202020204" pitchFamily="34" charset="0"/>
                          <a:cs typeface="Arial" panose="020B0604020202020204" pitchFamily="34" charset="0"/>
                        </a:rPr>
                        <a:t>75 (18)</a:t>
                      </a:r>
                      <a:endParaRPr lang="en-US" sz="1050">
                        <a:effectLst/>
                        <a:latin typeface="Arial" panose="020B0604020202020204" pitchFamily="34" charset="0"/>
                        <a:ea typeface="Yu Gothic" panose="020B0400000000000000" pitchFamily="34" charset="-128"/>
                        <a:cs typeface="Arial" panose="020B0604020202020204" pitchFamily="34" charset="0"/>
                      </a:endParaRPr>
                    </a:p>
                  </a:txBody>
                  <a:tcPr marL="8939" marR="8939" marT="3559" marB="3559" anchor="ctr">
                    <a:lnL w="12700" cmpd="sng">
                      <a:solidFill>
                        <a:srgbClr val="FFFFFF"/>
                      </a:solidFill>
                    </a:lnL>
                    <a:lnR w="12700" cmpd="sng">
                      <a:solidFill>
                        <a:srgbClr val="FFFFFF"/>
                      </a:solidFill>
                    </a:lnR>
                    <a:lnT w="12700" cmpd="sng">
                      <a:solidFill>
                        <a:srgbClr val="FFFFFF"/>
                      </a:solid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9F7F6"/>
                    </a:solidFill>
                  </a:tcPr>
                </a:tc>
                <a:tc>
                  <a:txBody>
                    <a:bodyPr/>
                    <a:lstStyle>
                      <a:lvl1pPr marL="0" algn="l" defTabSz="457200" rtl="0" eaLnBrk="1" latinLnBrk="0" hangingPunct="1">
                        <a:defRPr sz="900" kern="1200">
                          <a:solidFill>
                            <a:schemeClr val="dk1"/>
                          </a:solidFill>
                          <a:latin typeface="Johnson Text"/>
                        </a:defRPr>
                      </a:lvl1pPr>
                      <a:lvl2pPr marL="228600" algn="l" defTabSz="457200" rtl="0" eaLnBrk="1" latinLnBrk="0" hangingPunct="1">
                        <a:defRPr sz="900" kern="1200">
                          <a:solidFill>
                            <a:schemeClr val="dk1"/>
                          </a:solidFill>
                          <a:latin typeface="Johnson Text"/>
                        </a:defRPr>
                      </a:lvl2pPr>
                      <a:lvl3pPr marL="457200" algn="l" defTabSz="457200" rtl="0" eaLnBrk="1" latinLnBrk="0" hangingPunct="1">
                        <a:defRPr sz="900" kern="1200">
                          <a:solidFill>
                            <a:schemeClr val="dk1"/>
                          </a:solidFill>
                          <a:latin typeface="Johnson Text"/>
                        </a:defRPr>
                      </a:lvl3pPr>
                      <a:lvl4pPr marL="685800" algn="l" defTabSz="457200" rtl="0" eaLnBrk="1" latinLnBrk="0" hangingPunct="1">
                        <a:defRPr sz="900" kern="1200">
                          <a:solidFill>
                            <a:schemeClr val="dk1"/>
                          </a:solidFill>
                          <a:latin typeface="Johnson Text"/>
                        </a:defRPr>
                      </a:lvl4pPr>
                      <a:lvl5pPr marL="914400" algn="l" defTabSz="457200" rtl="0" eaLnBrk="1" latinLnBrk="0" hangingPunct="1">
                        <a:defRPr sz="900" kern="1200">
                          <a:solidFill>
                            <a:schemeClr val="dk1"/>
                          </a:solidFill>
                          <a:latin typeface="Johnson Text"/>
                        </a:defRPr>
                      </a:lvl5pPr>
                      <a:lvl6pPr marL="1143000" algn="l" defTabSz="457200" rtl="0" eaLnBrk="1" latinLnBrk="0" hangingPunct="1">
                        <a:defRPr sz="900" kern="1200">
                          <a:solidFill>
                            <a:schemeClr val="dk1"/>
                          </a:solidFill>
                          <a:latin typeface="Johnson Text"/>
                        </a:defRPr>
                      </a:lvl6pPr>
                      <a:lvl7pPr marL="1371600" algn="l" defTabSz="457200" rtl="0" eaLnBrk="1" latinLnBrk="0" hangingPunct="1">
                        <a:defRPr sz="900" kern="1200">
                          <a:solidFill>
                            <a:schemeClr val="dk1"/>
                          </a:solidFill>
                          <a:latin typeface="Johnson Text"/>
                        </a:defRPr>
                      </a:lvl7pPr>
                      <a:lvl8pPr marL="1600200" algn="l" defTabSz="457200" rtl="0" eaLnBrk="1" latinLnBrk="0" hangingPunct="1">
                        <a:defRPr sz="900" kern="1200">
                          <a:solidFill>
                            <a:schemeClr val="dk1"/>
                          </a:solidFill>
                          <a:latin typeface="Johnson Text"/>
                        </a:defRPr>
                      </a:lvl8pPr>
                      <a:lvl9pPr marL="1828800" algn="l" defTabSz="457200" rtl="0" eaLnBrk="1" latinLnBrk="0" hangingPunct="1">
                        <a:defRPr sz="900" kern="1200">
                          <a:solidFill>
                            <a:schemeClr val="dk1"/>
                          </a:solidFill>
                          <a:latin typeface="Johnson Text"/>
                        </a:defRPr>
                      </a:lvl9pPr>
                    </a:lstStyle>
                    <a:p>
                      <a:pPr marL="0" marR="0" algn="ctr">
                        <a:lnSpc>
                          <a:spcPct val="110000"/>
                        </a:lnSpc>
                        <a:spcAft>
                          <a:spcPts val="600"/>
                        </a:spcAft>
                      </a:pPr>
                      <a:r>
                        <a:rPr lang="en-US" sz="1050">
                          <a:effectLst/>
                          <a:latin typeface="Arial" panose="020B0604020202020204" pitchFamily="34" charset="0"/>
                          <a:cs typeface="Arial" panose="020B0604020202020204" pitchFamily="34" charset="0"/>
                        </a:rPr>
                        <a:t>1 (&lt;1)</a:t>
                      </a:r>
                      <a:endParaRPr lang="en-US" sz="1050">
                        <a:effectLst/>
                        <a:latin typeface="Arial" panose="020B0604020202020204" pitchFamily="34" charset="0"/>
                        <a:ea typeface="Yu Gothic" panose="020B0400000000000000" pitchFamily="34" charset="-128"/>
                        <a:cs typeface="Arial" panose="020B0604020202020204" pitchFamily="34" charset="0"/>
                      </a:endParaRPr>
                    </a:p>
                  </a:txBody>
                  <a:tcPr marL="8939" marR="8939" marT="3559" marB="3559" anchor="ctr">
                    <a:lnL w="12700" cmpd="sng">
                      <a:solidFill>
                        <a:srgbClr val="FFFFFF"/>
                      </a:solidFill>
                    </a:lnL>
                    <a:lnR w="12700" cmpd="sng">
                      <a:solidFill>
                        <a:srgbClr val="FFFFFF"/>
                      </a:solidFill>
                    </a:lnR>
                    <a:lnT w="12700" cmpd="sng">
                      <a:solidFill>
                        <a:srgbClr val="FFFFFF"/>
                      </a:solid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9F7F6"/>
                    </a:solidFill>
                  </a:tcPr>
                </a:tc>
                <a:extLst>
                  <a:ext uri="{0D108BD9-81ED-4DB2-BD59-A6C34878D82A}">
                    <a16:rowId xmlns:a16="http://schemas.microsoft.com/office/drawing/2014/main" val="4215899462"/>
                  </a:ext>
                </a:extLst>
              </a:tr>
              <a:tr h="172364">
                <a:tc>
                  <a:txBody>
                    <a:bodyPr/>
                    <a:lstStyle>
                      <a:lvl1pPr marL="0" algn="l" defTabSz="457200" rtl="0" eaLnBrk="1" latinLnBrk="0" hangingPunct="1">
                        <a:defRPr sz="900" b="1" kern="1200">
                          <a:solidFill>
                            <a:schemeClr val="lt1"/>
                          </a:solidFill>
                          <a:latin typeface="Johnson Text"/>
                        </a:defRPr>
                      </a:lvl1pPr>
                      <a:lvl2pPr marL="228600" algn="l" defTabSz="457200" rtl="0" eaLnBrk="1" latinLnBrk="0" hangingPunct="1">
                        <a:defRPr sz="900" b="1" kern="1200">
                          <a:solidFill>
                            <a:schemeClr val="lt1"/>
                          </a:solidFill>
                          <a:latin typeface="Johnson Text"/>
                        </a:defRPr>
                      </a:lvl2pPr>
                      <a:lvl3pPr marL="457200" algn="l" defTabSz="457200" rtl="0" eaLnBrk="1" latinLnBrk="0" hangingPunct="1">
                        <a:defRPr sz="900" b="1" kern="1200">
                          <a:solidFill>
                            <a:schemeClr val="lt1"/>
                          </a:solidFill>
                          <a:latin typeface="Johnson Text"/>
                        </a:defRPr>
                      </a:lvl3pPr>
                      <a:lvl4pPr marL="685800" algn="l" defTabSz="457200" rtl="0" eaLnBrk="1" latinLnBrk="0" hangingPunct="1">
                        <a:defRPr sz="900" b="1" kern="1200">
                          <a:solidFill>
                            <a:schemeClr val="lt1"/>
                          </a:solidFill>
                          <a:latin typeface="Johnson Text"/>
                        </a:defRPr>
                      </a:lvl4pPr>
                      <a:lvl5pPr marL="914400" algn="l" defTabSz="457200" rtl="0" eaLnBrk="1" latinLnBrk="0" hangingPunct="1">
                        <a:defRPr sz="900" b="1" kern="1200">
                          <a:solidFill>
                            <a:schemeClr val="lt1"/>
                          </a:solidFill>
                          <a:latin typeface="Johnson Text"/>
                        </a:defRPr>
                      </a:lvl5pPr>
                      <a:lvl6pPr marL="1143000" algn="l" defTabSz="457200" rtl="0" eaLnBrk="1" latinLnBrk="0" hangingPunct="1">
                        <a:defRPr sz="900" b="1" kern="1200">
                          <a:solidFill>
                            <a:schemeClr val="lt1"/>
                          </a:solidFill>
                          <a:latin typeface="Johnson Text"/>
                        </a:defRPr>
                      </a:lvl6pPr>
                      <a:lvl7pPr marL="1371600" algn="l" defTabSz="457200" rtl="0" eaLnBrk="1" latinLnBrk="0" hangingPunct="1">
                        <a:defRPr sz="900" b="1" kern="1200">
                          <a:solidFill>
                            <a:schemeClr val="lt1"/>
                          </a:solidFill>
                          <a:latin typeface="Johnson Text"/>
                        </a:defRPr>
                      </a:lvl7pPr>
                      <a:lvl8pPr marL="1600200" algn="l" defTabSz="457200" rtl="0" eaLnBrk="1" latinLnBrk="0" hangingPunct="1">
                        <a:defRPr sz="900" b="1" kern="1200">
                          <a:solidFill>
                            <a:schemeClr val="lt1"/>
                          </a:solidFill>
                          <a:latin typeface="Johnson Text"/>
                        </a:defRPr>
                      </a:lvl8pPr>
                      <a:lvl9pPr marL="1828800" algn="l" defTabSz="457200" rtl="0" eaLnBrk="1" latinLnBrk="0" hangingPunct="1">
                        <a:defRPr sz="900" b="1" kern="1200">
                          <a:solidFill>
                            <a:schemeClr val="lt1"/>
                          </a:solidFill>
                          <a:latin typeface="Johnson Text"/>
                        </a:defRPr>
                      </a:lvl9pPr>
                    </a:lstStyle>
                    <a:p>
                      <a:pPr marL="0" marR="0" algn="l" defTabSz="914400" rtl="0" eaLnBrk="1" latinLnBrk="0" hangingPunct="1">
                        <a:lnSpc>
                          <a:spcPct val="110000"/>
                        </a:lnSpc>
                        <a:spcAft>
                          <a:spcPts val="600"/>
                        </a:spcAft>
                      </a:pPr>
                      <a:r>
                        <a:rPr lang="en-US" sz="1050" b="1" kern="1200">
                          <a:solidFill>
                            <a:schemeClr val="tx1"/>
                          </a:solidFill>
                          <a:effectLst/>
                          <a:latin typeface="Arial" panose="020B0604020202020204" pitchFamily="34" charset="0"/>
                          <a:ea typeface="Yu Gothic" panose="020B0400000000000000" pitchFamily="34" charset="-128"/>
                          <a:cs typeface="Arial" panose="020B0604020202020204" pitchFamily="34" charset="0"/>
                        </a:rPr>
                        <a:t>Related to MET inhibition</a:t>
                      </a:r>
                    </a:p>
                  </a:txBody>
                  <a:tcPr marL="8939" marR="8939" marT="3559" marB="3559" anchor="ctr">
                    <a:lnL w="12700" cmpd="sng">
                      <a:solidFill>
                        <a:srgbClr val="FFFFFF"/>
                      </a:solidFill>
                    </a:lnL>
                    <a:lnR w="12700" cmpd="sng">
                      <a:solidFill>
                        <a:srgbClr val="FFFFFF"/>
                      </a:solid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lvl1pPr marL="0" algn="l" defTabSz="457200" rtl="0" eaLnBrk="1" latinLnBrk="0" hangingPunct="1">
                        <a:defRPr sz="900" kern="1200">
                          <a:solidFill>
                            <a:schemeClr val="dk1"/>
                          </a:solidFill>
                          <a:latin typeface="Johnson Text"/>
                        </a:defRPr>
                      </a:lvl1pPr>
                      <a:lvl2pPr marL="228600" algn="l" defTabSz="457200" rtl="0" eaLnBrk="1" latinLnBrk="0" hangingPunct="1">
                        <a:defRPr sz="900" kern="1200">
                          <a:solidFill>
                            <a:schemeClr val="dk1"/>
                          </a:solidFill>
                          <a:latin typeface="Johnson Text"/>
                        </a:defRPr>
                      </a:lvl2pPr>
                      <a:lvl3pPr marL="457200" algn="l" defTabSz="457200" rtl="0" eaLnBrk="1" latinLnBrk="0" hangingPunct="1">
                        <a:defRPr sz="900" kern="1200">
                          <a:solidFill>
                            <a:schemeClr val="dk1"/>
                          </a:solidFill>
                          <a:latin typeface="Johnson Text"/>
                        </a:defRPr>
                      </a:lvl3pPr>
                      <a:lvl4pPr marL="685800" algn="l" defTabSz="457200" rtl="0" eaLnBrk="1" latinLnBrk="0" hangingPunct="1">
                        <a:defRPr sz="900" kern="1200">
                          <a:solidFill>
                            <a:schemeClr val="dk1"/>
                          </a:solidFill>
                          <a:latin typeface="Johnson Text"/>
                        </a:defRPr>
                      </a:lvl4pPr>
                      <a:lvl5pPr marL="914400" algn="l" defTabSz="457200" rtl="0" eaLnBrk="1" latinLnBrk="0" hangingPunct="1">
                        <a:defRPr sz="900" kern="1200">
                          <a:solidFill>
                            <a:schemeClr val="dk1"/>
                          </a:solidFill>
                          <a:latin typeface="Johnson Text"/>
                        </a:defRPr>
                      </a:lvl5pPr>
                      <a:lvl6pPr marL="1143000" algn="l" defTabSz="457200" rtl="0" eaLnBrk="1" latinLnBrk="0" hangingPunct="1">
                        <a:defRPr sz="900" kern="1200">
                          <a:solidFill>
                            <a:schemeClr val="dk1"/>
                          </a:solidFill>
                          <a:latin typeface="Johnson Text"/>
                        </a:defRPr>
                      </a:lvl6pPr>
                      <a:lvl7pPr marL="1371600" algn="l" defTabSz="457200" rtl="0" eaLnBrk="1" latinLnBrk="0" hangingPunct="1">
                        <a:defRPr sz="900" kern="1200">
                          <a:solidFill>
                            <a:schemeClr val="dk1"/>
                          </a:solidFill>
                          <a:latin typeface="Johnson Text"/>
                        </a:defRPr>
                      </a:lvl7pPr>
                      <a:lvl8pPr marL="1600200" algn="l" defTabSz="457200" rtl="0" eaLnBrk="1" latinLnBrk="0" hangingPunct="1">
                        <a:defRPr sz="900" kern="1200">
                          <a:solidFill>
                            <a:schemeClr val="dk1"/>
                          </a:solidFill>
                          <a:latin typeface="Johnson Text"/>
                        </a:defRPr>
                      </a:lvl8pPr>
                      <a:lvl9pPr marL="1828800" algn="l" defTabSz="457200" rtl="0" eaLnBrk="1" latinLnBrk="0" hangingPunct="1">
                        <a:defRPr sz="900" kern="1200">
                          <a:solidFill>
                            <a:schemeClr val="dk1"/>
                          </a:solidFill>
                          <a:latin typeface="Johnson Text"/>
                        </a:defRPr>
                      </a:lvl9pPr>
                    </a:lstStyle>
                    <a:p>
                      <a:pPr marL="0" marR="0" algn="ctr">
                        <a:lnSpc>
                          <a:spcPct val="110000"/>
                        </a:lnSpc>
                        <a:spcAft>
                          <a:spcPts val="600"/>
                        </a:spcAft>
                      </a:pPr>
                      <a:endParaRPr lang="en-US" sz="1050">
                        <a:effectLst/>
                        <a:latin typeface="Arial" panose="020B0604020202020204" pitchFamily="34" charset="0"/>
                        <a:ea typeface="Yu Gothic" panose="020B0400000000000000" pitchFamily="34" charset="-128"/>
                        <a:cs typeface="Arial" panose="020B0604020202020204" pitchFamily="34" charset="0"/>
                      </a:endParaRPr>
                    </a:p>
                  </a:txBody>
                  <a:tcPr marL="8939" marR="8939" marT="3559" marB="3559" anchor="ctr">
                    <a:lnL w="12700" cmpd="sng">
                      <a:solidFill>
                        <a:srgbClr val="FFFFFF"/>
                      </a:solidFill>
                    </a:lnL>
                    <a:lnR w="12700" cmpd="sng">
                      <a:solidFill>
                        <a:srgbClr val="FFFFFF"/>
                      </a:solid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lvl1pPr marL="0" algn="l" defTabSz="457200" rtl="0" eaLnBrk="1" latinLnBrk="0" hangingPunct="1">
                        <a:defRPr sz="900" kern="1200">
                          <a:solidFill>
                            <a:schemeClr val="dk1"/>
                          </a:solidFill>
                          <a:latin typeface="Johnson Text"/>
                        </a:defRPr>
                      </a:lvl1pPr>
                      <a:lvl2pPr marL="228600" algn="l" defTabSz="457200" rtl="0" eaLnBrk="1" latinLnBrk="0" hangingPunct="1">
                        <a:defRPr sz="900" kern="1200">
                          <a:solidFill>
                            <a:schemeClr val="dk1"/>
                          </a:solidFill>
                          <a:latin typeface="Johnson Text"/>
                        </a:defRPr>
                      </a:lvl2pPr>
                      <a:lvl3pPr marL="457200" algn="l" defTabSz="457200" rtl="0" eaLnBrk="1" latinLnBrk="0" hangingPunct="1">
                        <a:defRPr sz="900" kern="1200">
                          <a:solidFill>
                            <a:schemeClr val="dk1"/>
                          </a:solidFill>
                          <a:latin typeface="Johnson Text"/>
                        </a:defRPr>
                      </a:lvl3pPr>
                      <a:lvl4pPr marL="685800" algn="l" defTabSz="457200" rtl="0" eaLnBrk="1" latinLnBrk="0" hangingPunct="1">
                        <a:defRPr sz="900" kern="1200">
                          <a:solidFill>
                            <a:schemeClr val="dk1"/>
                          </a:solidFill>
                          <a:latin typeface="Johnson Text"/>
                        </a:defRPr>
                      </a:lvl4pPr>
                      <a:lvl5pPr marL="914400" algn="l" defTabSz="457200" rtl="0" eaLnBrk="1" latinLnBrk="0" hangingPunct="1">
                        <a:defRPr sz="900" kern="1200">
                          <a:solidFill>
                            <a:schemeClr val="dk1"/>
                          </a:solidFill>
                          <a:latin typeface="Johnson Text"/>
                        </a:defRPr>
                      </a:lvl5pPr>
                      <a:lvl6pPr marL="1143000" algn="l" defTabSz="457200" rtl="0" eaLnBrk="1" latinLnBrk="0" hangingPunct="1">
                        <a:defRPr sz="900" kern="1200">
                          <a:solidFill>
                            <a:schemeClr val="dk1"/>
                          </a:solidFill>
                          <a:latin typeface="Johnson Text"/>
                        </a:defRPr>
                      </a:lvl6pPr>
                      <a:lvl7pPr marL="1371600" algn="l" defTabSz="457200" rtl="0" eaLnBrk="1" latinLnBrk="0" hangingPunct="1">
                        <a:defRPr sz="900" kern="1200">
                          <a:solidFill>
                            <a:schemeClr val="dk1"/>
                          </a:solidFill>
                          <a:latin typeface="Johnson Text"/>
                        </a:defRPr>
                      </a:lvl7pPr>
                      <a:lvl8pPr marL="1600200" algn="l" defTabSz="457200" rtl="0" eaLnBrk="1" latinLnBrk="0" hangingPunct="1">
                        <a:defRPr sz="900" kern="1200">
                          <a:solidFill>
                            <a:schemeClr val="dk1"/>
                          </a:solidFill>
                          <a:latin typeface="Johnson Text"/>
                        </a:defRPr>
                      </a:lvl8pPr>
                      <a:lvl9pPr marL="1828800" algn="l" defTabSz="457200" rtl="0" eaLnBrk="1" latinLnBrk="0" hangingPunct="1">
                        <a:defRPr sz="900" kern="1200">
                          <a:solidFill>
                            <a:schemeClr val="dk1"/>
                          </a:solidFill>
                          <a:latin typeface="Johnson Text"/>
                        </a:defRPr>
                      </a:lvl9pPr>
                    </a:lstStyle>
                    <a:p>
                      <a:pPr marL="0" marR="0" algn="ctr">
                        <a:lnSpc>
                          <a:spcPct val="110000"/>
                        </a:lnSpc>
                        <a:spcAft>
                          <a:spcPts val="600"/>
                        </a:spcAft>
                      </a:pPr>
                      <a:endParaRPr lang="en-US" sz="1050">
                        <a:effectLst/>
                        <a:latin typeface="Arial" panose="020B0604020202020204" pitchFamily="34" charset="0"/>
                        <a:ea typeface="Yu Gothic" panose="020B0400000000000000" pitchFamily="34" charset="-128"/>
                        <a:cs typeface="Arial" panose="020B0604020202020204" pitchFamily="34" charset="0"/>
                      </a:endParaRPr>
                    </a:p>
                  </a:txBody>
                  <a:tcPr marL="8939" marR="8939" marT="3559" marB="3559" anchor="ctr">
                    <a:lnL w="12700" cap="flat" cmpd="sng" algn="ctr">
                      <a:solidFill>
                        <a:srgbClr val="FFFFFF"/>
                      </a:solidFill>
                      <a:prstDash val="solid"/>
                      <a:round/>
                      <a:headEnd type="none" w="med" len="med"/>
                      <a:tailEnd type="none" w="med" len="med"/>
                    </a:lnL>
                    <a:lnR w="12700" cmpd="sng">
                      <a:solidFill>
                        <a:srgbClr val="FFFFFF"/>
                      </a:solid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lvl1pPr marL="0" algn="l" defTabSz="457200" rtl="0" eaLnBrk="1" latinLnBrk="0" hangingPunct="1">
                        <a:defRPr sz="900" kern="1200">
                          <a:solidFill>
                            <a:schemeClr val="dk1"/>
                          </a:solidFill>
                          <a:latin typeface="Johnson Text"/>
                        </a:defRPr>
                      </a:lvl1pPr>
                      <a:lvl2pPr marL="228600" algn="l" defTabSz="457200" rtl="0" eaLnBrk="1" latinLnBrk="0" hangingPunct="1">
                        <a:defRPr sz="900" kern="1200">
                          <a:solidFill>
                            <a:schemeClr val="dk1"/>
                          </a:solidFill>
                          <a:latin typeface="Johnson Text"/>
                        </a:defRPr>
                      </a:lvl2pPr>
                      <a:lvl3pPr marL="457200" algn="l" defTabSz="457200" rtl="0" eaLnBrk="1" latinLnBrk="0" hangingPunct="1">
                        <a:defRPr sz="900" kern="1200">
                          <a:solidFill>
                            <a:schemeClr val="dk1"/>
                          </a:solidFill>
                          <a:latin typeface="Johnson Text"/>
                        </a:defRPr>
                      </a:lvl3pPr>
                      <a:lvl4pPr marL="685800" algn="l" defTabSz="457200" rtl="0" eaLnBrk="1" latinLnBrk="0" hangingPunct="1">
                        <a:defRPr sz="900" kern="1200">
                          <a:solidFill>
                            <a:schemeClr val="dk1"/>
                          </a:solidFill>
                          <a:latin typeface="Johnson Text"/>
                        </a:defRPr>
                      </a:lvl4pPr>
                      <a:lvl5pPr marL="914400" algn="l" defTabSz="457200" rtl="0" eaLnBrk="1" latinLnBrk="0" hangingPunct="1">
                        <a:defRPr sz="900" kern="1200">
                          <a:solidFill>
                            <a:schemeClr val="dk1"/>
                          </a:solidFill>
                          <a:latin typeface="Johnson Text"/>
                        </a:defRPr>
                      </a:lvl5pPr>
                      <a:lvl6pPr marL="1143000" algn="l" defTabSz="457200" rtl="0" eaLnBrk="1" latinLnBrk="0" hangingPunct="1">
                        <a:defRPr sz="900" kern="1200">
                          <a:solidFill>
                            <a:schemeClr val="dk1"/>
                          </a:solidFill>
                          <a:latin typeface="Johnson Text"/>
                        </a:defRPr>
                      </a:lvl6pPr>
                      <a:lvl7pPr marL="1371600" algn="l" defTabSz="457200" rtl="0" eaLnBrk="1" latinLnBrk="0" hangingPunct="1">
                        <a:defRPr sz="900" kern="1200">
                          <a:solidFill>
                            <a:schemeClr val="dk1"/>
                          </a:solidFill>
                          <a:latin typeface="Johnson Text"/>
                        </a:defRPr>
                      </a:lvl7pPr>
                      <a:lvl8pPr marL="1600200" algn="l" defTabSz="457200" rtl="0" eaLnBrk="1" latinLnBrk="0" hangingPunct="1">
                        <a:defRPr sz="900" kern="1200">
                          <a:solidFill>
                            <a:schemeClr val="dk1"/>
                          </a:solidFill>
                          <a:latin typeface="Johnson Text"/>
                        </a:defRPr>
                      </a:lvl8pPr>
                      <a:lvl9pPr marL="1828800" algn="l" defTabSz="457200" rtl="0" eaLnBrk="1" latinLnBrk="0" hangingPunct="1">
                        <a:defRPr sz="900" kern="1200">
                          <a:solidFill>
                            <a:schemeClr val="dk1"/>
                          </a:solidFill>
                          <a:latin typeface="Johnson Text"/>
                        </a:defRPr>
                      </a:lvl9pPr>
                    </a:lstStyle>
                    <a:p>
                      <a:pPr marL="0" marR="0" algn="ctr">
                        <a:lnSpc>
                          <a:spcPct val="110000"/>
                        </a:lnSpc>
                        <a:spcAft>
                          <a:spcPts val="600"/>
                        </a:spcAft>
                      </a:pPr>
                      <a:endParaRPr lang="en-US" sz="1050">
                        <a:effectLst/>
                        <a:latin typeface="Arial" panose="020B0604020202020204" pitchFamily="34" charset="0"/>
                        <a:ea typeface="Yu Gothic" panose="020B0400000000000000" pitchFamily="34" charset="-128"/>
                        <a:cs typeface="Arial" panose="020B0604020202020204" pitchFamily="34" charset="0"/>
                      </a:endParaRPr>
                    </a:p>
                  </a:txBody>
                  <a:tcPr marL="8939" marR="8939" marT="3559" marB="3559" anchor="ctr">
                    <a:lnL w="12700" cmpd="sng">
                      <a:solidFill>
                        <a:srgbClr val="FFFFFF"/>
                      </a:solidFill>
                    </a:lnL>
                    <a:lnR w="12700" cmpd="sng">
                      <a:solidFill>
                        <a:srgbClr val="FFFFFF"/>
                      </a:solid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lvl1pPr marL="0" algn="l" defTabSz="457200" rtl="0" eaLnBrk="1" latinLnBrk="0" hangingPunct="1">
                        <a:defRPr sz="900" kern="1200">
                          <a:solidFill>
                            <a:schemeClr val="dk1"/>
                          </a:solidFill>
                          <a:latin typeface="Johnson Text"/>
                        </a:defRPr>
                      </a:lvl1pPr>
                      <a:lvl2pPr marL="228600" algn="l" defTabSz="457200" rtl="0" eaLnBrk="1" latinLnBrk="0" hangingPunct="1">
                        <a:defRPr sz="900" kern="1200">
                          <a:solidFill>
                            <a:schemeClr val="dk1"/>
                          </a:solidFill>
                          <a:latin typeface="Johnson Text"/>
                        </a:defRPr>
                      </a:lvl2pPr>
                      <a:lvl3pPr marL="457200" algn="l" defTabSz="457200" rtl="0" eaLnBrk="1" latinLnBrk="0" hangingPunct="1">
                        <a:defRPr sz="900" kern="1200">
                          <a:solidFill>
                            <a:schemeClr val="dk1"/>
                          </a:solidFill>
                          <a:latin typeface="Johnson Text"/>
                        </a:defRPr>
                      </a:lvl3pPr>
                      <a:lvl4pPr marL="685800" algn="l" defTabSz="457200" rtl="0" eaLnBrk="1" latinLnBrk="0" hangingPunct="1">
                        <a:defRPr sz="900" kern="1200">
                          <a:solidFill>
                            <a:schemeClr val="dk1"/>
                          </a:solidFill>
                          <a:latin typeface="Johnson Text"/>
                        </a:defRPr>
                      </a:lvl4pPr>
                      <a:lvl5pPr marL="914400" algn="l" defTabSz="457200" rtl="0" eaLnBrk="1" latinLnBrk="0" hangingPunct="1">
                        <a:defRPr sz="900" kern="1200">
                          <a:solidFill>
                            <a:schemeClr val="dk1"/>
                          </a:solidFill>
                          <a:latin typeface="Johnson Text"/>
                        </a:defRPr>
                      </a:lvl5pPr>
                      <a:lvl6pPr marL="1143000" algn="l" defTabSz="457200" rtl="0" eaLnBrk="1" latinLnBrk="0" hangingPunct="1">
                        <a:defRPr sz="900" kern="1200">
                          <a:solidFill>
                            <a:schemeClr val="dk1"/>
                          </a:solidFill>
                          <a:latin typeface="Johnson Text"/>
                        </a:defRPr>
                      </a:lvl6pPr>
                      <a:lvl7pPr marL="1371600" algn="l" defTabSz="457200" rtl="0" eaLnBrk="1" latinLnBrk="0" hangingPunct="1">
                        <a:defRPr sz="900" kern="1200">
                          <a:solidFill>
                            <a:schemeClr val="dk1"/>
                          </a:solidFill>
                          <a:latin typeface="Johnson Text"/>
                        </a:defRPr>
                      </a:lvl7pPr>
                      <a:lvl8pPr marL="1600200" algn="l" defTabSz="457200" rtl="0" eaLnBrk="1" latinLnBrk="0" hangingPunct="1">
                        <a:defRPr sz="900" kern="1200">
                          <a:solidFill>
                            <a:schemeClr val="dk1"/>
                          </a:solidFill>
                          <a:latin typeface="Johnson Text"/>
                        </a:defRPr>
                      </a:lvl8pPr>
                      <a:lvl9pPr marL="1828800" algn="l" defTabSz="457200" rtl="0" eaLnBrk="1" latinLnBrk="0" hangingPunct="1">
                        <a:defRPr sz="900" kern="1200">
                          <a:solidFill>
                            <a:schemeClr val="dk1"/>
                          </a:solidFill>
                          <a:latin typeface="Johnson Text"/>
                        </a:defRPr>
                      </a:lvl9pPr>
                    </a:lstStyle>
                    <a:p>
                      <a:pPr marL="0" marR="0" algn="ctr">
                        <a:lnSpc>
                          <a:spcPct val="110000"/>
                        </a:lnSpc>
                        <a:spcAft>
                          <a:spcPts val="600"/>
                        </a:spcAft>
                      </a:pPr>
                      <a:endParaRPr lang="en-US" sz="1050">
                        <a:effectLst/>
                        <a:latin typeface="Arial" panose="020B0604020202020204" pitchFamily="34" charset="0"/>
                        <a:ea typeface="Yu Gothic" panose="020B0400000000000000" pitchFamily="34" charset="-128"/>
                        <a:cs typeface="Arial" panose="020B0604020202020204" pitchFamily="34" charset="0"/>
                      </a:endParaRPr>
                    </a:p>
                  </a:txBody>
                  <a:tcPr marL="8939" marR="8939" marT="3559" marB="3559" anchor="ctr">
                    <a:lnL w="12700" cmpd="sng">
                      <a:solidFill>
                        <a:srgbClr val="FFFFFF"/>
                      </a:solidFill>
                    </a:lnL>
                    <a:lnR w="12700" cmpd="sng">
                      <a:solidFill>
                        <a:srgbClr val="FFFFFF"/>
                      </a:solid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3786847985"/>
                  </a:ext>
                </a:extLst>
              </a:tr>
              <a:tr h="172364">
                <a:tc>
                  <a:txBody>
                    <a:bodyPr/>
                    <a:lstStyle>
                      <a:lvl1pPr marL="0" algn="l" defTabSz="457200" rtl="0" eaLnBrk="1" latinLnBrk="0" hangingPunct="1">
                        <a:defRPr sz="900" b="1" kern="1200">
                          <a:solidFill>
                            <a:schemeClr val="lt1"/>
                          </a:solidFill>
                          <a:latin typeface="Johnson Text"/>
                        </a:defRPr>
                      </a:lvl1pPr>
                      <a:lvl2pPr marL="228600" algn="l" defTabSz="457200" rtl="0" eaLnBrk="1" latinLnBrk="0" hangingPunct="1">
                        <a:defRPr sz="900" b="1" kern="1200">
                          <a:solidFill>
                            <a:schemeClr val="lt1"/>
                          </a:solidFill>
                          <a:latin typeface="Johnson Text"/>
                        </a:defRPr>
                      </a:lvl2pPr>
                      <a:lvl3pPr marL="457200" algn="l" defTabSz="457200" rtl="0" eaLnBrk="1" latinLnBrk="0" hangingPunct="1">
                        <a:defRPr sz="900" b="1" kern="1200">
                          <a:solidFill>
                            <a:schemeClr val="lt1"/>
                          </a:solidFill>
                          <a:latin typeface="Johnson Text"/>
                        </a:defRPr>
                      </a:lvl3pPr>
                      <a:lvl4pPr marL="685800" algn="l" defTabSz="457200" rtl="0" eaLnBrk="1" latinLnBrk="0" hangingPunct="1">
                        <a:defRPr sz="900" b="1" kern="1200">
                          <a:solidFill>
                            <a:schemeClr val="lt1"/>
                          </a:solidFill>
                          <a:latin typeface="Johnson Text"/>
                        </a:defRPr>
                      </a:lvl4pPr>
                      <a:lvl5pPr marL="914400" algn="l" defTabSz="457200" rtl="0" eaLnBrk="1" latinLnBrk="0" hangingPunct="1">
                        <a:defRPr sz="900" b="1" kern="1200">
                          <a:solidFill>
                            <a:schemeClr val="lt1"/>
                          </a:solidFill>
                          <a:latin typeface="Johnson Text"/>
                        </a:defRPr>
                      </a:lvl5pPr>
                      <a:lvl6pPr marL="1143000" algn="l" defTabSz="457200" rtl="0" eaLnBrk="1" latinLnBrk="0" hangingPunct="1">
                        <a:defRPr sz="900" b="1" kern="1200">
                          <a:solidFill>
                            <a:schemeClr val="lt1"/>
                          </a:solidFill>
                          <a:latin typeface="Johnson Text"/>
                        </a:defRPr>
                      </a:lvl6pPr>
                      <a:lvl7pPr marL="1371600" algn="l" defTabSz="457200" rtl="0" eaLnBrk="1" latinLnBrk="0" hangingPunct="1">
                        <a:defRPr sz="900" b="1" kern="1200">
                          <a:solidFill>
                            <a:schemeClr val="lt1"/>
                          </a:solidFill>
                          <a:latin typeface="Johnson Text"/>
                        </a:defRPr>
                      </a:lvl7pPr>
                      <a:lvl8pPr marL="1600200" algn="l" defTabSz="457200" rtl="0" eaLnBrk="1" latinLnBrk="0" hangingPunct="1">
                        <a:defRPr sz="900" b="1" kern="1200">
                          <a:solidFill>
                            <a:schemeClr val="lt1"/>
                          </a:solidFill>
                          <a:latin typeface="Johnson Text"/>
                        </a:defRPr>
                      </a:lvl8pPr>
                      <a:lvl9pPr marL="1828800" algn="l" defTabSz="457200" rtl="0" eaLnBrk="1" latinLnBrk="0" hangingPunct="1">
                        <a:defRPr sz="900" b="1" kern="1200">
                          <a:solidFill>
                            <a:schemeClr val="lt1"/>
                          </a:solidFill>
                          <a:latin typeface="Johnson Text"/>
                        </a:defRPr>
                      </a:lvl9pPr>
                    </a:lstStyle>
                    <a:p>
                      <a:pPr marL="105410" marR="0">
                        <a:lnSpc>
                          <a:spcPct val="110000"/>
                        </a:lnSpc>
                        <a:spcAft>
                          <a:spcPts val="600"/>
                        </a:spcAft>
                      </a:pPr>
                      <a:r>
                        <a:rPr lang="en-US" sz="1050" b="0">
                          <a:solidFill>
                            <a:schemeClr val="tx1"/>
                          </a:solidFill>
                          <a:effectLst/>
                          <a:latin typeface="Arial" panose="020B0604020202020204" pitchFamily="34" charset="0"/>
                          <a:cs typeface="Arial" panose="020B0604020202020204" pitchFamily="34" charset="0"/>
                        </a:rPr>
                        <a:t>Hypoalbuminemia</a:t>
                      </a:r>
                      <a:endParaRPr lang="en-US" sz="1050" b="0">
                        <a:solidFill>
                          <a:schemeClr val="tx1"/>
                        </a:solidFill>
                        <a:effectLst/>
                        <a:latin typeface="Arial" panose="020B0604020202020204" pitchFamily="34" charset="0"/>
                        <a:ea typeface="Yu Gothic" panose="020B0400000000000000" pitchFamily="34" charset="-128"/>
                        <a:cs typeface="Arial" panose="020B0604020202020204" pitchFamily="34" charset="0"/>
                      </a:endParaRPr>
                    </a:p>
                  </a:txBody>
                  <a:tcPr marL="8939" marR="8939" marT="3559" marB="3559" anchor="ctr">
                    <a:lnL w="12700" cmpd="sng">
                      <a:solidFill>
                        <a:srgbClr val="FFFFFF"/>
                      </a:solidFill>
                    </a:lnL>
                    <a:lnR w="12700" cmpd="sng">
                      <a:solidFill>
                        <a:srgbClr val="FFFFFF"/>
                      </a:solidFill>
                    </a:lnR>
                    <a:lnT w="12700" cap="flat" cmpd="sng" algn="ctr">
                      <a:solidFill>
                        <a:srgbClr val="000000"/>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F9F7F6"/>
                    </a:solidFill>
                  </a:tcPr>
                </a:tc>
                <a:tc>
                  <a:txBody>
                    <a:bodyPr/>
                    <a:lstStyle>
                      <a:lvl1pPr marL="0" algn="l" defTabSz="457200" rtl="0" eaLnBrk="1" latinLnBrk="0" hangingPunct="1">
                        <a:defRPr sz="900" kern="1200">
                          <a:solidFill>
                            <a:schemeClr val="dk1"/>
                          </a:solidFill>
                          <a:latin typeface="Johnson Text"/>
                        </a:defRPr>
                      </a:lvl1pPr>
                      <a:lvl2pPr marL="228600" algn="l" defTabSz="457200" rtl="0" eaLnBrk="1" latinLnBrk="0" hangingPunct="1">
                        <a:defRPr sz="900" kern="1200">
                          <a:solidFill>
                            <a:schemeClr val="dk1"/>
                          </a:solidFill>
                          <a:latin typeface="Johnson Text"/>
                        </a:defRPr>
                      </a:lvl2pPr>
                      <a:lvl3pPr marL="457200" algn="l" defTabSz="457200" rtl="0" eaLnBrk="1" latinLnBrk="0" hangingPunct="1">
                        <a:defRPr sz="900" kern="1200">
                          <a:solidFill>
                            <a:schemeClr val="dk1"/>
                          </a:solidFill>
                          <a:latin typeface="Johnson Text"/>
                        </a:defRPr>
                      </a:lvl3pPr>
                      <a:lvl4pPr marL="685800" algn="l" defTabSz="457200" rtl="0" eaLnBrk="1" latinLnBrk="0" hangingPunct="1">
                        <a:defRPr sz="900" kern="1200">
                          <a:solidFill>
                            <a:schemeClr val="dk1"/>
                          </a:solidFill>
                          <a:latin typeface="Johnson Text"/>
                        </a:defRPr>
                      </a:lvl4pPr>
                      <a:lvl5pPr marL="914400" algn="l" defTabSz="457200" rtl="0" eaLnBrk="1" latinLnBrk="0" hangingPunct="1">
                        <a:defRPr sz="900" kern="1200">
                          <a:solidFill>
                            <a:schemeClr val="dk1"/>
                          </a:solidFill>
                          <a:latin typeface="Johnson Text"/>
                        </a:defRPr>
                      </a:lvl5pPr>
                      <a:lvl6pPr marL="1143000" algn="l" defTabSz="457200" rtl="0" eaLnBrk="1" latinLnBrk="0" hangingPunct="1">
                        <a:defRPr sz="900" kern="1200">
                          <a:solidFill>
                            <a:schemeClr val="dk1"/>
                          </a:solidFill>
                          <a:latin typeface="Johnson Text"/>
                        </a:defRPr>
                      </a:lvl6pPr>
                      <a:lvl7pPr marL="1371600" algn="l" defTabSz="457200" rtl="0" eaLnBrk="1" latinLnBrk="0" hangingPunct="1">
                        <a:defRPr sz="900" kern="1200">
                          <a:solidFill>
                            <a:schemeClr val="dk1"/>
                          </a:solidFill>
                          <a:latin typeface="Johnson Text"/>
                        </a:defRPr>
                      </a:lvl7pPr>
                      <a:lvl8pPr marL="1600200" algn="l" defTabSz="457200" rtl="0" eaLnBrk="1" latinLnBrk="0" hangingPunct="1">
                        <a:defRPr sz="900" kern="1200">
                          <a:solidFill>
                            <a:schemeClr val="dk1"/>
                          </a:solidFill>
                          <a:latin typeface="Johnson Text"/>
                        </a:defRPr>
                      </a:lvl8pPr>
                      <a:lvl9pPr marL="1828800" algn="l" defTabSz="457200" rtl="0" eaLnBrk="1" latinLnBrk="0" hangingPunct="1">
                        <a:defRPr sz="900" kern="1200">
                          <a:solidFill>
                            <a:schemeClr val="dk1"/>
                          </a:solidFill>
                          <a:latin typeface="Johnson Text"/>
                        </a:defRPr>
                      </a:lvl9pPr>
                    </a:lstStyle>
                    <a:p>
                      <a:pPr marL="0" marR="0" algn="ctr">
                        <a:lnSpc>
                          <a:spcPct val="110000"/>
                        </a:lnSpc>
                        <a:spcAft>
                          <a:spcPts val="600"/>
                        </a:spcAft>
                      </a:pPr>
                      <a:r>
                        <a:rPr lang="en-US" sz="1050">
                          <a:effectLst/>
                          <a:latin typeface="Arial" panose="020B0604020202020204" pitchFamily="34" charset="0"/>
                          <a:cs typeface="Arial" panose="020B0604020202020204" pitchFamily="34" charset="0"/>
                        </a:rPr>
                        <a:t>216 (51)</a:t>
                      </a:r>
                      <a:endParaRPr lang="en-US" sz="1050">
                        <a:effectLst/>
                        <a:latin typeface="Arial" panose="020B0604020202020204" pitchFamily="34" charset="0"/>
                        <a:ea typeface="Yu Gothic" panose="020B0400000000000000" pitchFamily="34" charset="-128"/>
                        <a:cs typeface="Arial" panose="020B0604020202020204" pitchFamily="34" charset="0"/>
                      </a:endParaRPr>
                    </a:p>
                  </a:txBody>
                  <a:tcPr marL="8939" marR="8939" marT="3559" marB="3559" anchor="ctr">
                    <a:lnL w="12700" cmpd="sng">
                      <a:solidFill>
                        <a:srgbClr val="FFFFFF"/>
                      </a:solidFill>
                    </a:lnL>
                    <a:lnR w="12700" cmpd="sng">
                      <a:solidFill>
                        <a:srgbClr val="FFFFFF"/>
                      </a:solidFill>
                    </a:lnR>
                    <a:lnT w="12700" cap="flat" cmpd="sng" algn="ctr">
                      <a:solidFill>
                        <a:srgbClr val="000000"/>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F9F7F6"/>
                    </a:solidFill>
                  </a:tcPr>
                </a:tc>
                <a:tc>
                  <a:txBody>
                    <a:bodyPr/>
                    <a:lstStyle>
                      <a:lvl1pPr marL="0" algn="l" defTabSz="457200" rtl="0" eaLnBrk="1" latinLnBrk="0" hangingPunct="1">
                        <a:defRPr sz="900" kern="1200">
                          <a:solidFill>
                            <a:schemeClr val="dk1"/>
                          </a:solidFill>
                          <a:latin typeface="Johnson Text"/>
                        </a:defRPr>
                      </a:lvl1pPr>
                      <a:lvl2pPr marL="228600" algn="l" defTabSz="457200" rtl="0" eaLnBrk="1" latinLnBrk="0" hangingPunct="1">
                        <a:defRPr sz="900" kern="1200">
                          <a:solidFill>
                            <a:schemeClr val="dk1"/>
                          </a:solidFill>
                          <a:latin typeface="Johnson Text"/>
                        </a:defRPr>
                      </a:lvl2pPr>
                      <a:lvl3pPr marL="457200" algn="l" defTabSz="457200" rtl="0" eaLnBrk="1" latinLnBrk="0" hangingPunct="1">
                        <a:defRPr sz="900" kern="1200">
                          <a:solidFill>
                            <a:schemeClr val="dk1"/>
                          </a:solidFill>
                          <a:latin typeface="Johnson Text"/>
                        </a:defRPr>
                      </a:lvl3pPr>
                      <a:lvl4pPr marL="685800" algn="l" defTabSz="457200" rtl="0" eaLnBrk="1" latinLnBrk="0" hangingPunct="1">
                        <a:defRPr sz="900" kern="1200">
                          <a:solidFill>
                            <a:schemeClr val="dk1"/>
                          </a:solidFill>
                          <a:latin typeface="Johnson Text"/>
                        </a:defRPr>
                      </a:lvl4pPr>
                      <a:lvl5pPr marL="914400" algn="l" defTabSz="457200" rtl="0" eaLnBrk="1" latinLnBrk="0" hangingPunct="1">
                        <a:defRPr sz="900" kern="1200">
                          <a:solidFill>
                            <a:schemeClr val="dk1"/>
                          </a:solidFill>
                          <a:latin typeface="Johnson Text"/>
                        </a:defRPr>
                      </a:lvl5pPr>
                      <a:lvl6pPr marL="1143000" algn="l" defTabSz="457200" rtl="0" eaLnBrk="1" latinLnBrk="0" hangingPunct="1">
                        <a:defRPr sz="900" kern="1200">
                          <a:solidFill>
                            <a:schemeClr val="dk1"/>
                          </a:solidFill>
                          <a:latin typeface="Johnson Text"/>
                        </a:defRPr>
                      </a:lvl6pPr>
                      <a:lvl7pPr marL="1371600" algn="l" defTabSz="457200" rtl="0" eaLnBrk="1" latinLnBrk="0" hangingPunct="1">
                        <a:defRPr sz="900" kern="1200">
                          <a:solidFill>
                            <a:schemeClr val="dk1"/>
                          </a:solidFill>
                          <a:latin typeface="Johnson Text"/>
                        </a:defRPr>
                      </a:lvl7pPr>
                      <a:lvl8pPr marL="1600200" algn="l" defTabSz="457200" rtl="0" eaLnBrk="1" latinLnBrk="0" hangingPunct="1">
                        <a:defRPr sz="900" kern="1200">
                          <a:solidFill>
                            <a:schemeClr val="dk1"/>
                          </a:solidFill>
                          <a:latin typeface="Johnson Text"/>
                        </a:defRPr>
                      </a:lvl8pPr>
                      <a:lvl9pPr marL="1828800" algn="l" defTabSz="457200" rtl="0" eaLnBrk="1" latinLnBrk="0" hangingPunct="1">
                        <a:defRPr sz="900" kern="1200">
                          <a:solidFill>
                            <a:schemeClr val="dk1"/>
                          </a:solidFill>
                          <a:latin typeface="Johnson Text"/>
                        </a:defRPr>
                      </a:lvl9pPr>
                    </a:lstStyle>
                    <a:p>
                      <a:pPr marL="0" marR="0" algn="ctr">
                        <a:lnSpc>
                          <a:spcPct val="110000"/>
                        </a:lnSpc>
                        <a:spcAft>
                          <a:spcPts val="600"/>
                        </a:spcAft>
                      </a:pPr>
                      <a:r>
                        <a:rPr lang="en-US" sz="1050">
                          <a:effectLst/>
                          <a:latin typeface="Arial" panose="020B0604020202020204" pitchFamily="34" charset="0"/>
                          <a:cs typeface="Arial" panose="020B0604020202020204" pitchFamily="34" charset="0"/>
                        </a:rPr>
                        <a:t>26 (6)</a:t>
                      </a:r>
                      <a:endParaRPr lang="en-US" sz="1050">
                        <a:effectLst/>
                        <a:latin typeface="Arial" panose="020B0604020202020204" pitchFamily="34" charset="0"/>
                        <a:ea typeface="Yu Gothic" panose="020B0400000000000000" pitchFamily="34" charset="-128"/>
                        <a:cs typeface="Arial" panose="020B0604020202020204" pitchFamily="34" charset="0"/>
                      </a:endParaRPr>
                    </a:p>
                  </a:txBody>
                  <a:tcPr marL="8939" marR="8939" marT="3559" marB="3559" anchor="ctr">
                    <a:lnL w="12700" cap="flat" cmpd="sng" algn="ctr">
                      <a:solidFill>
                        <a:srgbClr val="FFFFFF"/>
                      </a:solidFill>
                      <a:prstDash val="solid"/>
                      <a:round/>
                      <a:headEnd type="none" w="med" len="med"/>
                      <a:tailEnd type="none" w="med" len="med"/>
                    </a:lnL>
                    <a:lnR w="12700" cmpd="sng">
                      <a:solidFill>
                        <a:srgbClr val="FFFFFF"/>
                      </a:solidFill>
                    </a:lnR>
                    <a:lnT w="12700" cap="flat" cmpd="sng" algn="ctr">
                      <a:solidFill>
                        <a:srgbClr val="000000"/>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9F7F6"/>
                    </a:solidFill>
                  </a:tcPr>
                </a:tc>
                <a:tc>
                  <a:txBody>
                    <a:bodyPr/>
                    <a:lstStyle>
                      <a:lvl1pPr marL="0" algn="l" defTabSz="457200" rtl="0" eaLnBrk="1" latinLnBrk="0" hangingPunct="1">
                        <a:defRPr sz="900" kern="1200">
                          <a:solidFill>
                            <a:schemeClr val="dk1"/>
                          </a:solidFill>
                          <a:latin typeface="Johnson Text"/>
                        </a:defRPr>
                      </a:lvl1pPr>
                      <a:lvl2pPr marL="228600" algn="l" defTabSz="457200" rtl="0" eaLnBrk="1" latinLnBrk="0" hangingPunct="1">
                        <a:defRPr sz="900" kern="1200">
                          <a:solidFill>
                            <a:schemeClr val="dk1"/>
                          </a:solidFill>
                          <a:latin typeface="Johnson Text"/>
                        </a:defRPr>
                      </a:lvl2pPr>
                      <a:lvl3pPr marL="457200" algn="l" defTabSz="457200" rtl="0" eaLnBrk="1" latinLnBrk="0" hangingPunct="1">
                        <a:defRPr sz="900" kern="1200">
                          <a:solidFill>
                            <a:schemeClr val="dk1"/>
                          </a:solidFill>
                          <a:latin typeface="Johnson Text"/>
                        </a:defRPr>
                      </a:lvl3pPr>
                      <a:lvl4pPr marL="685800" algn="l" defTabSz="457200" rtl="0" eaLnBrk="1" latinLnBrk="0" hangingPunct="1">
                        <a:defRPr sz="900" kern="1200">
                          <a:solidFill>
                            <a:schemeClr val="dk1"/>
                          </a:solidFill>
                          <a:latin typeface="Johnson Text"/>
                        </a:defRPr>
                      </a:lvl4pPr>
                      <a:lvl5pPr marL="914400" algn="l" defTabSz="457200" rtl="0" eaLnBrk="1" latinLnBrk="0" hangingPunct="1">
                        <a:defRPr sz="900" kern="1200">
                          <a:solidFill>
                            <a:schemeClr val="dk1"/>
                          </a:solidFill>
                          <a:latin typeface="Johnson Text"/>
                        </a:defRPr>
                      </a:lvl5pPr>
                      <a:lvl6pPr marL="1143000" algn="l" defTabSz="457200" rtl="0" eaLnBrk="1" latinLnBrk="0" hangingPunct="1">
                        <a:defRPr sz="900" kern="1200">
                          <a:solidFill>
                            <a:schemeClr val="dk1"/>
                          </a:solidFill>
                          <a:latin typeface="Johnson Text"/>
                        </a:defRPr>
                      </a:lvl6pPr>
                      <a:lvl7pPr marL="1371600" algn="l" defTabSz="457200" rtl="0" eaLnBrk="1" latinLnBrk="0" hangingPunct="1">
                        <a:defRPr sz="900" kern="1200">
                          <a:solidFill>
                            <a:schemeClr val="dk1"/>
                          </a:solidFill>
                          <a:latin typeface="Johnson Text"/>
                        </a:defRPr>
                      </a:lvl7pPr>
                      <a:lvl8pPr marL="1600200" algn="l" defTabSz="457200" rtl="0" eaLnBrk="1" latinLnBrk="0" hangingPunct="1">
                        <a:defRPr sz="900" kern="1200">
                          <a:solidFill>
                            <a:schemeClr val="dk1"/>
                          </a:solidFill>
                          <a:latin typeface="Johnson Text"/>
                        </a:defRPr>
                      </a:lvl8pPr>
                      <a:lvl9pPr marL="1828800" algn="l" defTabSz="457200" rtl="0" eaLnBrk="1" latinLnBrk="0" hangingPunct="1">
                        <a:defRPr sz="900" kern="1200">
                          <a:solidFill>
                            <a:schemeClr val="dk1"/>
                          </a:solidFill>
                          <a:latin typeface="Johnson Text"/>
                        </a:defRPr>
                      </a:lvl9pPr>
                    </a:lstStyle>
                    <a:p>
                      <a:pPr marL="0" marR="0" algn="ctr">
                        <a:lnSpc>
                          <a:spcPct val="110000"/>
                        </a:lnSpc>
                        <a:spcAft>
                          <a:spcPts val="600"/>
                        </a:spcAft>
                      </a:pPr>
                      <a:r>
                        <a:rPr lang="en-US" sz="1050">
                          <a:effectLst/>
                          <a:latin typeface="Arial" panose="020B0604020202020204" pitchFamily="34" charset="0"/>
                          <a:cs typeface="Arial" panose="020B0604020202020204" pitchFamily="34" charset="0"/>
                        </a:rPr>
                        <a:t>29 (7)</a:t>
                      </a:r>
                      <a:endParaRPr lang="en-US" sz="1050">
                        <a:effectLst/>
                        <a:latin typeface="Arial" panose="020B0604020202020204" pitchFamily="34" charset="0"/>
                        <a:ea typeface="Yu Gothic" panose="020B0400000000000000" pitchFamily="34" charset="-128"/>
                        <a:cs typeface="Arial" panose="020B0604020202020204" pitchFamily="34" charset="0"/>
                      </a:endParaRPr>
                    </a:p>
                  </a:txBody>
                  <a:tcPr marL="8939" marR="8939" marT="3559" marB="3559" anchor="ctr">
                    <a:lnL w="12700" cmpd="sng">
                      <a:solidFill>
                        <a:srgbClr val="FFFFFF"/>
                      </a:solidFill>
                    </a:lnL>
                    <a:lnR w="12700" cmpd="sng">
                      <a:solidFill>
                        <a:srgbClr val="FFFFFF"/>
                      </a:solidFill>
                    </a:lnR>
                    <a:lnT w="12700" cap="flat" cmpd="sng" algn="ctr">
                      <a:solidFill>
                        <a:srgbClr val="000000"/>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F9F7F6"/>
                    </a:solidFill>
                  </a:tcPr>
                </a:tc>
                <a:tc>
                  <a:txBody>
                    <a:bodyPr/>
                    <a:lstStyle>
                      <a:lvl1pPr marL="0" algn="l" defTabSz="457200" rtl="0" eaLnBrk="1" latinLnBrk="0" hangingPunct="1">
                        <a:defRPr sz="900" kern="1200">
                          <a:solidFill>
                            <a:schemeClr val="dk1"/>
                          </a:solidFill>
                          <a:latin typeface="Johnson Text"/>
                        </a:defRPr>
                      </a:lvl1pPr>
                      <a:lvl2pPr marL="228600" algn="l" defTabSz="457200" rtl="0" eaLnBrk="1" latinLnBrk="0" hangingPunct="1">
                        <a:defRPr sz="900" kern="1200">
                          <a:solidFill>
                            <a:schemeClr val="dk1"/>
                          </a:solidFill>
                          <a:latin typeface="Johnson Text"/>
                        </a:defRPr>
                      </a:lvl2pPr>
                      <a:lvl3pPr marL="457200" algn="l" defTabSz="457200" rtl="0" eaLnBrk="1" latinLnBrk="0" hangingPunct="1">
                        <a:defRPr sz="900" kern="1200">
                          <a:solidFill>
                            <a:schemeClr val="dk1"/>
                          </a:solidFill>
                          <a:latin typeface="Johnson Text"/>
                        </a:defRPr>
                      </a:lvl3pPr>
                      <a:lvl4pPr marL="685800" algn="l" defTabSz="457200" rtl="0" eaLnBrk="1" latinLnBrk="0" hangingPunct="1">
                        <a:defRPr sz="900" kern="1200">
                          <a:solidFill>
                            <a:schemeClr val="dk1"/>
                          </a:solidFill>
                          <a:latin typeface="Johnson Text"/>
                        </a:defRPr>
                      </a:lvl4pPr>
                      <a:lvl5pPr marL="914400" algn="l" defTabSz="457200" rtl="0" eaLnBrk="1" latinLnBrk="0" hangingPunct="1">
                        <a:defRPr sz="900" kern="1200">
                          <a:solidFill>
                            <a:schemeClr val="dk1"/>
                          </a:solidFill>
                          <a:latin typeface="Johnson Text"/>
                        </a:defRPr>
                      </a:lvl5pPr>
                      <a:lvl6pPr marL="1143000" algn="l" defTabSz="457200" rtl="0" eaLnBrk="1" latinLnBrk="0" hangingPunct="1">
                        <a:defRPr sz="900" kern="1200">
                          <a:solidFill>
                            <a:schemeClr val="dk1"/>
                          </a:solidFill>
                          <a:latin typeface="Johnson Text"/>
                        </a:defRPr>
                      </a:lvl6pPr>
                      <a:lvl7pPr marL="1371600" algn="l" defTabSz="457200" rtl="0" eaLnBrk="1" latinLnBrk="0" hangingPunct="1">
                        <a:defRPr sz="900" kern="1200">
                          <a:solidFill>
                            <a:schemeClr val="dk1"/>
                          </a:solidFill>
                          <a:latin typeface="Johnson Text"/>
                        </a:defRPr>
                      </a:lvl7pPr>
                      <a:lvl8pPr marL="1600200" algn="l" defTabSz="457200" rtl="0" eaLnBrk="1" latinLnBrk="0" hangingPunct="1">
                        <a:defRPr sz="900" kern="1200">
                          <a:solidFill>
                            <a:schemeClr val="dk1"/>
                          </a:solidFill>
                          <a:latin typeface="Johnson Text"/>
                        </a:defRPr>
                      </a:lvl8pPr>
                      <a:lvl9pPr marL="1828800" algn="l" defTabSz="457200" rtl="0" eaLnBrk="1" latinLnBrk="0" hangingPunct="1">
                        <a:defRPr sz="900" kern="1200">
                          <a:solidFill>
                            <a:schemeClr val="dk1"/>
                          </a:solidFill>
                          <a:latin typeface="Johnson Text"/>
                        </a:defRPr>
                      </a:lvl9pPr>
                    </a:lstStyle>
                    <a:p>
                      <a:pPr marL="0" marR="0" algn="ctr">
                        <a:lnSpc>
                          <a:spcPct val="110000"/>
                        </a:lnSpc>
                        <a:spcAft>
                          <a:spcPts val="600"/>
                        </a:spcAft>
                      </a:pPr>
                      <a:r>
                        <a:rPr lang="en-US" sz="1050">
                          <a:effectLst/>
                          <a:latin typeface="Arial" panose="020B0604020202020204" pitchFamily="34" charset="0"/>
                          <a:cs typeface="Arial" panose="020B0604020202020204" pitchFamily="34" charset="0"/>
                        </a:rPr>
                        <a:t>0</a:t>
                      </a:r>
                      <a:endParaRPr lang="en-US" sz="1050">
                        <a:effectLst/>
                        <a:latin typeface="Arial" panose="020B0604020202020204" pitchFamily="34" charset="0"/>
                        <a:ea typeface="Yu Gothic" panose="020B0400000000000000" pitchFamily="34" charset="-128"/>
                        <a:cs typeface="Arial" panose="020B0604020202020204" pitchFamily="34" charset="0"/>
                      </a:endParaRPr>
                    </a:p>
                  </a:txBody>
                  <a:tcPr marL="8939" marR="8939" marT="3559" marB="3559" anchor="ctr">
                    <a:lnL w="12700" cmpd="sng">
                      <a:solidFill>
                        <a:srgbClr val="FFFFFF"/>
                      </a:solidFill>
                    </a:lnL>
                    <a:lnR w="12700" cmpd="sng">
                      <a:solidFill>
                        <a:srgbClr val="FFFFFF"/>
                      </a:solidFill>
                    </a:lnR>
                    <a:lnT w="12700" cap="flat" cmpd="sng" algn="ctr">
                      <a:solidFill>
                        <a:srgbClr val="000000"/>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F9F7F6"/>
                    </a:solidFill>
                  </a:tcPr>
                </a:tc>
                <a:extLst>
                  <a:ext uri="{0D108BD9-81ED-4DB2-BD59-A6C34878D82A}">
                    <a16:rowId xmlns:a16="http://schemas.microsoft.com/office/drawing/2014/main" val="3216217038"/>
                  </a:ext>
                </a:extLst>
              </a:tr>
              <a:tr h="172364">
                <a:tc>
                  <a:txBody>
                    <a:bodyPr/>
                    <a:lstStyle>
                      <a:lvl1pPr marL="0" algn="l" defTabSz="457200" rtl="0" eaLnBrk="1" latinLnBrk="0" hangingPunct="1">
                        <a:defRPr sz="900" b="1" kern="1200">
                          <a:solidFill>
                            <a:schemeClr val="lt1"/>
                          </a:solidFill>
                          <a:latin typeface="Johnson Text"/>
                        </a:defRPr>
                      </a:lvl1pPr>
                      <a:lvl2pPr marL="228600" algn="l" defTabSz="457200" rtl="0" eaLnBrk="1" latinLnBrk="0" hangingPunct="1">
                        <a:defRPr sz="900" b="1" kern="1200">
                          <a:solidFill>
                            <a:schemeClr val="lt1"/>
                          </a:solidFill>
                          <a:latin typeface="Johnson Text"/>
                        </a:defRPr>
                      </a:lvl2pPr>
                      <a:lvl3pPr marL="457200" algn="l" defTabSz="457200" rtl="0" eaLnBrk="1" latinLnBrk="0" hangingPunct="1">
                        <a:defRPr sz="900" b="1" kern="1200">
                          <a:solidFill>
                            <a:schemeClr val="lt1"/>
                          </a:solidFill>
                          <a:latin typeface="Johnson Text"/>
                        </a:defRPr>
                      </a:lvl3pPr>
                      <a:lvl4pPr marL="685800" algn="l" defTabSz="457200" rtl="0" eaLnBrk="1" latinLnBrk="0" hangingPunct="1">
                        <a:defRPr sz="900" b="1" kern="1200">
                          <a:solidFill>
                            <a:schemeClr val="lt1"/>
                          </a:solidFill>
                          <a:latin typeface="Johnson Text"/>
                        </a:defRPr>
                      </a:lvl4pPr>
                      <a:lvl5pPr marL="914400" algn="l" defTabSz="457200" rtl="0" eaLnBrk="1" latinLnBrk="0" hangingPunct="1">
                        <a:defRPr sz="900" b="1" kern="1200">
                          <a:solidFill>
                            <a:schemeClr val="lt1"/>
                          </a:solidFill>
                          <a:latin typeface="Johnson Text"/>
                        </a:defRPr>
                      </a:lvl5pPr>
                      <a:lvl6pPr marL="1143000" algn="l" defTabSz="457200" rtl="0" eaLnBrk="1" latinLnBrk="0" hangingPunct="1">
                        <a:defRPr sz="900" b="1" kern="1200">
                          <a:solidFill>
                            <a:schemeClr val="lt1"/>
                          </a:solidFill>
                          <a:latin typeface="Johnson Text"/>
                        </a:defRPr>
                      </a:lvl6pPr>
                      <a:lvl7pPr marL="1371600" algn="l" defTabSz="457200" rtl="0" eaLnBrk="1" latinLnBrk="0" hangingPunct="1">
                        <a:defRPr sz="900" b="1" kern="1200">
                          <a:solidFill>
                            <a:schemeClr val="lt1"/>
                          </a:solidFill>
                          <a:latin typeface="Johnson Text"/>
                        </a:defRPr>
                      </a:lvl7pPr>
                      <a:lvl8pPr marL="1600200" algn="l" defTabSz="457200" rtl="0" eaLnBrk="1" latinLnBrk="0" hangingPunct="1">
                        <a:defRPr sz="900" b="1" kern="1200">
                          <a:solidFill>
                            <a:schemeClr val="lt1"/>
                          </a:solidFill>
                          <a:latin typeface="Johnson Text"/>
                        </a:defRPr>
                      </a:lvl8pPr>
                      <a:lvl9pPr marL="1828800" algn="l" defTabSz="457200" rtl="0" eaLnBrk="1" latinLnBrk="0" hangingPunct="1">
                        <a:defRPr sz="900" b="1" kern="1200">
                          <a:solidFill>
                            <a:schemeClr val="lt1"/>
                          </a:solidFill>
                          <a:latin typeface="Johnson Text"/>
                        </a:defRPr>
                      </a:lvl9pPr>
                    </a:lstStyle>
                    <a:p>
                      <a:pPr marL="105410" marR="0">
                        <a:lnSpc>
                          <a:spcPct val="110000"/>
                        </a:lnSpc>
                        <a:spcAft>
                          <a:spcPts val="600"/>
                        </a:spcAft>
                      </a:pPr>
                      <a:r>
                        <a:rPr lang="en-US" sz="1050" b="0">
                          <a:solidFill>
                            <a:schemeClr val="tx1"/>
                          </a:solidFill>
                          <a:effectLst/>
                          <a:latin typeface="Arial" panose="020B0604020202020204" pitchFamily="34" charset="0"/>
                          <a:cs typeface="Arial" panose="020B0604020202020204" pitchFamily="34" charset="0"/>
                        </a:rPr>
                        <a:t>Peripheral edema</a:t>
                      </a:r>
                      <a:endParaRPr lang="en-US" sz="1050" b="0">
                        <a:solidFill>
                          <a:schemeClr val="tx1"/>
                        </a:solidFill>
                        <a:effectLst/>
                        <a:latin typeface="Arial" panose="020B0604020202020204" pitchFamily="34" charset="0"/>
                        <a:ea typeface="Yu Gothic" panose="020B0400000000000000" pitchFamily="34" charset="-128"/>
                        <a:cs typeface="Arial" panose="020B0604020202020204" pitchFamily="34" charset="0"/>
                      </a:endParaRPr>
                    </a:p>
                  </a:txBody>
                  <a:tcPr marL="8939" marR="8939" marT="3559" marB="3559" anchor="ctr">
                    <a:lnL w="12700" cmpd="sng">
                      <a:solidFill>
                        <a:srgbClr val="FFFFFF"/>
                      </a:solidFill>
                    </a:lnL>
                    <a:lnR w="12700" cmpd="sng">
                      <a:solidFill>
                        <a:srgbClr val="FFFFFF"/>
                      </a:solidFill>
                    </a:lnR>
                    <a:lnT w="12700" cmpd="sng">
                      <a:solidFill>
                        <a:srgbClr val="FFFFFF"/>
                      </a:solid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9F7F6"/>
                    </a:solidFill>
                  </a:tcPr>
                </a:tc>
                <a:tc>
                  <a:txBody>
                    <a:bodyPr/>
                    <a:lstStyle>
                      <a:lvl1pPr marL="0" algn="l" defTabSz="457200" rtl="0" eaLnBrk="1" latinLnBrk="0" hangingPunct="1">
                        <a:defRPr sz="900" kern="1200">
                          <a:solidFill>
                            <a:schemeClr val="dk1"/>
                          </a:solidFill>
                          <a:latin typeface="Johnson Text"/>
                        </a:defRPr>
                      </a:lvl1pPr>
                      <a:lvl2pPr marL="228600" algn="l" defTabSz="457200" rtl="0" eaLnBrk="1" latinLnBrk="0" hangingPunct="1">
                        <a:defRPr sz="900" kern="1200">
                          <a:solidFill>
                            <a:schemeClr val="dk1"/>
                          </a:solidFill>
                          <a:latin typeface="Johnson Text"/>
                        </a:defRPr>
                      </a:lvl2pPr>
                      <a:lvl3pPr marL="457200" algn="l" defTabSz="457200" rtl="0" eaLnBrk="1" latinLnBrk="0" hangingPunct="1">
                        <a:defRPr sz="900" kern="1200">
                          <a:solidFill>
                            <a:schemeClr val="dk1"/>
                          </a:solidFill>
                          <a:latin typeface="Johnson Text"/>
                        </a:defRPr>
                      </a:lvl3pPr>
                      <a:lvl4pPr marL="685800" algn="l" defTabSz="457200" rtl="0" eaLnBrk="1" latinLnBrk="0" hangingPunct="1">
                        <a:defRPr sz="900" kern="1200">
                          <a:solidFill>
                            <a:schemeClr val="dk1"/>
                          </a:solidFill>
                          <a:latin typeface="Johnson Text"/>
                        </a:defRPr>
                      </a:lvl4pPr>
                      <a:lvl5pPr marL="914400" algn="l" defTabSz="457200" rtl="0" eaLnBrk="1" latinLnBrk="0" hangingPunct="1">
                        <a:defRPr sz="900" kern="1200">
                          <a:solidFill>
                            <a:schemeClr val="dk1"/>
                          </a:solidFill>
                          <a:latin typeface="Johnson Text"/>
                        </a:defRPr>
                      </a:lvl5pPr>
                      <a:lvl6pPr marL="1143000" algn="l" defTabSz="457200" rtl="0" eaLnBrk="1" latinLnBrk="0" hangingPunct="1">
                        <a:defRPr sz="900" kern="1200">
                          <a:solidFill>
                            <a:schemeClr val="dk1"/>
                          </a:solidFill>
                          <a:latin typeface="Johnson Text"/>
                        </a:defRPr>
                      </a:lvl6pPr>
                      <a:lvl7pPr marL="1371600" algn="l" defTabSz="457200" rtl="0" eaLnBrk="1" latinLnBrk="0" hangingPunct="1">
                        <a:defRPr sz="900" kern="1200">
                          <a:solidFill>
                            <a:schemeClr val="dk1"/>
                          </a:solidFill>
                          <a:latin typeface="Johnson Text"/>
                        </a:defRPr>
                      </a:lvl7pPr>
                      <a:lvl8pPr marL="1600200" algn="l" defTabSz="457200" rtl="0" eaLnBrk="1" latinLnBrk="0" hangingPunct="1">
                        <a:defRPr sz="900" kern="1200">
                          <a:solidFill>
                            <a:schemeClr val="dk1"/>
                          </a:solidFill>
                          <a:latin typeface="Johnson Text"/>
                        </a:defRPr>
                      </a:lvl8pPr>
                      <a:lvl9pPr marL="1828800" algn="l" defTabSz="457200" rtl="0" eaLnBrk="1" latinLnBrk="0" hangingPunct="1">
                        <a:defRPr sz="900" kern="1200">
                          <a:solidFill>
                            <a:schemeClr val="dk1"/>
                          </a:solidFill>
                          <a:latin typeface="Johnson Text"/>
                        </a:defRPr>
                      </a:lvl9pPr>
                    </a:lstStyle>
                    <a:p>
                      <a:pPr marL="0" marR="0" algn="ctr">
                        <a:lnSpc>
                          <a:spcPct val="110000"/>
                        </a:lnSpc>
                        <a:spcAft>
                          <a:spcPts val="600"/>
                        </a:spcAft>
                      </a:pPr>
                      <a:r>
                        <a:rPr lang="en-US" sz="1050">
                          <a:effectLst/>
                          <a:latin typeface="Arial" panose="020B0604020202020204" pitchFamily="34" charset="0"/>
                          <a:cs typeface="Arial" panose="020B0604020202020204" pitchFamily="34" charset="0"/>
                        </a:rPr>
                        <a:t>162 (38)</a:t>
                      </a:r>
                      <a:endParaRPr lang="en-US" sz="1050">
                        <a:effectLst/>
                        <a:latin typeface="Arial" panose="020B0604020202020204" pitchFamily="34" charset="0"/>
                        <a:ea typeface="Yu Gothic" panose="020B0400000000000000" pitchFamily="34" charset="-128"/>
                        <a:cs typeface="Arial" panose="020B0604020202020204" pitchFamily="34" charset="0"/>
                      </a:endParaRPr>
                    </a:p>
                  </a:txBody>
                  <a:tcPr marL="8939" marR="8939" marT="3559" marB="3559" anchor="ctr">
                    <a:lnL w="12700" cmpd="sng">
                      <a:solidFill>
                        <a:srgbClr val="FFFFFF"/>
                      </a:solidFill>
                    </a:lnL>
                    <a:lnR w="12700" cmpd="sng">
                      <a:solidFill>
                        <a:srgbClr val="FFFFFF"/>
                      </a:solidFill>
                    </a:lnR>
                    <a:lnT w="12700" cmpd="sng">
                      <a:solidFill>
                        <a:srgbClr val="FFFFFF"/>
                      </a:solid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9F7F6"/>
                    </a:solidFill>
                  </a:tcPr>
                </a:tc>
                <a:tc>
                  <a:txBody>
                    <a:bodyPr/>
                    <a:lstStyle>
                      <a:lvl1pPr marL="0" algn="l" defTabSz="457200" rtl="0" eaLnBrk="1" latinLnBrk="0" hangingPunct="1">
                        <a:defRPr sz="900" kern="1200">
                          <a:solidFill>
                            <a:schemeClr val="dk1"/>
                          </a:solidFill>
                          <a:latin typeface="Johnson Text"/>
                        </a:defRPr>
                      </a:lvl1pPr>
                      <a:lvl2pPr marL="228600" algn="l" defTabSz="457200" rtl="0" eaLnBrk="1" latinLnBrk="0" hangingPunct="1">
                        <a:defRPr sz="900" kern="1200">
                          <a:solidFill>
                            <a:schemeClr val="dk1"/>
                          </a:solidFill>
                          <a:latin typeface="Johnson Text"/>
                        </a:defRPr>
                      </a:lvl2pPr>
                      <a:lvl3pPr marL="457200" algn="l" defTabSz="457200" rtl="0" eaLnBrk="1" latinLnBrk="0" hangingPunct="1">
                        <a:defRPr sz="900" kern="1200">
                          <a:solidFill>
                            <a:schemeClr val="dk1"/>
                          </a:solidFill>
                          <a:latin typeface="Johnson Text"/>
                        </a:defRPr>
                      </a:lvl3pPr>
                      <a:lvl4pPr marL="685800" algn="l" defTabSz="457200" rtl="0" eaLnBrk="1" latinLnBrk="0" hangingPunct="1">
                        <a:defRPr sz="900" kern="1200">
                          <a:solidFill>
                            <a:schemeClr val="dk1"/>
                          </a:solidFill>
                          <a:latin typeface="Johnson Text"/>
                        </a:defRPr>
                      </a:lvl4pPr>
                      <a:lvl5pPr marL="914400" algn="l" defTabSz="457200" rtl="0" eaLnBrk="1" latinLnBrk="0" hangingPunct="1">
                        <a:defRPr sz="900" kern="1200">
                          <a:solidFill>
                            <a:schemeClr val="dk1"/>
                          </a:solidFill>
                          <a:latin typeface="Johnson Text"/>
                        </a:defRPr>
                      </a:lvl5pPr>
                      <a:lvl6pPr marL="1143000" algn="l" defTabSz="457200" rtl="0" eaLnBrk="1" latinLnBrk="0" hangingPunct="1">
                        <a:defRPr sz="900" kern="1200">
                          <a:solidFill>
                            <a:schemeClr val="dk1"/>
                          </a:solidFill>
                          <a:latin typeface="Johnson Text"/>
                        </a:defRPr>
                      </a:lvl6pPr>
                      <a:lvl7pPr marL="1371600" algn="l" defTabSz="457200" rtl="0" eaLnBrk="1" latinLnBrk="0" hangingPunct="1">
                        <a:defRPr sz="900" kern="1200">
                          <a:solidFill>
                            <a:schemeClr val="dk1"/>
                          </a:solidFill>
                          <a:latin typeface="Johnson Text"/>
                        </a:defRPr>
                      </a:lvl7pPr>
                      <a:lvl8pPr marL="1600200" algn="l" defTabSz="457200" rtl="0" eaLnBrk="1" latinLnBrk="0" hangingPunct="1">
                        <a:defRPr sz="900" kern="1200">
                          <a:solidFill>
                            <a:schemeClr val="dk1"/>
                          </a:solidFill>
                          <a:latin typeface="Johnson Text"/>
                        </a:defRPr>
                      </a:lvl8pPr>
                      <a:lvl9pPr marL="1828800" algn="l" defTabSz="457200" rtl="0" eaLnBrk="1" latinLnBrk="0" hangingPunct="1">
                        <a:defRPr sz="900" kern="1200">
                          <a:solidFill>
                            <a:schemeClr val="dk1"/>
                          </a:solidFill>
                          <a:latin typeface="Johnson Text"/>
                        </a:defRPr>
                      </a:lvl9pPr>
                    </a:lstStyle>
                    <a:p>
                      <a:pPr marL="0" marR="0" algn="ctr">
                        <a:lnSpc>
                          <a:spcPct val="110000"/>
                        </a:lnSpc>
                        <a:spcAft>
                          <a:spcPts val="600"/>
                        </a:spcAft>
                      </a:pPr>
                      <a:r>
                        <a:rPr lang="en-US" sz="1050">
                          <a:effectLst/>
                          <a:latin typeface="Arial" panose="020B0604020202020204" pitchFamily="34" charset="0"/>
                          <a:cs typeface="Arial" panose="020B0604020202020204" pitchFamily="34" charset="0"/>
                        </a:rPr>
                        <a:t>8 (2)</a:t>
                      </a:r>
                      <a:endParaRPr lang="en-US" sz="1050">
                        <a:effectLst/>
                        <a:latin typeface="Arial" panose="020B0604020202020204" pitchFamily="34" charset="0"/>
                        <a:ea typeface="Yu Gothic" panose="020B0400000000000000" pitchFamily="34" charset="-128"/>
                        <a:cs typeface="Arial" panose="020B0604020202020204" pitchFamily="34" charset="0"/>
                      </a:endParaRPr>
                    </a:p>
                  </a:txBody>
                  <a:tcPr marL="8939" marR="8939" marT="3559" marB="3559" anchor="ctr">
                    <a:lnL w="12700" cap="flat" cmpd="sng" algn="ctr">
                      <a:solidFill>
                        <a:srgbClr val="FFFFFF"/>
                      </a:solidFill>
                      <a:prstDash val="solid"/>
                      <a:round/>
                      <a:headEnd type="none" w="med" len="med"/>
                      <a:tailEnd type="none" w="med" len="med"/>
                    </a:lnL>
                    <a:lnR w="12700" cmpd="sng">
                      <a:solidFill>
                        <a:srgbClr val="FFFFFF"/>
                      </a:solidFill>
                    </a:lnR>
                    <a:lnT w="1270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9F7F6"/>
                    </a:solidFill>
                  </a:tcPr>
                </a:tc>
                <a:tc>
                  <a:txBody>
                    <a:bodyPr/>
                    <a:lstStyle>
                      <a:lvl1pPr marL="0" algn="l" defTabSz="457200" rtl="0" eaLnBrk="1" latinLnBrk="0" hangingPunct="1">
                        <a:defRPr sz="900" kern="1200">
                          <a:solidFill>
                            <a:schemeClr val="dk1"/>
                          </a:solidFill>
                          <a:latin typeface="Johnson Text"/>
                        </a:defRPr>
                      </a:lvl1pPr>
                      <a:lvl2pPr marL="228600" algn="l" defTabSz="457200" rtl="0" eaLnBrk="1" latinLnBrk="0" hangingPunct="1">
                        <a:defRPr sz="900" kern="1200">
                          <a:solidFill>
                            <a:schemeClr val="dk1"/>
                          </a:solidFill>
                          <a:latin typeface="Johnson Text"/>
                        </a:defRPr>
                      </a:lvl2pPr>
                      <a:lvl3pPr marL="457200" algn="l" defTabSz="457200" rtl="0" eaLnBrk="1" latinLnBrk="0" hangingPunct="1">
                        <a:defRPr sz="900" kern="1200">
                          <a:solidFill>
                            <a:schemeClr val="dk1"/>
                          </a:solidFill>
                          <a:latin typeface="Johnson Text"/>
                        </a:defRPr>
                      </a:lvl3pPr>
                      <a:lvl4pPr marL="685800" algn="l" defTabSz="457200" rtl="0" eaLnBrk="1" latinLnBrk="0" hangingPunct="1">
                        <a:defRPr sz="900" kern="1200">
                          <a:solidFill>
                            <a:schemeClr val="dk1"/>
                          </a:solidFill>
                          <a:latin typeface="Johnson Text"/>
                        </a:defRPr>
                      </a:lvl4pPr>
                      <a:lvl5pPr marL="914400" algn="l" defTabSz="457200" rtl="0" eaLnBrk="1" latinLnBrk="0" hangingPunct="1">
                        <a:defRPr sz="900" kern="1200">
                          <a:solidFill>
                            <a:schemeClr val="dk1"/>
                          </a:solidFill>
                          <a:latin typeface="Johnson Text"/>
                        </a:defRPr>
                      </a:lvl5pPr>
                      <a:lvl6pPr marL="1143000" algn="l" defTabSz="457200" rtl="0" eaLnBrk="1" latinLnBrk="0" hangingPunct="1">
                        <a:defRPr sz="900" kern="1200">
                          <a:solidFill>
                            <a:schemeClr val="dk1"/>
                          </a:solidFill>
                          <a:latin typeface="Johnson Text"/>
                        </a:defRPr>
                      </a:lvl6pPr>
                      <a:lvl7pPr marL="1371600" algn="l" defTabSz="457200" rtl="0" eaLnBrk="1" latinLnBrk="0" hangingPunct="1">
                        <a:defRPr sz="900" kern="1200">
                          <a:solidFill>
                            <a:schemeClr val="dk1"/>
                          </a:solidFill>
                          <a:latin typeface="Johnson Text"/>
                        </a:defRPr>
                      </a:lvl7pPr>
                      <a:lvl8pPr marL="1600200" algn="l" defTabSz="457200" rtl="0" eaLnBrk="1" latinLnBrk="0" hangingPunct="1">
                        <a:defRPr sz="900" kern="1200">
                          <a:solidFill>
                            <a:schemeClr val="dk1"/>
                          </a:solidFill>
                          <a:latin typeface="Johnson Text"/>
                        </a:defRPr>
                      </a:lvl8pPr>
                      <a:lvl9pPr marL="1828800" algn="l" defTabSz="457200" rtl="0" eaLnBrk="1" latinLnBrk="0" hangingPunct="1">
                        <a:defRPr sz="900" kern="1200">
                          <a:solidFill>
                            <a:schemeClr val="dk1"/>
                          </a:solidFill>
                          <a:latin typeface="Johnson Text"/>
                        </a:defRPr>
                      </a:lvl9pPr>
                    </a:lstStyle>
                    <a:p>
                      <a:pPr marL="0" marR="0" algn="ctr">
                        <a:lnSpc>
                          <a:spcPct val="110000"/>
                        </a:lnSpc>
                        <a:spcAft>
                          <a:spcPts val="600"/>
                        </a:spcAft>
                      </a:pPr>
                      <a:r>
                        <a:rPr lang="en-US" sz="1050">
                          <a:effectLst/>
                          <a:latin typeface="Arial" panose="020B0604020202020204" pitchFamily="34" charset="0"/>
                          <a:cs typeface="Arial" panose="020B0604020202020204" pitchFamily="34" charset="0"/>
                        </a:rPr>
                        <a:t>29 (7)</a:t>
                      </a:r>
                      <a:endParaRPr lang="en-US" sz="1050">
                        <a:effectLst/>
                        <a:latin typeface="Arial" panose="020B0604020202020204" pitchFamily="34" charset="0"/>
                        <a:ea typeface="Yu Gothic" panose="020B0400000000000000" pitchFamily="34" charset="-128"/>
                        <a:cs typeface="Arial" panose="020B0604020202020204" pitchFamily="34" charset="0"/>
                      </a:endParaRPr>
                    </a:p>
                  </a:txBody>
                  <a:tcPr marL="8939" marR="8939" marT="3559" marB="3559" anchor="ctr">
                    <a:lnL w="12700" cmpd="sng">
                      <a:solidFill>
                        <a:srgbClr val="FFFFFF"/>
                      </a:solidFill>
                    </a:lnL>
                    <a:lnR w="12700" cmpd="sng">
                      <a:solidFill>
                        <a:srgbClr val="FFFFFF"/>
                      </a:solidFill>
                    </a:lnR>
                    <a:lnT w="12700" cmpd="sng">
                      <a:solidFill>
                        <a:srgbClr val="FFFFFF"/>
                      </a:solid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9F7F6"/>
                    </a:solidFill>
                  </a:tcPr>
                </a:tc>
                <a:tc>
                  <a:txBody>
                    <a:bodyPr/>
                    <a:lstStyle>
                      <a:lvl1pPr marL="0" algn="l" defTabSz="457200" rtl="0" eaLnBrk="1" latinLnBrk="0" hangingPunct="1">
                        <a:defRPr sz="900" kern="1200">
                          <a:solidFill>
                            <a:schemeClr val="dk1"/>
                          </a:solidFill>
                          <a:latin typeface="Johnson Text"/>
                        </a:defRPr>
                      </a:lvl1pPr>
                      <a:lvl2pPr marL="228600" algn="l" defTabSz="457200" rtl="0" eaLnBrk="1" latinLnBrk="0" hangingPunct="1">
                        <a:defRPr sz="900" kern="1200">
                          <a:solidFill>
                            <a:schemeClr val="dk1"/>
                          </a:solidFill>
                          <a:latin typeface="Johnson Text"/>
                        </a:defRPr>
                      </a:lvl2pPr>
                      <a:lvl3pPr marL="457200" algn="l" defTabSz="457200" rtl="0" eaLnBrk="1" latinLnBrk="0" hangingPunct="1">
                        <a:defRPr sz="900" kern="1200">
                          <a:solidFill>
                            <a:schemeClr val="dk1"/>
                          </a:solidFill>
                          <a:latin typeface="Johnson Text"/>
                        </a:defRPr>
                      </a:lvl3pPr>
                      <a:lvl4pPr marL="685800" algn="l" defTabSz="457200" rtl="0" eaLnBrk="1" latinLnBrk="0" hangingPunct="1">
                        <a:defRPr sz="900" kern="1200">
                          <a:solidFill>
                            <a:schemeClr val="dk1"/>
                          </a:solidFill>
                          <a:latin typeface="Johnson Text"/>
                        </a:defRPr>
                      </a:lvl4pPr>
                      <a:lvl5pPr marL="914400" algn="l" defTabSz="457200" rtl="0" eaLnBrk="1" latinLnBrk="0" hangingPunct="1">
                        <a:defRPr sz="900" kern="1200">
                          <a:solidFill>
                            <a:schemeClr val="dk1"/>
                          </a:solidFill>
                          <a:latin typeface="Johnson Text"/>
                        </a:defRPr>
                      </a:lvl5pPr>
                      <a:lvl6pPr marL="1143000" algn="l" defTabSz="457200" rtl="0" eaLnBrk="1" latinLnBrk="0" hangingPunct="1">
                        <a:defRPr sz="900" kern="1200">
                          <a:solidFill>
                            <a:schemeClr val="dk1"/>
                          </a:solidFill>
                          <a:latin typeface="Johnson Text"/>
                        </a:defRPr>
                      </a:lvl6pPr>
                      <a:lvl7pPr marL="1371600" algn="l" defTabSz="457200" rtl="0" eaLnBrk="1" latinLnBrk="0" hangingPunct="1">
                        <a:defRPr sz="900" kern="1200">
                          <a:solidFill>
                            <a:schemeClr val="dk1"/>
                          </a:solidFill>
                          <a:latin typeface="Johnson Text"/>
                        </a:defRPr>
                      </a:lvl7pPr>
                      <a:lvl8pPr marL="1600200" algn="l" defTabSz="457200" rtl="0" eaLnBrk="1" latinLnBrk="0" hangingPunct="1">
                        <a:defRPr sz="900" kern="1200">
                          <a:solidFill>
                            <a:schemeClr val="dk1"/>
                          </a:solidFill>
                          <a:latin typeface="Johnson Text"/>
                        </a:defRPr>
                      </a:lvl8pPr>
                      <a:lvl9pPr marL="1828800" algn="l" defTabSz="457200" rtl="0" eaLnBrk="1" latinLnBrk="0" hangingPunct="1">
                        <a:defRPr sz="900" kern="1200">
                          <a:solidFill>
                            <a:schemeClr val="dk1"/>
                          </a:solidFill>
                          <a:latin typeface="Johnson Text"/>
                        </a:defRPr>
                      </a:lvl9pPr>
                    </a:lstStyle>
                    <a:p>
                      <a:pPr marL="0" marR="0" algn="ctr">
                        <a:lnSpc>
                          <a:spcPct val="110000"/>
                        </a:lnSpc>
                        <a:spcAft>
                          <a:spcPts val="600"/>
                        </a:spcAft>
                      </a:pPr>
                      <a:r>
                        <a:rPr lang="en-US" sz="1050">
                          <a:effectLst/>
                          <a:latin typeface="Arial" panose="020B0604020202020204" pitchFamily="34" charset="0"/>
                          <a:cs typeface="Arial" panose="020B0604020202020204" pitchFamily="34" charset="0"/>
                        </a:rPr>
                        <a:t>1 (&lt;1)</a:t>
                      </a:r>
                      <a:endParaRPr lang="en-US" sz="1050">
                        <a:effectLst/>
                        <a:latin typeface="Arial" panose="020B0604020202020204" pitchFamily="34" charset="0"/>
                        <a:ea typeface="Yu Gothic" panose="020B0400000000000000" pitchFamily="34" charset="-128"/>
                        <a:cs typeface="Arial" panose="020B0604020202020204" pitchFamily="34" charset="0"/>
                      </a:endParaRPr>
                    </a:p>
                  </a:txBody>
                  <a:tcPr marL="8939" marR="8939" marT="3559" marB="3559" anchor="ctr">
                    <a:lnL w="12700" cmpd="sng">
                      <a:solidFill>
                        <a:srgbClr val="FFFFFF"/>
                      </a:solidFill>
                    </a:lnL>
                    <a:lnR w="12700" cmpd="sng">
                      <a:solidFill>
                        <a:srgbClr val="FFFFFF"/>
                      </a:solidFill>
                    </a:lnR>
                    <a:lnT w="12700" cmpd="sng">
                      <a:solidFill>
                        <a:srgbClr val="FFFFFF"/>
                      </a:solid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9F7F6"/>
                    </a:solidFill>
                  </a:tcPr>
                </a:tc>
                <a:extLst>
                  <a:ext uri="{0D108BD9-81ED-4DB2-BD59-A6C34878D82A}">
                    <a16:rowId xmlns:a16="http://schemas.microsoft.com/office/drawing/2014/main" val="2679121673"/>
                  </a:ext>
                </a:extLst>
              </a:tr>
              <a:tr h="172364">
                <a:tc>
                  <a:txBody>
                    <a:bodyPr/>
                    <a:lstStyle>
                      <a:lvl1pPr marL="0" algn="l" defTabSz="457200" rtl="0" eaLnBrk="1" latinLnBrk="0" hangingPunct="1">
                        <a:defRPr sz="900" b="1" kern="1200">
                          <a:solidFill>
                            <a:schemeClr val="lt1"/>
                          </a:solidFill>
                          <a:latin typeface="Johnson Text"/>
                        </a:defRPr>
                      </a:lvl1pPr>
                      <a:lvl2pPr marL="228600" algn="l" defTabSz="457200" rtl="0" eaLnBrk="1" latinLnBrk="0" hangingPunct="1">
                        <a:defRPr sz="900" b="1" kern="1200">
                          <a:solidFill>
                            <a:schemeClr val="lt1"/>
                          </a:solidFill>
                          <a:latin typeface="Johnson Text"/>
                        </a:defRPr>
                      </a:lvl2pPr>
                      <a:lvl3pPr marL="457200" algn="l" defTabSz="457200" rtl="0" eaLnBrk="1" latinLnBrk="0" hangingPunct="1">
                        <a:defRPr sz="900" b="1" kern="1200">
                          <a:solidFill>
                            <a:schemeClr val="lt1"/>
                          </a:solidFill>
                          <a:latin typeface="Johnson Text"/>
                        </a:defRPr>
                      </a:lvl3pPr>
                      <a:lvl4pPr marL="685800" algn="l" defTabSz="457200" rtl="0" eaLnBrk="1" latinLnBrk="0" hangingPunct="1">
                        <a:defRPr sz="900" b="1" kern="1200">
                          <a:solidFill>
                            <a:schemeClr val="lt1"/>
                          </a:solidFill>
                          <a:latin typeface="Johnson Text"/>
                        </a:defRPr>
                      </a:lvl4pPr>
                      <a:lvl5pPr marL="914400" algn="l" defTabSz="457200" rtl="0" eaLnBrk="1" latinLnBrk="0" hangingPunct="1">
                        <a:defRPr sz="900" b="1" kern="1200">
                          <a:solidFill>
                            <a:schemeClr val="lt1"/>
                          </a:solidFill>
                          <a:latin typeface="Johnson Text"/>
                        </a:defRPr>
                      </a:lvl5pPr>
                      <a:lvl6pPr marL="1143000" algn="l" defTabSz="457200" rtl="0" eaLnBrk="1" latinLnBrk="0" hangingPunct="1">
                        <a:defRPr sz="900" b="1" kern="1200">
                          <a:solidFill>
                            <a:schemeClr val="lt1"/>
                          </a:solidFill>
                          <a:latin typeface="Johnson Text"/>
                        </a:defRPr>
                      </a:lvl6pPr>
                      <a:lvl7pPr marL="1371600" algn="l" defTabSz="457200" rtl="0" eaLnBrk="1" latinLnBrk="0" hangingPunct="1">
                        <a:defRPr sz="900" b="1" kern="1200">
                          <a:solidFill>
                            <a:schemeClr val="lt1"/>
                          </a:solidFill>
                          <a:latin typeface="Johnson Text"/>
                        </a:defRPr>
                      </a:lvl7pPr>
                      <a:lvl8pPr marL="1600200" algn="l" defTabSz="457200" rtl="0" eaLnBrk="1" latinLnBrk="0" hangingPunct="1">
                        <a:defRPr sz="900" b="1" kern="1200">
                          <a:solidFill>
                            <a:schemeClr val="lt1"/>
                          </a:solidFill>
                          <a:latin typeface="Johnson Text"/>
                        </a:defRPr>
                      </a:lvl8pPr>
                      <a:lvl9pPr marL="1828800" algn="l" defTabSz="457200" rtl="0" eaLnBrk="1" latinLnBrk="0" hangingPunct="1">
                        <a:defRPr sz="900" b="1" kern="1200">
                          <a:solidFill>
                            <a:schemeClr val="lt1"/>
                          </a:solidFill>
                          <a:latin typeface="Johnson Text"/>
                        </a:defRPr>
                      </a:lvl9pPr>
                    </a:lstStyle>
                    <a:p>
                      <a:pPr marL="0" marR="0" algn="l" defTabSz="914400" rtl="0" eaLnBrk="1" latinLnBrk="0" hangingPunct="1">
                        <a:lnSpc>
                          <a:spcPct val="110000"/>
                        </a:lnSpc>
                        <a:spcAft>
                          <a:spcPts val="600"/>
                        </a:spcAft>
                      </a:pPr>
                      <a:r>
                        <a:rPr lang="en-US" sz="1050" b="1" kern="1200">
                          <a:solidFill>
                            <a:schemeClr val="tx1"/>
                          </a:solidFill>
                          <a:effectLst/>
                          <a:latin typeface="Arial" panose="020B0604020202020204" pitchFamily="34" charset="0"/>
                          <a:ea typeface="Yu Gothic" panose="020B0400000000000000" pitchFamily="34" charset="-128"/>
                          <a:cs typeface="Arial" panose="020B0604020202020204" pitchFamily="34" charset="0"/>
                        </a:rPr>
                        <a:t>Other</a:t>
                      </a:r>
                    </a:p>
                  </a:txBody>
                  <a:tcPr marL="8939" marR="8939" marT="3559" marB="3559" anchor="ctr">
                    <a:lnL w="12700" cmpd="sng">
                      <a:solidFill>
                        <a:srgbClr val="FFFFFF"/>
                      </a:solidFill>
                    </a:lnL>
                    <a:lnR w="12700" cmpd="sng">
                      <a:solidFill>
                        <a:srgbClr val="FFFFFF"/>
                      </a:solid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lvl1pPr marL="0" algn="l" defTabSz="457200" rtl="0" eaLnBrk="1" latinLnBrk="0" hangingPunct="1">
                        <a:defRPr sz="900" kern="1200">
                          <a:solidFill>
                            <a:schemeClr val="dk1"/>
                          </a:solidFill>
                          <a:latin typeface="Johnson Text"/>
                        </a:defRPr>
                      </a:lvl1pPr>
                      <a:lvl2pPr marL="228600" algn="l" defTabSz="457200" rtl="0" eaLnBrk="1" latinLnBrk="0" hangingPunct="1">
                        <a:defRPr sz="900" kern="1200">
                          <a:solidFill>
                            <a:schemeClr val="dk1"/>
                          </a:solidFill>
                          <a:latin typeface="Johnson Text"/>
                        </a:defRPr>
                      </a:lvl2pPr>
                      <a:lvl3pPr marL="457200" algn="l" defTabSz="457200" rtl="0" eaLnBrk="1" latinLnBrk="0" hangingPunct="1">
                        <a:defRPr sz="900" kern="1200">
                          <a:solidFill>
                            <a:schemeClr val="dk1"/>
                          </a:solidFill>
                          <a:latin typeface="Johnson Text"/>
                        </a:defRPr>
                      </a:lvl3pPr>
                      <a:lvl4pPr marL="685800" algn="l" defTabSz="457200" rtl="0" eaLnBrk="1" latinLnBrk="0" hangingPunct="1">
                        <a:defRPr sz="900" kern="1200">
                          <a:solidFill>
                            <a:schemeClr val="dk1"/>
                          </a:solidFill>
                          <a:latin typeface="Johnson Text"/>
                        </a:defRPr>
                      </a:lvl4pPr>
                      <a:lvl5pPr marL="914400" algn="l" defTabSz="457200" rtl="0" eaLnBrk="1" latinLnBrk="0" hangingPunct="1">
                        <a:defRPr sz="900" kern="1200">
                          <a:solidFill>
                            <a:schemeClr val="dk1"/>
                          </a:solidFill>
                          <a:latin typeface="Johnson Text"/>
                        </a:defRPr>
                      </a:lvl5pPr>
                      <a:lvl6pPr marL="1143000" algn="l" defTabSz="457200" rtl="0" eaLnBrk="1" latinLnBrk="0" hangingPunct="1">
                        <a:defRPr sz="900" kern="1200">
                          <a:solidFill>
                            <a:schemeClr val="dk1"/>
                          </a:solidFill>
                          <a:latin typeface="Johnson Text"/>
                        </a:defRPr>
                      </a:lvl6pPr>
                      <a:lvl7pPr marL="1371600" algn="l" defTabSz="457200" rtl="0" eaLnBrk="1" latinLnBrk="0" hangingPunct="1">
                        <a:defRPr sz="900" kern="1200">
                          <a:solidFill>
                            <a:schemeClr val="dk1"/>
                          </a:solidFill>
                          <a:latin typeface="Johnson Text"/>
                        </a:defRPr>
                      </a:lvl7pPr>
                      <a:lvl8pPr marL="1600200" algn="l" defTabSz="457200" rtl="0" eaLnBrk="1" latinLnBrk="0" hangingPunct="1">
                        <a:defRPr sz="900" kern="1200">
                          <a:solidFill>
                            <a:schemeClr val="dk1"/>
                          </a:solidFill>
                          <a:latin typeface="Johnson Text"/>
                        </a:defRPr>
                      </a:lvl8pPr>
                      <a:lvl9pPr marL="1828800" algn="l" defTabSz="457200" rtl="0" eaLnBrk="1" latinLnBrk="0" hangingPunct="1">
                        <a:defRPr sz="900" kern="1200">
                          <a:solidFill>
                            <a:schemeClr val="dk1"/>
                          </a:solidFill>
                          <a:latin typeface="Johnson Text"/>
                        </a:defRPr>
                      </a:lvl9pPr>
                    </a:lstStyle>
                    <a:p>
                      <a:pPr marL="0" marR="0" algn="ctr">
                        <a:lnSpc>
                          <a:spcPct val="110000"/>
                        </a:lnSpc>
                        <a:spcAft>
                          <a:spcPts val="600"/>
                        </a:spcAft>
                      </a:pPr>
                      <a:endParaRPr lang="en-US" sz="1050">
                        <a:effectLst/>
                        <a:latin typeface="Arial" panose="020B0604020202020204" pitchFamily="34" charset="0"/>
                        <a:ea typeface="Yu Gothic" panose="020B0400000000000000" pitchFamily="34" charset="-128"/>
                        <a:cs typeface="Arial" panose="020B0604020202020204" pitchFamily="34" charset="0"/>
                      </a:endParaRPr>
                    </a:p>
                  </a:txBody>
                  <a:tcPr marL="8939" marR="8939" marT="3559" marB="3559" anchor="ctr">
                    <a:lnL w="12700" cmpd="sng">
                      <a:solidFill>
                        <a:srgbClr val="FFFFFF"/>
                      </a:solidFill>
                    </a:lnL>
                    <a:lnR w="12700" cmpd="sng">
                      <a:solidFill>
                        <a:srgbClr val="FFFFFF"/>
                      </a:solid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lvl1pPr marL="0" algn="l" defTabSz="457200" rtl="0" eaLnBrk="1" latinLnBrk="0" hangingPunct="1">
                        <a:defRPr sz="900" kern="1200">
                          <a:solidFill>
                            <a:schemeClr val="dk1"/>
                          </a:solidFill>
                          <a:latin typeface="Johnson Text"/>
                        </a:defRPr>
                      </a:lvl1pPr>
                      <a:lvl2pPr marL="228600" algn="l" defTabSz="457200" rtl="0" eaLnBrk="1" latinLnBrk="0" hangingPunct="1">
                        <a:defRPr sz="900" kern="1200">
                          <a:solidFill>
                            <a:schemeClr val="dk1"/>
                          </a:solidFill>
                          <a:latin typeface="Johnson Text"/>
                        </a:defRPr>
                      </a:lvl2pPr>
                      <a:lvl3pPr marL="457200" algn="l" defTabSz="457200" rtl="0" eaLnBrk="1" latinLnBrk="0" hangingPunct="1">
                        <a:defRPr sz="900" kern="1200">
                          <a:solidFill>
                            <a:schemeClr val="dk1"/>
                          </a:solidFill>
                          <a:latin typeface="Johnson Text"/>
                        </a:defRPr>
                      </a:lvl3pPr>
                      <a:lvl4pPr marL="685800" algn="l" defTabSz="457200" rtl="0" eaLnBrk="1" latinLnBrk="0" hangingPunct="1">
                        <a:defRPr sz="900" kern="1200">
                          <a:solidFill>
                            <a:schemeClr val="dk1"/>
                          </a:solidFill>
                          <a:latin typeface="Johnson Text"/>
                        </a:defRPr>
                      </a:lvl4pPr>
                      <a:lvl5pPr marL="914400" algn="l" defTabSz="457200" rtl="0" eaLnBrk="1" latinLnBrk="0" hangingPunct="1">
                        <a:defRPr sz="900" kern="1200">
                          <a:solidFill>
                            <a:schemeClr val="dk1"/>
                          </a:solidFill>
                          <a:latin typeface="Johnson Text"/>
                        </a:defRPr>
                      </a:lvl5pPr>
                      <a:lvl6pPr marL="1143000" algn="l" defTabSz="457200" rtl="0" eaLnBrk="1" latinLnBrk="0" hangingPunct="1">
                        <a:defRPr sz="900" kern="1200">
                          <a:solidFill>
                            <a:schemeClr val="dk1"/>
                          </a:solidFill>
                          <a:latin typeface="Johnson Text"/>
                        </a:defRPr>
                      </a:lvl6pPr>
                      <a:lvl7pPr marL="1371600" algn="l" defTabSz="457200" rtl="0" eaLnBrk="1" latinLnBrk="0" hangingPunct="1">
                        <a:defRPr sz="900" kern="1200">
                          <a:solidFill>
                            <a:schemeClr val="dk1"/>
                          </a:solidFill>
                          <a:latin typeface="Johnson Text"/>
                        </a:defRPr>
                      </a:lvl7pPr>
                      <a:lvl8pPr marL="1600200" algn="l" defTabSz="457200" rtl="0" eaLnBrk="1" latinLnBrk="0" hangingPunct="1">
                        <a:defRPr sz="900" kern="1200">
                          <a:solidFill>
                            <a:schemeClr val="dk1"/>
                          </a:solidFill>
                          <a:latin typeface="Johnson Text"/>
                        </a:defRPr>
                      </a:lvl8pPr>
                      <a:lvl9pPr marL="1828800" algn="l" defTabSz="457200" rtl="0" eaLnBrk="1" latinLnBrk="0" hangingPunct="1">
                        <a:defRPr sz="900" kern="1200">
                          <a:solidFill>
                            <a:schemeClr val="dk1"/>
                          </a:solidFill>
                          <a:latin typeface="Johnson Text"/>
                        </a:defRPr>
                      </a:lvl9pPr>
                    </a:lstStyle>
                    <a:p>
                      <a:pPr marL="0" marR="0" algn="ctr">
                        <a:lnSpc>
                          <a:spcPct val="110000"/>
                        </a:lnSpc>
                        <a:spcAft>
                          <a:spcPts val="600"/>
                        </a:spcAft>
                      </a:pPr>
                      <a:endParaRPr lang="en-US" sz="1050">
                        <a:effectLst/>
                        <a:latin typeface="Arial" panose="020B0604020202020204" pitchFamily="34" charset="0"/>
                        <a:ea typeface="Yu Gothic" panose="020B0400000000000000" pitchFamily="34" charset="-128"/>
                        <a:cs typeface="Arial" panose="020B0604020202020204" pitchFamily="34" charset="0"/>
                      </a:endParaRPr>
                    </a:p>
                  </a:txBody>
                  <a:tcPr marL="8939" marR="8939" marT="3559" marB="3559" anchor="ctr">
                    <a:lnL w="12700" cap="flat" cmpd="sng" algn="ctr">
                      <a:solidFill>
                        <a:srgbClr val="FFFFFF"/>
                      </a:solidFill>
                      <a:prstDash val="solid"/>
                      <a:round/>
                      <a:headEnd type="none" w="med" len="med"/>
                      <a:tailEnd type="none" w="med" len="med"/>
                    </a:lnL>
                    <a:lnR w="12700" cmpd="sng">
                      <a:solidFill>
                        <a:srgbClr val="FFFFFF"/>
                      </a:solid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lvl1pPr marL="0" algn="l" defTabSz="457200" rtl="0" eaLnBrk="1" latinLnBrk="0" hangingPunct="1">
                        <a:defRPr sz="900" kern="1200">
                          <a:solidFill>
                            <a:schemeClr val="dk1"/>
                          </a:solidFill>
                          <a:latin typeface="Johnson Text"/>
                        </a:defRPr>
                      </a:lvl1pPr>
                      <a:lvl2pPr marL="228600" algn="l" defTabSz="457200" rtl="0" eaLnBrk="1" latinLnBrk="0" hangingPunct="1">
                        <a:defRPr sz="900" kern="1200">
                          <a:solidFill>
                            <a:schemeClr val="dk1"/>
                          </a:solidFill>
                          <a:latin typeface="Johnson Text"/>
                        </a:defRPr>
                      </a:lvl2pPr>
                      <a:lvl3pPr marL="457200" algn="l" defTabSz="457200" rtl="0" eaLnBrk="1" latinLnBrk="0" hangingPunct="1">
                        <a:defRPr sz="900" kern="1200">
                          <a:solidFill>
                            <a:schemeClr val="dk1"/>
                          </a:solidFill>
                          <a:latin typeface="Johnson Text"/>
                        </a:defRPr>
                      </a:lvl3pPr>
                      <a:lvl4pPr marL="685800" algn="l" defTabSz="457200" rtl="0" eaLnBrk="1" latinLnBrk="0" hangingPunct="1">
                        <a:defRPr sz="900" kern="1200">
                          <a:solidFill>
                            <a:schemeClr val="dk1"/>
                          </a:solidFill>
                          <a:latin typeface="Johnson Text"/>
                        </a:defRPr>
                      </a:lvl4pPr>
                      <a:lvl5pPr marL="914400" algn="l" defTabSz="457200" rtl="0" eaLnBrk="1" latinLnBrk="0" hangingPunct="1">
                        <a:defRPr sz="900" kern="1200">
                          <a:solidFill>
                            <a:schemeClr val="dk1"/>
                          </a:solidFill>
                          <a:latin typeface="Johnson Text"/>
                        </a:defRPr>
                      </a:lvl5pPr>
                      <a:lvl6pPr marL="1143000" algn="l" defTabSz="457200" rtl="0" eaLnBrk="1" latinLnBrk="0" hangingPunct="1">
                        <a:defRPr sz="900" kern="1200">
                          <a:solidFill>
                            <a:schemeClr val="dk1"/>
                          </a:solidFill>
                          <a:latin typeface="Johnson Text"/>
                        </a:defRPr>
                      </a:lvl6pPr>
                      <a:lvl7pPr marL="1371600" algn="l" defTabSz="457200" rtl="0" eaLnBrk="1" latinLnBrk="0" hangingPunct="1">
                        <a:defRPr sz="900" kern="1200">
                          <a:solidFill>
                            <a:schemeClr val="dk1"/>
                          </a:solidFill>
                          <a:latin typeface="Johnson Text"/>
                        </a:defRPr>
                      </a:lvl7pPr>
                      <a:lvl8pPr marL="1600200" algn="l" defTabSz="457200" rtl="0" eaLnBrk="1" latinLnBrk="0" hangingPunct="1">
                        <a:defRPr sz="900" kern="1200">
                          <a:solidFill>
                            <a:schemeClr val="dk1"/>
                          </a:solidFill>
                          <a:latin typeface="Johnson Text"/>
                        </a:defRPr>
                      </a:lvl8pPr>
                      <a:lvl9pPr marL="1828800" algn="l" defTabSz="457200" rtl="0" eaLnBrk="1" latinLnBrk="0" hangingPunct="1">
                        <a:defRPr sz="900" kern="1200">
                          <a:solidFill>
                            <a:schemeClr val="dk1"/>
                          </a:solidFill>
                          <a:latin typeface="Johnson Text"/>
                        </a:defRPr>
                      </a:lvl9pPr>
                    </a:lstStyle>
                    <a:p>
                      <a:pPr marL="0" marR="0" algn="ctr">
                        <a:lnSpc>
                          <a:spcPct val="110000"/>
                        </a:lnSpc>
                        <a:spcAft>
                          <a:spcPts val="600"/>
                        </a:spcAft>
                      </a:pPr>
                      <a:endParaRPr lang="en-US" sz="1050">
                        <a:effectLst/>
                        <a:latin typeface="Arial" panose="020B0604020202020204" pitchFamily="34" charset="0"/>
                        <a:ea typeface="Yu Gothic" panose="020B0400000000000000" pitchFamily="34" charset="-128"/>
                        <a:cs typeface="Arial" panose="020B0604020202020204" pitchFamily="34" charset="0"/>
                      </a:endParaRPr>
                    </a:p>
                  </a:txBody>
                  <a:tcPr marL="8939" marR="8939" marT="3559" marB="3559" anchor="ctr">
                    <a:lnL w="12700" cmpd="sng">
                      <a:solidFill>
                        <a:srgbClr val="FFFFFF"/>
                      </a:solidFill>
                    </a:lnL>
                    <a:lnR w="12700" cmpd="sng">
                      <a:solidFill>
                        <a:srgbClr val="FFFFFF"/>
                      </a:solid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lvl1pPr marL="0" algn="l" defTabSz="457200" rtl="0" eaLnBrk="1" latinLnBrk="0" hangingPunct="1">
                        <a:defRPr sz="900" kern="1200">
                          <a:solidFill>
                            <a:schemeClr val="dk1"/>
                          </a:solidFill>
                          <a:latin typeface="Johnson Text"/>
                        </a:defRPr>
                      </a:lvl1pPr>
                      <a:lvl2pPr marL="228600" algn="l" defTabSz="457200" rtl="0" eaLnBrk="1" latinLnBrk="0" hangingPunct="1">
                        <a:defRPr sz="900" kern="1200">
                          <a:solidFill>
                            <a:schemeClr val="dk1"/>
                          </a:solidFill>
                          <a:latin typeface="Johnson Text"/>
                        </a:defRPr>
                      </a:lvl2pPr>
                      <a:lvl3pPr marL="457200" algn="l" defTabSz="457200" rtl="0" eaLnBrk="1" latinLnBrk="0" hangingPunct="1">
                        <a:defRPr sz="900" kern="1200">
                          <a:solidFill>
                            <a:schemeClr val="dk1"/>
                          </a:solidFill>
                          <a:latin typeface="Johnson Text"/>
                        </a:defRPr>
                      </a:lvl3pPr>
                      <a:lvl4pPr marL="685800" algn="l" defTabSz="457200" rtl="0" eaLnBrk="1" latinLnBrk="0" hangingPunct="1">
                        <a:defRPr sz="900" kern="1200">
                          <a:solidFill>
                            <a:schemeClr val="dk1"/>
                          </a:solidFill>
                          <a:latin typeface="Johnson Text"/>
                        </a:defRPr>
                      </a:lvl4pPr>
                      <a:lvl5pPr marL="914400" algn="l" defTabSz="457200" rtl="0" eaLnBrk="1" latinLnBrk="0" hangingPunct="1">
                        <a:defRPr sz="900" kern="1200">
                          <a:solidFill>
                            <a:schemeClr val="dk1"/>
                          </a:solidFill>
                          <a:latin typeface="Johnson Text"/>
                        </a:defRPr>
                      </a:lvl5pPr>
                      <a:lvl6pPr marL="1143000" algn="l" defTabSz="457200" rtl="0" eaLnBrk="1" latinLnBrk="0" hangingPunct="1">
                        <a:defRPr sz="900" kern="1200">
                          <a:solidFill>
                            <a:schemeClr val="dk1"/>
                          </a:solidFill>
                          <a:latin typeface="Johnson Text"/>
                        </a:defRPr>
                      </a:lvl6pPr>
                      <a:lvl7pPr marL="1371600" algn="l" defTabSz="457200" rtl="0" eaLnBrk="1" latinLnBrk="0" hangingPunct="1">
                        <a:defRPr sz="900" kern="1200">
                          <a:solidFill>
                            <a:schemeClr val="dk1"/>
                          </a:solidFill>
                          <a:latin typeface="Johnson Text"/>
                        </a:defRPr>
                      </a:lvl7pPr>
                      <a:lvl8pPr marL="1600200" algn="l" defTabSz="457200" rtl="0" eaLnBrk="1" latinLnBrk="0" hangingPunct="1">
                        <a:defRPr sz="900" kern="1200">
                          <a:solidFill>
                            <a:schemeClr val="dk1"/>
                          </a:solidFill>
                          <a:latin typeface="Johnson Text"/>
                        </a:defRPr>
                      </a:lvl8pPr>
                      <a:lvl9pPr marL="1828800" algn="l" defTabSz="457200" rtl="0" eaLnBrk="1" latinLnBrk="0" hangingPunct="1">
                        <a:defRPr sz="900" kern="1200">
                          <a:solidFill>
                            <a:schemeClr val="dk1"/>
                          </a:solidFill>
                          <a:latin typeface="Johnson Text"/>
                        </a:defRPr>
                      </a:lvl9pPr>
                    </a:lstStyle>
                    <a:p>
                      <a:pPr marL="0" marR="0" algn="ctr">
                        <a:lnSpc>
                          <a:spcPct val="110000"/>
                        </a:lnSpc>
                        <a:spcAft>
                          <a:spcPts val="600"/>
                        </a:spcAft>
                      </a:pPr>
                      <a:endParaRPr lang="en-US" sz="1050">
                        <a:effectLst/>
                        <a:latin typeface="Arial" panose="020B0604020202020204" pitchFamily="34" charset="0"/>
                        <a:ea typeface="Yu Gothic" panose="020B0400000000000000" pitchFamily="34" charset="-128"/>
                        <a:cs typeface="Arial" panose="020B0604020202020204" pitchFamily="34" charset="0"/>
                      </a:endParaRPr>
                    </a:p>
                  </a:txBody>
                  <a:tcPr marL="8939" marR="8939" marT="3559" marB="3559" anchor="ctr">
                    <a:lnL w="12700" cmpd="sng">
                      <a:solidFill>
                        <a:srgbClr val="FFFFFF"/>
                      </a:solidFill>
                    </a:lnL>
                    <a:lnR w="12700" cmpd="sng">
                      <a:solidFill>
                        <a:srgbClr val="FFFFFF"/>
                      </a:solid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1786991708"/>
                  </a:ext>
                </a:extLst>
              </a:tr>
              <a:tr h="172364">
                <a:tc>
                  <a:txBody>
                    <a:bodyPr/>
                    <a:lstStyle>
                      <a:lvl1pPr marL="0" algn="l" defTabSz="457200" rtl="0" eaLnBrk="1" latinLnBrk="0" hangingPunct="1">
                        <a:defRPr sz="900" b="1" kern="1200">
                          <a:solidFill>
                            <a:schemeClr val="lt1"/>
                          </a:solidFill>
                          <a:latin typeface="Johnson Text"/>
                        </a:defRPr>
                      </a:lvl1pPr>
                      <a:lvl2pPr marL="228600" algn="l" defTabSz="457200" rtl="0" eaLnBrk="1" latinLnBrk="0" hangingPunct="1">
                        <a:defRPr sz="900" b="1" kern="1200">
                          <a:solidFill>
                            <a:schemeClr val="lt1"/>
                          </a:solidFill>
                          <a:latin typeface="Johnson Text"/>
                        </a:defRPr>
                      </a:lvl2pPr>
                      <a:lvl3pPr marL="457200" algn="l" defTabSz="457200" rtl="0" eaLnBrk="1" latinLnBrk="0" hangingPunct="1">
                        <a:defRPr sz="900" b="1" kern="1200">
                          <a:solidFill>
                            <a:schemeClr val="lt1"/>
                          </a:solidFill>
                          <a:latin typeface="Johnson Text"/>
                        </a:defRPr>
                      </a:lvl3pPr>
                      <a:lvl4pPr marL="685800" algn="l" defTabSz="457200" rtl="0" eaLnBrk="1" latinLnBrk="0" hangingPunct="1">
                        <a:defRPr sz="900" b="1" kern="1200">
                          <a:solidFill>
                            <a:schemeClr val="lt1"/>
                          </a:solidFill>
                          <a:latin typeface="Johnson Text"/>
                        </a:defRPr>
                      </a:lvl4pPr>
                      <a:lvl5pPr marL="914400" algn="l" defTabSz="457200" rtl="0" eaLnBrk="1" latinLnBrk="0" hangingPunct="1">
                        <a:defRPr sz="900" b="1" kern="1200">
                          <a:solidFill>
                            <a:schemeClr val="lt1"/>
                          </a:solidFill>
                          <a:latin typeface="Johnson Text"/>
                        </a:defRPr>
                      </a:lvl5pPr>
                      <a:lvl6pPr marL="1143000" algn="l" defTabSz="457200" rtl="0" eaLnBrk="1" latinLnBrk="0" hangingPunct="1">
                        <a:defRPr sz="900" b="1" kern="1200">
                          <a:solidFill>
                            <a:schemeClr val="lt1"/>
                          </a:solidFill>
                          <a:latin typeface="Johnson Text"/>
                        </a:defRPr>
                      </a:lvl6pPr>
                      <a:lvl7pPr marL="1371600" algn="l" defTabSz="457200" rtl="0" eaLnBrk="1" latinLnBrk="0" hangingPunct="1">
                        <a:defRPr sz="900" b="1" kern="1200">
                          <a:solidFill>
                            <a:schemeClr val="lt1"/>
                          </a:solidFill>
                          <a:latin typeface="Johnson Text"/>
                        </a:defRPr>
                      </a:lvl7pPr>
                      <a:lvl8pPr marL="1600200" algn="l" defTabSz="457200" rtl="0" eaLnBrk="1" latinLnBrk="0" hangingPunct="1">
                        <a:defRPr sz="900" b="1" kern="1200">
                          <a:solidFill>
                            <a:schemeClr val="lt1"/>
                          </a:solidFill>
                          <a:latin typeface="Johnson Text"/>
                        </a:defRPr>
                      </a:lvl8pPr>
                      <a:lvl9pPr marL="1828800" algn="l" defTabSz="457200" rtl="0" eaLnBrk="1" latinLnBrk="0" hangingPunct="1">
                        <a:defRPr sz="900" b="1" kern="1200">
                          <a:solidFill>
                            <a:schemeClr val="lt1"/>
                          </a:solidFill>
                          <a:latin typeface="Johnson Text"/>
                        </a:defRPr>
                      </a:lvl9pPr>
                    </a:lstStyle>
                    <a:p>
                      <a:pPr marL="105410" marR="0">
                        <a:lnSpc>
                          <a:spcPct val="110000"/>
                        </a:lnSpc>
                        <a:spcAft>
                          <a:spcPts val="600"/>
                        </a:spcAft>
                      </a:pPr>
                      <a:r>
                        <a:rPr lang="en-US" sz="1050" b="0">
                          <a:solidFill>
                            <a:schemeClr val="tx1"/>
                          </a:solidFill>
                          <a:effectLst/>
                          <a:latin typeface="Arial" panose="020B0604020202020204" pitchFamily="34" charset="0"/>
                          <a:cs typeface="Arial" panose="020B0604020202020204" pitchFamily="34" charset="0"/>
                        </a:rPr>
                        <a:t>Infusion-related reaction</a:t>
                      </a:r>
                      <a:endParaRPr lang="en-US" sz="1050" b="0">
                        <a:solidFill>
                          <a:schemeClr val="tx1"/>
                        </a:solidFill>
                        <a:effectLst/>
                        <a:latin typeface="Arial" panose="020B0604020202020204" pitchFamily="34" charset="0"/>
                        <a:ea typeface="Yu Gothic" panose="020B0400000000000000" pitchFamily="34" charset="-128"/>
                        <a:cs typeface="Arial" panose="020B0604020202020204" pitchFamily="34" charset="0"/>
                      </a:endParaRPr>
                    </a:p>
                  </a:txBody>
                  <a:tcPr marL="8939" marR="8939" marT="3559" marB="3559" anchor="ctr">
                    <a:lnL w="12700" cmpd="sng">
                      <a:solidFill>
                        <a:srgbClr val="FFFFFF"/>
                      </a:solidFill>
                    </a:lnL>
                    <a:lnR w="12700" cmpd="sng">
                      <a:solidFill>
                        <a:srgbClr val="FFFFFF"/>
                      </a:solidFill>
                    </a:lnR>
                    <a:lnT w="12700" cap="flat" cmpd="sng" algn="ctr">
                      <a:solidFill>
                        <a:srgbClr val="000000"/>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F9F7F6"/>
                    </a:solidFill>
                  </a:tcPr>
                </a:tc>
                <a:tc>
                  <a:txBody>
                    <a:bodyPr/>
                    <a:lstStyle>
                      <a:lvl1pPr marL="0" algn="l" defTabSz="457200" rtl="0" eaLnBrk="1" latinLnBrk="0" hangingPunct="1">
                        <a:defRPr sz="900" kern="1200">
                          <a:solidFill>
                            <a:schemeClr val="dk1"/>
                          </a:solidFill>
                          <a:latin typeface="Johnson Text"/>
                        </a:defRPr>
                      </a:lvl1pPr>
                      <a:lvl2pPr marL="228600" algn="l" defTabSz="457200" rtl="0" eaLnBrk="1" latinLnBrk="0" hangingPunct="1">
                        <a:defRPr sz="900" kern="1200">
                          <a:solidFill>
                            <a:schemeClr val="dk1"/>
                          </a:solidFill>
                          <a:latin typeface="Johnson Text"/>
                        </a:defRPr>
                      </a:lvl2pPr>
                      <a:lvl3pPr marL="457200" algn="l" defTabSz="457200" rtl="0" eaLnBrk="1" latinLnBrk="0" hangingPunct="1">
                        <a:defRPr sz="900" kern="1200">
                          <a:solidFill>
                            <a:schemeClr val="dk1"/>
                          </a:solidFill>
                          <a:latin typeface="Johnson Text"/>
                        </a:defRPr>
                      </a:lvl3pPr>
                      <a:lvl4pPr marL="685800" algn="l" defTabSz="457200" rtl="0" eaLnBrk="1" latinLnBrk="0" hangingPunct="1">
                        <a:defRPr sz="900" kern="1200">
                          <a:solidFill>
                            <a:schemeClr val="dk1"/>
                          </a:solidFill>
                          <a:latin typeface="Johnson Text"/>
                        </a:defRPr>
                      </a:lvl4pPr>
                      <a:lvl5pPr marL="914400" algn="l" defTabSz="457200" rtl="0" eaLnBrk="1" latinLnBrk="0" hangingPunct="1">
                        <a:defRPr sz="900" kern="1200">
                          <a:solidFill>
                            <a:schemeClr val="dk1"/>
                          </a:solidFill>
                          <a:latin typeface="Johnson Text"/>
                        </a:defRPr>
                      </a:lvl5pPr>
                      <a:lvl6pPr marL="1143000" algn="l" defTabSz="457200" rtl="0" eaLnBrk="1" latinLnBrk="0" hangingPunct="1">
                        <a:defRPr sz="900" kern="1200">
                          <a:solidFill>
                            <a:schemeClr val="dk1"/>
                          </a:solidFill>
                          <a:latin typeface="Johnson Text"/>
                        </a:defRPr>
                      </a:lvl6pPr>
                      <a:lvl7pPr marL="1371600" algn="l" defTabSz="457200" rtl="0" eaLnBrk="1" latinLnBrk="0" hangingPunct="1">
                        <a:defRPr sz="900" kern="1200">
                          <a:solidFill>
                            <a:schemeClr val="dk1"/>
                          </a:solidFill>
                          <a:latin typeface="Johnson Text"/>
                        </a:defRPr>
                      </a:lvl7pPr>
                      <a:lvl8pPr marL="1600200" algn="l" defTabSz="457200" rtl="0" eaLnBrk="1" latinLnBrk="0" hangingPunct="1">
                        <a:defRPr sz="900" kern="1200">
                          <a:solidFill>
                            <a:schemeClr val="dk1"/>
                          </a:solidFill>
                          <a:latin typeface="Johnson Text"/>
                        </a:defRPr>
                      </a:lvl8pPr>
                      <a:lvl9pPr marL="1828800" algn="l" defTabSz="457200" rtl="0" eaLnBrk="1" latinLnBrk="0" hangingPunct="1">
                        <a:defRPr sz="900" kern="1200">
                          <a:solidFill>
                            <a:schemeClr val="dk1"/>
                          </a:solidFill>
                          <a:latin typeface="Johnson Text"/>
                        </a:defRPr>
                      </a:lvl9pPr>
                    </a:lstStyle>
                    <a:p>
                      <a:pPr marL="0" marR="0" algn="ctr">
                        <a:lnSpc>
                          <a:spcPct val="110000"/>
                        </a:lnSpc>
                        <a:spcAft>
                          <a:spcPts val="600"/>
                        </a:spcAft>
                      </a:pPr>
                      <a:r>
                        <a:rPr lang="en-US" sz="1050">
                          <a:effectLst/>
                          <a:latin typeface="Arial" panose="020B0604020202020204" pitchFamily="34" charset="0"/>
                          <a:cs typeface="Arial" panose="020B0604020202020204" pitchFamily="34" charset="0"/>
                        </a:rPr>
                        <a:t>275 (65)</a:t>
                      </a:r>
                      <a:endParaRPr lang="en-US" sz="1050">
                        <a:effectLst/>
                        <a:latin typeface="Arial" panose="020B0604020202020204" pitchFamily="34" charset="0"/>
                        <a:ea typeface="Yu Gothic" panose="020B0400000000000000" pitchFamily="34" charset="-128"/>
                        <a:cs typeface="Arial" panose="020B0604020202020204" pitchFamily="34" charset="0"/>
                      </a:endParaRPr>
                    </a:p>
                  </a:txBody>
                  <a:tcPr marL="8939" marR="8939" marT="3559" marB="3559" anchor="ctr">
                    <a:lnL w="12700" cmpd="sng">
                      <a:solidFill>
                        <a:srgbClr val="FFFFFF"/>
                      </a:solidFill>
                    </a:lnL>
                    <a:lnR w="12700" cmpd="sng">
                      <a:solidFill>
                        <a:srgbClr val="FFFFFF"/>
                      </a:solidFill>
                    </a:lnR>
                    <a:lnT w="12700" cap="flat" cmpd="sng" algn="ctr">
                      <a:solidFill>
                        <a:srgbClr val="000000"/>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F9F7F6"/>
                    </a:solidFill>
                  </a:tcPr>
                </a:tc>
                <a:tc>
                  <a:txBody>
                    <a:bodyPr/>
                    <a:lstStyle>
                      <a:lvl1pPr marL="0" algn="l" defTabSz="457200" rtl="0" eaLnBrk="1" latinLnBrk="0" hangingPunct="1">
                        <a:defRPr sz="900" kern="1200">
                          <a:solidFill>
                            <a:schemeClr val="dk1"/>
                          </a:solidFill>
                          <a:latin typeface="Johnson Text"/>
                        </a:defRPr>
                      </a:lvl1pPr>
                      <a:lvl2pPr marL="228600" algn="l" defTabSz="457200" rtl="0" eaLnBrk="1" latinLnBrk="0" hangingPunct="1">
                        <a:defRPr sz="900" kern="1200">
                          <a:solidFill>
                            <a:schemeClr val="dk1"/>
                          </a:solidFill>
                          <a:latin typeface="Johnson Text"/>
                        </a:defRPr>
                      </a:lvl2pPr>
                      <a:lvl3pPr marL="457200" algn="l" defTabSz="457200" rtl="0" eaLnBrk="1" latinLnBrk="0" hangingPunct="1">
                        <a:defRPr sz="900" kern="1200">
                          <a:solidFill>
                            <a:schemeClr val="dk1"/>
                          </a:solidFill>
                          <a:latin typeface="Johnson Text"/>
                        </a:defRPr>
                      </a:lvl3pPr>
                      <a:lvl4pPr marL="685800" algn="l" defTabSz="457200" rtl="0" eaLnBrk="1" latinLnBrk="0" hangingPunct="1">
                        <a:defRPr sz="900" kern="1200">
                          <a:solidFill>
                            <a:schemeClr val="dk1"/>
                          </a:solidFill>
                          <a:latin typeface="Johnson Text"/>
                        </a:defRPr>
                      </a:lvl4pPr>
                      <a:lvl5pPr marL="914400" algn="l" defTabSz="457200" rtl="0" eaLnBrk="1" latinLnBrk="0" hangingPunct="1">
                        <a:defRPr sz="900" kern="1200">
                          <a:solidFill>
                            <a:schemeClr val="dk1"/>
                          </a:solidFill>
                          <a:latin typeface="Johnson Text"/>
                        </a:defRPr>
                      </a:lvl5pPr>
                      <a:lvl6pPr marL="1143000" algn="l" defTabSz="457200" rtl="0" eaLnBrk="1" latinLnBrk="0" hangingPunct="1">
                        <a:defRPr sz="900" kern="1200">
                          <a:solidFill>
                            <a:schemeClr val="dk1"/>
                          </a:solidFill>
                          <a:latin typeface="Johnson Text"/>
                        </a:defRPr>
                      </a:lvl6pPr>
                      <a:lvl7pPr marL="1371600" algn="l" defTabSz="457200" rtl="0" eaLnBrk="1" latinLnBrk="0" hangingPunct="1">
                        <a:defRPr sz="900" kern="1200">
                          <a:solidFill>
                            <a:schemeClr val="dk1"/>
                          </a:solidFill>
                          <a:latin typeface="Johnson Text"/>
                        </a:defRPr>
                      </a:lvl7pPr>
                      <a:lvl8pPr marL="1600200" algn="l" defTabSz="457200" rtl="0" eaLnBrk="1" latinLnBrk="0" hangingPunct="1">
                        <a:defRPr sz="900" kern="1200">
                          <a:solidFill>
                            <a:schemeClr val="dk1"/>
                          </a:solidFill>
                          <a:latin typeface="Johnson Text"/>
                        </a:defRPr>
                      </a:lvl8pPr>
                      <a:lvl9pPr marL="1828800" algn="l" defTabSz="457200" rtl="0" eaLnBrk="1" latinLnBrk="0" hangingPunct="1">
                        <a:defRPr sz="900" kern="1200">
                          <a:solidFill>
                            <a:schemeClr val="dk1"/>
                          </a:solidFill>
                          <a:latin typeface="Johnson Text"/>
                        </a:defRPr>
                      </a:lvl9pPr>
                    </a:lstStyle>
                    <a:p>
                      <a:pPr marL="0" marR="0" algn="ctr">
                        <a:lnSpc>
                          <a:spcPct val="110000"/>
                        </a:lnSpc>
                        <a:spcAft>
                          <a:spcPts val="600"/>
                        </a:spcAft>
                      </a:pPr>
                      <a:r>
                        <a:rPr lang="en-US" sz="1050">
                          <a:effectLst/>
                          <a:latin typeface="Arial" panose="020B0604020202020204" pitchFamily="34" charset="0"/>
                          <a:cs typeface="Arial" panose="020B0604020202020204" pitchFamily="34" charset="0"/>
                        </a:rPr>
                        <a:t>27 (6)</a:t>
                      </a:r>
                      <a:endParaRPr lang="en-US" sz="1050">
                        <a:effectLst/>
                        <a:latin typeface="Arial" panose="020B0604020202020204" pitchFamily="34" charset="0"/>
                        <a:ea typeface="Yu Gothic" panose="020B0400000000000000" pitchFamily="34" charset="-128"/>
                        <a:cs typeface="Arial" panose="020B0604020202020204" pitchFamily="34" charset="0"/>
                      </a:endParaRPr>
                    </a:p>
                  </a:txBody>
                  <a:tcPr marL="8939" marR="8939" marT="3559" marB="3559" anchor="ctr">
                    <a:lnL w="12700" cap="flat" cmpd="sng" algn="ctr">
                      <a:solidFill>
                        <a:srgbClr val="FFFFFF"/>
                      </a:solidFill>
                      <a:prstDash val="solid"/>
                      <a:round/>
                      <a:headEnd type="none" w="med" len="med"/>
                      <a:tailEnd type="none" w="med" len="med"/>
                    </a:lnL>
                    <a:lnR w="12700" cmpd="sng">
                      <a:solidFill>
                        <a:srgbClr val="FFFFFF"/>
                      </a:solidFill>
                    </a:lnR>
                    <a:lnT w="12700" cap="flat" cmpd="sng" algn="ctr">
                      <a:solidFill>
                        <a:srgbClr val="000000"/>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9F7F6"/>
                    </a:solidFill>
                  </a:tcPr>
                </a:tc>
                <a:tc>
                  <a:txBody>
                    <a:bodyPr/>
                    <a:lstStyle>
                      <a:lvl1pPr marL="0" algn="l" defTabSz="457200" rtl="0" eaLnBrk="1" latinLnBrk="0" hangingPunct="1">
                        <a:defRPr sz="900" kern="1200">
                          <a:solidFill>
                            <a:schemeClr val="dk1"/>
                          </a:solidFill>
                          <a:latin typeface="Johnson Text"/>
                        </a:defRPr>
                      </a:lvl1pPr>
                      <a:lvl2pPr marL="228600" algn="l" defTabSz="457200" rtl="0" eaLnBrk="1" latinLnBrk="0" hangingPunct="1">
                        <a:defRPr sz="900" kern="1200">
                          <a:solidFill>
                            <a:schemeClr val="dk1"/>
                          </a:solidFill>
                          <a:latin typeface="Johnson Text"/>
                        </a:defRPr>
                      </a:lvl2pPr>
                      <a:lvl3pPr marL="457200" algn="l" defTabSz="457200" rtl="0" eaLnBrk="1" latinLnBrk="0" hangingPunct="1">
                        <a:defRPr sz="900" kern="1200">
                          <a:solidFill>
                            <a:schemeClr val="dk1"/>
                          </a:solidFill>
                          <a:latin typeface="Johnson Text"/>
                        </a:defRPr>
                      </a:lvl3pPr>
                      <a:lvl4pPr marL="685800" algn="l" defTabSz="457200" rtl="0" eaLnBrk="1" latinLnBrk="0" hangingPunct="1">
                        <a:defRPr sz="900" kern="1200">
                          <a:solidFill>
                            <a:schemeClr val="dk1"/>
                          </a:solidFill>
                          <a:latin typeface="Johnson Text"/>
                        </a:defRPr>
                      </a:lvl4pPr>
                      <a:lvl5pPr marL="914400" algn="l" defTabSz="457200" rtl="0" eaLnBrk="1" latinLnBrk="0" hangingPunct="1">
                        <a:defRPr sz="900" kern="1200">
                          <a:solidFill>
                            <a:schemeClr val="dk1"/>
                          </a:solidFill>
                          <a:latin typeface="Johnson Text"/>
                        </a:defRPr>
                      </a:lvl5pPr>
                      <a:lvl6pPr marL="1143000" algn="l" defTabSz="457200" rtl="0" eaLnBrk="1" latinLnBrk="0" hangingPunct="1">
                        <a:defRPr sz="900" kern="1200">
                          <a:solidFill>
                            <a:schemeClr val="dk1"/>
                          </a:solidFill>
                          <a:latin typeface="Johnson Text"/>
                        </a:defRPr>
                      </a:lvl6pPr>
                      <a:lvl7pPr marL="1371600" algn="l" defTabSz="457200" rtl="0" eaLnBrk="1" latinLnBrk="0" hangingPunct="1">
                        <a:defRPr sz="900" kern="1200">
                          <a:solidFill>
                            <a:schemeClr val="dk1"/>
                          </a:solidFill>
                          <a:latin typeface="Johnson Text"/>
                        </a:defRPr>
                      </a:lvl7pPr>
                      <a:lvl8pPr marL="1600200" algn="l" defTabSz="457200" rtl="0" eaLnBrk="1" latinLnBrk="0" hangingPunct="1">
                        <a:defRPr sz="900" kern="1200">
                          <a:solidFill>
                            <a:schemeClr val="dk1"/>
                          </a:solidFill>
                          <a:latin typeface="Johnson Text"/>
                        </a:defRPr>
                      </a:lvl8pPr>
                      <a:lvl9pPr marL="1828800" algn="l" defTabSz="457200" rtl="0" eaLnBrk="1" latinLnBrk="0" hangingPunct="1">
                        <a:defRPr sz="900" kern="1200">
                          <a:solidFill>
                            <a:schemeClr val="dk1"/>
                          </a:solidFill>
                          <a:latin typeface="Johnson Text"/>
                        </a:defRPr>
                      </a:lvl9pPr>
                    </a:lstStyle>
                    <a:p>
                      <a:pPr marL="0" marR="0" algn="ctr">
                        <a:lnSpc>
                          <a:spcPct val="110000"/>
                        </a:lnSpc>
                        <a:spcAft>
                          <a:spcPts val="600"/>
                        </a:spcAft>
                      </a:pPr>
                      <a:r>
                        <a:rPr lang="en-US" sz="1050">
                          <a:effectLst/>
                          <a:latin typeface="Arial" panose="020B0604020202020204" pitchFamily="34" charset="0"/>
                          <a:cs typeface="Arial" panose="020B0604020202020204" pitchFamily="34" charset="0"/>
                        </a:rPr>
                        <a:t>0</a:t>
                      </a:r>
                      <a:endParaRPr lang="en-US" sz="1050">
                        <a:effectLst/>
                        <a:latin typeface="Arial" panose="020B0604020202020204" pitchFamily="34" charset="0"/>
                        <a:ea typeface="Yu Gothic" panose="020B0400000000000000" pitchFamily="34" charset="-128"/>
                        <a:cs typeface="Arial" panose="020B0604020202020204" pitchFamily="34" charset="0"/>
                      </a:endParaRPr>
                    </a:p>
                  </a:txBody>
                  <a:tcPr marL="8939" marR="8939" marT="3559" marB="3559" anchor="ctr">
                    <a:lnL w="12700" cmpd="sng">
                      <a:solidFill>
                        <a:srgbClr val="FFFFFF"/>
                      </a:solidFill>
                    </a:lnL>
                    <a:lnR w="12700" cmpd="sng">
                      <a:solidFill>
                        <a:srgbClr val="FFFFFF"/>
                      </a:solidFill>
                    </a:lnR>
                    <a:lnT w="12700" cap="flat" cmpd="sng" algn="ctr">
                      <a:solidFill>
                        <a:srgbClr val="000000"/>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F9F7F6"/>
                    </a:solidFill>
                  </a:tcPr>
                </a:tc>
                <a:tc>
                  <a:txBody>
                    <a:bodyPr/>
                    <a:lstStyle>
                      <a:lvl1pPr marL="0" algn="l" defTabSz="457200" rtl="0" eaLnBrk="1" latinLnBrk="0" hangingPunct="1">
                        <a:defRPr sz="900" kern="1200">
                          <a:solidFill>
                            <a:schemeClr val="dk1"/>
                          </a:solidFill>
                          <a:latin typeface="Johnson Text"/>
                        </a:defRPr>
                      </a:lvl1pPr>
                      <a:lvl2pPr marL="228600" algn="l" defTabSz="457200" rtl="0" eaLnBrk="1" latinLnBrk="0" hangingPunct="1">
                        <a:defRPr sz="900" kern="1200">
                          <a:solidFill>
                            <a:schemeClr val="dk1"/>
                          </a:solidFill>
                          <a:latin typeface="Johnson Text"/>
                        </a:defRPr>
                      </a:lvl2pPr>
                      <a:lvl3pPr marL="457200" algn="l" defTabSz="457200" rtl="0" eaLnBrk="1" latinLnBrk="0" hangingPunct="1">
                        <a:defRPr sz="900" kern="1200">
                          <a:solidFill>
                            <a:schemeClr val="dk1"/>
                          </a:solidFill>
                          <a:latin typeface="Johnson Text"/>
                        </a:defRPr>
                      </a:lvl3pPr>
                      <a:lvl4pPr marL="685800" algn="l" defTabSz="457200" rtl="0" eaLnBrk="1" latinLnBrk="0" hangingPunct="1">
                        <a:defRPr sz="900" kern="1200">
                          <a:solidFill>
                            <a:schemeClr val="dk1"/>
                          </a:solidFill>
                          <a:latin typeface="Johnson Text"/>
                        </a:defRPr>
                      </a:lvl4pPr>
                      <a:lvl5pPr marL="914400" algn="l" defTabSz="457200" rtl="0" eaLnBrk="1" latinLnBrk="0" hangingPunct="1">
                        <a:defRPr sz="900" kern="1200">
                          <a:solidFill>
                            <a:schemeClr val="dk1"/>
                          </a:solidFill>
                          <a:latin typeface="Johnson Text"/>
                        </a:defRPr>
                      </a:lvl5pPr>
                      <a:lvl6pPr marL="1143000" algn="l" defTabSz="457200" rtl="0" eaLnBrk="1" latinLnBrk="0" hangingPunct="1">
                        <a:defRPr sz="900" kern="1200">
                          <a:solidFill>
                            <a:schemeClr val="dk1"/>
                          </a:solidFill>
                          <a:latin typeface="Johnson Text"/>
                        </a:defRPr>
                      </a:lvl6pPr>
                      <a:lvl7pPr marL="1371600" algn="l" defTabSz="457200" rtl="0" eaLnBrk="1" latinLnBrk="0" hangingPunct="1">
                        <a:defRPr sz="900" kern="1200">
                          <a:solidFill>
                            <a:schemeClr val="dk1"/>
                          </a:solidFill>
                          <a:latin typeface="Johnson Text"/>
                        </a:defRPr>
                      </a:lvl7pPr>
                      <a:lvl8pPr marL="1600200" algn="l" defTabSz="457200" rtl="0" eaLnBrk="1" latinLnBrk="0" hangingPunct="1">
                        <a:defRPr sz="900" kern="1200">
                          <a:solidFill>
                            <a:schemeClr val="dk1"/>
                          </a:solidFill>
                          <a:latin typeface="Johnson Text"/>
                        </a:defRPr>
                      </a:lvl8pPr>
                      <a:lvl9pPr marL="1828800" algn="l" defTabSz="457200" rtl="0" eaLnBrk="1" latinLnBrk="0" hangingPunct="1">
                        <a:defRPr sz="900" kern="1200">
                          <a:solidFill>
                            <a:schemeClr val="dk1"/>
                          </a:solidFill>
                          <a:latin typeface="Johnson Text"/>
                        </a:defRPr>
                      </a:lvl9pPr>
                    </a:lstStyle>
                    <a:p>
                      <a:pPr marL="0" marR="0" algn="ctr">
                        <a:lnSpc>
                          <a:spcPct val="110000"/>
                        </a:lnSpc>
                        <a:spcAft>
                          <a:spcPts val="600"/>
                        </a:spcAft>
                      </a:pPr>
                      <a:r>
                        <a:rPr lang="en-US" sz="1050">
                          <a:effectLst/>
                          <a:latin typeface="Arial" panose="020B0604020202020204" pitchFamily="34" charset="0"/>
                          <a:cs typeface="Arial" panose="020B0604020202020204" pitchFamily="34" charset="0"/>
                        </a:rPr>
                        <a:t>0</a:t>
                      </a:r>
                      <a:endParaRPr lang="en-US" sz="1050">
                        <a:effectLst/>
                        <a:latin typeface="Arial" panose="020B0604020202020204" pitchFamily="34" charset="0"/>
                        <a:ea typeface="Yu Gothic" panose="020B0400000000000000" pitchFamily="34" charset="-128"/>
                        <a:cs typeface="Arial" panose="020B0604020202020204" pitchFamily="34" charset="0"/>
                      </a:endParaRPr>
                    </a:p>
                  </a:txBody>
                  <a:tcPr marL="8939" marR="8939" marT="3559" marB="3559" anchor="ctr">
                    <a:lnL w="12700" cmpd="sng">
                      <a:solidFill>
                        <a:srgbClr val="FFFFFF"/>
                      </a:solidFill>
                    </a:lnL>
                    <a:lnR w="12700" cmpd="sng">
                      <a:solidFill>
                        <a:srgbClr val="FFFFFF"/>
                      </a:solidFill>
                    </a:lnR>
                    <a:lnT w="12700" cap="flat" cmpd="sng" algn="ctr">
                      <a:solidFill>
                        <a:srgbClr val="000000"/>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F9F7F6"/>
                    </a:solidFill>
                  </a:tcPr>
                </a:tc>
                <a:extLst>
                  <a:ext uri="{0D108BD9-81ED-4DB2-BD59-A6C34878D82A}">
                    <a16:rowId xmlns:a16="http://schemas.microsoft.com/office/drawing/2014/main" val="3853194184"/>
                  </a:ext>
                </a:extLst>
              </a:tr>
              <a:tr h="172364">
                <a:tc>
                  <a:txBody>
                    <a:bodyPr/>
                    <a:lstStyle>
                      <a:lvl1pPr marL="0" algn="l" defTabSz="457200" rtl="0" eaLnBrk="1" latinLnBrk="0" hangingPunct="1">
                        <a:defRPr sz="900" b="1" kern="1200">
                          <a:solidFill>
                            <a:schemeClr val="lt1"/>
                          </a:solidFill>
                          <a:latin typeface="Johnson Text"/>
                        </a:defRPr>
                      </a:lvl1pPr>
                      <a:lvl2pPr marL="228600" algn="l" defTabSz="457200" rtl="0" eaLnBrk="1" latinLnBrk="0" hangingPunct="1">
                        <a:defRPr sz="900" b="1" kern="1200">
                          <a:solidFill>
                            <a:schemeClr val="lt1"/>
                          </a:solidFill>
                          <a:latin typeface="Johnson Text"/>
                        </a:defRPr>
                      </a:lvl2pPr>
                      <a:lvl3pPr marL="457200" algn="l" defTabSz="457200" rtl="0" eaLnBrk="1" latinLnBrk="0" hangingPunct="1">
                        <a:defRPr sz="900" b="1" kern="1200">
                          <a:solidFill>
                            <a:schemeClr val="lt1"/>
                          </a:solidFill>
                          <a:latin typeface="Johnson Text"/>
                        </a:defRPr>
                      </a:lvl3pPr>
                      <a:lvl4pPr marL="685800" algn="l" defTabSz="457200" rtl="0" eaLnBrk="1" latinLnBrk="0" hangingPunct="1">
                        <a:defRPr sz="900" b="1" kern="1200">
                          <a:solidFill>
                            <a:schemeClr val="lt1"/>
                          </a:solidFill>
                          <a:latin typeface="Johnson Text"/>
                        </a:defRPr>
                      </a:lvl4pPr>
                      <a:lvl5pPr marL="914400" algn="l" defTabSz="457200" rtl="0" eaLnBrk="1" latinLnBrk="0" hangingPunct="1">
                        <a:defRPr sz="900" b="1" kern="1200">
                          <a:solidFill>
                            <a:schemeClr val="lt1"/>
                          </a:solidFill>
                          <a:latin typeface="Johnson Text"/>
                        </a:defRPr>
                      </a:lvl5pPr>
                      <a:lvl6pPr marL="1143000" algn="l" defTabSz="457200" rtl="0" eaLnBrk="1" latinLnBrk="0" hangingPunct="1">
                        <a:defRPr sz="900" b="1" kern="1200">
                          <a:solidFill>
                            <a:schemeClr val="lt1"/>
                          </a:solidFill>
                          <a:latin typeface="Johnson Text"/>
                        </a:defRPr>
                      </a:lvl6pPr>
                      <a:lvl7pPr marL="1371600" algn="l" defTabSz="457200" rtl="0" eaLnBrk="1" latinLnBrk="0" hangingPunct="1">
                        <a:defRPr sz="900" b="1" kern="1200">
                          <a:solidFill>
                            <a:schemeClr val="lt1"/>
                          </a:solidFill>
                          <a:latin typeface="Johnson Text"/>
                        </a:defRPr>
                      </a:lvl7pPr>
                      <a:lvl8pPr marL="1600200" algn="l" defTabSz="457200" rtl="0" eaLnBrk="1" latinLnBrk="0" hangingPunct="1">
                        <a:defRPr sz="900" b="1" kern="1200">
                          <a:solidFill>
                            <a:schemeClr val="lt1"/>
                          </a:solidFill>
                          <a:latin typeface="Johnson Text"/>
                        </a:defRPr>
                      </a:lvl8pPr>
                      <a:lvl9pPr marL="1828800" algn="l" defTabSz="457200" rtl="0" eaLnBrk="1" latinLnBrk="0" hangingPunct="1">
                        <a:defRPr sz="900" b="1" kern="1200">
                          <a:solidFill>
                            <a:schemeClr val="lt1"/>
                          </a:solidFill>
                          <a:latin typeface="Johnson Text"/>
                        </a:defRPr>
                      </a:lvl9pPr>
                    </a:lstStyle>
                    <a:p>
                      <a:pPr marL="109855" marR="0">
                        <a:lnSpc>
                          <a:spcPct val="110000"/>
                        </a:lnSpc>
                        <a:spcAft>
                          <a:spcPts val="600"/>
                        </a:spcAft>
                      </a:pPr>
                      <a:r>
                        <a:rPr lang="en-US" sz="1050" b="0">
                          <a:solidFill>
                            <a:schemeClr val="tx1"/>
                          </a:solidFill>
                          <a:effectLst/>
                          <a:latin typeface="Arial" panose="020B0604020202020204" pitchFamily="34" charset="0"/>
                          <a:cs typeface="Arial" panose="020B0604020202020204" pitchFamily="34" charset="0"/>
                        </a:rPr>
                        <a:t>ALT increased</a:t>
                      </a:r>
                      <a:endParaRPr lang="en-US" sz="1050" b="0">
                        <a:solidFill>
                          <a:schemeClr val="tx1"/>
                        </a:solidFill>
                        <a:effectLst/>
                        <a:latin typeface="Arial" panose="020B0604020202020204" pitchFamily="34" charset="0"/>
                        <a:ea typeface="Yu Gothic" panose="020B0400000000000000" pitchFamily="34" charset="-128"/>
                        <a:cs typeface="Arial" panose="020B0604020202020204" pitchFamily="34" charset="0"/>
                      </a:endParaRPr>
                    </a:p>
                  </a:txBody>
                  <a:tcPr marL="8939" marR="8939" marT="3559" marB="3559"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9F7F6"/>
                    </a:solidFill>
                  </a:tcPr>
                </a:tc>
                <a:tc>
                  <a:txBody>
                    <a:bodyPr/>
                    <a:lstStyle>
                      <a:lvl1pPr marL="0" algn="l" defTabSz="457200" rtl="0" eaLnBrk="1" latinLnBrk="0" hangingPunct="1">
                        <a:defRPr sz="900" kern="1200">
                          <a:solidFill>
                            <a:schemeClr val="dk1"/>
                          </a:solidFill>
                          <a:latin typeface="Johnson Text"/>
                        </a:defRPr>
                      </a:lvl1pPr>
                      <a:lvl2pPr marL="228600" algn="l" defTabSz="457200" rtl="0" eaLnBrk="1" latinLnBrk="0" hangingPunct="1">
                        <a:defRPr sz="900" kern="1200">
                          <a:solidFill>
                            <a:schemeClr val="dk1"/>
                          </a:solidFill>
                          <a:latin typeface="Johnson Text"/>
                        </a:defRPr>
                      </a:lvl2pPr>
                      <a:lvl3pPr marL="457200" algn="l" defTabSz="457200" rtl="0" eaLnBrk="1" latinLnBrk="0" hangingPunct="1">
                        <a:defRPr sz="900" kern="1200">
                          <a:solidFill>
                            <a:schemeClr val="dk1"/>
                          </a:solidFill>
                          <a:latin typeface="Johnson Text"/>
                        </a:defRPr>
                      </a:lvl3pPr>
                      <a:lvl4pPr marL="685800" algn="l" defTabSz="457200" rtl="0" eaLnBrk="1" latinLnBrk="0" hangingPunct="1">
                        <a:defRPr sz="900" kern="1200">
                          <a:solidFill>
                            <a:schemeClr val="dk1"/>
                          </a:solidFill>
                          <a:latin typeface="Johnson Text"/>
                        </a:defRPr>
                      </a:lvl4pPr>
                      <a:lvl5pPr marL="914400" algn="l" defTabSz="457200" rtl="0" eaLnBrk="1" latinLnBrk="0" hangingPunct="1">
                        <a:defRPr sz="900" kern="1200">
                          <a:solidFill>
                            <a:schemeClr val="dk1"/>
                          </a:solidFill>
                          <a:latin typeface="Johnson Text"/>
                        </a:defRPr>
                      </a:lvl5pPr>
                      <a:lvl6pPr marL="1143000" algn="l" defTabSz="457200" rtl="0" eaLnBrk="1" latinLnBrk="0" hangingPunct="1">
                        <a:defRPr sz="900" kern="1200">
                          <a:solidFill>
                            <a:schemeClr val="dk1"/>
                          </a:solidFill>
                          <a:latin typeface="Johnson Text"/>
                        </a:defRPr>
                      </a:lvl6pPr>
                      <a:lvl7pPr marL="1371600" algn="l" defTabSz="457200" rtl="0" eaLnBrk="1" latinLnBrk="0" hangingPunct="1">
                        <a:defRPr sz="900" kern="1200">
                          <a:solidFill>
                            <a:schemeClr val="dk1"/>
                          </a:solidFill>
                          <a:latin typeface="Johnson Text"/>
                        </a:defRPr>
                      </a:lvl7pPr>
                      <a:lvl8pPr marL="1600200" algn="l" defTabSz="457200" rtl="0" eaLnBrk="1" latinLnBrk="0" hangingPunct="1">
                        <a:defRPr sz="900" kern="1200">
                          <a:solidFill>
                            <a:schemeClr val="dk1"/>
                          </a:solidFill>
                          <a:latin typeface="Johnson Text"/>
                        </a:defRPr>
                      </a:lvl8pPr>
                      <a:lvl9pPr marL="1828800" algn="l" defTabSz="457200" rtl="0" eaLnBrk="1" latinLnBrk="0" hangingPunct="1">
                        <a:defRPr sz="900" kern="1200">
                          <a:solidFill>
                            <a:schemeClr val="dk1"/>
                          </a:solidFill>
                          <a:latin typeface="Johnson Text"/>
                        </a:defRPr>
                      </a:lvl9pPr>
                    </a:lstStyle>
                    <a:p>
                      <a:pPr marL="0" marR="0" algn="ctr">
                        <a:lnSpc>
                          <a:spcPct val="110000"/>
                        </a:lnSpc>
                        <a:spcAft>
                          <a:spcPts val="600"/>
                        </a:spcAft>
                      </a:pPr>
                      <a:r>
                        <a:rPr lang="en-US" sz="1050">
                          <a:effectLst/>
                          <a:latin typeface="Arial" panose="020B0604020202020204" pitchFamily="34" charset="0"/>
                          <a:cs typeface="Arial" panose="020B0604020202020204" pitchFamily="34" charset="0"/>
                        </a:rPr>
                        <a:t>170 (40)</a:t>
                      </a:r>
                      <a:endParaRPr lang="en-US" sz="1050">
                        <a:effectLst/>
                        <a:latin typeface="Arial" panose="020B0604020202020204" pitchFamily="34" charset="0"/>
                        <a:ea typeface="Yu Gothic" panose="020B0400000000000000" pitchFamily="34" charset="-128"/>
                        <a:cs typeface="Arial" panose="020B0604020202020204" pitchFamily="34" charset="0"/>
                      </a:endParaRPr>
                    </a:p>
                  </a:txBody>
                  <a:tcPr marL="8939" marR="8939" marT="3559" marB="3559"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9F7F6"/>
                    </a:solidFill>
                  </a:tcPr>
                </a:tc>
                <a:tc>
                  <a:txBody>
                    <a:bodyPr/>
                    <a:lstStyle>
                      <a:lvl1pPr marL="0" algn="l" defTabSz="457200" rtl="0" eaLnBrk="1" latinLnBrk="0" hangingPunct="1">
                        <a:defRPr sz="900" kern="1200">
                          <a:solidFill>
                            <a:schemeClr val="dk1"/>
                          </a:solidFill>
                          <a:latin typeface="Johnson Text"/>
                        </a:defRPr>
                      </a:lvl1pPr>
                      <a:lvl2pPr marL="228600" algn="l" defTabSz="457200" rtl="0" eaLnBrk="1" latinLnBrk="0" hangingPunct="1">
                        <a:defRPr sz="900" kern="1200">
                          <a:solidFill>
                            <a:schemeClr val="dk1"/>
                          </a:solidFill>
                          <a:latin typeface="Johnson Text"/>
                        </a:defRPr>
                      </a:lvl2pPr>
                      <a:lvl3pPr marL="457200" algn="l" defTabSz="457200" rtl="0" eaLnBrk="1" latinLnBrk="0" hangingPunct="1">
                        <a:defRPr sz="900" kern="1200">
                          <a:solidFill>
                            <a:schemeClr val="dk1"/>
                          </a:solidFill>
                          <a:latin typeface="Johnson Text"/>
                        </a:defRPr>
                      </a:lvl3pPr>
                      <a:lvl4pPr marL="685800" algn="l" defTabSz="457200" rtl="0" eaLnBrk="1" latinLnBrk="0" hangingPunct="1">
                        <a:defRPr sz="900" kern="1200">
                          <a:solidFill>
                            <a:schemeClr val="dk1"/>
                          </a:solidFill>
                          <a:latin typeface="Johnson Text"/>
                        </a:defRPr>
                      </a:lvl4pPr>
                      <a:lvl5pPr marL="914400" algn="l" defTabSz="457200" rtl="0" eaLnBrk="1" latinLnBrk="0" hangingPunct="1">
                        <a:defRPr sz="900" kern="1200">
                          <a:solidFill>
                            <a:schemeClr val="dk1"/>
                          </a:solidFill>
                          <a:latin typeface="Johnson Text"/>
                        </a:defRPr>
                      </a:lvl5pPr>
                      <a:lvl6pPr marL="1143000" algn="l" defTabSz="457200" rtl="0" eaLnBrk="1" latinLnBrk="0" hangingPunct="1">
                        <a:defRPr sz="900" kern="1200">
                          <a:solidFill>
                            <a:schemeClr val="dk1"/>
                          </a:solidFill>
                          <a:latin typeface="Johnson Text"/>
                        </a:defRPr>
                      </a:lvl6pPr>
                      <a:lvl7pPr marL="1371600" algn="l" defTabSz="457200" rtl="0" eaLnBrk="1" latinLnBrk="0" hangingPunct="1">
                        <a:defRPr sz="900" kern="1200">
                          <a:solidFill>
                            <a:schemeClr val="dk1"/>
                          </a:solidFill>
                          <a:latin typeface="Johnson Text"/>
                        </a:defRPr>
                      </a:lvl7pPr>
                      <a:lvl8pPr marL="1600200" algn="l" defTabSz="457200" rtl="0" eaLnBrk="1" latinLnBrk="0" hangingPunct="1">
                        <a:defRPr sz="900" kern="1200">
                          <a:solidFill>
                            <a:schemeClr val="dk1"/>
                          </a:solidFill>
                          <a:latin typeface="Johnson Text"/>
                        </a:defRPr>
                      </a:lvl8pPr>
                      <a:lvl9pPr marL="1828800" algn="l" defTabSz="457200" rtl="0" eaLnBrk="1" latinLnBrk="0" hangingPunct="1">
                        <a:defRPr sz="900" kern="1200">
                          <a:solidFill>
                            <a:schemeClr val="dk1"/>
                          </a:solidFill>
                          <a:latin typeface="Johnson Text"/>
                        </a:defRPr>
                      </a:lvl9pPr>
                    </a:lstStyle>
                    <a:p>
                      <a:pPr marL="0" marR="0" algn="ctr">
                        <a:lnSpc>
                          <a:spcPct val="110000"/>
                        </a:lnSpc>
                        <a:spcAft>
                          <a:spcPts val="600"/>
                        </a:spcAft>
                      </a:pPr>
                      <a:r>
                        <a:rPr lang="en-US" sz="1050">
                          <a:effectLst/>
                          <a:latin typeface="Arial" panose="020B0604020202020204" pitchFamily="34" charset="0"/>
                          <a:cs typeface="Arial" panose="020B0604020202020204" pitchFamily="34" charset="0"/>
                        </a:rPr>
                        <a:t>28 (7)</a:t>
                      </a:r>
                      <a:endParaRPr lang="en-US" sz="1050">
                        <a:effectLst/>
                        <a:latin typeface="Arial" panose="020B0604020202020204" pitchFamily="34" charset="0"/>
                        <a:ea typeface="Yu Gothic" panose="020B0400000000000000" pitchFamily="34" charset="-128"/>
                        <a:cs typeface="Arial" panose="020B0604020202020204" pitchFamily="34" charset="0"/>
                      </a:endParaRPr>
                    </a:p>
                  </a:txBody>
                  <a:tcPr marL="8939" marR="8939" marT="3559" marB="3559" anchor="ctr">
                    <a:lnL w="12700" cap="flat" cmpd="sng" algn="ctr">
                      <a:solidFill>
                        <a:srgbClr val="FFFFFF"/>
                      </a:solidFill>
                      <a:prstDash val="solid"/>
                      <a:round/>
                      <a:headEnd type="none" w="med" len="med"/>
                      <a:tailEnd type="none" w="med" len="med"/>
                    </a:lnL>
                    <a:lnR w="12700" cmpd="sng">
                      <a:solidFill>
                        <a:srgbClr val="FFFFFF"/>
                      </a:solid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9F7F6"/>
                    </a:solidFill>
                  </a:tcPr>
                </a:tc>
                <a:tc>
                  <a:txBody>
                    <a:bodyPr/>
                    <a:lstStyle>
                      <a:lvl1pPr marL="0" algn="l" defTabSz="457200" rtl="0" eaLnBrk="1" latinLnBrk="0" hangingPunct="1">
                        <a:defRPr sz="900" kern="1200">
                          <a:solidFill>
                            <a:schemeClr val="dk1"/>
                          </a:solidFill>
                          <a:latin typeface="Johnson Text"/>
                        </a:defRPr>
                      </a:lvl1pPr>
                      <a:lvl2pPr marL="228600" algn="l" defTabSz="457200" rtl="0" eaLnBrk="1" latinLnBrk="0" hangingPunct="1">
                        <a:defRPr sz="900" kern="1200">
                          <a:solidFill>
                            <a:schemeClr val="dk1"/>
                          </a:solidFill>
                          <a:latin typeface="Johnson Text"/>
                        </a:defRPr>
                      </a:lvl2pPr>
                      <a:lvl3pPr marL="457200" algn="l" defTabSz="457200" rtl="0" eaLnBrk="1" latinLnBrk="0" hangingPunct="1">
                        <a:defRPr sz="900" kern="1200">
                          <a:solidFill>
                            <a:schemeClr val="dk1"/>
                          </a:solidFill>
                          <a:latin typeface="Johnson Text"/>
                        </a:defRPr>
                      </a:lvl3pPr>
                      <a:lvl4pPr marL="685800" algn="l" defTabSz="457200" rtl="0" eaLnBrk="1" latinLnBrk="0" hangingPunct="1">
                        <a:defRPr sz="900" kern="1200">
                          <a:solidFill>
                            <a:schemeClr val="dk1"/>
                          </a:solidFill>
                          <a:latin typeface="Johnson Text"/>
                        </a:defRPr>
                      </a:lvl4pPr>
                      <a:lvl5pPr marL="914400" algn="l" defTabSz="457200" rtl="0" eaLnBrk="1" latinLnBrk="0" hangingPunct="1">
                        <a:defRPr sz="900" kern="1200">
                          <a:solidFill>
                            <a:schemeClr val="dk1"/>
                          </a:solidFill>
                          <a:latin typeface="Johnson Text"/>
                        </a:defRPr>
                      </a:lvl5pPr>
                      <a:lvl6pPr marL="1143000" algn="l" defTabSz="457200" rtl="0" eaLnBrk="1" latinLnBrk="0" hangingPunct="1">
                        <a:defRPr sz="900" kern="1200">
                          <a:solidFill>
                            <a:schemeClr val="dk1"/>
                          </a:solidFill>
                          <a:latin typeface="Johnson Text"/>
                        </a:defRPr>
                      </a:lvl6pPr>
                      <a:lvl7pPr marL="1371600" algn="l" defTabSz="457200" rtl="0" eaLnBrk="1" latinLnBrk="0" hangingPunct="1">
                        <a:defRPr sz="900" kern="1200">
                          <a:solidFill>
                            <a:schemeClr val="dk1"/>
                          </a:solidFill>
                          <a:latin typeface="Johnson Text"/>
                        </a:defRPr>
                      </a:lvl7pPr>
                      <a:lvl8pPr marL="1600200" algn="l" defTabSz="457200" rtl="0" eaLnBrk="1" latinLnBrk="0" hangingPunct="1">
                        <a:defRPr sz="900" kern="1200">
                          <a:solidFill>
                            <a:schemeClr val="dk1"/>
                          </a:solidFill>
                          <a:latin typeface="Johnson Text"/>
                        </a:defRPr>
                      </a:lvl8pPr>
                      <a:lvl9pPr marL="1828800" algn="l" defTabSz="457200" rtl="0" eaLnBrk="1" latinLnBrk="0" hangingPunct="1">
                        <a:defRPr sz="900" kern="1200">
                          <a:solidFill>
                            <a:schemeClr val="dk1"/>
                          </a:solidFill>
                          <a:latin typeface="Johnson Text"/>
                        </a:defRPr>
                      </a:lvl9pPr>
                    </a:lstStyle>
                    <a:p>
                      <a:pPr marL="0" marR="0" algn="ctr">
                        <a:lnSpc>
                          <a:spcPct val="110000"/>
                        </a:lnSpc>
                        <a:spcAft>
                          <a:spcPts val="600"/>
                        </a:spcAft>
                      </a:pPr>
                      <a:r>
                        <a:rPr lang="en-US" sz="1050">
                          <a:effectLst/>
                          <a:latin typeface="Arial" panose="020B0604020202020204" pitchFamily="34" charset="0"/>
                          <a:cs typeface="Arial" panose="020B0604020202020204" pitchFamily="34" charset="0"/>
                        </a:rPr>
                        <a:t>66 (15)</a:t>
                      </a:r>
                      <a:endParaRPr lang="en-US" sz="1050">
                        <a:effectLst/>
                        <a:latin typeface="Arial" panose="020B0604020202020204" pitchFamily="34" charset="0"/>
                        <a:ea typeface="Yu Gothic" panose="020B0400000000000000" pitchFamily="34" charset="-128"/>
                        <a:cs typeface="Arial" panose="020B0604020202020204" pitchFamily="34" charset="0"/>
                      </a:endParaRPr>
                    </a:p>
                  </a:txBody>
                  <a:tcPr marL="8939" marR="8939" marT="3559" marB="3559"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9F7F6"/>
                    </a:solidFill>
                  </a:tcPr>
                </a:tc>
                <a:tc>
                  <a:txBody>
                    <a:bodyPr/>
                    <a:lstStyle>
                      <a:lvl1pPr marL="0" algn="l" defTabSz="457200" rtl="0" eaLnBrk="1" latinLnBrk="0" hangingPunct="1">
                        <a:defRPr sz="900" kern="1200">
                          <a:solidFill>
                            <a:schemeClr val="dk1"/>
                          </a:solidFill>
                          <a:latin typeface="Johnson Text"/>
                        </a:defRPr>
                      </a:lvl1pPr>
                      <a:lvl2pPr marL="228600" algn="l" defTabSz="457200" rtl="0" eaLnBrk="1" latinLnBrk="0" hangingPunct="1">
                        <a:defRPr sz="900" kern="1200">
                          <a:solidFill>
                            <a:schemeClr val="dk1"/>
                          </a:solidFill>
                          <a:latin typeface="Johnson Text"/>
                        </a:defRPr>
                      </a:lvl2pPr>
                      <a:lvl3pPr marL="457200" algn="l" defTabSz="457200" rtl="0" eaLnBrk="1" latinLnBrk="0" hangingPunct="1">
                        <a:defRPr sz="900" kern="1200">
                          <a:solidFill>
                            <a:schemeClr val="dk1"/>
                          </a:solidFill>
                          <a:latin typeface="Johnson Text"/>
                        </a:defRPr>
                      </a:lvl3pPr>
                      <a:lvl4pPr marL="685800" algn="l" defTabSz="457200" rtl="0" eaLnBrk="1" latinLnBrk="0" hangingPunct="1">
                        <a:defRPr sz="900" kern="1200">
                          <a:solidFill>
                            <a:schemeClr val="dk1"/>
                          </a:solidFill>
                          <a:latin typeface="Johnson Text"/>
                        </a:defRPr>
                      </a:lvl4pPr>
                      <a:lvl5pPr marL="914400" algn="l" defTabSz="457200" rtl="0" eaLnBrk="1" latinLnBrk="0" hangingPunct="1">
                        <a:defRPr sz="900" kern="1200">
                          <a:solidFill>
                            <a:schemeClr val="dk1"/>
                          </a:solidFill>
                          <a:latin typeface="Johnson Text"/>
                        </a:defRPr>
                      </a:lvl5pPr>
                      <a:lvl6pPr marL="1143000" algn="l" defTabSz="457200" rtl="0" eaLnBrk="1" latinLnBrk="0" hangingPunct="1">
                        <a:defRPr sz="900" kern="1200">
                          <a:solidFill>
                            <a:schemeClr val="dk1"/>
                          </a:solidFill>
                          <a:latin typeface="Johnson Text"/>
                        </a:defRPr>
                      </a:lvl6pPr>
                      <a:lvl7pPr marL="1371600" algn="l" defTabSz="457200" rtl="0" eaLnBrk="1" latinLnBrk="0" hangingPunct="1">
                        <a:defRPr sz="900" kern="1200">
                          <a:solidFill>
                            <a:schemeClr val="dk1"/>
                          </a:solidFill>
                          <a:latin typeface="Johnson Text"/>
                        </a:defRPr>
                      </a:lvl7pPr>
                      <a:lvl8pPr marL="1600200" algn="l" defTabSz="457200" rtl="0" eaLnBrk="1" latinLnBrk="0" hangingPunct="1">
                        <a:defRPr sz="900" kern="1200">
                          <a:solidFill>
                            <a:schemeClr val="dk1"/>
                          </a:solidFill>
                          <a:latin typeface="Johnson Text"/>
                        </a:defRPr>
                      </a:lvl8pPr>
                      <a:lvl9pPr marL="1828800" algn="l" defTabSz="457200" rtl="0" eaLnBrk="1" latinLnBrk="0" hangingPunct="1">
                        <a:defRPr sz="900" kern="1200">
                          <a:solidFill>
                            <a:schemeClr val="dk1"/>
                          </a:solidFill>
                          <a:latin typeface="Johnson Text"/>
                        </a:defRPr>
                      </a:lvl9pPr>
                    </a:lstStyle>
                    <a:p>
                      <a:pPr marL="0" marR="0" algn="ctr">
                        <a:lnSpc>
                          <a:spcPct val="110000"/>
                        </a:lnSpc>
                        <a:spcAft>
                          <a:spcPts val="600"/>
                        </a:spcAft>
                      </a:pPr>
                      <a:r>
                        <a:rPr lang="en-US" sz="1050">
                          <a:effectLst/>
                          <a:latin typeface="Arial" panose="020B0604020202020204" pitchFamily="34" charset="0"/>
                          <a:cs typeface="Arial" panose="020B0604020202020204" pitchFamily="34" charset="0"/>
                        </a:rPr>
                        <a:t>8 (2)</a:t>
                      </a:r>
                      <a:endParaRPr lang="en-US" sz="1050">
                        <a:effectLst/>
                        <a:latin typeface="Arial" panose="020B0604020202020204" pitchFamily="34" charset="0"/>
                        <a:ea typeface="Yu Gothic" panose="020B0400000000000000" pitchFamily="34" charset="-128"/>
                        <a:cs typeface="Arial" panose="020B0604020202020204" pitchFamily="34" charset="0"/>
                      </a:endParaRPr>
                    </a:p>
                  </a:txBody>
                  <a:tcPr marL="8939" marR="8939" marT="3559" marB="3559"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9F7F6"/>
                    </a:solidFill>
                  </a:tcPr>
                </a:tc>
                <a:extLst>
                  <a:ext uri="{0D108BD9-81ED-4DB2-BD59-A6C34878D82A}">
                    <a16:rowId xmlns:a16="http://schemas.microsoft.com/office/drawing/2014/main" val="4270803926"/>
                  </a:ext>
                </a:extLst>
              </a:tr>
              <a:tr h="172364">
                <a:tc>
                  <a:txBody>
                    <a:bodyPr/>
                    <a:lstStyle>
                      <a:lvl1pPr marL="0" algn="l" defTabSz="457200" rtl="0" eaLnBrk="1" latinLnBrk="0" hangingPunct="1">
                        <a:defRPr sz="900" b="1" kern="1200">
                          <a:solidFill>
                            <a:schemeClr val="lt1"/>
                          </a:solidFill>
                          <a:latin typeface="Johnson Text"/>
                        </a:defRPr>
                      </a:lvl1pPr>
                      <a:lvl2pPr marL="228600" algn="l" defTabSz="457200" rtl="0" eaLnBrk="1" latinLnBrk="0" hangingPunct="1">
                        <a:defRPr sz="900" b="1" kern="1200">
                          <a:solidFill>
                            <a:schemeClr val="lt1"/>
                          </a:solidFill>
                          <a:latin typeface="Johnson Text"/>
                        </a:defRPr>
                      </a:lvl2pPr>
                      <a:lvl3pPr marL="457200" algn="l" defTabSz="457200" rtl="0" eaLnBrk="1" latinLnBrk="0" hangingPunct="1">
                        <a:defRPr sz="900" b="1" kern="1200">
                          <a:solidFill>
                            <a:schemeClr val="lt1"/>
                          </a:solidFill>
                          <a:latin typeface="Johnson Text"/>
                        </a:defRPr>
                      </a:lvl3pPr>
                      <a:lvl4pPr marL="685800" algn="l" defTabSz="457200" rtl="0" eaLnBrk="1" latinLnBrk="0" hangingPunct="1">
                        <a:defRPr sz="900" b="1" kern="1200">
                          <a:solidFill>
                            <a:schemeClr val="lt1"/>
                          </a:solidFill>
                          <a:latin typeface="Johnson Text"/>
                        </a:defRPr>
                      </a:lvl4pPr>
                      <a:lvl5pPr marL="914400" algn="l" defTabSz="457200" rtl="0" eaLnBrk="1" latinLnBrk="0" hangingPunct="1">
                        <a:defRPr sz="900" b="1" kern="1200">
                          <a:solidFill>
                            <a:schemeClr val="lt1"/>
                          </a:solidFill>
                          <a:latin typeface="Johnson Text"/>
                        </a:defRPr>
                      </a:lvl5pPr>
                      <a:lvl6pPr marL="1143000" algn="l" defTabSz="457200" rtl="0" eaLnBrk="1" latinLnBrk="0" hangingPunct="1">
                        <a:defRPr sz="900" b="1" kern="1200">
                          <a:solidFill>
                            <a:schemeClr val="lt1"/>
                          </a:solidFill>
                          <a:latin typeface="Johnson Text"/>
                        </a:defRPr>
                      </a:lvl6pPr>
                      <a:lvl7pPr marL="1371600" algn="l" defTabSz="457200" rtl="0" eaLnBrk="1" latinLnBrk="0" hangingPunct="1">
                        <a:defRPr sz="900" b="1" kern="1200">
                          <a:solidFill>
                            <a:schemeClr val="lt1"/>
                          </a:solidFill>
                          <a:latin typeface="Johnson Text"/>
                        </a:defRPr>
                      </a:lvl7pPr>
                      <a:lvl8pPr marL="1600200" algn="l" defTabSz="457200" rtl="0" eaLnBrk="1" latinLnBrk="0" hangingPunct="1">
                        <a:defRPr sz="900" b="1" kern="1200">
                          <a:solidFill>
                            <a:schemeClr val="lt1"/>
                          </a:solidFill>
                          <a:latin typeface="Johnson Text"/>
                        </a:defRPr>
                      </a:lvl8pPr>
                      <a:lvl9pPr marL="1828800" algn="l" defTabSz="457200" rtl="0" eaLnBrk="1" latinLnBrk="0" hangingPunct="1">
                        <a:defRPr sz="900" b="1" kern="1200">
                          <a:solidFill>
                            <a:schemeClr val="lt1"/>
                          </a:solidFill>
                          <a:latin typeface="Johnson Text"/>
                        </a:defRPr>
                      </a:lvl9pPr>
                    </a:lstStyle>
                    <a:p>
                      <a:pPr marL="109855" marR="0">
                        <a:lnSpc>
                          <a:spcPct val="110000"/>
                        </a:lnSpc>
                        <a:spcAft>
                          <a:spcPts val="600"/>
                        </a:spcAft>
                      </a:pPr>
                      <a:r>
                        <a:rPr lang="en-US" sz="1050" b="0">
                          <a:solidFill>
                            <a:schemeClr val="tx1"/>
                          </a:solidFill>
                          <a:effectLst/>
                          <a:latin typeface="Arial" panose="020B0604020202020204" pitchFamily="34" charset="0"/>
                          <a:cs typeface="Arial" panose="020B0604020202020204" pitchFamily="34" charset="0"/>
                        </a:rPr>
                        <a:t>AST increased</a:t>
                      </a:r>
                      <a:endParaRPr lang="en-US" sz="1050" b="0">
                        <a:solidFill>
                          <a:schemeClr val="tx1"/>
                        </a:solidFill>
                        <a:effectLst/>
                        <a:latin typeface="Arial" panose="020B0604020202020204" pitchFamily="34" charset="0"/>
                        <a:ea typeface="Yu Gothic" panose="020B0400000000000000" pitchFamily="34" charset="-128"/>
                        <a:cs typeface="Arial" panose="020B0604020202020204" pitchFamily="34" charset="0"/>
                      </a:endParaRPr>
                    </a:p>
                  </a:txBody>
                  <a:tcPr marL="8939" marR="8939" marT="3559" marB="3559"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9F7F6"/>
                    </a:solidFill>
                  </a:tcPr>
                </a:tc>
                <a:tc>
                  <a:txBody>
                    <a:bodyPr/>
                    <a:lstStyle>
                      <a:lvl1pPr marL="0" algn="l" defTabSz="457200" rtl="0" eaLnBrk="1" latinLnBrk="0" hangingPunct="1">
                        <a:defRPr sz="900" kern="1200">
                          <a:solidFill>
                            <a:schemeClr val="dk1"/>
                          </a:solidFill>
                          <a:latin typeface="Johnson Text"/>
                        </a:defRPr>
                      </a:lvl1pPr>
                      <a:lvl2pPr marL="228600" algn="l" defTabSz="457200" rtl="0" eaLnBrk="1" latinLnBrk="0" hangingPunct="1">
                        <a:defRPr sz="900" kern="1200">
                          <a:solidFill>
                            <a:schemeClr val="dk1"/>
                          </a:solidFill>
                          <a:latin typeface="Johnson Text"/>
                        </a:defRPr>
                      </a:lvl2pPr>
                      <a:lvl3pPr marL="457200" algn="l" defTabSz="457200" rtl="0" eaLnBrk="1" latinLnBrk="0" hangingPunct="1">
                        <a:defRPr sz="900" kern="1200">
                          <a:solidFill>
                            <a:schemeClr val="dk1"/>
                          </a:solidFill>
                          <a:latin typeface="Johnson Text"/>
                        </a:defRPr>
                      </a:lvl3pPr>
                      <a:lvl4pPr marL="685800" algn="l" defTabSz="457200" rtl="0" eaLnBrk="1" latinLnBrk="0" hangingPunct="1">
                        <a:defRPr sz="900" kern="1200">
                          <a:solidFill>
                            <a:schemeClr val="dk1"/>
                          </a:solidFill>
                          <a:latin typeface="Johnson Text"/>
                        </a:defRPr>
                      </a:lvl4pPr>
                      <a:lvl5pPr marL="914400" algn="l" defTabSz="457200" rtl="0" eaLnBrk="1" latinLnBrk="0" hangingPunct="1">
                        <a:defRPr sz="900" kern="1200">
                          <a:solidFill>
                            <a:schemeClr val="dk1"/>
                          </a:solidFill>
                          <a:latin typeface="Johnson Text"/>
                        </a:defRPr>
                      </a:lvl5pPr>
                      <a:lvl6pPr marL="1143000" algn="l" defTabSz="457200" rtl="0" eaLnBrk="1" latinLnBrk="0" hangingPunct="1">
                        <a:defRPr sz="900" kern="1200">
                          <a:solidFill>
                            <a:schemeClr val="dk1"/>
                          </a:solidFill>
                          <a:latin typeface="Johnson Text"/>
                        </a:defRPr>
                      </a:lvl6pPr>
                      <a:lvl7pPr marL="1371600" algn="l" defTabSz="457200" rtl="0" eaLnBrk="1" latinLnBrk="0" hangingPunct="1">
                        <a:defRPr sz="900" kern="1200">
                          <a:solidFill>
                            <a:schemeClr val="dk1"/>
                          </a:solidFill>
                          <a:latin typeface="Johnson Text"/>
                        </a:defRPr>
                      </a:lvl7pPr>
                      <a:lvl8pPr marL="1600200" algn="l" defTabSz="457200" rtl="0" eaLnBrk="1" latinLnBrk="0" hangingPunct="1">
                        <a:defRPr sz="900" kern="1200">
                          <a:solidFill>
                            <a:schemeClr val="dk1"/>
                          </a:solidFill>
                          <a:latin typeface="Johnson Text"/>
                        </a:defRPr>
                      </a:lvl8pPr>
                      <a:lvl9pPr marL="1828800" algn="l" defTabSz="457200" rtl="0" eaLnBrk="1" latinLnBrk="0" hangingPunct="1">
                        <a:defRPr sz="900" kern="1200">
                          <a:solidFill>
                            <a:schemeClr val="dk1"/>
                          </a:solidFill>
                          <a:latin typeface="Johnson Text"/>
                        </a:defRPr>
                      </a:lvl9pPr>
                    </a:lstStyle>
                    <a:p>
                      <a:pPr marL="0" marR="0" algn="ctr">
                        <a:lnSpc>
                          <a:spcPct val="110000"/>
                        </a:lnSpc>
                        <a:spcAft>
                          <a:spcPts val="600"/>
                        </a:spcAft>
                      </a:pPr>
                      <a:r>
                        <a:rPr lang="en-US" sz="1050">
                          <a:effectLst/>
                          <a:latin typeface="Arial" panose="020B0604020202020204" pitchFamily="34" charset="0"/>
                          <a:cs typeface="Arial" panose="020B0604020202020204" pitchFamily="34" charset="0"/>
                        </a:rPr>
                        <a:t>139 (33)</a:t>
                      </a:r>
                      <a:endParaRPr lang="en-US" sz="1050">
                        <a:effectLst/>
                        <a:latin typeface="Arial" panose="020B0604020202020204" pitchFamily="34" charset="0"/>
                        <a:ea typeface="Yu Gothic" panose="020B0400000000000000" pitchFamily="34" charset="-128"/>
                        <a:cs typeface="Arial" panose="020B0604020202020204" pitchFamily="34" charset="0"/>
                      </a:endParaRPr>
                    </a:p>
                  </a:txBody>
                  <a:tcPr marL="8939" marR="8939" marT="3559" marB="3559"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9F7F6"/>
                    </a:solidFill>
                  </a:tcPr>
                </a:tc>
                <a:tc>
                  <a:txBody>
                    <a:bodyPr/>
                    <a:lstStyle>
                      <a:lvl1pPr marL="0" algn="l" defTabSz="457200" rtl="0" eaLnBrk="1" latinLnBrk="0" hangingPunct="1">
                        <a:defRPr sz="900" kern="1200">
                          <a:solidFill>
                            <a:schemeClr val="dk1"/>
                          </a:solidFill>
                          <a:latin typeface="Johnson Text"/>
                        </a:defRPr>
                      </a:lvl1pPr>
                      <a:lvl2pPr marL="228600" algn="l" defTabSz="457200" rtl="0" eaLnBrk="1" latinLnBrk="0" hangingPunct="1">
                        <a:defRPr sz="900" kern="1200">
                          <a:solidFill>
                            <a:schemeClr val="dk1"/>
                          </a:solidFill>
                          <a:latin typeface="Johnson Text"/>
                        </a:defRPr>
                      </a:lvl2pPr>
                      <a:lvl3pPr marL="457200" algn="l" defTabSz="457200" rtl="0" eaLnBrk="1" latinLnBrk="0" hangingPunct="1">
                        <a:defRPr sz="900" kern="1200">
                          <a:solidFill>
                            <a:schemeClr val="dk1"/>
                          </a:solidFill>
                          <a:latin typeface="Johnson Text"/>
                        </a:defRPr>
                      </a:lvl3pPr>
                      <a:lvl4pPr marL="685800" algn="l" defTabSz="457200" rtl="0" eaLnBrk="1" latinLnBrk="0" hangingPunct="1">
                        <a:defRPr sz="900" kern="1200">
                          <a:solidFill>
                            <a:schemeClr val="dk1"/>
                          </a:solidFill>
                          <a:latin typeface="Johnson Text"/>
                        </a:defRPr>
                      </a:lvl4pPr>
                      <a:lvl5pPr marL="914400" algn="l" defTabSz="457200" rtl="0" eaLnBrk="1" latinLnBrk="0" hangingPunct="1">
                        <a:defRPr sz="900" kern="1200">
                          <a:solidFill>
                            <a:schemeClr val="dk1"/>
                          </a:solidFill>
                          <a:latin typeface="Johnson Text"/>
                        </a:defRPr>
                      </a:lvl5pPr>
                      <a:lvl6pPr marL="1143000" algn="l" defTabSz="457200" rtl="0" eaLnBrk="1" latinLnBrk="0" hangingPunct="1">
                        <a:defRPr sz="900" kern="1200">
                          <a:solidFill>
                            <a:schemeClr val="dk1"/>
                          </a:solidFill>
                          <a:latin typeface="Johnson Text"/>
                        </a:defRPr>
                      </a:lvl6pPr>
                      <a:lvl7pPr marL="1371600" algn="l" defTabSz="457200" rtl="0" eaLnBrk="1" latinLnBrk="0" hangingPunct="1">
                        <a:defRPr sz="900" kern="1200">
                          <a:solidFill>
                            <a:schemeClr val="dk1"/>
                          </a:solidFill>
                          <a:latin typeface="Johnson Text"/>
                        </a:defRPr>
                      </a:lvl7pPr>
                      <a:lvl8pPr marL="1600200" algn="l" defTabSz="457200" rtl="0" eaLnBrk="1" latinLnBrk="0" hangingPunct="1">
                        <a:defRPr sz="900" kern="1200">
                          <a:solidFill>
                            <a:schemeClr val="dk1"/>
                          </a:solidFill>
                          <a:latin typeface="Johnson Text"/>
                        </a:defRPr>
                      </a:lvl8pPr>
                      <a:lvl9pPr marL="1828800" algn="l" defTabSz="457200" rtl="0" eaLnBrk="1" latinLnBrk="0" hangingPunct="1">
                        <a:defRPr sz="900" kern="1200">
                          <a:solidFill>
                            <a:schemeClr val="dk1"/>
                          </a:solidFill>
                          <a:latin typeface="Johnson Text"/>
                        </a:defRPr>
                      </a:lvl9pPr>
                    </a:lstStyle>
                    <a:p>
                      <a:pPr marL="0" marR="0" algn="ctr">
                        <a:lnSpc>
                          <a:spcPct val="110000"/>
                        </a:lnSpc>
                        <a:spcAft>
                          <a:spcPts val="600"/>
                        </a:spcAft>
                      </a:pPr>
                      <a:r>
                        <a:rPr lang="en-US" sz="1050">
                          <a:effectLst/>
                          <a:latin typeface="Arial" panose="020B0604020202020204" pitchFamily="34" charset="0"/>
                          <a:cs typeface="Arial" panose="020B0604020202020204" pitchFamily="34" charset="0"/>
                        </a:rPr>
                        <a:t>15 (4)</a:t>
                      </a:r>
                      <a:endParaRPr lang="en-US" sz="1050">
                        <a:effectLst/>
                        <a:latin typeface="Arial" panose="020B0604020202020204" pitchFamily="34" charset="0"/>
                        <a:ea typeface="Yu Gothic" panose="020B0400000000000000" pitchFamily="34" charset="-128"/>
                        <a:cs typeface="Arial" panose="020B0604020202020204" pitchFamily="34" charset="0"/>
                      </a:endParaRPr>
                    </a:p>
                  </a:txBody>
                  <a:tcPr marL="8939" marR="8939" marT="3559" marB="3559" anchor="ctr">
                    <a:lnL w="12700" cap="flat" cmpd="sng" algn="ctr">
                      <a:solidFill>
                        <a:srgbClr val="FFFFFF"/>
                      </a:solidFill>
                      <a:prstDash val="solid"/>
                      <a:round/>
                      <a:headEnd type="none" w="med" len="med"/>
                      <a:tailEnd type="none" w="med" len="med"/>
                    </a:lnL>
                    <a:lnR w="12700" cmpd="sng">
                      <a:solidFill>
                        <a:srgbClr val="FFFFFF"/>
                      </a:solid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9F7F6"/>
                    </a:solidFill>
                  </a:tcPr>
                </a:tc>
                <a:tc>
                  <a:txBody>
                    <a:bodyPr/>
                    <a:lstStyle>
                      <a:lvl1pPr marL="0" algn="l" defTabSz="457200" rtl="0" eaLnBrk="1" latinLnBrk="0" hangingPunct="1">
                        <a:defRPr sz="900" kern="1200">
                          <a:solidFill>
                            <a:schemeClr val="dk1"/>
                          </a:solidFill>
                          <a:latin typeface="Johnson Text"/>
                        </a:defRPr>
                      </a:lvl1pPr>
                      <a:lvl2pPr marL="228600" algn="l" defTabSz="457200" rtl="0" eaLnBrk="1" latinLnBrk="0" hangingPunct="1">
                        <a:defRPr sz="900" kern="1200">
                          <a:solidFill>
                            <a:schemeClr val="dk1"/>
                          </a:solidFill>
                          <a:latin typeface="Johnson Text"/>
                        </a:defRPr>
                      </a:lvl2pPr>
                      <a:lvl3pPr marL="457200" algn="l" defTabSz="457200" rtl="0" eaLnBrk="1" latinLnBrk="0" hangingPunct="1">
                        <a:defRPr sz="900" kern="1200">
                          <a:solidFill>
                            <a:schemeClr val="dk1"/>
                          </a:solidFill>
                          <a:latin typeface="Johnson Text"/>
                        </a:defRPr>
                      </a:lvl3pPr>
                      <a:lvl4pPr marL="685800" algn="l" defTabSz="457200" rtl="0" eaLnBrk="1" latinLnBrk="0" hangingPunct="1">
                        <a:defRPr sz="900" kern="1200">
                          <a:solidFill>
                            <a:schemeClr val="dk1"/>
                          </a:solidFill>
                          <a:latin typeface="Johnson Text"/>
                        </a:defRPr>
                      </a:lvl4pPr>
                      <a:lvl5pPr marL="914400" algn="l" defTabSz="457200" rtl="0" eaLnBrk="1" latinLnBrk="0" hangingPunct="1">
                        <a:defRPr sz="900" kern="1200">
                          <a:solidFill>
                            <a:schemeClr val="dk1"/>
                          </a:solidFill>
                          <a:latin typeface="Johnson Text"/>
                        </a:defRPr>
                      </a:lvl5pPr>
                      <a:lvl6pPr marL="1143000" algn="l" defTabSz="457200" rtl="0" eaLnBrk="1" latinLnBrk="0" hangingPunct="1">
                        <a:defRPr sz="900" kern="1200">
                          <a:solidFill>
                            <a:schemeClr val="dk1"/>
                          </a:solidFill>
                          <a:latin typeface="Johnson Text"/>
                        </a:defRPr>
                      </a:lvl6pPr>
                      <a:lvl7pPr marL="1371600" algn="l" defTabSz="457200" rtl="0" eaLnBrk="1" latinLnBrk="0" hangingPunct="1">
                        <a:defRPr sz="900" kern="1200">
                          <a:solidFill>
                            <a:schemeClr val="dk1"/>
                          </a:solidFill>
                          <a:latin typeface="Johnson Text"/>
                        </a:defRPr>
                      </a:lvl7pPr>
                      <a:lvl8pPr marL="1600200" algn="l" defTabSz="457200" rtl="0" eaLnBrk="1" latinLnBrk="0" hangingPunct="1">
                        <a:defRPr sz="900" kern="1200">
                          <a:solidFill>
                            <a:schemeClr val="dk1"/>
                          </a:solidFill>
                          <a:latin typeface="Johnson Text"/>
                        </a:defRPr>
                      </a:lvl8pPr>
                      <a:lvl9pPr marL="1828800" algn="l" defTabSz="457200" rtl="0" eaLnBrk="1" latinLnBrk="0" hangingPunct="1">
                        <a:defRPr sz="900" kern="1200">
                          <a:solidFill>
                            <a:schemeClr val="dk1"/>
                          </a:solidFill>
                          <a:latin typeface="Johnson Text"/>
                        </a:defRPr>
                      </a:lvl9pPr>
                    </a:lstStyle>
                    <a:p>
                      <a:pPr marL="0" marR="0" algn="ctr">
                        <a:lnSpc>
                          <a:spcPct val="110000"/>
                        </a:lnSpc>
                        <a:spcAft>
                          <a:spcPts val="600"/>
                        </a:spcAft>
                      </a:pPr>
                      <a:r>
                        <a:rPr lang="en-US" sz="1050">
                          <a:effectLst/>
                          <a:latin typeface="Arial" panose="020B0604020202020204" pitchFamily="34" charset="0"/>
                          <a:cs typeface="Arial" panose="020B0604020202020204" pitchFamily="34" charset="0"/>
                        </a:rPr>
                        <a:t>68 (16)</a:t>
                      </a:r>
                      <a:endParaRPr lang="en-US" sz="1050">
                        <a:effectLst/>
                        <a:latin typeface="Arial" panose="020B0604020202020204" pitchFamily="34" charset="0"/>
                        <a:ea typeface="Yu Gothic" panose="020B0400000000000000" pitchFamily="34" charset="-128"/>
                        <a:cs typeface="Arial" panose="020B0604020202020204" pitchFamily="34" charset="0"/>
                      </a:endParaRPr>
                    </a:p>
                  </a:txBody>
                  <a:tcPr marL="8939" marR="8939" marT="3559" marB="3559"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9F7F6"/>
                    </a:solidFill>
                  </a:tcPr>
                </a:tc>
                <a:tc>
                  <a:txBody>
                    <a:bodyPr/>
                    <a:lstStyle>
                      <a:lvl1pPr marL="0" algn="l" defTabSz="457200" rtl="0" eaLnBrk="1" latinLnBrk="0" hangingPunct="1">
                        <a:defRPr sz="900" kern="1200">
                          <a:solidFill>
                            <a:schemeClr val="dk1"/>
                          </a:solidFill>
                          <a:latin typeface="Johnson Text"/>
                        </a:defRPr>
                      </a:lvl1pPr>
                      <a:lvl2pPr marL="228600" algn="l" defTabSz="457200" rtl="0" eaLnBrk="1" latinLnBrk="0" hangingPunct="1">
                        <a:defRPr sz="900" kern="1200">
                          <a:solidFill>
                            <a:schemeClr val="dk1"/>
                          </a:solidFill>
                          <a:latin typeface="Johnson Text"/>
                        </a:defRPr>
                      </a:lvl2pPr>
                      <a:lvl3pPr marL="457200" algn="l" defTabSz="457200" rtl="0" eaLnBrk="1" latinLnBrk="0" hangingPunct="1">
                        <a:defRPr sz="900" kern="1200">
                          <a:solidFill>
                            <a:schemeClr val="dk1"/>
                          </a:solidFill>
                          <a:latin typeface="Johnson Text"/>
                        </a:defRPr>
                      </a:lvl3pPr>
                      <a:lvl4pPr marL="685800" algn="l" defTabSz="457200" rtl="0" eaLnBrk="1" latinLnBrk="0" hangingPunct="1">
                        <a:defRPr sz="900" kern="1200">
                          <a:solidFill>
                            <a:schemeClr val="dk1"/>
                          </a:solidFill>
                          <a:latin typeface="Johnson Text"/>
                        </a:defRPr>
                      </a:lvl4pPr>
                      <a:lvl5pPr marL="914400" algn="l" defTabSz="457200" rtl="0" eaLnBrk="1" latinLnBrk="0" hangingPunct="1">
                        <a:defRPr sz="900" kern="1200">
                          <a:solidFill>
                            <a:schemeClr val="dk1"/>
                          </a:solidFill>
                          <a:latin typeface="Johnson Text"/>
                        </a:defRPr>
                      </a:lvl5pPr>
                      <a:lvl6pPr marL="1143000" algn="l" defTabSz="457200" rtl="0" eaLnBrk="1" latinLnBrk="0" hangingPunct="1">
                        <a:defRPr sz="900" kern="1200">
                          <a:solidFill>
                            <a:schemeClr val="dk1"/>
                          </a:solidFill>
                          <a:latin typeface="Johnson Text"/>
                        </a:defRPr>
                      </a:lvl6pPr>
                      <a:lvl7pPr marL="1371600" algn="l" defTabSz="457200" rtl="0" eaLnBrk="1" latinLnBrk="0" hangingPunct="1">
                        <a:defRPr sz="900" kern="1200">
                          <a:solidFill>
                            <a:schemeClr val="dk1"/>
                          </a:solidFill>
                          <a:latin typeface="Johnson Text"/>
                        </a:defRPr>
                      </a:lvl7pPr>
                      <a:lvl8pPr marL="1600200" algn="l" defTabSz="457200" rtl="0" eaLnBrk="1" latinLnBrk="0" hangingPunct="1">
                        <a:defRPr sz="900" kern="1200">
                          <a:solidFill>
                            <a:schemeClr val="dk1"/>
                          </a:solidFill>
                          <a:latin typeface="Johnson Text"/>
                        </a:defRPr>
                      </a:lvl8pPr>
                      <a:lvl9pPr marL="1828800" algn="l" defTabSz="457200" rtl="0" eaLnBrk="1" latinLnBrk="0" hangingPunct="1">
                        <a:defRPr sz="900" kern="1200">
                          <a:solidFill>
                            <a:schemeClr val="dk1"/>
                          </a:solidFill>
                          <a:latin typeface="Johnson Text"/>
                        </a:defRPr>
                      </a:lvl9pPr>
                    </a:lstStyle>
                    <a:p>
                      <a:pPr marL="0" marR="0" algn="ctr">
                        <a:lnSpc>
                          <a:spcPct val="110000"/>
                        </a:lnSpc>
                        <a:spcAft>
                          <a:spcPts val="600"/>
                        </a:spcAft>
                      </a:pPr>
                      <a:r>
                        <a:rPr lang="en-US" sz="1050">
                          <a:effectLst/>
                          <a:latin typeface="Arial" panose="020B0604020202020204" pitchFamily="34" charset="0"/>
                          <a:cs typeface="Arial" panose="020B0604020202020204" pitchFamily="34" charset="0"/>
                        </a:rPr>
                        <a:t>6 (1)</a:t>
                      </a:r>
                      <a:endParaRPr lang="en-US" sz="1050">
                        <a:effectLst/>
                        <a:latin typeface="Arial" panose="020B0604020202020204" pitchFamily="34" charset="0"/>
                        <a:ea typeface="Yu Gothic" panose="020B0400000000000000" pitchFamily="34" charset="-128"/>
                        <a:cs typeface="Arial" panose="020B0604020202020204" pitchFamily="34" charset="0"/>
                      </a:endParaRPr>
                    </a:p>
                  </a:txBody>
                  <a:tcPr marL="8939" marR="8939" marT="3559" marB="3559"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9F7F6"/>
                    </a:solidFill>
                  </a:tcPr>
                </a:tc>
                <a:extLst>
                  <a:ext uri="{0D108BD9-81ED-4DB2-BD59-A6C34878D82A}">
                    <a16:rowId xmlns:a16="http://schemas.microsoft.com/office/drawing/2014/main" val="2376688473"/>
                  </a:ext>
                </a:extLst>
              </a:tr>
              <a:tr h="198933">
                <a:tc>
                  <a:txBody>
                    <a:bodyPr/>
                    <a:lstStyle>
                      <a:lvl1pPr marL="0" algn="l" defTabSz="457200" rtl="0" eaLnBrk="1" latinLnBrk="0" hangingPunct="1">
                        <a:defRPr sz="900" b="1" kern="1200">
                          <a:solidFill>
                            <a:schemeClr val="lt1"/>
                          </a:solidFill>
                          <a:latin typeface="Johnson Text"/>
                        </a:defRPr>
                      </a:lvl1pPr>
                      <a:lvl2pPr marL="228600" algn="l" defTabSz="457200" rtl="0" eaLnBrk="1" latinLnBrk="0" hangingPunct="1">
                        <a:defRPr sz="900" b="1" kern="1200">
                          <a:solidFill>
                            <a:schemeClr val="lt1"/>
                          </a:solidFill>
                          <a:latin typeface="Johnson Text"/>
                        </a:defRPr>
                      </a:lvl2pPr>
                      <a:lvl3pPr marL="457200" algn="l" defTabSz="457200" rtl="0" eaLnBrk="1" latinLnBrk="0" hangingPunct="1">
                        <a:defRPr sz="900" b="1" kern="1200">
                          <a:solidFill>
                            <a:schemeClr val="lt1"/>
                          </a:solidFill>
                          <a:latin typeface="Johnson Text"/>
                        </a:defRPr>
                      </a:lvl3pPr>
                      <a:lvl4pPr marL="685800" algn="l" defTabSz="457200" rtl="0" eaLnBrk="1" latinLnBrk="0" hangingPunct="1">
                        <a:defRPr sz="900" b="1" kern="1200">
                          <a:solidFill>
                            <a:schemeClr val="lt1"/>
                          </a:solidFill>
                          <a:latin typeface="Johnson Text"/>
                        </a:defRPr>
                      </a:lvl4pPr>
                      <a:lvl5pPr marL="914400" algn="l" defTabSz="457200" rtl="0" eaLnBrk="1" latinLnBrk="0" hangingPunct="1">
                        <a:defRPr sz="900" b="1" kern="1200">
                          <a:solidFill>
                            <a:schemeClr val="lt1"/>
                          </a:solidFill>
                          <a:latin typeface="Johnson Text"/>
                        </a:defRPr>
                      </a:lvl5pPr>
                      <a:lvl6pPr marL="1143000" algn="l" defTabSz="457200" rtl="0" eaLnBrk="1" latinLnBrk="0" hangingPunct="1">
                        <a:defRPr sz="900" b="1" kern="1200">
                          <a:solidFill>
                            <a:schemeClr val="lt1"/>
                          </a:solidFill>
                          <a:latin typeface="Johnson Text"/>
                        </a:defRPr>
                      </a:lvl6pPr>
                      <a:lvl7pPr marL="1371600" algn="l" defTabSz="457200" rtl="0" eaLnBrk="1" latinLnBrk="0" hangingPunct="1">
                        <a:defRPr sz="900" b="1" kern="1200">
                          <a:solidFill>
                            <a:schemeClr val="lt1"/>
                          </a:solidFill>
                          <a:latin typeface="Johnson Text"/>
                        </a:defRPr>
                      </a:lvl7pPr>
                      <a:lvl8pPr marL="1600200" algn="l" defTabSz="457200" rtl="0" eaLnBrk="1" latinLnBrk="0" hangingPunct="1">
                        <a:defRPr sz="900" b="1" kern="1200">
                          <a:solidFill>
                            <a:schemeClr val="lt1"/>
                          </a:solidFill>
                          <a:latin typeface="Johnson Text"/>
                        </a:defRPr>
                      </a:lvl8pPr>
                      <a:lvl9pPr marL="1828800" algn="l" defTabSz="457200" rtl="0" eaLnBrk="1" latinLnBrk="0" hangingPunct="1">
                        <a:defRPr sz="900" b="1" kern="1200">
                          <a:solidFill>
                            <a:schemeClr val="lt1"/>
                          </a:solidFill>
                          <a:latin typeface="Johnson Text"/>
                        </a:defRPr>
                      </a:lvl9pPr>
                    </a:lstStyle>
                    <a:p>
                      <a:pPr marL="109855" marR="0">
                        <a:lnSpc>
                          <a:spcPct val="110000"/>
                        </a:lnSpc>
                        <a:spcAft>
                          <a:spcPts val="600"/>
                        </a:spcAft>
                      </a:pPr>
                      <a:r>
                        <a:rPr lang="en-US" sz="1050" b="0">
                          <a:solidFill>
                            <a:schemeClr val="tx1"/>
                          </a:solidFill>
                          <a:effectLst/>
                          <a:latin typeface="Arial" panose="020B0604020202020204" pitchFamily="34" charset="0"/>
                          <a:cs typeface="Arial" panose="020B0604020202020204" pitchFamily="34" charset="0"/>
                        </a:rPr>
                        <a:t>Constipation</a:t>
                      </a:r>
                      <a:endParaRPr lang="en-US" sz="1050" b="0">
                        <a:solidFill>
                          <a:schemeClr val="tx1"/>
                        </a:solidFill>
                        <a:effectLst/>
                        <a:latin typeface="Arial" panose="020B0604020202020204" pitchFamily="34" charset="0"/>
                        <a:ea typeface="Yu Gothic" panose="020B0400000000000000" pitchFamily="34" charset="-128"/>
                        <a:cs typeface="Arial" panose="020B0604020202020204" pitchFamily="34" charset="0"/>
                      </a:endParaRPr>
                    </a:p>
                  </a:txBody>
                  <a:tcPr marL="8939" marR="8939" marT="3559" marB="3559"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9F7F6"/>
                    </a:solidFill>
                  </a:tcPr>
                </a:tc>
                <a:tc>
                  <a:txBody>
                    <a:bodyPr/>
                    <a:lstStyle>
                      <a:lvl1pPr marL="0" algn="l" defTabSz="457200" rtl="0" eaLnBrk="1" latinLnBrk="0" hangingPunct="1">
                        <a:defRPr sz="900" kern="1200">
                          <a:solidFill>
                            <a:schemeClr val="dk1"/>
                          </a:solidFill>
                          <a:latin typeface="Johnson Text"/>
                        </a:defRPr>
                      </a:lvl1pPr>
                      <a:lvl2pPr marL="228600" algn="l" defTabSz="457200" rtl="0" eaLnBrk="1" latinLnBrk="0" hangingPunct="1">
                        <a:defRPr sz="900" kern="1200">
                          <a:solidFill>
                            <a:schemeClr val="dk1"/>
                          </a:solidFill>
                          <a:latin typeface="Johnson Text"/>
                        </a:defRPr>
                      </a:lvl2pPr>
                      <a:lvl3pPr marL="457200" algn="l" defTabSz="457200" rtl="0" eaLnBrk="1" latinLnBrk="0" hangingPunct="1">
                        <a:defRPr sz="900" kern="1200">
                          <a:solidFill>
                            <a:schemeClr val="dk1"/>
                          </a:solidFill>
                          <a:latin typeface="Johnson Text"/>
                        </a:defRPr>
                      </a:lvl3pPr>
                      <a:lvl4pPr marL="685800" algn="l" defTabSz="457200" rtl="0" eaLnBrk="1" latinLnBrk="0" hangingPunct="1">
                        <a:defRPr sz="900" kern="1200">
                          <a:solidFill>
                            <a:schemeClr val="dk1"/>
                          </a:solidFill>
                          <a:latin typeface="Johnson Text"/>
                        </a:defRPr>
                      </a:lvl4pPr>
                      <a:lvl5pPr marL="914400" algn="l" defTabSz="457200" rtl="0" eaLnBrk="1" latinLnBrk="0" hangingPunct="1">
                        <a:defRPr sz="900" kern="1200">
                          <a:solidFill>
                            <a:schemeClr val="dk1"/>
                          </a:solidFill>
                          <a:latin typeface="Johnson Text"/>
                        </a:defRPr>
                      </a:lvl5pPr>
                      <a:lvl6pPr marL="1143000" algn="l" defTabSz="457200" rtl="0" eaLnBrk="1" latinLnBrk="0" hangingPunct="1">
                        <a:defRPr sz="900" kern="1200">
                          <a:solidFill>
                            <a:schemeClr val="dk1"/>
                          </a:solidFill>
                          <a:latin typeface="Johnson Text"/>
                        </a:defRPr>
                      </a:lvl6pPr>
                      <a:lvl7pPr marL="1371600" algn="l" defTabSz="457200" rtl="0" eaLnBrk="1" latinLnBrk="0" hangingPunct="1">
                        <a:defRPr sz="900" kern="1200">
                          <a:solidFill>
                            <a:schemeClr val="dk1"/>
                          </a:solidFill>
                          <a:latin typeface="Johnson Text"/>
                        </a:defRPr>
                      </a:lvl7pPr>
                      <a:lvl8pPr marL="1600200" algn="l" defTabSz="457200" rtl="0" eaLnBrk="1" latinLnBrk="0" hangingPunct="1">
                        <a:defRPr sz="900" kern="1200">
                          <a:solidFill>
                            <a:schemeClr val="dk1"/>
                          </a:solidFill>
                          <a:latin typeface="Johnson Text"/>
                        </a:defRPr>
                      </a:lvl8pPr>
                      <a:lvl9pPr marL="1828800" algn="l" defTabSz="457200" rtl="0" eaLnBrk="1" latinLnBrk="0" hangingPunct="1">
                        <a:defRPr sz="900" kern="1200">
                          <a:solidFill>
                            <a:schemeClr val="dk1"/>
                          </a:solidFill>
                          <a:latin typeface="Johnson Text"/>
                        </a:defRPr>
                      </a:lvl9pPr>
                    </a:lstStyle>
                    <a:p>
                      <a:pPr marL="0" marR="0" algn="ctr">
                        <a:lnSpc>
                          <a:spcPct val="110000"/>
                        </a:lnSpc>
                        <a:spcAft>
                          <a:spcPts val="600"/>
                        </a:spcAft>
                      </a:pPr>
                      <a:r>
                        <a:rPr lang="en-US" sz="1050">
                          <a:effectLst/>
                          <a:latin typeface="Arial" panose="020B0604020202020204" pitchFamily="34" charset="0"/>
                          <a:cs typeface="Arial" panose="020B0604020202020204" pitchFamily="34" charset="0"/>
                        </a:rPr>
                        <a:t>130 (31)</a:t>
                      </a:r>
                      <a:endParaRPr lang="en-US" sz="1050">
                        <a:effectLst/>
                        <a:latin typeface="Arial" panose="020B0604020202020204" pitchFamily="34" charset="0"/>
                        <a:ea typeface="Yu Gothic" panose="020B0400000000000000" pitchFamily="34" charset="-128"/>
                        <a:cs typeface="Arial" panose="020B0604020202020204" pitchFamily="34" charset="0"/>
                      </a:endParaRPr>
                    </a:p>
                  </a:txBody>
                  <a:tcPr marL="8939" marR="8939" marT="3559" marB="3559"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9F7F6"/>
                    </a:solidFill>
                  </a:tcPr>
                </a:tc>
                <a:tc>
                  <a:txBody>
                    <a:bodyPr/>
                    <a:lstStyle>
                      <a:lvl1pPr marL="0" algn="l" defTabSz="457200" rtl="0" eaLnBrk="1" latinLnBrk="0" hangingPunct="1">
                        <a:defRPr sz="900" kern="1200">
                          <a:solidFill>
                            <a:schemeClr val="dk1"/>
                          </a:solidFill>
                          <a:latin typeface="Johnson Text"/>
                        </a:defRPr>
                      </a:lvl1pPr>
                      <a:lvl2pPr marL="228600" algn="l" defTabSz="457200" rtl="0" eaLnBrk="1" latinLnBrk="0" hangingPunct="1">
                        <a:defRPr sz="900" kern="1200">
                          <a:solidFill>
                            <a:schemeClr val="dk1"/>
                          </a:solidFill>
                          <a:latin typeface="Johnson Text"/>
                        </a:defRPr>
                      </a:lvl2pPr>
                      <a:lvl3pPr marL="457200" algn="l" defTabSz="457200" rtl="0" eaLnBrk="1" latinLnBrk="0" hangingPunct="1">
                        <a:defRPr sz="900" kern="1200">
                          <a:solidFill>
                            <a:schemeClr val="dk1"/>
                          </a:solidFill>
                          <a:latin typeface="Johnson Text"/>
                        </a:defRPr>
                      </a:lvl3pPr>
                      <a:lvl4pPr marL="685800" algn="l" defTabSz="457200" rtl="0" eaLnBrk="1" latinLnBrk="0" hangingPunct="1">
                        <a:defRPr sz="900" kern="1200">
                          <a:solidFill>
                            <a:schemeClr val="dk1"/>
                          </a:solidFill>
                          <a:latin typeface="Johnson Text"/>
                        </a:defRPr>
                      </a:lvl4pPr>
                      <a:lvl5pPr marL="914400" algn="l" defTabSz="457200" rtl="0" eaLnBrk="1" latinLnBrk="0" hangingPunct="1">
                        <a:defRPr sz="900" kern="1200">
                          <a:solidFill>
                            <a:schemeClr val="dk1"/>
                          </a:solidFill>
                          <a:latin typeface="Johnson Text"/>
                        </a:defRPr>
                      </a:lvl5pPr>
                      <a:lvl6pPr marL="1143000" algn="l" defTabSz="457200" rtl="0" eaLnBrk="1" latinLnBrk="0" hangingPunct="1">
                        <a:defRPr sz="900" kern="1200">
                          <a:solidFill>
                            <a:schemeClr val="dk1"/>
                          </a:solidFill>
                          <a:latin typeface="Johnson Text"/>
                        </a:defRPr>
                      </a:lvl6pPr>
                      <a:lvl7pPr marL="1371600" algn="l" defTabSz="457200" rtl="0" eaLnBrk="1" latinLnBrk="0" hangingPunct="1">
                        <a:defRPr sz="900" kern="1200">
                          <a:solidFill>
                            <a:schemeClr val="dk1"/>
                          </a:solidFill>
                          <a:latin typeface="Johnson Text"/>
                        </a:defRPr>
                      </a:lvl7pPr>
                      <a:lvl8pPr marL="1600200" algn="l" defTabSz="457200" rtl="0" eaLnBrk="1" latinLnBrk="0" hangingPunct="1">
                        <a:defRPr sz="900" kern="1200">
                          <a:solidFill>
                            <a:schemeClr val="dk1"/>
                          </a:solidFill>
                          <a:latin typeface="Johnson Text"/>
                        </a:defRPr>
                      </a:lvl8pPr>
                      <a:lvl9pPr marL="1828800" algn="l" defTabSz="457200" rtl="0" eaLnBrk="1" latinLnBrk="0" hangingPunct="1">
                        <a:defRPr sz="900" kern="1200">
                          <a:solidFill>
                            <a:schemeClr val="dk1"/>
                          </a:solidFill>
                          <a:latin typeface="Johnson Text"/>
                        </a:defRPr>
                      </a:lvl9pPr>
                    </a:lstStyle>
                    <a:p>
                      <a:pPr marL="0" marR="0" algn="ctr">
                        <a:lnSpc>
                          <a:spcPct val="110000"/>
                        </a:lnSpc>
                        <a:spcAft>
                          <a:spcPts val="600"/>
                        </a:spcAft>
                      </a:pPr>
                      <a:r>
                        <a:rPr lang="en-US" sz="1050">
                          <a:effectLst/>
                          <a:latin typeface="Arial" panose="020B0604020202020204" pitchFamily="34" charset="0"/>
                          <a:cs typeface="Arial" panose="020B0604020202020204" pitchFamily="34" charset="0"/>
                        </a:rPr>
                        <a:t>0</a:t>
                      </a:r>
                      <a:endParaRPr lang="en-US" sz="1050">
                        <a:effectLst/>
                        <a:latin typeface="Arial" panose="020B0604020202020204" pitchFamily="34" charset="0"/>
                        <a:ea typeface="Yu Gothic" panose="020B0400000000000000" pitchFamily="34" charset="-128"/>
                        <a:cs typeface="Arial" panose="020B0604020202020204" pitchFamily="34" charset="0"/>
                      </a:endParaRPr>
                    </a:p>
                  </a:txBody>
                  <a:tcPr marL="8939" marR="8939" marT="3559" marB="3559" anchor="ctr">
                    <a:lnL w="12700" cap="flat" cmpd="sng" algn="ctr">
                      <a:solidFill>
                        <a:srgbClr val="FFFFFF"/>
                      </a:solidFill>
                      <a:prstDash val="solid"/>
                      <a:round/>
                      <a:headEnd type="none" w="med" len="med"/>
                      <a:tailEnd type="none" w="med" len="med"/>
                    </a:lnL>
                    <a:lnR w="12700" cmpd="sng">
                      <a:solidFill>
                        <a:srgbClr val="FFFFFF"/>
                      </a:solid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9F7F6"/>
                    </a:solidFill>
                  </a:tcPr>
                </a:tc>
                <a:tc>
                  <a:txBody>
                    <a:bodyPr/>
                    <a:lstStyle>
                      <a:lvl1pPr marL="0" algn="l" defTabSz="457200" rtl="0" eaLnBrk="1" latinLnBrk="0" hangingPunct="1">
                        <a:defRPr sz="900" kern="1200">
                          <a:solidFill>
                            <a:schemeClr val="dk1"/>
                          </a:solidFill>
                          <a:latin typeface="Johnson Text"/>
                        </a:defRPr>
                      </a:lvl1pPr>
                      <a:lvl2pPr marL="228600" algn="l" defTabSz="457200" rtl="0" eaLnBrk="1" latinLnBrk="0" hangingPunct="1">
                        <a:defRPr sz="900" kern="1200">
                          <a:solidFill>
                            <a:schemeClr val="dk1"/>
                          </a:solidFill>
                          <a:latin typeface="Johnson Text"/>
                        </a:defRPr>
                      </a:lvl2pPr>
                      <a:lvl3pPr marL="457200" algn="l" defTabSz="457200" rtl="0" eaLnBrk="1" latinLnBrk="0" hangingPunct="1">
                        <a:defRPr sz="900" kern="1200">
                          <a:solidFill>
                            <a:schemeClr val="dk1"/>
                          </a:solidFill>
                          <a:latin typeface="Johnson Text"/>
                        </a:defRPr>
                      </a:lvl3pPr>
                      <a:lvl4pPr marL="685800" algn="l" defTabSz="457200" rtl="0" eaLnBrk="1" latinLnBrk="0" hangingPunct="1">
                        <a:defRPr sz="900" kern="1200">
                          <a:solidFill>
                            <a:schemeClr val="dk1"/>
                          </a:solidFill>
                          <a:latin typeface="Johnson Text"/>
                        </a:defRPr>
                      </a:lvl4pPr>
                      <a:lvl5pPr marL="914400" algn="l" defTabSz="457200" rtl="0" eaLnBrk="1" latinLnBrk="0" hangingPunct="1">
                        <a:defRPr sz="900" kern="1200">
                          <a:solidFill>
                            <a:schemeClr val="dk1"/>
                          </a:solidFill>
                          <a:latin typeface="Johnson Text"/>
                        </a:defRPr>
                      </a:lvl5pPr>
                      <a:lvl6pPr marL="1143000" algn="l" defTabSz="457200" rtl="0" eaLnBrk="1" latinLnBrk="0" hangingPunct="1">
                        <a:defRPr sz="900" kern="1200">
                          <a:solidFill>
                            <a:schemeClr val="dk1"/>
                          </a:solidFill>
                          <a:latin typeface="Johnson Text"/>
                        </a:defRPr>
                      </a:lvl6pPr>
                      <a:lvl7pPr marL="1371600" algn="l" defTabSz="457200" rtl="0" eaLnBrk="1" latinLnBrk="0" hangingPunct="1">
                        <a:defRPr sz="900" kern="1200">
                          <a:solidFill>
                            <a:schemeClr val="dk1"/>
                          </a:solidFill>
                          <a:latin typeface="Johnson Text"/>
                        </a:defRPr>
                      </a:lvl7pPr>
                      <a:lvl8pPr marL="1600200" algn="l" defTabSz="457200" rtl="0" eaLnBrk="1" latinLnBrk="0" hangingPunct="1">
                        <a:defRPr sz="900" kern="1200">
                          <a:solidFill>
                            <a:schemeClr val="dk1"/>
                          </a:solidFill>
                          <a:latin typeface="Johnson Text"/>
                        </a:defRPr>
                      </a:lvl8pPr>
                      <a:lvl9pPr marL="1828800" algn="l" defTabSz="457200" rtl="0" eaLnBrk="1" latinLnBrk="0" hangingPunct="1">
                        <a:defRPr sz="900" kern="1200">
                          <a:solidFill>
                            <a:schemeClr val="dk1"/>
                          </a:solidFill>
                          <a:latin typeface="Johnson Text"/>
                        </a:defRPr>
                      </a:lvl9pPr>
                    </a:lstStyle>
                    <a:p>
                      <a:pPr marL="0" marR="0" algn="ctr">
                        <a:lnSpc>
                          <a:spcPct val="110000"/>
                        </a:lnSpc>
                        <a:spcAft>
                          <a:spcPts val="600"/>
                        </a:spcAft>
                      </a:pPr>
                      <a:r>
                        <a:rPr lang="en-US" sz="1050">
                          <a:effectLst/>
                          <a:latin typeface="Arial" panose="020B0604020202020204" pitchFamily="34" charset="0"/>
                          <a:cs typeface="Arial" panose="020B0604020202020204" pitchFamily="34" charset="0"/>
                        </a:rPr>
                        <a:t>70 (16)</a:t>
                      </a:r>
                      <a:endParaRPr lang="en-US" sz="1050">
                        <a:effectLst/>
                        <a:latin typeface="Arial" panose="020B0604020202020204" pitchFamily="34" charset="0"/>
                        <a:ea typeface="Yu Gothic" panose="020B0400000000000000" pitchFamily="34" charset="-128"/>
                        <a:cs typeface="Arial" panose="020B0604020202020204" pitchFamily="34" charset="0"/>
                      </a:endParaRPr>
                    </a:p>
                  </a:txBody>
                  <a:tcPr marL="8939" marR="8939" marT="3559" marB="3559"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9F7F6"/>
                    </a:solidFill>
                  </a:tcPr>
                </a:tc>
                <a:tc>
                  <a:txBody>
                    <a:bodyPr/>
                    <a:lstStyle>
                      <a:lvl1pPr marL="0" algn="l" defTabSz="457200" rtl="0" eaLnBrk="1" latinLnBrk="0" hangingPunct="1">
                        <a:defRPr sz="900" kern="1200">
                          <a:solidFill>
                            <a:schemeClr val="dk1"/>
                          </a:solidFill>
                          <a:latin typeface="Johnson Text"/>
                        </a:defRPr>
                      </a:lvl1pPr>
                      <a:lvl2pPr marL="228600" algn="l" defTabSz="457200" rtl="0" eaLnBrk="1" latinLnBrk="0" hangingPunct="1">
                        <a:defRPr sz="900" kern="1200">
                          <a:solidFill>
                            <a:schemeClr val="dk1"/>
                          </a:solidFill>
                          <a:latin typeface="Johnson Text"/>
                        </a:defRPr>
                      </a:lvl2pPr>
                      <a:lvl3pPr marL="457200" algn="l" defTabSz="457200" rtl="0" eaLnBrk="1" latinLnBrk="0" hangingPunct="1">
                        <a:defRPr sz="900" kern="1200">
                          <a:solidFill>
                            <a:schemeClr val="dk1"/>
                          </a:solidFill>
                          <a:latin typeface="Johnson Text"/>
                        </a:defRPr>
                      </a:lvl3pPr>
                      <a:lvl4pPr marL="685800" algn="l" defTabSz="457200" rtl="0" eaLnBrk="1" latinLnBrk="0" hangingPunct="1">
                        <a:defRPr sz="900" kern="1200">
                          <a:solidFill>
                            <a:schemeClr val="dk1"/>
                          </a:solidFill>
                          <a:latin typeface="Johnson Text"/>
                        </a:defRPr>
                      </a:lvl4pPr>
                      <a:lvl5pPr marL="914400" algn="l" defTabSz="457200" rtl="0" eaLnBrk="1" latinLnBrk="0" hangingPunct="1">
                        <a:defRPr sz="900" kern="1200">
                          <a:solidFill>
                            <a:schemeClr val="dk1"/>
                          </a:solidFill>
                          <a:latin typeface="Johnson Text"/>
                        </a:defRPr>
                      </a:lvl5pPr>
                      <a:lvl6pPr marL="1143000" algn="l" defTabSz="457200" rtl="0" eaLnBrk="1" latinLnBrk="0" hangingPunct="1">
                        <a:defRPr sz="900" kern="1200">
                          <a:solidFill>
                            <a:schemeClr val="dk1"/>
                          </a:solidFill>
                          <a:latin typeface="Johnson Text"/>
                        </a:defRPr>
                      </a:lvl6pPr>
                      <a:lvl7pPr marL="1371600" algn="l" defTabSz="457200" rtl="0" eaLnBrk="1" latinLnBrk="0" hangingPunct="1">
                        <a:defRPr sz="900" kern="1200">
                          <a:solidFill>
                            <a:schemeClr val="dk1"/>
                          </a:solidFill>
                          <a:latin typeface="Johnson Text"/>
                        </a:defRPr>
                      </a:lvl7pPr>
                      <a:lvl8pPr marL="1600200" algn="l" defTabSz="457200" rtl="0" eaLnBrk="1" latinLnBrk="0" hangingPunct="1">
                        <a:defRPr sz="900" kern="1200">
                          <a:solidFill>
                            <a:schemeClr val="dk1"/>
                          </a:solidFill>
                          <a:latin typeface="Johnson Text"/>
                        </a:defRPr>
                      </a:lvl8pPr>
                      <a:lvl9pPr marL="1828800" algn="l" defTabSz="457200" rtl="0" eaLnBrk="1" latinLnBrk="0" hangingPunct="1">
                        <a:defRPr sz="900" kern="1200">
                          <a:solidFill>
                            <a:schemeClr val="dk1"/>
                          </a:solidFill>
                          <a:latin typeface="Johnson Text"/>
                        </a:defRPr>
                      </a:lvl9pPr>
                    </a:lstStyle>
                    <a:p>
                      <a:pPr marL="0" marR="0" algn="ctr">
                        <a:lnSpc>
                          <a:spcPct val="110000"/>
                        </a:lnSpc>
                        <a:spcAft>
                          <a:spcPts val="600"/>
                        </a:spcAft>
                      </a:pPr>
                      <a:r>
                        <a:rPr lang="en-US" sz="1050">
                          <a:effectLst/>
                          <a:latin typeface="Arial" panose="020B0604020202020204" pitchFamily="34" charset="0"/>
                          <a:cs typeface="Arial" panose="020B0604020202020204" pitchFamily="34" charset="0"/>
                        </a:rPr>
                        <a:t>0</a:t>
                      </a:r>
                      <a:endParaRPr lang="en-US" sz="1050">
                        <a:effectLst/>
                        <a:latin typeface="Arial" panose="020B0604020202020204" pitchFamily="34" charset="0"/>
                        <a:ea typeface="Yu Gothic" panose="020B0400000000000000" pitchFamily="34" charset="-128"/>
                        <a:cs typeface="Arial" panose="020B0604020202020204" pitchFamily="34" charset="0"/>
                      </a:endParaRPr>
                    </a:p>
                  </a:txBody>
                  <a:tcPr marL="8939" marR="8939" marT="3559" marB="3559"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9F7F6"/>
                    </a:solidFill>
                  </a:tcPr>
                </a:tc>
                <a:extLst>
                  <a:ext uri="{0D108BD9-81ED-4DB2-BD59-A6C34878D82A}">
                    <a16:rowId xmlns:a16="http://schemas.microsoft.com/office/drawing/2014/main" val="1874236537"/>
                  </a:ext>
                </a:extLst>
              </a:tr>
              <a:tr h="172364">
                <a:tc>
                  <a:txBody>
                    <a:bodyPr/>
                    <a:lstStyle>
                      <a:lvl1pPr marL="0" algn="l" defTabSz="457200" rtl="0" eaLnBrk="1" latinLnBrk="0" hangingPunct="1">
                        <a:defRPr sz="900" b="1" kern="1200">
                          <a:solidFill>
                            <a:schemeClr val="lt1"/>
                          </a:solidFill>
                          <a:latin typeface="Johnson Text"/>
                        </a:defRPr>
                      </a:lvl1pPr>
                      <a:lvl2pPr marL="228600" algn="l" defTabSz="457200" rtl="0" eaLnBrk="1" latinLnBrk="0" hangingPunct="1">
                        <a:defRPr sz="900" b="1" kern="1200">
                          <a:solidFill>
                            <a:schemeClr val="lt1"/>
                          </a:solidFill>
                          <a:latin typeface="Johnson Text"/>
                        </a:defRPr>
                      </a:lvl2pPr>
                      <a:lvl3pPr marL="457200" algn="l" defTabSz="457200" rtl="0" eaLnBrk="1" latinLnBrk="0" hangingPunct="1">
                        <a:defRPr sz="900" b="1" kern="1200">
                          <a:solidFill>
                            <a:schemeClr val="lt1"/>
                          </a:solidFill>
                          <a:latin typeface="Johnson Text"/>
                        </a:defRPr>
                      </a:lvl3pPr>
                      <a:lvl4pPr marL="685800" algn="l" defTabSz="457200" rtl="0" eaLnBrk="1" latinLnBrk="0" hangingPunct="1">
                        <a:defRPr sz="900" b="1" kern="1200">
                          <a:solidFill>
                            <a:schemeClr val="lt1"/>
                          </a:solidFill>
                          <a:latin typeface="Johnson Text"/>
                        </a:defRPr>
                      </a:lvl4pPr>
                      <a:lvl5pPr marL="914400" algn="l" defTabSz="457200" rtl="0" eaLnBrk="1" latinLnBrk="0" hangingPunct="1">
                        <a:defRPr sz="900" b="1" kern="1200">
                          <a:solidFill>
                            <a:schemeClr val="lt1"/>
                          </a:solidFill>
                          <a:latin typeface="Johnson Text"/>
                        </a:defRPr>
                      </a:lvl5pPr>
                      <a:lvl6pPr marL="1143000" algn="l" defTabSz="457200" rtl="0" eaLnBrk="1" latinLnBrk="0" hangingPunct="1">
                        <a:defRPr sz="900" b="1" kern="1200">
                          <a:solidFill>
                            <a:schemeClr val="lt1"/>
                          </a:solidFill>
                          <a:latin typeface="Johnson Text"/>
                        </a:defRPr>
                      </a:lvl6pPr>
                      <a:lvl7pPr marL="1371600" algn="l" defTabSz="457200" rtl="0" eaLnBrk="1" latinLnBrk="0" hangingPunct="1">
                        <a:defRPr sz="900" b="1" kern="1200">
                          <a:solidFill>
                            <a:schemeClr val="lt1"/>
                          </a:solidFill>
                          <a:latin typeface="Johnson Text"/>
                        </a:defRPr>
                      </a:lvl7pPr>
                      <a:lvl8pPr marL="1600200" algn="l" defTabSz="457200" rtl="0" eaLnBrk="1" latinLnBrk="0" hangingPunct="1">
                        <a:defRPr sz="900" b="1" kern="1200">
                          <a:solidFill>
                            <a:schemeClr val="lt1"/>
                          </a:solidFill>
                          <a:latin typeface="Johnson Text"/>
                        </a:defRPr>
                      </a:lvl8pPr>
                      <a:lvl9pPr marL="1828800" algn="l" defTabSz="457200" rtl="0" eaLnBrk="1" latinLnBrk="0" hangingPunct="1">
                        <a:defRPr sz="900" b="1" kern="1200">
                          <a:solidFill>
                            <a:schemeClr val="lt1"/>
                          </a:solidFill>
                          <a:latin typeface="Johnson Text"/>
                        </a:defRPr>
                      </a:lvl9pPr>
                    </a:lstStyle>
                    <a:p>
                      <a:pPr marL="105410" marR="0">
                        <a:lnSpc>
                          <a:spcPct val="110000"/>
                        </a:lnSpc>
                        <a:spcAft>
                          <a:spcPts val="600"/>
                        </a:spcAft>
                      </a:pPr>
                      <a:r>
                        <a:rPr lang="en-US" sz="1050" b="0">
                          <a:solidFill>
                            <a:schemeClr val="tx1"/>
                          </a:solidFill>
                          <a:effectLst/>
                          <a:latin typeface="Arial" panose="020B0604020202020204" pitchFamily="34" charset="0"/>
                          <a:cs typeface="Arial" panose="020B0604020202020204" pitchFamily="34" charset="0"/>
                        </a:rPr>
                        <a:t>COVID-19</a:t>
                      </a:r>
                      <a:endParaRPr lang="en-US" sz="1050" b="0">
                        <a:solidFill>
                          <a:schemeClr val="tx1"/>
                        </a:solidFill>
                        <a:effectLst/>
                        <a:latin typeface="Arial" panose="020B0604020202020204" pitchFamily="34" charset="0"/>
                        <a:ea typeface="Yu Gothic" panose="020B0400000000000000" pitchFamily="34" charset="-128"/>
                        <a:cs typeface="Arial" panose="020B0604020202020204" pitchFamily="34" charset="0"/>
                      </a:endParaRPr>
                    </a:p>
                  </a:txBody>
                  <a:tcPr marL="8939" marR="8939" marT="3559" marB="3559"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9F7F6"/>
                    </a:solidFill>
                  </a:tcPr>
                </a:tc>
                <a:tc>
                  <a:txBody>
                    <a:bodyPr/>
                    <a:lstStyle>
                      <a:lvl1pPr marL="0" algn="l" defTabSz="457200" rtl="0" eaLnBrk="1" latinLnBrk="0" hangingPunct="1">
                        <a:defRPr sz="900" kern="1200">
                          <a:solidFill>
                            <a:schemeClr val="dk1"/>
                          </a:solidFill>
                          <a:latin typeface="Johnson Text"/>
                        </a:defRPr>
                      </a:lvl1pPr>
                      <a:lvl2pPr marL="228600" algn="l" defTabSz="457200" rtl="0" eaLnBrk="1" latinLnBrk="0" hangingPunct="1">
                        <a:defRPr sz="900" kern="1200">
                          <a:solidFill>
                            <a:schemeClr val="dk1"/>
                          </a:solidFill>
                          <a:latin typeface="Johnson Text"/>
                        </a:defRPr>
                      </a:lvl2pPr>
                      <a:lvl3pPr marL="457200" algn="l" defTabSz="457200" rtl="0" eaLnBrk="1" latinLnBrk="0" hangingPunct="1">
                        <a:defRPr sz="900" kern="1200">
                          <a:solidFill>
                            <a:schemeClr val="dk1"/>
                          </a:solidFill>
                          <a:latin typeface="Johnson Text"/>
                        </a:defRPr>
                      </a:lvl3pPr>
                      <a:lvl4pPr marL="685800" algn="l" defTabSz="457200" rtl="0" eaLnBrk="1" latinLnBrk="0" hangingPunct="1">
                        <a:defRPr sz="900" kern="1200">
                          <a:solidFill>
                            <a:schemeClr val="dk1"/>
                          </a:solidFill>
                          <a:latin typeface="Johnson Text"/>
                        </a:defRPr>
                      </a:lvl4pPr>
                      <a:lvl5pPr marL="914400" algn="l" defTabSz="457200" rtl="0" eaLnBrk="1" latinLnBrk="0" hangingPunct="1">
                        <a:defRPr sz="900" kern="1200">
                          <a:solidFill>
                            <a:schemeClr val="dk1"/>
                          </a:solidFill>
                          <a:latin typeface="Johnson Text"/>
                        </a:defRPr>
                      </a:lvl5pPr>
                      <a:lvl6pPr marL="1143000" algn="l" defTabSz="457200" rtl="0" eaLnBrk="1" latinLnBrk="0" hangingPunct="1">
                        <a:defRPr sz="900" kern="1200">
                          <a:solidFill>
                            <a:schemeClr val="dk1"/>
                          </a:solidFill>
                          <a:latin typeface="Johnson Text"/>
                        </a:defRPr>
                      </a:lvl6pPr>
                      <a:lvl7pPr marL="1371600" algn="l" defTabSz="457200" rtl="0" eaLnBrk="1" latinLnBrk="0" hangingPunct="1">
                        <a:defRPr sz="900" kern="1200">
                          <a:solidFill>
                            <a:schemeClr val="dk1"/>
                          </a:solidFill>
                          <a:latin typeface="Johnson Text"/>
                        </a:defRPr>
                      </a:lvl7pPr>
                      <a:lvl8pPr marL="1600200" algn="l" defTabSz="457200" rtl="0" eaLnBrk="1" latinLnBrk="0" hangingPunct="1">
                        <a:defRPr sz="900" kern="1200">
                          <a:solidFill>
                            <a:schemeClr val="dk1"/>
                          </a:solidFill>
                          <a:latin typeface="Johnson Text"/>
                        </a:defRPr>
                      </a:lvl8pPr>
                      <a:lvl9pPr marL="1828800" algn="l" defTabSz="457200" rtl="0" eaLnBrk="1" latinLnBrk="0" hangingPunct="1">
                        <a:defRPr sz="900" kern="1200">
                          <a:solidFill>
                            <a:schemeClr val="dk1"/>
                          </a:solidFill>
                          <a:latin typeface="Johnson Text"/>
                        </a:defRPr>
                      </a:lvl9pPr>
                    </a:lstStyle>
                    <a:p>
                      <a:pPr marL="0" marR="0" algn="ctr">
                        <a:lnSpc>
                          <a:spcPct val="110000"/>
                        </a:lnSpc>
                        <a:spcAft>
                          <a:spcPts val="600"/>
                        </a:spcAft>
                      </a:pPr>
                      <a:r>
                        <a:rPr lang="en-US" sz="1050">
                          <a:effectLst/>
                          <a:latin typeface="Arial" panose="020B0604020202020204" pitchFamily="34" charset="0"/>
                          <a:cs typeface="Arial" panose="020B0604020202020204" pitchFamily="34" charset="0"/>
                        </a:rPr>
                        <a:t>125 (30)</a:t>
                      </a:r>
                      <a:endParaRPr lang="en-US" sz="1050">
                        <a:effectLst/>
                        <a:latin typeface="Arial" panose="020B0604020202020204" pitchFamily="34" charset="0"/>
                        <a:ea typeface="Yu Gothic" panose="020B0400000000000000" pitchFamily="34" charset="-128"/>
                        <a:cs typeface="Arial" panose="020B0604020202020204" pitchFamily="34" charset="0"/>
                      </a:endParaRPr>
                    </a:p>
                  </a:txBody>
                  <a:tcPr marL="8939" marR="8939" marT="3559" marB="3559"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9F7F6"/>
                    </a:solidFill>
                  </a:tcPr>
                </a:tc>
                <a:tc>
                  <a:txBody>
                    <a:bodyPr/>
                    <a:lstStyle>
                      <a:lvl1pPr marL="0" algn="l" defTabSz="457200" rtl="0" eaLnBrk="1" latinLnBrk="0" hangingPunct="1">
                        <a:defRPr sz="900" kern="1200">
                          <a:solidFill>
                            <a:schemeClr val="dk1"/>
                          </a:solidFill>
                          <a:latin typeface="Johnson Text"/>
                        </a:defRPr>
                      </a:lvl1pPr>
                      <a:lvl2pPr marL="228600" algn="l" defTabSz="457200" rtl="0" eaLnBrk="1" latinLnBrk="0" hangingPunct="1">
                        <a:defRPr sz="900" kern="1200">
                          <a:solidFill>
                            <a:schemeClr val="dk1"/>
                          </a:solidFill>
                          <a:latin typeface="Johnson Text"/>
                        </a:defRPr>
                      </a:lvl2pPr>
                      <a:lvl3pPr marL="457200" algn="l" defTabSz="457200" rtl="0" eaLnBrk="1" latinLnBrk="0" hangingPunct="1">
                        <a:defRPr sz="900" kern="1200">
                          <a:solidFill>
                            <a:schemeClr val="dk1"/>
                          </a:solidFill>
                          <a:latin typeface="Johnson Text"/>
                        </a:defRPr>
                      </a:lvl3pPr>
                      <a:lvl4pPr marL="685800" algn="l" defTabSz="457200" rtl="0" eaLnBrk="1" latinLnBrk="0" hangingPunct="1">
                        <a:defRPr sz="900" kern="1200">
                          <a:solidFill>
                            <a:schemeClr val="dk1"/>
                          </a:solidFill>
                          <a:latin typeface="Johnson Text"/>
                        </a:defRPr>
                      </a:lvl4pPr>
                      <a:lvl5pPr marL="914400" algn="l" defTabSz="457200" rtl="0" eaLnBrk="1" latinLnBrk="0" hangingPunct="1">
                        <a:defRPr sz="900" kern="1200">
                          <a:solidFill>
                            <a:schemeClr val="dk1"/>
                          </a:solidFill>
                          <a:latin typeface="Johnson Text"/>
                        </a:defRPr>
                      </a:lvl5pPr>
                      <a:lvl6pPr marL="1143000" algn="l" defTabSz="457200" rtl="0" eaLnBrk="1" latinLnBrk="0" hangingPunct="1">
                        <a:defRPr sz="900" kern="1200">
                          <a:solidFill>
                            <a:schemeClr val="dk1"/>
                          </a:solidFill>
                          <a:latin typeface="Johnson Text"/>
                        </a:defRPr>
                      </a:lvl6pPr>
                      <a:lvl7pPr marL="1371600" algn="l" defTabSz="457200" rtl="0" eaLnBrk="1" latinLnBrk="0" hangingPunct="1">
                        <a:defRPr sz="900" kern="1200">
                          <a:solidFill>
                            <a:schemeClr val="dk1"/>
                          </a:solidFill>
                          <a:latin typeface="Johnson Text"/>
                        </a:defRPr>
                      </a:lvl7pPr>
                      <a:lvl8pPr marL="1600200" algn="l" defTabSz="457200" rtl="0" eaLnBrk="1" latinLnBrk="0" hangingPunct="1">
                        <a:defRPr sz="900" kern="1200">
                          <a:solidFill>
                            <a:schemeClr val="dk1"/>
                          </a:solidFill>
                          <a:latin typeface="Johnson Text"/>
                        </a:defRPr>
                      </a:lvl8pPr>
                      <a:lvl9pPr marL="1828800" algn="l" defTabSz="457200" rtl="0" eaLnBrk="1" latinLnBrk="0" hangingPunct="1">
                        <a:defRPr sz="900" kern="1200">
                          <a:solidFill>
                            <a:schemeClr val="dk1"/>
                          </a:solidFill>
                          <a:latin typeface="Johnson Text"/>
                        </a:defRPr>
                      </a:lvl9pPr>
                    </a:lstStyle>
                    <a:p>
                      <a:pPr marL="0" marR="0" algn="ctr">
                        <a:lnSpc>
                          <a:spcPct val="110000"/>
                        </a:lnSpc>
                        <a:spcAft>
                          <a:spcPts val="600"/>
                        </a:spcAft>
                      </a:pPr>
                      <a:r>
                        <a:rPr lang="en-US" sz="1050">
                          <a:effectLst/>
                          <a:latin typeface="Arial" panose="020B0604020202020204" pitchFamily="34" charset="0"/>
                          <a:cs typeface="Arial" panose="020B0604020202020204" pitchFamily="34" charset="0"/>
                        </a:rPr>
                        <a:t>8 (2)</a:t>
                      </a:r>
                      <a:endParaRPr lang="en-US" sz="1050">
                        <a:effectLst/>
                        <a:latin typeface="Arial" panose="020B0604020202020204" pitchFamily="34" charset="0"/>
                        <a:ea typeface="Yu Gothic" panose="020B0400000000000000" pitchFamily="34" charset="-128"/>
                        <a:cs typeface="Arial" panose="020B0604020202020204" pitchFamily="34" charset="0"/>
                      </a:endParaRPr>
                    </a:p>
                  </a:txBody>
                  <a:tcPr marL="8939" marR="8939" marT="3559" marB="3559" anchor="ctr">
                    <a:lnL w="12700" cap="flat" cmpd="sng" algn="ctr">
                      <a:solidFill>
                        <a:srgbClr val="FFFFFF"/>
                      </a:solidFill>
                      <a:prstDash val="solid"/>
                      <a:round/>
                      <a:headEnd type="none" w="med" len="med"/>
                      <a:tailEnd type="none" w="med" len="med"/>
                    </a:lnL>
                    <a:lnR w="12700" cmpd="sng">
                      <a:solidFill>
                        <a:srgbClr val="FFFFFF"/>
                      </a:solid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9F7F6"/>
                    </a:solidFill>
                  </a:tcPr>
                </a:tc>
                <a:tc>
                  <a:txBody>
                    <a:bodyPr/>
                    <a:lstStyle>
                      <a:lvl1pPr marL="0" algn="l" defTabSz="457200" rtl="0" eaLnBrk="1" latinLnBrk="0" hangingPunct="1">
                        <a:defRPr sz="900" kern="1200">
                          <a:solidFill>
                            <a:schemeClr val="dk1"/>
                          </a:solidFill>
                          <a:latin typeface="Johnson Text"/>
                        </a:defRPr>
                      </a:lvl1pPr>
                      <a:lvl2pPr marL="228600" algn="l" defTabSz="457200" rtl="0" eaLnBrk="1" latinLnBrk="0" hangingPunct="1">
                        <a:defRPr sz="900" kern="1200">
                          <a:solidFill>
                            <a:schemeClr val="dk1"/>
                          </a:solidFill>
                          <a:latin typeface="Johnson Text"/>
                        </a:defRPr>
                      </a:lvl2pPr>
                      <a:lvl3pPr marL="457200" algn="l" defTabSz="457200" rtl="0" eaLnBrk="1" latinLnBrk="0" hangingPunct="1">
                        <a:defRPr sz="900" kern="1200">
                          <a:solidFill>
                            <a:schemeClr val="dk1"/>
                          </a:solidFill>
                          <a:latin typeface="Johnson Text"/>
                        </a:defRPr>
                      </a:lvl3pPr>
                      <a:lvl4pPr marL="685800" algn="l" defTabSz="457200" rtl="0" eaLnBrk="1" latinLnBrk="0" hangingPunct="1">
                        <a:defRPr sz="900" kern="1200">
                          <a:solidFill>
                            <a:schemeClr val="dk1"/>
                          </a:solidFill>
                          <a:latin typeface="Johnson Text"/>
                        </a:defRPr>
                      </a:lvl4pPr>
                      <a:lvl5pPr marL="914400" algn="l" defTabSz="457200" rtl="0" eaLnBrk="1" latinLnBrk="0" hangingPunct="1">
                        <a:defRPr sz="900" kern="1200">
                          <a:solidFill>
                            <a:schemeClr val="dk1"/>
                          </a:solidFill>
                          <a:latin typeface="Johnson Text"/>
                        </a:defRPr>
                      </a:lvl5pPr>
                      <a:lvl6pPr marL="1143000" algn="l" defTabSz="457200" rtl="0" eaLnBrk="1" latinLnBrk="0" hangingPunct="1">
                        <a:defRPr sz="900" kern="1200">
                          <a:solidFill>
                            <a:schemeClr val="dk1"/>
                          </a:solidFill>
                          <a:latin typeface="Johnson Text"/>
                        </a:defRPr>
                      </a:lvl6pPr>
                      <a:lvl7pPr marL="1371600" algn="l" defTabSz="457200" rtl="0" eaLnBrk="1" latinLnBrk="0" hangingPunct="1">
                        <a:defRPr sz="900" kern="1200">
                          <a:solidFill>
                            <a:schemeClr val="dk1"/>
                          </a:solidFill>
                          <a:latin typeface="Johnson Text"/>
                        </a:defRPr>
                      </a:lvl7pPr>
                      <a:lvl8pPr marL="1600200" algn="l" defTabSz="457200" rtl="0" eaLnBrk="1" latinLnBrk="0" hangingPunct="1">
                        <a:defRPr sz="900" kern="1200">
                          <a:solidFill>
                            <a:schemeClr val="dk1"/>
                          </a:solidFill>
                          <a:latin typeface="Johnson Text"/>
                        </a:defRPr>
                      </a:lvl8pPr>
                      <a:lvl9pPr marL="1828800" algn="l" defTabSz="457200" rtl="0" eaLnBrk="1" latinLnBrk="0" hangingPunct="1">
                        <a:defRPr sz="900" kern="1200">
                          <a:solidFill>
                            <a:schemeClr val="dk1"/>
                          </a:solidFill>
                          <a:latin typeface="Johnson Text"/>
                        </a:defRPr>
                      </a:lvl9pPr>
                    </a:lstStyle>
                    <a:p>
                      <a:pPr marL="0" marR="0" algn="ctr">
                        <a:lnSpc>
                          <a:spcPct val="110000"/>
                        </a:lnSpc>
                        <a:spcAft>
                          <a:spcPts val="600"/>
                        </a:spcAft>
                      </a:pPr>
                      <a:r>
                        <a:rPr lang="en-US" sz="1050">
                          <a:effectLst/>
                          <a:latin typeface="Arial" panose="020B0604020202020204" pitchFamily="34" charset="0"/>
                          <a:cs typeface="Arial" panose="020B0604020202020204" pitchFamily="34" charset="0"/>
                        </a:rPr>
                        <a:t>112 (26)</a:t>
                      </a:r>
                      <a:endParaRPr lang="en-US" sz="1050">
                        <a:effectLst/>
                        <a:latin typeface="Arial" panose="020B0604020202020204" pitchFamily="34" charset="0"/>
                        <a:ea typeface="Yu Gothic" panose="020B0400000000000000" pitchFamily="34" charset="-128"/>
                        <a:cs typeface="Arial" panose="020B0604020202020204" pitchFamily="34" charset="0"/>
                      </a:endParaRPr>
                    </a:p>
                  </a:txBody>
                  <a:tcPr marL="8939" marR="8939" marT="3559" marB="3559"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9F7F6"/>
                    </a:solidFill>
                  </a:tcPr>
                </a:tc>
                <a:tc>
                  <a:txBody>
                    <a:bodyPr/>
                    <a:lstStyle>
                      <a:lvl1pPr marL="0" algn="l" defTabSz="457200" rtl="0" eaLnBrk="1" latinLnBrk="0" hangingPunct="1">
                        <a:defRPr sz="900" kern="1200">
                          <a:solidFill>
                            <a:schemeClr val="dk1"/>
                          </a:solidFill>
                          <a:latin typeface="Johnson Text"/>
                        </a:defRPr>
                      </a:lvl1pPr>
                      <a:lvl2pPr marL="228600" algn="l" defTabSz="457200" rtl="0" eaLnBrk="1" latinLnBrk="0" hangingPunct="1">
                        <a:defRPr sz="900" kern="1200">
                          <a:solidFill>
                            <a:schemeClr val="dk1"/>
                          </a:solidFill>
                          <a:latin typeface="Johnson Text"/>
                        </a:defRPr>
                      </a:lvl2pPr>
                      <a:lvl3pPr marL="457200" algn="l" defTabSz="457200" rtl="0" eaLnBrk="1" latinLnBrk="0" hangingPunct="1">
                        <a:defRPr sz="900" kern="1200">
                          <a:solidFill>
                            <a:schemeClr val="dk1"/>
                          </a:solidFill>
                          <a:latin typeface="Johnson Text"/>
                        </a:defRPr>
                      </a:lvl3pPr>
                      <a:lvl4pPr marL="685800" algn="l" defTabSz="457200" rtl="0" eaLnBrk="1" latinLnBrk="0" hangingPunct="1">
                        <a:defRPr sz="900" kern="1200">
                          <a:solidFill>
                            <a:schemeClr val="dk1"/>
                          </a:solidFill>
                          <a:latin typeface="Johnson Text"/>
                        </a:defRPr>
                      </a:lvl4pPr>
                      <a:lvl5pPr marL="914400" algn="l" defTabSz="457200" rtl="0" eaLnBrk="1" latinLnBrk="0" hangingPunct="1">
                        <a:defRPr sz="900" kern="1200">
                          <a:solidFill>
                            <a:schemeClr val="dk1"/>
                          </a:solidFill>
                          <a:latin typeface="Johnson Text"/>
                        </a:defRPr>
                      </a:lvl5pPr>
                      <a:lvl6pPr marL="1143000" algn="l" defTabSz="457200" rtl="0" eaLnBrk="1" latinLnBrk="0" hangingPunct="1">
                        <a:defRPr sz="900" kern="1200">
                          <a:solidFill>
                            <a:schemeClr val="dk1"/>
                          </a:solidFill>
                          <a:latin typeface="Johnson Text"/>
                        </a:defRPr>
                      </a:lvl6pPr>
                      <a:lvl7pPr marL="1371600" algn="l" defTabSz="457200" rtl="0" eaLnBrk="1" latinLnBrk="0" hangingPunct="1">
                        <a:defRPr sz="900" kern="1200">
                          <a:solidFill>
                            <a:schemeClr val="dk1"/>
                          </a:solidFill>
                          <a:latin typeface="Johnson Text"/>
                        </a:defRPr>
                      </a:lvl7pPr>
                      <a:lvl8pPr marL="1600200" algn="l" defTabSz="457200" rtl="0" eaLnBrk="1" latinLnBrk="0" hangingPunct="1">
                        <a:defRPr sz="900" kern="1200">
                          <a:solidFill>
                            <a:schemeClr val="dk1"/>
                          </a:solidFill>
                          <a:latin typeface="Johnson Text"/>
                        </a:defRPr>
                      </a:lvl8pPr>
                      <a:lvl9pPr marL="1828800" algn="l" defTabSz="457200" rtl="0" eaLnBrk="1" latinLnBrk="0" hangingPunct="1">
                        <a:defRPr sz="900" kern="1200">
                          <a:solidFill>
                            <a:schemeClr val="dk1"/>
                          </a:solidFill>
                          <a:latin typeface="Johnson Text"/>
                        </a:defRPr>
                      </a:lvl9pPr>
                    </a:lstStyle>
                    <a:p>
                      <a:pPr marL="0" marR="0" algn="ctr">
                        <a:lnSpc>
                          <a:spcPct val="110000"/>
                        </a:lnSpc>
                        <a:spcAft>
                          <a:spcPts val="600"/>
                        </a:spcAft>
                      </a:pPr>
                      <a:r>
                        <a:rPr lang="en-US" sz="1050">
                          <a:effectLst/>
                          <a:latin typeface="Arial" panose="020B0604020202020204" pitchFamily="34" charset="0"/>
                          <a:cs typeface="Arial" panose="020B0604020202020204" pitchFamily="34" charset="0"/>
                        </a:rPr>
                        <a:t>9 (2)</a:t>
                      </a:r>
                      <a:endParaRPr lang="en-US" sz="1050">
                        <a:effectLst/>
                        <a:latin typeface="Arial" panose="020B0604020202020204" pitchFamily="34" charset="0"/>
                        <a:ea typeface="Yu Gothic" panose="020B0400000000000000" pitchFamily="34" charset="-128"/>
                        <a:cs typeface="Arial" panose="020B0604020202020204" pitchFamily="34" charset="0"/>
                      </a:endParaRPr>
                    </a:p>
                  </a:txBody>
                  <a:tcPr marL="8939" marR="8939" marT="3559" marB="3559"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9F7F6"/>
                    </a:solidFill>
                  </a:tcPr>
                </a:tc>
                <a:extLst>
                  <a:ext uri="{0D108BD9-81ED-4DB2-BD59-A6C34878D82A}">
                    <a16:rowId xmlns:a16="http://schemas.microsoft.com/office/drawing/2014/main" val="320728489"/>
                  </a:ext>
                </a:extLst>
              </a:tr>
              <a:tr h="172364">
                <a:tc>
                  <a:txBody>
                    <a:bodyPr/>
                    <a:lstStyle>
                      <a:lvl1pPr marL="0" algn="l" defTabSz="457200" rtl="0" eaLnBrk="1" latinLnBrk="0" hangingPunct="1">
                        <a:defRPr sz="900" b="1" kern="1200">
                          <a:solidFill>
                            <a:schemeClr val="lt1"/>
                          </a:solidFill>
                          <a:latin typeface="Johnson Text"/>
                        </a:defRPr>
                      </a:lvl1pPr>
                      <a:lvl2pPr marL="228600" algn="l" defTabSz="457200" rtl="0" eaLnBrk="1" latinLnBrk="0" hangingPunct="1">
                        <a:defRPr sz="900" b="1" kern="1200">
                          <a:solidFill>
                            <a:schemeClr val="lt1"/>
                          </a:solidFill>
                          <a:latin typeface="Johnson Text"/>
                        </a:defRPr>
                      </a:lvl2pPr>
                      <a:lvl3pPr marL="457200" algn="l" defTabSz="457200" rtl="0" eaLnBrk="1" latinLnBrk="0" hangingPunct="1">
                        <a:defRPr sz="900" b="1" kern="1200">
                          <a:solidFill>
                            <a:schemeClr val="lt1"/>
                          </a:solidFill>
                          <a:latin typeface="Johnson Text"/>
                        </a:defRPr>
                      </a:lvl3pPr>
                      <a:lvl4pPr marL="685800" algn="l" defTabSz="457200" rtl="0" eaLnBrk="1" latinLnBrk="0" hangingPunct="1">
                        <a:defRPr sz="900" b="1" kern="1200">
                          <a:solidFill>
                            <a:schemeClr val="lt1"/>
                          </a:solidFill>
                          <a:latin typeface="Johnson Text"/>
                        </a:defRPr>
                      </a:lvl4pPr>
                      <a:lvl5pPr marL="914400" algn="l" defTabSz="457200" rtl="0" eaLnBrk="1" latinLnBrk="0" hangingPunct="1">
                        <a:defRPr sz="900" b="1" kern="1200">
                          <a:solidFill>
                            <a:schemeClr val="lt1"/>
                          </a:solidFill>
                          <a:latin typeface="Johnson Text"/>
                        </a:defRPr>
                      </a:lvl5pPr>
                      <a:lvl6pPr marL="1143000" algn="l" defTabSz="457200" rtl="0" eaLnBrk="1" latinLnBrk="0" hangingPunct="1">
                        <a:defRPr sz="900" b="1" kern="1200">
                          <a:solidFill>
                            <a:schemeClr val="lt1"/>
                          </a:solidFill>
                          <a:latin typeface="Johnson Text"/>
                        </a:defRPr>
                      </a:lvl6pPr>
                      <a:lvl7pPr marL="1371600" algn="l" defTabSz="457200" rtl="0" eaLnBrk="1" latinLnBrk="0" hangingPunct="1">
                        <a:defRPr sz="900" b="1" kern="1200">
                          <a:solidFill>
                            <a:schemeClr val="lt1"/>
                          </a:solidFill>
                          <a:latin typeface="Johnson Text"/>
                        </a:defRPr>
                      </a:lvl7pPr>
                      <a:lvl8pPr marL="1600200" algn="l" defTabSz="457200" rtl="0" eaLnBrk="1" latinLnBrk="0" hangingPunct="1">
                        <a:defRPr sz="900" b="1" kern="1200">
                          <a:solidFill>
                            <a:schemeClr val="lt1"/>
                          </a:solidFill>
                          <a:latin typeface="Johnson Text"/>
                        </a:defRPr>
                      </a:lvl8pPr>
                      <a:lvl9pPr marL="1828800" algn="l" defTabSz="457200" rtl="0" eaLnBrk="1" latinLnBrk="0" hangingPunct="1">
                        <a:defRPr sz="900" b="1" kern="1200">
                          <a:solidFill>
                            <a:schemeClr val="lt1"/>
                          </a:solidFill>
                          <a:latin typeface="Johnson Text"/>
                        </a:defRPr>
                      </a:lvl9pPr>
                    </a:lstStyle>
                    <a:p>
                      <a:pPr marL="105410" marR="0">
                        <a:lnSpc>
                          <a:spcPct val="110000"/>
                        </a:lnSpc>
                        <a:spcAft>
                          <a:spcPts val="600"/>
                        </a:spcAft>
                      </a:pPr>
                      <a:r>
                        <a:rPr lang="en-US" sz="1050" b="0">
                          <a:solidFill>
                            <a:schemeClr val="tx1"/>
                          </a:solidFill>
                          <a:effectLst/>
                          <a:latin typeface="Arial" panose="020B0604020202020204" pitchFamily="34" charset="0"/>
                          <a:cs typeface="Arial" panose="020B0604020202020204" pitchFamily="34" charset="0"/>
                        </a:rPr>
                        <a:t>Anemia</a:t>
                      </a:r>
                      <a:endParaRPr lang="en-US" sz="1050" b="0">
                        <a:solidFill>
                          <a:schemeClr val="tx1"/>
                        </a:solidFill>
                        <a:effectLst/>
                        <a:latin typeface="Arial" panose="020B0604020202020204" pitchFamily="34" charset="0"/>
                        <a:ea typeface="Yu Gothic" panose="020B0400000000000000" pitchFamily="34" charset="-128"/>
                        <a:cs typeface="Arial" panose="020B0604020202020204" pitchFamily="34" charset="0"/>
                      </a:endParaRPr>
                    </a:p>
                  </a:txBody>
                  <a:tcPr marL="8939" marR="8939" marT="3559" marB="3559"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9F7F6"/>
                    </a:solidFill>
                  </a:tcPr>
                </a:tc>
                <a:tc>
                  <a:txBody>
                    <a:bodyPr/>
                    <a:lstStyle>
                      <a:lvl1pPr marL="0" algn="l" defTabSz="457200" rtl="0" eaLnBrk="1" latinLnBrk="0" hangingPunct="1">
                        <a:defRPr sz="900" kern="1200">
                          <a:solidFill>
                            <a:schemeClr val="dk1"/>
                          </a:solidFill>
                          <a:latin typeface="Johnson Text"/>
                        </a:defRPr>
                      </a:lvl1pPr>
                      <a:lvl2pPr marL="228600" algn="l" defTabSz="457200" rtl="0" eaLnBrk="1" latinLnBrk="0" hangingPunct="1">
                        <a:defRPr sz="900" kern="1200">
                          <a:solidFill>
                            <a:schemeClr val="dk1"/>
                          </a:solidFill>
                          <a:latin typeface="Johnson Text"/>
                        </a:defRPr>
                      </a:lvl2pPr>
                      <a:lvl3pPr marL="457200" algn="l" defTabSz="457200" rtl="0" eaLnBrk="1" latinLnBrk="0" hangingPunct="1">
                        <a:defRPr sz="900" kern="1200">
                          <a:solidFill>
                            <a:schemeClr val="dk1"/>
                          </a:solidFill>
                          <a:latin typeface="Johnson Text"/>
                        </a:defRPr>
                      </a:lvl3pPr>
                      <a:lvl4pPr marL="685800" algn="l" defTabSz="457200" rtl="0" eaLnBrk="1" latinLnBrk="0" hangingPunct="1">
                        <a:defRPr sz="900" kern="1200">
                          <a:solidFill>
                            <a:schemeClr val="dk1"/>
                          </a:solidFill>
                          <a:latin typeface="Johnson Text"/>
                        </a:defRPr>
                      </a:lvl4pPr>
                      <a:lvl5pPr marL="914400" algn="l" defTabSz="457200" rtl="0" eaLnBrk="1" latinLnBrk="0" hangingPunct="1">
                        <a:defRPr sz="900" kern="1200">
                          <a:solidFill>
                            <a:schemeClr val="dk1"/>
                          </a:solidFill>
                          <a:latin typeface="Johnson Text"/>
                        </a:defRPr>
                      </a:lvl5pPr>
                      <a:lvl6pPr marL="1143000" algn="l" defTabSz="457200" rtl="0" eaLnBrk="1" latinLnBrk="0" hangingPunct="1">
                        <a:defRPr sz="900" kern="1200">
                          <a:solidFill>
                            <a:schemeClr val="dk1"/>
                          </a:solidFill>
                          <a:latin typeface="Johnson Text"/>
                        </a:defRPr>
                      </a:lvl6pPr>
                      <a:lvl7pPr marL="1371600" algn="l" defTabSz="457200" rtl="0" eaLnBrk="1" latinLnBrk="0" hangingPunct="1">
                        <a:defRPr sz="900" kern="1200">
                          <a:solidFill>
                            <a:schemeClr val="dk1"/>
                          </a:solidFill>
                          <a:latin typeface="Johnson Text"/>
                        </a:defRPr>
                      </a:lvl7pPr>
                      <a:lvl8pPr marL="1600200" algn="l" defTabSz="457200" rtl="0" eaLnBrk="1" latinLnBrk="0" hangingPunct="1">
                        <a:defRPr sz="900" kern="1200">
                          <a:solidFill>
                            <a:schemeClr val="dk1"/>
                          </a:solidFill>
                          <a:latin typeface="Johnson Text"/>
                        </a:defRPr>
                      </a:lvl8pPr>
                      <a:lvl9pPr marL="1828800" algn="l" defTabSz="457200" rtl="0" eaLnBrk="1" latinLnBrk="0" hangingPunct="1">
                        <a:defRPr sz="900" kern="1200">
                          <a:solidFill>
                            <a:schemeClr val="dk1"/>
                          </a:solidFill>
                          <a:latin typeface="Johnson Text"/>
                        </a:defRPr>
                      </a:lvl9pPr>
                    </a:lstStyle>
                    <a:p>
                      <a:pPr marL="0" marR="0" algn="ctr">
                        <a:lnSpc>
                          <a:spcPct val="110000"/>
                        </a:lnSpc>
                        <a:spcAft>
                          <a:spcPts val="600"/>
                        </a:spcAft>
                      </a:pPr>
                      <a:r>
                        <a:rPr lang="en-US" sz="1050">
                          <a:effectLst/>
                          <a:latin typeface="Arial" panose="020B0604020202020204" pitchFamily="34" charset="0"/>
                          <a:cs typeface="Arial" panose="020B0604020202020204" pitchFamily="34" charset="0"/>
                        </a:rPr>
                        <a:t>114 (27)</a:t>
                      </a:r>
                      <a:endParaRPr lang="en-US" sz="1050">
                        <a:effectLst/>
                        <a:latin typeface="Arial" panose="020B0604020202020204" pitchFamily="34" charset="0"/>
                        <a:ea typeface="Yu Gothic" panose="020B0400000000000000" pitchFamily="34" charset="-128"/>
                        <a:cs typeface="Arial" panose="020B0604020202020204" pitchFamily="34" charset="0"/>
                      </a:endParaRPr>
                    </a:p>
                  </a:txBody>
                  <a:tcPr marL="8939" marR="8939" marT="3559" marB="3559"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9F7F6"/>
                    </a:solidFill>
                  </a:tcPr>
                </a:tc>
                <a:tc>
                  <a:txBody>
                    <a:bodyPr/>
                    <a:lstStyle>
                      <a:lvl1pPr marL="0" algn="l" defTabSz="457200" rtl="0" eaLnBrk="1" latinLnBrk="0" hangingPunct="1">
                        <a:defRPr sz="900" kern="1200">
                          <a:solidFill>
                            <a:schemeClr val="dk1"/>
                          </a:solidFill>
                          <a:latin typeface="Johnson Text"/>
                        </a:defRPr>
                      </a:lvl1pPr>
                      <a:lvl2pPr marL="228600" algn="l" defTabSz="457200" rtl="0" eaLnBrk="1" latinLnBrk="0" hangingPunct="1">
                        <a:defRPr sz="900" kern="1200">
                          <a:solidFill>
                            <a:schemeClr val="dk1"/>
                          </a:solidFill>
                          <a:latin typeface="Johnson Text"/>
                        </a:defRPr>
                      </a:lvl2pPr>
                      <a:lvl3pPr marL="457200" algn="l" defTabSz="457200" rtl="0" eaLnBrk="1" latinLnBrk="0" hangingPunct="1">
                        <a:defRPr sz="900" kern="1200">
                          <a:solidFill>
                            <a:schemeClr val="dk1"/>
                          </a:solidFill>
                          <a:latin typeface="Johnson Text"/>
                        </a:defRPr>
                      </a:lvl3pPr>
                      <a:lvl4pPr marL="685800" algn="l" defTabSz="457200" rtl="0" eaLnBrk="1" latinLnBrk="0" hangingPunct="1">
                        <a:defRPr sz="900" kern="1200">
                          <a:solidFill>
                            <a:schemeClr val="dk1"/>
                          </a:solidFill>
                          <a:latin typeface="Johnson Text"/>
                        </a:defRPr>
                      </a:lvl4pPr>
                      <a:lvl5pPr marL="914400" algn="l" defTabSz="457200" rtl="0" eaLnBrk="1" latinLnBrk="0" hangingPunct="1">
                        <a:defRPr sz="900" kern="1200">
                          <a:solidFill>
                            <a:schemeClr val="dk1"/>
                          </a:solidFill>
                          <a:latin typeface="Johnson Text"/>
                        </a:defRPr>
                      </a:lvl5pPr>
                      <a:lvl6pPr marL="1143000" algn="l" defTabSz="457200" rtl="0" eaLnBrk="1" latinLnBrk="0" hangingPunct="1">
                        <a:defRPr sz="900" kern="1200">
                          <a:solidFill>
                            <a:schemeClr val="dk1"/>
                          </a:solidFill>
                          <a:latin typeface="Johnson Text"/>
                        </a:defRPr>
                      </a:lvl6pPr>
                      <a:lvl7pPr marL="1371600" algn="l" defTabSz="457200" rtl="0" eaLnBrk="1" latinLnBrk="0" hangingPunct="1">
                        <a:defRPr sz="900" kern="1200">
                          <a:solidFill>
                            <a:schemeClr val="dk1"/>
                          </a:solidFill>
                          <a:latin typeface="Johnson Text"/>
                        </a:defRPr>
                      </a:lvl7pPr>
                      <a:lvl8pPr marL="1600200" algn="l" defTabSz="457200" rtl="0" eaLnBrk="1" latinLnBrk="0" hangingPunct="1">
                        <a:defRPr sz="900" kern="1200">
                          <a:solidFill>
                            <a:schemeClr val="dk1"/>
                          </a:solidFill>
                          <a:latin typeface="Johnson Text"/>
                        </a:defRPr>
                      </a:lvl8pPr>
                      <a:lvl9pPr marL="1828800" algn="l" defTabSz="457200" rtl="0" eaLnBrk="1" latinLnBrk="0" hangingPunct="1">
                        <a:defRPr sz="900" kern="1200">
                          <a:solidFill>
                            <a:schemeClr val="dk1"/>
                          </a:solidFill>
                          <a:latin typeface="Johnson Text"/>
                        </a:defRPr>
                      </a:lvl9pPr>
                    </a:lstStyle>
                    <a:p>
                      <a:pPr marL="0" marR="0" algn="ctr">
                        <a:lnSpc>
                          <a:spcPct val="110000"/>
                        </a:lnSpc>
                        <a:spcAft>
                          <a:spcPts val="600"/>
                        </a:spcAft>
                      </a:pPr>
                      <a:r>
                        <a:rPr lang="en-US" sz="1050">
                          <a:effectLst/>
                          <a:latin typeface="Arial" panose="020B0604020202020204" pitchFamily="34" charset="0"/>
                          <a:cs typeface="Arial" panose="020B0604020202020204" pitchFamily="34" charset="0"/>
                        </a:rPr>
                        <a:t>20 (5)</a:t>
                      </a:r>
                      <a:endParaRPr lang="en-US" sz="1050">
                        <a:effectLst/>
                        <a:latin typeface="Arial" panose="020B0604020202020204" pitchFamily="34" charset="0"/>
                        <a:ea typeface="Yu Gothic" panose="020B0400000000000000" pitchFamily="34" charset="-128"/>
                        <a:cs typeface="Arial" panose="020B0604020202020204" pitchFamily="34" charset="0"/>
                      </a:endParaRPr>
                    </a:p>
                  </a:txBody>
                  <a:tcPr marL="8939" marR="8939" marT="3559" marB="3559" anchor="ctr">
                    <a:lnL w="12700" cap="flat" cmpd="sng" algn="ctr">
                      <a:solidFill>
                        <a:srgbClr val="FFFFFF"/>
                      </a:solidFill>
                      <a:prstDash val="solid"/>
                      <a:round/>
                      <a:headEnd type="none" w="med" len="med"/>
                      <a:tailEnd type="none" w="med" len="med"/>
                    </a:lnL>
                    <a:lnR w="12700" cmpd="sng">
                      <a:solidFill>
                        <a:srgbClr val="FFFFFF"/>
                      </a:solid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9F7F6"/>
                    </a:solidFill>
                  </a:tcPr>
                </a:tc>
                <a:tc>
                  <a:txBody>
                    <a:bodyPr/>
                    <a:lstStyle>
                      <a:lvl1pPr marL="0" algn="l" defTabSz="457200" rtl="0" eaLnBrk="1" latinLnBrk="0" hangingPunct="1">
                        <a:defRPr sz="900" kern="1200">
                          <a:solidFill>
                            <a:schemeClr val="dk1"/>
                          </a:solidFill>
                          <a:latin typeface="Johnson Text"/>
                        </a:defRPr>
                      </a:lvl1pPr>
                      <a:lvl2pPr marL="228600" algn="l" defTabSz="457200" rtl="0" eaLnBrk="1" latinLnBrk="0" hangingPunct="1">
                        <a:defRPr sz="900" kern="1200">
                          <a:solidFill>
                            <a:schemeClr val="dk1"/>
                          </a:solidFill>
                          <a:latin typeface="Johnson Text"/>
                        </a:defRPr>
                      </a:lvl2pPr>
                      <a:lvl3pPr marL="457200" algn="l" defTabSz="457200" rtl="0" eaLnBrk="1" latinLnBrk="0" hangingPunct="1">
                        <a:defRPr sz="900" kern="1200">
                          <a:solidFill>
                            <a:schemeClr val="dk1"/>
                          </a:solidFill>
                          <a:latin typeface="Johnson Text"/>
                        </a:defRPr>
                      </a:lvl3pPr>
                      <a:lvl4pPr marL="685800" algn="l" defTabSz="457200" rtl="0" eaLnBrk="1" latinLnBrk="0" hangingPunct="1">
                        <a:defRPr sz="900" kern="1200">
                          <a:solidFill>
                            <a:schemeClr val="dk1"/>
                          </a:solidFill>
                          <a:latin typeface="Johnson Text"/>
                        </a:defRPr>
                      </a:lvl4pPr>
                      <a:lvl5pPr marL="914400" algn="l" defTabSz="457200" rtl="0" eaLnBrk="1" latinLnBrk="0" hangingPunct="1">
                        <a:defRPr sz="900" kern="1200">
                          <a:solidFill>
                            <a:schemeClr val="dk1"/>
                          </a:solidFill>
                          <a:latin typeface="Johnson Text"/>
                        </a:defRPr>
                      </a:lvl5pPr>
                      <a:lvl6pPr marL="1143000" algn="l" defTabSz="457200" rtl="0" eaLnBrk="1" latinLnBrk="0" hangingPunct="1">
                        <a:defRPr sz="900" kern="1200">
                          <a:solidFill>
                            <a:schemeClr val="dk1"/>
                          </a:solidFill>
                          <a:latin typeface="Johnson Text"/>
                        </a:defRPr>
                      </a:lvl6pPr>
                      <a:lvl7pPr marL="1371600" algn="l" defTabSz="457200" rtl="0" eaLnBrk="1" latinLnBrk="0" hangingPunct="1">
                        <a:defRPr sz="900" kern="1200">
                          <a:solidFill>
                            <a:schemeClr val="dk1"/>
                          </a:solidFill>
                          <a:latin typeface="Johnson Text"/>
                        </a:defRPr>
                      </a:lvl7pPr>
                      <a:lvl8pPr marL="1600200" algn="l" defTabSz="457200" rtl="0" eaLnBrk="1" latinLnBrk="0" hangingPunct="1">
                        <a:defRPr sz="900" kern="1200">
                          <a:solidFill>
                            <a:schemeClr val="dk1"/>
                          </a:solidFill>
                          <a:latin typeface="Johnson Text"/>
                        </a:defRPr>
                      </a:lvl8pPr>
                      <a:lvl9pPr marL="1828800" algn="l" defTabSz="457200" rtl="0" eaLnBrk="1" latinLnBrk="0" hangingPunct="1">
                        <a:defRPr sz="900" kern="1200">
                          <a:solidFill>
                            <a:schemeClr val="dk1"/>
                          </a:solidFill>
                          <a:latin typeface="Johnson Text"/>
                        </a:defRPr>
                      </a:lvl9pPr>
                    </a:lstStyle>
                    <a:p>
                      <a:pPr marL="0" marR="0" algn="ctr">
                        <a:lnSpc>
                          <a:spcPct val="110000"/>
                        </a:lnSpc>
                        <a:spcAft>
                          <a:spcPts val="600"/>
                        </a:spcAft>
                      </a:pPr>
                      <a:r>
                        <a:rPr lang="en-US" sz="1050">
                          <a:effectLst/>
                          <a:latin typeface="Arial" panose="020B0604020202020204" pitchFamily="34" charset="0"/>
                          <a:cs typeface="Arial" panose="020B0604020202020204" pitchFamily="34" charset="0"/>
                        </a:rPr>
                        <a:t>112 (26)</a:t>
                      </a:r>
                      <a:endParaRPr lang="en-US" sz="1050">
                        <a:effectLst/>
                        <a:latin typeface="Arial" panose="020B0604020202020204" pitchFamily="34" charset="0"/>
                        <a:ea typeface="Yu Gothic" panose="020B0400000000000000" pitchFamily="34" charset="-128"/>
                        <a:cs typeface="Arial" panose="020B0604020202020204" pitchFamily="34" charset="0"/>
                      </a:endParaRPr>
                    </a:p>
                  </a:txBody>
                  <a:tcPr marL="8939" marR="8939" marT="3559" marB="3559"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9F7F6"/>
                    </a:solidFill>
                  </a:tcPr>
                </a:tc>
                <a:tc>
                  <a:txBody>
                    <a:bodyPr/>
                    <a:lstStyle>
                      <a:lvl1pPr marL="0" algn="l" defTabSz="457200" rtl="0" eaLnBrk="1" latinLnBrk="0" hangingPunct="1">
                        <a:defRPr sz="900" kern="1200">
                          <a:solidFill>
                            <a:schemeClr val="dk1"/>
                          </a:solidFill>
                          <a:latin typeface="Johnson Text"/>
                        </a:defRPr>
                      </a:lvl1pPr>
                      <a:lvl2pPr marL="228600" algn="l" defTabSz="457200" rtl="0" eaLnBrk="1" latinLnBrk="0" hangingPunct="1">
                        <a:defRPr sz="900" kern="1200">
                          <a:solidFill>
                            <a:schemeClr val="dk1"/>
                          </a:solidFill>
                          <a:latin typeface="Johnson Text"/>
                        </a:defRPr>
                      </a:lvl2pPr>
                      <a:lvl3pPr marL="457200" algn="l" defTabSz="457200" rtl="0" eaLnBrk="1" latinLnBrk="0" hangingPunct="1">
                        <a:defRPr sz="900" kern="1200">
                          <a:solidFill>
                            <a:schemeClr val="dk1"/>
                          </a:solidFill>
                          <a:latin typeface="Johnson Text"/>
                        </a:defRPr>
                      </a:lvl3pPr>
                      <a:lvl4pPr marL="685800" algn="l" defTabSz="457200" rtl="0" eaLnBrk="1" latinLnBrk="0" hangingPunct="1">
                        <a:defRPr sz="900" kern="1200">
                          <a:solidFill>
                            <a:schemeClr val="dk1"/>
                          </a:solidFill>
                          <a:latin typeface="Johnson Text"/>
                        </a:defRPr>
                      </a:lvl4pPr>
                      <a:lvl5pPr marL="914400" algn="l" defTabSz="457200" rtl="0" eaLnBrk="1" latinLnBrk="0" hangingPunct="1">
                        <a:defRPr sz="900" kern="1200">
                          <a:solidFill>
                            <a:schemeClr val="dk1"/>
                          </a:solidFill>
                          <a:latin typeface="Johnson Text"/>
                        </a:defRPr>
                      </a:lvl5pPr>
                      <a:lvl6pPr marL="1143000" algn="l" defTabSz="457200" rtl="0" eaLnBrk="1" latinLnBrk="0" hangingPunct="1">
                        <a:defRPr sz="900" kern="1200">
                          <a:solidFill>
                            <a:schemeClr val="dk1"/>
                          </a:solidFill>
                          <a:latin typeface="Johnson Text"/>
                        </a:defRPr>
                      </a:lvl6pPr>
                      <a:lvl7pPr marL="1371600" algn="l" defTabSz="457200" rtl="0" eaLnBrk="1" latinLnBrk="0" hangingPunct="1">
                        <a:defRPr sz="900" kern="1200">
                          <a:solidFill>
                            <a:schemeClr val="dk1"/>
                          </a:solidFill>
                          <a:latin typeface="Johnson Text"/>
                        </a:defRPr>
                      </a:lvl7pPr>
                      <a:lvl8pPr marL="1600200" algn="l" defTabSz="457200" rtl="0" eaLnBrk="1" latinLnBrk="0" hangingPunct="1">
                        <a:defRPr sz="900" kern="1200">
                          <a:solidFill>
                            <a:schemeClr val="dk1"/>
                          </a:solidFill>
                          <a:latin typeface="Johnson Text"/>
                        </a:defRPr>
                      </a:lvl8pPr>
                      <a:lvl9pPr marL="1828800" algn="l" defTabSz="457200" rtl="0" eaLnBrk="1" latinLnBrk="0" hangingPunct="1">
                        <a:defRPr sz="900" kern="1200">
                          <a:solidFill>
                            <a:schemeClr val="dk1"/>
                          </a:solidFill>
                          <a:latin typeface="Johnson Text"/>
                        </a:defRPr>
                      </a:lvl9pPr>
                    </a:lstStyle>
                    <a:p>
                      <a:pPr marL="0" marR="0" algn="ctr">
                        <a:lnSpc>
                          <a:spcPct val="110000"/>
                        </a:lnSpc>
                        <a:spcAft>
                          <a:spcPts val="600"/>
                        </a:spcAft>
                      </a:pPr>
                      <a:r>
                        <a:rPr lang="en-US" sz="1050">
                          <a:effectLst/>
                          <a:latin typeface="Arial" panose="020B0604020202020204" pitchFamily="34" charset="0"/>
                          <a:cs typeface="Arial" panose="020B0604020202020204" pitchFamily="34" charset="0"/>
                        </a:rPr>
                        <a:t>10 (2)</a:t>
                      </a:r>
                      <a:endParaRPr lang="en-US" sz="1050">
                        <a:effectLst/>
                        <a:latin typeface="Arial" panose="020B0604020202020204" pitchFamily="34" charset="0"/>
                        <a:ea typeface="Yu Gothic" panose="020B0400000000000000" pitchFamily="34" charset="-128"/>
                        <a:cs typeface="Arial" panose="020B0604020202020204" pitchFamily="34" charset="0"/>
                      </a:endParaRPr>
                    </a:p>
                  </a:txBody>
                  <a:tcPr marL="8939" marR="8939" marT="3559" marB="3559"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9F7F6"/>
                    </a:solidFill>
                  </a:tcPr>
                </a:tc>
                <a:extLst>
                  <a:ext uri="{0D108BD9-81ED-4DB2-BD59-A6C34878D82A}">
                    <a16:rowId xmlns:a16="http://schemas.microsoft.com/office/drawing/2014/main" val="2358879925"/>
                  </a:ext>
                </a:extLst>
              </a:tr>
              <a:tr h="172364">
                <a:tc>
                  <a:txBody>
                    <a:bodyPr/>
                    <a:lstStyle>
                      <a:lvl1pPr marL="0" algn="l" defTabSz="457200" rtl="0" eaLnBrk="1" latinLnBrk="0" hangingPunct="1">
                        <a:defRPr sz="900" b="1" kern="1200">
                          <a:solidFill>
                            <a:schemeClr val="lt1"/>
                          </a:solidFill>
                          <a:latin typeface="Johnson Text"/>
                        </a:defRPr>
                      </a:lvl1pPr>
                      <a:lvl2pPr marL="228600" algn="l" defTabSz="457200" rtl="0" eaLnBrk="1" latinLnBrk="0" hangingPunct="1">
                        <a:defRPr sz="900" b="1" kern="1200">
                          <a:solidFill>
                            <a:schemeClr val="lt1"/>
                          </a:solidFill>
                          <a:latin typeface="Johnson Text"/>
                        </a:defRPr>
                      </a:lvl2pPr>
                      <a:lvl3pPr marL="457200" algn="l" defTabSz="457200" rtl="0" eaLnBrk="1" latinLnBrk="0" hangingPunct="1">
                        <a:defRPr sz="900" b="1" kern="1200">
                          <a:solidFill>
                            <a:schemeClr val="lt1"/>
                          </a:solidFill>
                          <a:latin typeface="Johnson Text"/>
                        </a:defRPr>
                      </a:lvl3pPr>
                      <a:lvl4pPr marL="685800" algn="l" defTabSz="457200" rtl="0" eaLnBrk="1" latinLnBrk="0" hangingPunct="1">
                        <a:defRPr sz="900" b="1" kern="1200">
                          <a:solidFill>
                            <a:schemeClr val="lt1"/>
                          </a:solidFill>
                          <a:latin typeface="Johnson Text"/>
                        </a:defRPr>
                      </a:lvl4pPr>
                      <a:lvl5pPr marL="914400" algn="l" defTabSz="457200" rtl="0" eaLnBrk="1" latinLnBrk="0" hangingPunct="1">
                        <a:defRPr sz="900" b="1" kern="1200">
                          <a:solidFill>
                            <a:schemeClr val="lt1"/>
                          </a:solidFill>
                          <a:latin typeface="Johnson Text"/>
                        </a:defRPr>
                      </a:lvl5pPr>
                      <a:lvl6pPr marL="1143000" algn="l" defTabSz="457200" rtl="0" eaLnBrk="1" latinLnBrk="0" hangingPunct="1">
                        <a:defRPr sz="900" b="1" kern="1200">
                          <a:solidFill>
                            <a:schemeClr val="lt1"/>
                          </a:solidFill>
                          <a:latin typeface="Johnson Text"/>
                        </a:defRPr>
                      </a:lvl6pPr>
                      <a:lvl7pPr marL="1371600" algn="l" defTabSz="457200" rtl="0" eaLnBrk="1" latinLnBrk="0" hangingPunct="1">
                        <a:defRPr sz="900" b="1" kern="1200">
                          <a:solidFill>
                            <a:schemeClr val="lt1"/>
                          </a:solidFill>
                          <a:latin typeface="Johnson Text"/>
                        </a:defRPr>
                      </a:lvl7pPr>
                      <a:lvl8pPr marL="1600200" algn="l" defTabSz="457200" rtl="0" eaLnBrk="1" latinLnBrk="0" hangingPunct="1">
                        <a:defRPr sz="900" b="1" kern="1200">
                          <a:solidFill>
                            <a:schemeClr val="lt1"/>
                          </a:solidFill>
                          <a:latin typeface="Johnson Text"/>
                        </a:defRPr>
                      </a:lvl8pPr>
                      <a:lvl9pPr marL="1828800" algn="l" defTabSz="457200" rtl="0" eaLnBrk="1" latinLnBrk="0" hangingPunct="1">
                        <a:defRPr sz="900" b="1" kern="1200">
                          <a:solidFill>
                            <a:schemeClr val="lt1"/>
                          </a:solidFill>
                          <a:latin typeface="Johnson Text"/>
                        </a:defRPr>
                      </a:lvl9pPr>
                    </a:lstStyle>
                    <a:p>
                      <a:pPr marL="105410" marR="0">
                        <a:lnSpc>
                          <a:spcPct val="110000"/>
                        </a:lnSpc>
                        <a:spcAft>
                          <a:spcPts val="600"/>
                        </a:spcAft>
                      </a:pPr>
                      <a:r>
                        <a:rPr lang="en-US" sz="1050" b="0">
                          <a:solidFill>
                            <a:schemeClr val="tx1"/>
                          </a:solidFill>
                          <a:effectLst/>
                          <a:latin typeface="Arial" panose="020B0604020202020204" pitchFamily="34" charset="0"/>
                          <a:cs typeface="Arial" panose="020B0604020202020204" pitchFamily="34" charset="0"/>
                        </a:rPr>
                        <a:t>Decreased appetite</a:t>
                      </a:r>
                      <a:endParaRPr lang="en-US" sz="1050" b="0">
                        <a:solidFill>
                          <a:schemeClr val="tx1"/>
                        </a:solidFill>
                        <a:effectLst/>
                        <a:latin typeface="Arial" panose="020B0604020202020204" pitchFamily="34" charset="0"/>
                        <a:ea typeface="Yu Gothic" panose="020B0400000000000000" pitchFamily="34" charset="-128"/>
                        <a:cs typeface="Arial" panose="020B0604020202020204" pitchFamily="34" charset="0"/>
                      </a:endParaRPr>
                    </a:p>
                  </a:txBody>
                  <a:tcPr marL="8939" marR="8939" marT="3559" marB="3559"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9F7F6"/>
                    </a:solidFill>
                  </a:tcPr>
                </a:tc>
                <a:tc>
                  <a:txBody>
                    <a:bodyPr/>
                    <a:lstStyle>
                      <a:lvl1pPr marL="0" algn="l" defTabSz="457200" rtl="0" eaLnBrk="1" latinLnBrk="0" hangingPunct="1">
                        <a:defRPr sz="900" kern="1200">
                          <a:solidFill>
                            <a:schemeClr val="dk1"/>
                          </a:solidFill>
                          <a:latin typeface="Johnson Text"/>
                        </a:defRPr>
                      </a:lvl1pPr>
                      <a:lvl2pPr marL="228600" algn="l" defTabSz="457200" rtl="0" eaLnBrk="1" latinLnBrk="0" hangingPunct="1">
                        <a:defRPr sz="900" kern="1200">
                          <a:solidFill>
                            <a:schemeClr val="dk1"/>
                          </a:solidFill>
                          <a:latin typeface="Johnson Text"/>
                        </a:defRPr>
                      </a:lvl2pPr>
                      <a:lvl3pPr marL="457200" algn="l" defTabSz="457200" rtl="0" eaLnBrk="1" latinLnBrk="0" hangingPunct="1">
                        <a:defRPr sz="900" kern="1200">
                          <a:solidFill>
                            <a:schemeClr val="dk1"/>
                          </a:solidFill>
                          <a:latin typeface="Johnson Text"/>
                        </a:defRPr>
                      </a:lvl3pPr>
                      <a:lvl4pPr marL="685800" algn="l" defTabSz="457200" rtl="0" eaLnBrk="1" latinLnBrk="0" hangingPunct="1">
                        <a:defRPr sz="900" kern="1200">
                          <a:solidFill>
                            <a:schemeClr val="dk1"/>
                          </a:solidFill>
                          <a:latin typeface="Johnson Text"/>
                        </a:defRPr>
                      </a:lvl4pPr>
                      <a:lvl5pPr marL="914400" algn="l" defTabSz="457200" rtl="0" eaLnBrk="1" latinLnBrk="0" hangingPunct="1">
                        <a:defRPr sz="900" kern="1200">
                          <a:solidFill>
                            <a:schemeClr val="dk1"/>
                          </a:solidFill>
                          <a:latin typeface="Johnson Text"/>
                        </a:defRPr>
                      </a:lvl5pPr>
                      <a:lvl6pPr marL="1143000" algn="l" defTabSz="457200" rtl="0" eaLnBrk="1" latinLnBrk="0" hangingPunct="1">
                        <a:defRPr sz="900" kern="1200">
                          <a:solidFill>
                            <a:schemeClr val="dk1"/>
                          </a:solidFill>
                          <a:latin typeface="Johnson Text"/>
                        </a:defRPr>
                      </a:lvl6pPr>
                      <a:lvl7pPr marL="1371600" algn="l" defTabSz="457200" rtl="0" eaLnBrk="1" latinLnBrk="0" hangingPunct="1">
                        <a:defRPr sz="900" kern="1200">
                          <a:solidFill>
                            <a:schemeClr val="dk1"/>
                          </a:solidFill>
                          <a:latin typeface="Johnson Text"/>
                        </a:defRPr>
                      </a:lvl7pPr>
                      <a:lvl8pPr marL="1600200" algn="l" defTabSz="457200" rtl="0" eaLnBrk="1" latinLnBrk="0" hangingPunct="1">
                        <a:defRPr sz="900" kern="1200">
                          <a:solidFill>
                            <a:schemeClr val="dk1"/>
                          </a:solidFill>
                          <a:latin typeface="Johnson Text"/>
                        </a:defRPr>
                      </a:lvl8pPr>
                      <a:lvl9pPr marL="1828800" algn="l" defTabSz="457200" rtl="0" eaLnBrk="1" latinLnBrk="0" hangingPunct="1">
                        <a:defRPr sz="900" kern="1200">
                          <a:solidFill>
                            <a:schemeClr val="dk1"/>
                          </a:solidFill>
                          <a:latin typeface="Johnson Text"/>
                        </a:defRPr>
                      </a:lvl9pPr>
                    </a:lstStyle>
                    <a:p>
                      <a:pPr marL="0" marR="0" algn="ctr">
                        <a:lnSpc>
                          <a:spcPct val="110000"/>
                        </a:lnSpc>
                        <a:spcAft>
                          <a:spcPts val="600"/>
                        </a:spcAft>
                      </a:pPr>
                      <a:r>
                        <a:rPr lang="en-US" sz="1050">
                          <a:effectLst/>
                          <a:latin typeface="Arial" panose="020B0604020202020204" pitchFamily="34" charset="0"/>
                          <a:cs typeface="Arial" panose="020B0604020202020204" pitchFamily="34" charset="0"/>
                        </a:rPr>
                        <a:t>114 (27)</a:t>
                      </a:r>
                      <a:endParaRPr lang="en-US" sz="1050">
                        <a:effectLst/>
                        <a:latin typeface="Arial" panose="020B0604020202020204" pitchFamily="34" charset="0"/>
                        <a:ea typeface="Yu Gothic" panose="020B0400000000000000" pitchFamily="34" charset="-128"/>
                        <a:cs typeface="Arial" panose="020B0604020202020204" pitchFamily="34" charset="0"/>
                      </a:endParaRPr>
                    </a:p>
                  </a:txBody>
                  <a:tcPr marL="8939" marR="8939" marT="3559" marB="3559"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9F7F6"/>
                    </a:solidFill>
                  </a:tcPr>
                </a:tc>
                <a:tc>
                  <a:txBody>
                    <a:bodyPr/>
                    <a:lstStyle>
                      <a:lvl1pPr marL="0" algn="l" defTabSz="457200" rtl="0" eaLnBrk="1" latinLnBrk="0" hangingPunct="1">
                        <a:defRPr sz="900" kern="1200">
                          <a:solidFill>
                            <a:schemeClr val="dk1"/>
                          </a:solidFill>
                          <a:latin typeface="Johnson Text"/>
                        </a:defRPr>
                      </a:lvl1pPr>
                      <a:lvl2pPr marL="228600" algn="l" defTabSz="457200" rtl="0" eaLnBrk="1" latinLnBrk="0" hangingPunct="1">
                        <a:defRPr sz="900" kern="1200">
                          <a:solidFill>
                            <a:schemeClr val="dk1"/>
                          </a:solidFill>
                          <a:latin typeface="Johnson Text"/>
                        </a:defRPr>
                      </a:lvl2pPr>
                      <a:lvl3pPr marL="457200" algn="l" defTabSz="457200" rtl="0" eaLnBrk="1" latinLnBrk="0" hangingPunct="1">
                        <a:defRPr sz="900" kern="1200">
                          <a:solidFill>
                            <a:schemeClr val="dk1"/>
                          </a:solidFill>
                          <a:latin typeface="Johnson Text"/>
                        </a:defRPr>
                      </a:lvl3pPr>
                      <a:lvl4pPr marL="685800" algn="l" defTabSz="457200" rtl="0" eaLnBrk="1" latinLnBrk="0" hangingPunct="1">
                        <a:defRPr sz="900" kern="1200">
                          <a:solidFill>
                            <a:schemeClr val="dk1"/>
                          </a:solidFill>
                          <a:latin typeface="Johnson Text"/>
                        </a:defRPr>
                      </a:lvl4pPr>
                      <a:lvl5pPr marL="914400" algn="l" defTabSz="457200" rtl="0" eaLnBrk="1" latinLnBrk="0" hangingPunct="1">
                        <a:defRPr sz="900" kern="1200">
                          <a:solidFill>
                            <a:schemeClr val="dk1"/>
                          </a:solidFill>
                          <a:latin typeface="Johnson Text"/>
                        </a:defRPr>
                      </a:lvl5pPr>
                      <a:lvl6pPr marL="1143000" algn="l" defTabSz="457200" rtl="0" eaLnBrk="1" latinLnBrk="0" hangingPunct="1">
                        <a:defRPr sz="900" kern="1200">
                          <a:solidFill>
                            <a:schemeClr val="dk1"/>
                          </a:solidFill>
                          <a:latin typeface="Johnson Text"/>
                        </a:defRPr>
                      </a:lvl6pPr>
                      <a:lvl7pPr marL="1371600" algn="l" defTabSz="457200" rtl="0" eaLnBrk="1" latinLnBrk="0" hangingPunct="1">
                        <a:defRPr sz="900" kern="1200">
                          <a:solidFill>
                            <a:schemeClr val="dk1"/>
                          </a:solidFill>
                          <a:latin typeface="Johnson Text"/>
                        </a:defRPr>
                      </a:lvl7pPr>
                      <a:lvl8pPr marL="1600200" algn="l" defTabSz="457200" rtl="0" eaLnBrk="1" latinLnBrk="0" hangingPunct="1">
                        <a:defRPr sz="900" kern="1200">
                          <a:solidFill>
                            <a:schemeClr val="dk1"/>
                          </a:solidFill>
                          <a:latin typeface="Johnson Text"/>
                        </a:defRPr>
                      </a:lvl8pPr>
                      <a:lvl9pPr marL="1828800" algn="l" defTabSz="457200" rtl="0" eaLnBrk="1" latinLnBrk="0" hangingPunct="1">
                        <a:defRPr sz="900" kern="1200">
                          <a:solidFill>
                            <a:schemeClr val="dk1"/>
                          </a:solidFill>
                          <a:latin typeface="Johnson Text"/>
                        </a:defRPr>
                      </a:lvl9pPr>
                    </a:lstStyle>
                    <a:p>
                      <a:pPr marL="0" marR="0" algn="ctr">
                        <a:lnSpc>
                          <a:spcPct val="110000"/>
                        </a:lnSpc>
                        <a:spcAft>
                          <a:spcPts val="600"/>
                        </a:spcAft>
                      </a:pPr>
                      <a:r>
                        <a:rPr lang="en-US" sz="1050">
                          <a:effectLst/>
                          <a:latin typeface="Arial" panose="020B0604020202020204" pitchFamily="34" charset="0"/>
                          <a:cs typeface="Arial" panose="020B0604020202020204" pitchFamily="34" charset="0"/>
                        </a:rPr>
                        <a:t>4 (1)</a:t>
                      </a:r>
                      <a:endParaRPr lang="en-US" sz="1050">
                        <a:effectLst/>
                        <a:latin typeface="Arial" panose="020B0604020202020204" pitchFamily="34" charset="0"/>
                        <a:ea typeface="Yu Gothic" panose="020B0400000000000000" pitchFamily="34" charset="-128"/>
                        <a:cs typeface="Arial" panose="020B0604020202020204" pitchFamily="34" charset="0"/>
                      </a:endParaRPr>
                    </a:p>
                  </a:txBody>
                  <a:tcPr marL="8939" marR="8939" marT="3559" marB="3559" anchor="ctr">
                    <a:lnL w="12700" cap="flat" cmpd="sng" algn="ctr">
                      <a:solidFill>
                        <a:srgbClr val="FFFFFF"/>
                      </a:solidFill>
                      <a:prstDash val="solid"/>
                      <a:round/>
                      <a:headEnd type="none" w="med" len="med"/>
                      <a:tailEnd type="none" w="med" len="med"/>
                    </a:lnL>
                    <a:lnR w="12700" cmpd="sng">
                      <a:solidFill>
                        <a:srgbClr val="FFFFFF"/>
                      </a:solid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9F7F6"/>
                    </a:solidFill>
                  </a:tcPr>
                </a:tc>
                <a:tc>
                  <a:txBody>
                    <a:bodyPr/>
                    <a:lstStyle>
                      <a:lvl1pPr marL="0" algn="l" defTabSz="457200" rtl="0" eaLnBrk="1" latinLnBrk="0" hangingPunct="1">
                        <a:defRPr sz="900" kern="1200">
                          <a:solidFill>
                            <a:schemeClr val="dk1"/>
                          </a:solidFill>
                          <a:latin typeface="Johnson Text"/>
                        </a:defRPr>
                      </a:lvl1pPr>
                      <a:lvl2pPr marL="228600" algn="l" defTabSz="457200" rtl="0" eaLnBrk="1" latinLnBrk="0" hangingPunct="1">
                        <a:defRPr sz="900" kern="1200">
                          <a:solidFill>
                            <a:schemeClr val="dk1"/>
                          </a:solidFill>
                          <a:latin typeface="Johnson Text"/>
                        </a:defRPr>
                      </a:lvl2pPr>
                      <a:lvl3pPr marL="457200" algn="l" defTabSz="457200" rtl="0" eaLnBrk="1" latinLnBrk="0" hangingPunct="1">
                        <a:defRPr sz="900" kern="1200">
                          <a:solidFill>
                            <a:schemeClr val="dk1"/>
                          </a:solidFill>
                          <a:latin typeface="Johnson Text"/>
                        </a:defRPr>
                      </a:lvl3pPr>
                      <a:lvl4pPr marL="685800" algn="l" defTabSz="457200" rtl="0" eaLnBrk="1" latinLnBrk="0" hangingPunct="1">
                        <a:defRPr sz="900" kern="1200">
                          <a:solidFill>
                            <a:schemeClr val="dk1"/>
                          </a:solidFill>
                          <a:latin typeface="Johnson Text"/>
                        </a:defRPr>
                      </a:lvl4pPr>
                      <a:lvl5pPr marL="914400" algn="l" defTabSz="457200" rtl="0" eaLnBrk="1" latinLnBrk="0" hangingPunct="1">
                        <a:defRPr sz="900" kern="1200">
                          <a:solidFill>
                            <a:schemeClr val="dk1"/>
                          </a:solidFill>
                          <a:latin typeface="Johnson Text"/>
                        </a:defRPr>
                      </a:lvl5pPr>
                      <a:lvl6pPr marL="1143000" algn="l" defTabSz="457200" rtl="0" eaLnBrk="1" latinLnBrk="0" hangingPunct="1">
                        <a:defRPr sz="900" kern="1200">
                          <a:solidFill>
                            <a:schemeClr val="dk1"/>
                          </a:solidFill>
                          <a:latin typeface="Johnson Text"/>
                        </a:defRPr>
                      </a:lvl6pPr>
                      <a:lvl7pPr marL="1371600" algn="l" defTabSz="457200" rtl="0" eaLnBrk="1" latinLnBrk="0" hangingPunct="1">
                        <a:defRPr sz="900" kern="1200">
                          <a:solidFill>
                            <a:schemeClr val="dk1"/>
                          </a:solidFill>
                          <a:latin typeface="Johnson Text"/>
                        </a:defRPr>
                      </a:lvl7pPr>
                      <a:lvl8pPr marL="1600200" algn="l" defTabSz="457200" rtl="0" eaLnBrk="1" latinLnBrk="0" hangingPunct="1">
                        <a:defRPr sz="900" kern="1200">
                          <a:solidFill>
                            <a:schemeClr val="dk1"/>
                          </a:solidFill>
                          <a:latin typeface="Johnson Text"/>
                        </a:defRPr>
                      </a:lvl8pPr>
                      <a:lvl9pPr marL="1828800" algn="l" defTabSz="457200" rtl="0" eaLnBrk="1" latinLnBrk="0" hangingPunct="1">
                        <a:defRPr sz="900" kern="1200">
                          <a:solidFill>
                            <a:schemeClr val="dk1"/>
                          </a:solidFill>
                          <a:latin typeface="Johnson Text"/>
                        </a:defRPr>
                      </a:lvl9pPr>
                    </a:lstStyle>
                    <a:p>
                      <a:pPr marL="0" marR="0" algn="ctr">
                        <a:lnSpc>
                          <a:spcPct val="110000"/>
                        </a:lnSpc>
                        <a:spcAft>
                          <a:spcPts val="600"/>
                        </a:spcAft>
                      </a:pPr>
                      <a:r>
                        <a:rPr lang="en-US" sz="1050">
                          <a:effectLst/>
                          <a:latin typeface="Arial" panose="020B0604020202020204" pitchFamily="34" charset="0"/>
                          <a:cs typeface="Arial" panose="020B0604020202020204" pitchFamily="34" charset="0"/>
                        </a:rPr>
                        <a:t>84 (20)</a:t>
                      </a:r>
                      <a:endParaRPr lang="en-US" sz="1050">
                        <a:effectLst/>
                        <a:latin typeface="Arial" panose="020B0604020202020204" pitchFamily="34" charset="0"/>
                        <a:ea typeface="Yu Gothic" panose="020B0400000000000000" pitchFamily="34" charset="-128"/>
                        <a:cs typeface="Arial" panose="020B0604020202020204" pitchFamily="34" charset="0"/>
                      </a:endParaRPr>
                    </a:p>
                  </a:txBody>
                  <a:tcPr marL="8939" marR="8939" marT="3559" marB="3559"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9F7F6"/>
                    </a:solidFill>
                  </a:tcPr>
                </a:tc>
                <a:tc>
                  <a:txBody>
                    <a:bodyPr/>
                    <a:lstStyle>
                      <a:lvl1pPr marL="0" algn="l" defTabSz="457200" rtl="0" eaLnBrk="1" latinLnBrk="0" hangingPunct="1">
                        <a:defRPr sz="900" kern="1200">
                          <a:solidFill>
                            <a:schemeClr val="dk1"/>
                          </a:solidFill>
                          <a:latin typeface="Johnson Text"/>
                        </a:defRPr>
                      </a:lvl1pPr>
                      <a:lvl2pPr marL="228600" algn="l" defTabSz="457200" rtl="0" eaLnBrk="1" latinLnBrk="0" hangingPunct="1">
                        <a:defRPr sz="900" kern="1200">
                          <a:solidFill>
                            <a:schemeClr val="dk1"/>
                          </a:solidFill>
                          <a:latin typeface="Johnson Text"/>
                        </a:defRPr>
                      </a:lvl2pPr>
                      <a:lvl3pPr marL="457200" algn="l" defTabSz="457200" rtl="0" eaLnBrk="1" latinLnBrk="0" hangingPunct="1">
                        <a:defRPr sz="900" kern="1200">
                          <a:solidFill>
                            <a:schemeClr val="dk1"/>
                          </a:solidFill>
                          <a:latin typeface="Johnson Text"/>
                        </a:defRPr>
                      </a:lvl3pPr>
                      <a:lvl4pPr marL="685800" algn="l" defTabSz="457200" rtl="0" eaLnBrk="1" latinLnBrk="0" hangingPunct="1">
                        <a:defRPr sz="900" kern="1200">
                          <a:solidFill>
                            <a:schemeClr val="dk1"/>
                          </a:solidFill>
                          <a:latin typeface="Johnson Text"/>
                        </a:defRPr>
                      </a:lvl4pPr>
                      <a:lvl5pPr marL="914400" algn="l" defTabSz="457200" rtl="0" eaLnBrk="1" latinLnBrk="0" hangingPunct="1">
                        <a:defRPr sz="900" kern="1200">
                          <a:solidFill>
                            <a:schemeClr val="dk1"/>
                          </a:solidFill>
                          <a:latin typeface="Johnson Text"/>
                        </a:defRPr>
                      </a:lvl5pPr>
                      <a:lvl6pPr marL="1143000" algn="l" defTabSz="457200" rtl="0" eaLnBrk="1" latinLnBrk="0" hangingPunct="1">
                        <a:defRPr sz="900" kern="1200">
                          <a:solidFill>
                            <a:schemeClr val="dk1"/>
                          </a:solidFill>
                          <a:latin typeface="Johnson Text"/>
                        </a:defRPr>
                      </a:lvl6pPr>
                      <a:lvl7pPr marL="1371600" algn="l" defTabSz="457200" rtl="0" eaLnBrk="1" latinLnBrk="0" hangingPunct="1">
                        <a:defRPr sz="900" kern="1200">
                          <a:solidFill>
                            <a:schemeClr val="dk1"/>
                          </a:solidFill>
                          <a:latin typeface="Johnson Text"/>
                        </a:defRPr>
                      </a:lvl7pPr>
                      <a:lvl8pPr marL="1600200" algn="l" defTabSz="457200" rtl="0" eaLnBrk="1" latinLnBrk="0" hangingPunct="1">
                        <a:defRPr sz="900" kern="1200">
                          <a:solidFill>
                            <a:schemeClr val="dk1"/>
                          </a:solidFill>
                          <a:latin typeface="Johnson Text"/>
                        </a:defRPr>
                      </a:lvl8pPr>
                      <a:lvl9pPr marL="1828800" algn="l" defTabSz="457200" rtl="0" eaLnBrk="1" latinLnBrk="0" hangingPunct="1">
                        <a:defRPr sz="900" kern="1200">
                          <a:solidFill>
                            <a:schemeClr val="dk1"/>
                          </a:solidFill>
                          <a:latin typeface="Johnson Text"/>
                        </a:defRPr>
                      </a:lvl9pPr>
                    </a:lstStyle>
                    <a:p>
                      <a:pPr marL="0" marR="0" algn="ctr">
                        <a:lnSpc>
                          <a:spcPct val="110000"/>
                        </a:lnSpc>
                        <a:spcAft>
                          <a:spcPts val="600"/>
                        </a:spcAft>
                      </a:pPr>
                      <a:r>
                        <a:rPr lang="en-US" sz="1050">
                          <a:effectLst/>
                          <a:latin typeface="Arial" panose="020B0604020202020204" pitchFamily="34" charset="0"/>
                          <a:cs typeface="Arial" panose="020B0604020202020204" pitchFamily="34" charset="0"/>
                        </a:rPr>
                        <a:t>7 (2)</a:t>
                      </a:r>
                      <a:endParaRPr lang="en-US" sz="1050">
                        <a:effectLst/>
                        <a:latin typeface="Arial" panose="020B0604020202020204" pitchFamily="34" charset="0"/>
                        <a:ea typeface="Yu Gothic" panose="020B0400000000000000" pitchFamily="34" charset="-128"/>
                        <a:cs typeface="Arial" panose="020B0604020202020204" pitchFamily="34" charset="0"/>
                      </a:endParaRPr>
                    </a:p>
                  </a:txBody>
                  <a:tcPr marL="8939" marR="8939" marT="3559" marB="3559"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9F7F6"/>
                    </a:solidFill>
                  </a:tcPr>
                </a:tc>
                <a:extLst>
                  <a:ext uri="{0D108BD9-81ED-4DB2-BD59-A6C34878D82A}">
                    <a16:rowId xmlns:a16="http://schemas.microsoft.com/office/drawing/2014/main" val="1963777303"/>
                  </a:ext>
                </a:extLst>
              </a:tr>
              <a:tr h="172364">
                <a:tc>
                  <a:txBody>
                    <a:bodyPr/>
                    <a:lstStyle>
                      <a:lvl1pPr marL="0" algn="l" defTabSz="457200" rtl="0" eaLnBrk="1" latinLnBrk="0" hangingPunct="1">
                        <a:defRPr sz="900" b="1" kern="1200">
                          <a:solidFill>
                            <a:schemeClr val="lt1"/>
                          </a:solidFill>
                          <a:latin typeface="Johnson Text"/>
                        </a:defRPr>
                      </a:lvl1pPr>
                      <a:lvl2pPr marL="228600" algn="l" defTabSz="457200" rtl="0" eaLnBrk="1" latinLnBrk="0" hangingPunct="1">
                        <a:defRPr sz="900" b="1" kern="1200">
                          <a:solidFill>
                            <a:schemeClr val="lt1"/>
                          </a:solidFill>
                          <a:latin typeface="Johnson Text"/>
                        </a:defRPr>
                      </a:lvl2pPr>
                      <a:lvl3pPr marL="457200" algn="l" defTabSz="457200" rtl="0" eaLnBrk="1" latinLnBrk="0" hangingPunct="1">
                        <a:defRPr sz="900" b="1" kern="1200">
                          <a:solidFill>
                            <a:schemeClr val="lt1"/>
                          </a:solidFill>
                          <a:latin typeface="Johnson Text"/>
                        </a:defRPr>
                      </a:lvl3pPr>
                      <a:lvl4pPr marL="685800" algn="l" defTabSz="457200" rtl="0" eaLnBrk="1" latinLnBrk="0" hangingPunct="1">
                        <a:defRPr sz="900" b="1" kern="1200">
                          <a:solidFill>
                            <a:schemeClr val="lt1"/>
                          </a:solidFill>
                          <a:latin typeface="Johnson Text"/>
                        </a:defRPr>
                      </a:lvl4pPr>
                      <a:lvl5pPr marL="914400" algn="l" defTabSz="457200" rtl="0" eaLnBrk="1" latinLnBrk="0" hangingPunct="1">
                        <a:defRPr sz="900" b="1" kern="1200">
                          <a:solidFill>
                            <a:schemeClr val="lt1"/>
                          </a:solidFill>
                          <a:latin typeface="Johnson Text"/>
                        </a:defRPr>
                      </a:lvl5pPr>
                      <a:lvl6pPr marL="1143000" algn="l" defTabSz="457200" rtl="0" eaLnBrk="1" latinLnBrk="0" hangingPunct="1">
                        <a:defRPr sz="900" b="1" kern="1200">
                          <a:solidFill>
                            <a:schemeClr val="lt1"/>
                          </a:solidFill>
                          <a:latin typeface="Johnson Text"/>
                        </a:defRPr>
                      </a:lvl6pPr>
                      <a:lvl7pPr marL="1371600" algn="l" defTabSz="457200" rtl="0" eaLnBrk="1" latinLnBrk="0" hangingPunct="1">
                        <a:defRPr sz="900" b="1" kern="1200">
                          <a:solidFill>
                            <a:schemeClr val="lt1"/>
                          </a:solidFill>
                          <a:latin typeface="Johnson Text"/>
                        </a:defRPr>
                      </a:lvl7pPr>
                      <a:lvl8pPr marL="1600200" algn="l" defTabSz="457200" rtl="0" eaLnBrk="1" latinLnBrk="0" hangingPunct="1">
                        <a:defRPr sz="900" b="1" kern="1200">
                          <a:solidFill>
                            <a:schemeClr val="lt1"/>
                          </a:solidFill>
                          <a:latin typeface="Johnson Text"/>
                        </a:defRPr>
                      </a:lvl8pPr>
                      <a:lvl9pPr marL="1828800" algn="l" defTabSz="457200" rtl="0" eaLnBrk="1" latinLnBrk="0" hangingPunct="1">
                        <a:defRPr sz="900" b="1" kern="1200">
                          <a:solidFill>
                            <a:schemeClr val="lt1"/>
                          </a:solidFill>
                          <a:latin typeface="Johnson Text"/>
                        </a:defRPr>
                      </a:lvl9pPr>
                    </a:lstStyle>
                    <a:p>
                      <a:pPr marL="105410" marR="0">
                        <a:lnSpc>
                          <a:spcPct val="110000"/>
                        </a:lnSpc>
                        <a:spcAft>
                          <a:spcPts val="600"/>
                        </a:spcAft>
                      </a:pPr>
                      <a:r>
                        <a:rPr lang="en-US" sz="1050" b="0">
                          <a:solidFill>
                            <a:schemeClr val="tx1"/>
                          </a:solidFill>
                          <a:effectLst/>
                          <a:latin typeface="Arial" panose="020B0604020202020204" pitchFamily="34" charset="0"/>
                          <a:cs typeface="Arial" panose="020B0604020202020204" pitchFamily="34" charset="0"/>
                        </a:rPr>
                        <a:t>Nausea</a:t>
                      </a:r>
                      <a:endParaRPr lang="en-US" sz="1050" b="0">
                        <a:solidFill>
                          <a:schemeClr val="tx1"/>
                        </a:solidFill>
                        <a:effectLst/>
                        <a:latin typeface="Arial" panose="020B0604020202020204" pitchFamily="34" charset="0"/>
                        <a:ea typeface="Yu Gothic" panose="020B0400000000000000" pitchFamily="34" charset="-128"/>
                        <a:cs typeface="Arial" panose="020B0604020202020204" pitchFamily="34" charset="0"/>
                      </a:endParaRPr>
                    </a:p>
                  </a:txBody>
                  <a:tcPr marL="8939" marR="8939" marT="3559" marB="3559" anchor="ctr">
                    <a:lnL w="12700" cmpd="sng">
                      <a:solidFill>
                        <a:srgbClr val="FFFFFF"/>
                      </a:solidFill>
                    </a:lnL>
                    <a:lnR w="12700" cmpd="sng">
                      <a:solidFill>
                        <a:srgbClr val="FFFFFF"/>
                      </a:solidFill>
                    </a:lnR>
                    <a:lnT w="12700" cmpd="sng">
                      <a:solidFill>
                        <a:srgbClr val="FFFFFF"/>
                      </a:solid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9F7F6"/>
                    </a:solidFill>
                  </a:tcPr>
                </a:tc>
                <a:tc>
                  <a:txBody>
                    <a:bodyPr/>
                    <a:lstStyle>
                      <a:lvl1pPr marL="0" algn="l" defTabSz="457200" rtl="0" eaLnBrk="1" latinLnBrk="0" hangingPunct="1">
                        <a:defRPr sz="900" kern="1200">
                          <a:solidFill>
                            <a:schemeClr val="dk1"/>
                          </a:solidFill>
                          <a:latin typeface="Johnson Text"/>
                        </a:defRPr>
                      </a:lvl1pPr>
                      <a:lvl2pPr marL="228600" algn="l" defTabSz="457200" rtl="0" eaLnBrk="1" latinLnBrk="0" hangingPunct="1">
                        <a:defRPr sz="900" kern="1200">
                          <a:solidFill>
                            <a:schemeClr val="dk1"/>
                          </a:solidFill>
                          <a:latin typeface="Johnson Text"/>
                        </a:defRPr>
                      </a:lvl2pPr>
                      <a:lvl3pPr marL="457200" algn="l" defTabSz="457200" rtl="0" eaLnBrk="1" latinLnBrk="0" hangingPunct="1">
                        <a:defRPr sz="900" kern="1200">
                          <a:solidFill>
                            <a:schemeClr val="dk1"/>
                          </a:solidFill>
                          <a:latin typeface="Johnson Text"/>
                        </a:defRPr>
                      </a:lvl3pPr>
                      <a:lvl4pPr marL="685800" algn="l" defTabSz="457200" rtl="0" eaLnBrk="1" latinLnBrk="0" hangingPunct="1">
                        <a:defRPr sz="900" kern="1200">
                          <a:solidFill>
                            <a:schemeClr val="dk1"/>
                          </a:solidFill>
                          <a:latin typeface="Johnson Text"/>
                        </a:defRPr>
                      </a:lvl4pPr>
                      <a:lvl5pPr marL="914400" algn="l" defTabSz="457200" rtl="0" eaLnBrk="1" latinLnBrk="0" hangingPunct="1">
                        <a:defRPr sz="900" kern="1200">
                          <a:solidFill>
                            <a:schemeClr val="dk1"/>
                          </a:solidFill>
                          <a:latin typeface="Johnson Text"/>
                        </a:defRPr>
                      </a:lvl5pPr>
                      <a:lvl6pPr marL="1143000" algn="l" defTabSz="457200" rtl="0" eaLnBrk="1" latinLnBrk="0" hangingPunct="1">
                        <a:defRPr sz="900" kern="1200">
                          <a:solidFill>
                            <a:schemeClr val="dk1"/>
                          </a:solidFill>
                          <a:latin typeface="Johnson Text"/>
                        </a:defRPr>
                      </a:lvl6pPr>
                      <a:lvl7pPr marL="1371600" algn="l" defTabSz="457200" rtl="0" eaLnBrk="1" latinLnBrk="0" hangingPunct="1">
                        <a:defRPr sz="900" kern="1200">
                          <a:solidFill>
                            <a:schemeClr val="dk1"/>
                          </a:solidFill>
                          <a:latin typeface="Johnson Text"/>
                        </a:defRPr>
                      </a:lvl7pPr>
                      <a:lvl8pPr marL="1600200" algn="l" defTabSz="457200" rtl="0" eaLnBrk="1" latinLnBrk="0" hangingPunct="1">
                        <a:defRPr sz="900" kern="1200">
                          <a:solidFill>
                            <a:schemeClr val="dk1"/>
                          </a:solidFill>
                          <a:latin typeface="Johnson Text"/>
                        </a:defRPr>
                      </a:lvl8pPr>
                      <a:lvl9pPr marL="1828800" algn="l" defTabSz="457200" rtl="0" eaLnBrk="1" latinLnBrk="0" hangingPunct="1">
                        <a:defRPr sz="900" kern="1200">
                          <a:solidFill>
                            <a:schemeClr val="dk1"/>
                          </a:solidFill>
                          <a:latin typeface="Johnson Text"/>
                        </a:defRPr>
                      </a:lvl9pPr>
                    </a:lstStyle>
                    <a:p>
                      <a:pPr marL="0" marR="0" algn="ctr">
                        <a:lnSpc>
                          <a:spcPct val="110000"/>
                        </a:lnSpc>
                        <a:spcAft>
                          <a:spcPts val="600"/>
                        </a:spcAft>
                      </a:pPr>
                      <a:r>
                        <a:rPr lang="en-US" sz="1050">
                          <a:effectLst/>
                          <a:latin typeface="Arial" panose="020B0604020202020204" pitchFamily="34" charset="0"/>
                          <a:cs typeface="Arial" panose="020B0604020202020204" pitchFamily="34" charset="0"/>
                        </a:rPr>
                        <a:t>99 (24)</a:t>
                      </a:r>
                      <a:endParaRPr lang="en-US" sz="1050">
                        <a:effectLst/>
                        <a:latin typeface="Arial" panose="020B0604020202020204" pitchFamily="34" charset="0"/>
                        <a:ea typeface="Yu Gothic" panose="020B0400000000000000" pitchFamily="34" charset="-128"/>
                        <a:cs typeface="Arial" panose="020B0604020202020204" pitchFamily="34" charset="0"/>
                      </a:endParaRPr>
                    </a:p>
                  </a:txBody>
                  <a:tcPr marL="8939" marR="8939" marT="3559" marB="3559" anchor="ctr">
                    <a:lnL w="12700" cmpd="sng">
                      <a:solidFill>
                        <a:srgbClr val="FFFFFF"/>
                      </a:solidFill>
                    </a:lnL>
                    <a:lnR w="12700" cmpd="sng">
                      <a:solidFill>
                        <a:srgbClr val="FFFFFF"/>
                      </a:solidFill>
                    </a:lnR>
                    <a:lnT w="12700" cmpd="sng">
                      <a:solidFill>
                        <a:srgbClr val="FFFFFF"/>
                      </a:solid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9F7F6"/>
                    </a:solidFill>
                  </a:tcPr>
                </a:tc>
                <a:tc>
                  <a:txBody>
                    <a:bodyPr/>
                    <a:lstStyle>
                      <a:lvl1pPr marL="0" algn="l" defTabSz="457200" rtl="0" eaLnBrk="1" latinLnBrk="0" hangingPunct="1">
                        <a:defRPr sz="900" kern="1200">
                          <a:solidFill>
                            <a:schemeClr val="dk1"/>
                          </a:solidFill>
                          <a:latin typeface="Johnson Text"/>
                        </a:defRPr>
                      </a:lvl1pPr>
                      <a:lvl2pPr marL="228600" algn="l" defTabSz="457200" rtl="0" eaLnBrk="1" latinLnBrk="0" hangingPunct="1">
                        <a:defRPr sz="900" kern="1200">
                          <a:solidFill>
                            <a:schemeClr val="dk1"/>
                          </a:solidFill>
                          <a:latin typeface="Johnson Text"/>
                        </a:defRPr>
                      </a:lvl2pPr>
                      <a:lvl3pPr marL="457200" algn="l" defTabSz="457200" rtl="0" eaLnBrk="1" latinLnBrk="0" hangingPunct="1">
                        <a:defRPr sz="900" kern="1200">
                          <a:solidFill>
                            <a:schemeClr val="dk1"/>
                          </a:solidFill>
                          <a:latin typeface="Johnson Text"/>
                        </a:defRPr>
                      </a:lvl3pPr>
                      <a:lvl4pPr marL="685800" algn="l" defTabSz="457200" rtl="0" eaLnBrk="1" latinLnBrk="0" hangingPunct="1">
                        <a:defRPr sz="900" kern="1200">
                          <a:solidFill>
                            <a:schemeClr val="dk1"/>
                          </a:solidFill>
                          <a:latin typeface="Johnson Text"/>
                        </a:defRPr>
                      </a:lvl4pPr>
                      <a:lvl5pPr marL="914400" algn="l" defTabSz="457200" rtl="0" eaLnBrk="1" latinLnBrk="0" hangingPunct="1">
                        <a:defRPr sz="900" kern="1200">
                          <a:solidFill>
                            <a:schemeClr val="dk1"/>
                          </a:solidFill>
                          <a:latin typeface="Johnson Text"/>
                        </a:defRPr>
                      </a:lvl5pPr>
                      <a:lvl6pPr marL="1143000" algn="l" defTabSz="457200" rtl="0" eaLnBrk="1" latinLnBrk="0" hangingPunct="1">
                        <a:defRPr sz="900" kern="1200">
                          <a:solidFill>
                            <a:schemeClr val="dk1"/>
                          </a:solidFill>
                          <a:latin typeface="Johnson Text"/>
                        </a:defRPr>
                      </a:lvl6pPr>
                      <a:lvl7pPr marL="1371600" algn="l" defTabSz="457200" rtl="0" eaLnBrk="1" latinLnBrk="0" hangingPunct="1">
                        <a:defRPr sz="900" kern="1200">
                          <a:solidFill>
                            <a:schemeClr val="dk1"/>
                          </a:solidFill>
                          <a:latin typeface="Johnson Text"/>
                        </a:defRPr>
                      </a:lvl7pPr>
                      <a:lvl8pPr marL="1600200" algn="l" defTabSz="457200" rtl="0" eaLnBrk="1" latinLnBrk="0" hangingPunct="1">
                        <a:defRPr sz="900" kern="1200">
                          <a:solidFill>
                            <a:schemeClr val="dk1"/>
                          </a:solidFill>
                          <a:latin typeface="Johnson Text"/>
                        </a:defRPr>
                      </a:lvl8pPr>
                      <a:lvl9pPr marL="1828800" algn="l" defTabSz="457200" rtl="0" eaLnBrk="1" latinLnBrk="0" hangingPunct="1">
                        <a:defRPr sz="900" kern="1200">
                          <a:solidFill>
                            <a:schemeClr val="dk1"/>
                          </a:solidFill>
                          <a:latin typeface="Johnson Text"/>
                        </a:defRPr>
                      </a:lvl9pPr>
                    </a:lstStyle>
                    <a:p>
                      <a:pPr marL="0" marR="0" algn="ctr">
                        <a:lnSpc>
                          <a:spcPct val="110000"/>
                        </a:lnSpc>
                        <a:spcAft>
                          <a:spcPts val="600"/>
                        </a:spcAft>
                      </a:pPr>
                      <a:r>
                        <a:rPr lang="en-US" sz="1050">
                          <a:effectLst/>
                          <a:latin typeface="Arial" panose="020B0604020202020204" pitchFamily="34" charset="0"/>
                          <a:cs typeface="Arial" panose="020B0604020202020204" pitchFamily="34" charset="0"/>
                        </a:rPr>
                        <a:t>5 (1)</a:t>
                      </a:r>
                      <a:endParaRPr lang="en-US" sz="1050">
                        <a:effectLst/>
                        <a:latin typeface="Arial" panose="020B0604020202020204" pitchFamily="34" charset="0"/>
                        <a:ea typeface="Yu Gothic" panose="020B0400000000000000" pitchFamily="34" charset="-128"/>
                        <a:cs typeface="Arial" panose="020B0604020202020204" pitchFamily="34" charset="0"/>
                      </a:endParaRPr>
                    </a:p>
                  </a:txBody>
                  <a:tcPr marL="8939" marR="8939" marT="3559" marB="3559" anchor="ctr">
                    <a:lnL w="12700" cap="flat" cmpd="sng" algn="ctr">
                      <a:solidFill>
                        <a:srgbClr val="FFFFFF"/>
                      </a:solidFill>
                      <a:prstDash val="solid"/>
                      <a:round/>
                      <a:headEnd type="none" w="med" len="med"/>
                      <a:tailEnd type="none" w="med" len="med"/>
                    </a:lnL>
                    <a:lnR w="12700" cmpd="sng">
                      <a:solidFill>
                        <a:srgbClr val="FFFFFF"/>
                      </a:solid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9F7F6"/>
                    </a:solidFill>
                  </a:tcPr>
                </a:tc>
                <a:tc>
                  <a:txBody>
                    <a:bodyPr/>
                    <a:lstStyle>
                      <a:lvl1pPr marL="0" algn="l" defTabSz="457200" rtl="0" eaLnBrk="1" latinLnBrk="0" hangingPunct="1">
                        <a:defRPr sz="900" kern="1200">
                          <a:solidFill>
                            <a:schemeClr val="dk1"/>
                          </a:solidFill>
                          <a:latin typeface="Johnson Text"/>
                        </a:defRPr>
                      </a:lvl1pPr>
                      <a:lvl2pPr marL="228600" algn="l" defTabSz="457200" rtl="0" eaLnBrk="1" latinLnBrk="0" hangingPunct="1">
                        <a:defRPr sz="900" kern="1200">
                          <a:solidFill>
                            <a:schemeClr val="dk1"/>
                          </a:solidFill>
                          <a:latin typeface="Johnson Text"/>
                        </a:defRPr>
                      </a:lvl2pPr>
                      <a:lvl3pPr marL="457200" algn="l" defTabSz="457200" rtl="0" eaLnBrk="1" latinLnBrk="0" hangingPunct="1">
                        <a:defRPr sz="900" kern="1200">
                          <a:solidFill>
                            <a:schemeClr val="dk1"/>
                          </a:solidFill>
                          <a:latin typeface="Johnson Text"/>
                        </a:defRPr>
                      </a:lvl3pPr>
                      <a:lvl4pPr marL="685800" algn="l" defTabSz="457200" rtl="0" eaLnBrk="1" latinLnBrk="0" hangingPunct="1">
                        <a:defRPr sz="900" kern="1200">
                          <a:solidFill>
                            <a:schemeClr val="dk1"/>
                          </a:solidFill>
                          <a:latin typeface="Johnson Text"/>
                        </a:defRPr>
                      </a:lvl4pPr>
                      <a:lvl5pPr marL="914400" algn="l" defTabSz="457200" rtl="0" eaLnBrk="1" latinLnBrk="0" hangingPunct="1">
                        <a:defRPr sz="900" kern="1200">
                          <a:solidFill>
                            <a:schemeClr val="dk1"/>
                          </a:solidFill>
                          <a:latin typeface="Johnson Text"/>
                        </a:defRPr>
                      </a:lvl5pPr>
                      <a:lvl6pPr marL="1143000" algn="l" defTabSz="457200" rtl="0" eaLnBrk="1" latinLnBrk="0" hangingPunct="1">
                        <a:defRPr sz="900" kern="1200">
                          <a:solidFill>
                            <a:schemeClr val="dk1"/>
                          </a:solidFill>
                          <a:latin typeface="Johnson Text"/>
                        </a:defRPr>
                      </a:lvl6pPr>
                      <a:lvl7pPr marL="1371600" algn="l" defTabSz="457200" rtl="0" eaLnBrk="1" latinLnBrk="0" hangingPunct="1">
                        <a:defRPr sz="900" kern="1200">
                          <a:solidFill>
                            <a:schemeClr val="dk1"/>
                          </a:solidFill>
                          <a:latin typeface="Johnson Text"/>
                        </a:defRPr>
                      </a:lvl7pPr>
                      <a:lvl8pPr marL="1600200" algn="l" defTabSz="457200" rtl="0" eaLnBrk="1" latinLnBrk="0" hangingPunct="1">
                        <a:defRPr sz="900" kern="1200">
                          <a:solidFill>
                            <a:schemeClr val="dk1"/>
                          </a:solidFill>
                          <a:latin typeface="Johnson Text"/>
                        </a:defRPr>
                      </a:lvl8pPr>
                      <a:lvl9pPr marL="1828800" algn="l" defTabSz="457200" rtl="0" eaLnBrk="1" latinLnBrk="0" hangingPunct="1">
                        <a:defRPr sz="900" kern="1200">
                          <a:solidFill>
                            <a:schemeClr val="dk1"/>
                          </a:solidFill>
                          <a:latin typeface="Johnson Text"/>
                        </a:defRPr>
                      </a:lvl9pPr>
                    </a:lstStyle>
                    <a:p>
                      <a:pPr marL="0" marR="0" algn="ctr">
                        <a:lnSpc>
                          <a:spcPct val="110000"/>
                        </a:lnSpc>
                        <a:spcAft>
                          <a:spcPts val="600"/>
                        </a:spcAft>
                      </a:pPr>
                      <a:r>
                        <a:rPr lang="en-US" sz="1050">
                          <a:effectLst/>
                          <a:latin typeface="Arial" panose="020B0604020202020204" pitchFamily="34" charset="0"/>
                          <a:cs typeface="Arial" panose="020B0604020202020204" pitchFamily="34" charset="0"/>
                        </a:rPr>
                        <a:t>65 (15)</a:t>
                      </a:r>
                      <a:endParaRPr lang="en-US" sz="1050">
                        <a:effectLst/>
                        <a:latin typeface="Arial" panose="020B0604020202020204" pitchFamily="34" charset="0"/>
                        <a:ea typeface="Yu Gothic" panose="020B0400000000000000" pitchFamily="34" charset="-128"/>
                        <a:cs typeface="Arial" panose="020B0604020202020204" pitchFamily="34" charset="0"/>
                      </a:endParaRPr>
                    </a:p>
                  </a:txBody>
                  <a:tcPr marL="8939" marR="8939" marT="3559" marB="3559" anchor="ctr">
                    <a:lnL w="12700" cmpd="sng">
                      <a:solidFill>
                        <a:srgbClr val="FFFFFF"/>
                      </a:solidFill>
                    </a:lnL>
                    <a:lnR w="12700" cmpd="sng">
                      <a:solidFill>
                        <a:srgbClr val="FFFFFF"/>
                      </a:solidFill>
                    </a:lnR>
                    <a:lnT w="12700" cmpd="sng">
                      <a:solidFill>
                        <a:srgbClr val="FFFFFF"/>
                      </a:solid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9F7F6"/>
                    </a:solidFill>
                  </a:tcPr>
                </a:tc>
                <a:tc>
                  <a:txBody>
                    <a:bodyPr/>
                    <a:lstStyle>
                      <a:lvl1pPr marL="0" algn="l" defTabSz="457200" rtl="0" eaLnBrk="1" latinLnBrk="0" hangingPunct="1">
                        <a:defRPr sz="900" kern="1200">
                          <a:solidFill>
                            <a:schemeClr val="dk1"/>
                          </a:solidFill>
                          <a:latin typeface="Johnson Text"/>
                        </a:defRPr>
                      </a:lvl1pPr>
                      <a:lvl2pPr marL="228600" algn="l" defTabSz="457200" rtl="0" eaLnBrk="1" latinLnBrk="0" hangingPunct="1">
                        <a:defRPr sz="900" kern="1200">
                          <a:solidFill>
                            <a:schemeClr val="dk1"/>
                          </a:solidFill>
                          <a:latin typeface="Johnson Text"/>
                        </a:defRPr>
                      </a:lvl2pPr>
                      <a:lvl3pPr marL="457200" algn="l" defTabSz="457200" rtl="0" eaLnBrk="1" latinLnBrk="0" hangingPunct="1">
                        <a:defRPr sz="900" kern="1200">
                          <a:solidFill>
                            <a:schemeClr val="dk1"/>
                          </a:solidFill>
                          <a:latin typeface="Johnson Text"/>
                        </a:defRPr>
                      </a:lvl3pPr>
                      <a:lvl4pPr marL="685800" algn="l" defTabSz="457200" rtl="0" eaLnBrk="1" latinLnBrk="0" hangingPunct="1">
                        <a:defRPr sz="900" kern="1200">
                          <a:solidFill>
                            <a:schemeClr val="dk1"/>
                          </a:solidFill>
                          <a:latin typeface="Johnson Text"/>
                        </a:defRPr>
                      </a:lvl4pPr>
                      <a:lvl5pPr marL="914400" algn="l" defTabSz="457200" rtl="0" eaLnBrk="1" latinLnBrk="0" hangingPunct="1">
                        <a:defRPr sz="900" kern="1200">
                          <a:solidFill>
                            <a:schemeClr val="dk1"/>
                          </a:solidFill>
                          <a:latin typeface="Johnson Text"/>
                        </a:defRPr>
                      </a:lvl5pPr>
                      <a:lvl6pPr marL="1143000" algn="l" defTabSz="457200" rtl="0" eaLnBrk="1" latinLnBrk="0" hangingPunct="1">
                        <a:defRPr sz="900" kern="1200">
                          <a:solidFill>
                            <a:schemeClr val="dk1"/>
                          </a:solidFill>
                          <a:latin typeface="Johnson Text"/>
                        </a:defRPr>
                      </a:lvl6pPr>
                      <a:lvl7pPr marL="1371600" algn="l" defTabSz="457200" rtl="0" eaLnBrk="1" latinLnBrk="0" hangingPunct="1">
                        <a:defRPr sz="900" kern="1200">
                          <a:solidFill>
                            <a:schemeClr val="dk1"/>
                          </a:solidFill>
                          <a:latin typeface="Johnson Text"/>
                        </a:defRPr>
                      </a:lvl7pPr>
                      <a:lvl8pPr marL="1600200" algn="l" defTabSz="457200" rtl="0" eaLnBrk="1" latinLnBrk="0" hangingPunct="1">
                        <a:defRPr sz="900" kern="1200">
                          <a:solidFill>
                            <a:schemeClr val="dk1"/>
                          </a:solidFill>
                          <a:latin typeface="Johnson Text"/>
                        </a:defRPr>
                      </a:lvl8pPr>
                      <a:lvl9pPr marL="1828800" algn="l" defTabSz="457200" rtl="0" eaLnBrk="1" latinLnBrk="0" hangingPunct="1">
                        <a:defRPr sz="900" kern="1200">
                          <a:solidFill>
                            <a:schemeClr val="dk1"/>
                          </a:solidFill>
                          <a:latin typeface="Johnson Text"/>
                        </a:defRPr>
                      </a:lvl9pPr>
                    </a:lstStyle>
                    <a:p>
                      <a:pPr marL="0" marR="0" algn="ctr">
                        <a:lnSpc>
                          <a:spcPct val="110000"/>
                        </a:lnSpc>
                        <a:spcAft>
                          <a:spcPts val="600"/>
                        </a:spcAft>
                      </a:pPr>
                      <a:r>
                        <a:rPr lang="en-US" sz="1050">
                          <a:effectLst/>
                          <a:latin typeface="Arial" panose="020B0604020202020204" pitchFamily="34" charset="0"/>
                          <a:cs typeface="Arial" panose="020B0604020202020204" pitchFamily="34" charset="0"/>
                        </a:rPr>
                        <a:t>1 (&lt;1)</a:t>
                      </a:r>
                      <a:endParaRPr lang="en-US" sz="1050">
                        <a:effectLst/>
                        <a:latin typeface="Arial" panose="020B0604020202020204" pitchFamily="34" charset="0"/>
                        <a:ea typeface="Yu Gothic" panose="020B0400000000000000" pitchFamily="34" charset="-128"/>
                        <a:cs typeface="Arial" panose="020B0604020202020204" pitchFamily="34" charset="0"/>
                      </a:endParaRPr>
                    </a:p>
                  </a:txBody>
                  <a:tcPr marL="8939" marR="8939" marT="3559" marB="3559" anchor="ctr">
                    <a:lnL w="12700" cmpd="sng">
                      <a:solidFill>
                        <a:srgbClr val="FFFFFF"/>
                      </a:solidFill>
                    </a:lnL>
                    <a:lnR w="12700" cmpd="sng">
                      <a:solidFill>
                        <a:srgbClr val="FFFFFF"/>
                      </a:solidFill>
                    </a:lnR>
                    <a:lnT w="12700" cmpd="sng">
                      <a:solidFill>
                        <a:srgbClr val="FFFFFF"/>
                      </a:solid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9F7F6"/>
                    </a:solidFill>
                  </a:tcPr>
                </a:tc>
                <a:extLst>
                  <a:ext uri="{0D108BD9-81ED-4DB2-BD59-A6C34878D82A}">
                    <a16:rowId xmlns:a16="http://schemas.microsoft.com/office/drawing/2014/main" val="567973381"/>
                  </a:ext>
                </a:extLst>
              </a:tr>
              <a:tr h="172364">
                <a:tc>
                  <a:txBody>
                    <a:bodyPr/>
                    <a:lstStyle>
                      <a:lvl1pPr marL="0" algn="l" defTabSz="457200" rtl="0" eaLnBrk="1" latinLnBrk="0" hangingPunct="1">
                        <a:defRPr sz="900" b="1" kern="1200">
                          <a:solidFill>
                            <a:schemeClr val="lt1"/>
                          </a:solidFill>
                          <a:latin typeface="Johnson Text"/>
                        </a:defRPr>
                      </a:lvl1pPr>
                      <a:lvl2pPr marL="228600" algn="l" defTabSz="457200" rtl="0" eaLnBrk="1" latinLnBrk="0" hangingPunct="1">
                        <a:defRPr sz="900" b="1" kern="1200">
                          <a:solidFill>
                            <a:schemeClr val="lt1"/>
                          </a:solidFill>
                          <a:latin typeface="Johnson Text"/>
                        </a:defRPr>
                      </a:lvl2pPr>
                      <a:lvl3pPr marL="457200" algn="l" defTabSz="457200" rtl="0" eaLnBrk="1" latinLnBrk="0" hangingPunct="1">
                        <a:defRPr sz="900" b="1" kern="1200">
                          <a:solidFill>
                            <a:schemeClr val="lt1"/>
                          </a:solidFill>
                          <a:latin typeface="Johnson Text"/>
                        </a:defRPr>
                      </a:lvl3pPr>
                      <a:lvl4pPr marL="685800" algn="l" defTabSz="457200" rtl="0" eaLnBrk="1" latinLnBrk="0" hangingPunct="1">
                        <a:defRPr sz="900" b="1" kern="1200">
                          <a:solidFill>
                            <a:schemeClr val="lt1"/>
                          </a:solidFill>
                          <a:latin typeface="Johnson Text"/>
                        </a:defRPr>
                      </a:lvl4pPr>
                      <a:lvl5pPr marL="914400" algn="l" defTabSz="457200" rtl="0" eaLnBrk="1" latinLnBrk="0" hangingPunct="1">
                        <a:defRPr sz="900" b="1" kern="1200">
                          <a:solidFill>
                            <a:schemeClr val="lt1"/>
                          </a:solidFill>
                          <a:latin typeface="Johnson Text"/>
                        </a:defRPr>
                      </a:lvl5pPr>
                      <a:lvl6pPr marL="1143000" algn="l" defTabSz="457200" rtl="0" eaLnBrk="1" latinLnBrk="0" hangingPunct="1">
                        <a:defRPr sz="900" b="1" kern="1200">
                          <a:solidFill>
                            <a:schemeClr val="lt1"/>
                          </a:solidFill>
                          <a:latin typeface="Johnson Text"/>
                        </a:defRPr>
                      </a:lvl6pPr>
                      <a:lvl7pPr marL="1371600" algn="l" defTabSz="457200" rtl="0" eaLnBrk="1" latinLnBrk="0" hangingPunct="1">
                        <a:defRPr sz="900" b="1" kern="1200">
                          <a:solidFill>
                            <a:schemeClr val="lt1"/>
                          </a:solidFill>
                          <a:latin typeface="Johnson Text"/>
                        </a:defRPr>
                      </a:lvl7pPr>
                      <a:lvl8pPr marL="1600200" algn="l" defTabSz="457200" rtl="0" eaLnBrk="1" latinLnBrk="0" hangingPunct="1">
                        <a:defRPr sz="900" b="1" kern="1200">
                          <a:solidFill>
                            <a:schemeClr val="lt1"/>
                          </a:solidFill>
                          <a:latin typeface="Johnson Text"/>
                        </a:defRPr>
                      </a:lvl8pPr>
                      <a:lvl9pPr marL="1828800" algn="l" defTabSz="457200" rtl="0" eaLnBrk="1" latinLnBrk="0" hangingPunct="1">
                        <a:defRPr sz="900" b="1" kern="1200">
                          <a:solidFill>
                            <a:schemeClr val="lt1"/>
                          </a:solidFill>
                          <a:latin typeface="Johnson Text"/>
                        </a:defRPr>
                      </a:lvl9pPr>
                    </a:lstStyle>
                    <a:p>
                      <a:pPr marL="105410" marR="0">
                        <a:lnSpc>
                          <a:spcPct val="110000"/>
                        </a:lnSpc>
                        <a:spcAft>
                          <a:spcPts val="600"/>
                        </a:spcAft>
                      </a:pPr>
                      <a:r>
                        <a:rPr lang="en-US" sz="1050" b="0">
                          <a:solidFill>
                            <a:schemeClr val="tx1"/>
                          </a:solidFill>
                          <a:effectLst/>
                          <a:latin typeface="Arial" panose="020B0604020202020204" pitchFamily="34" charset="0"/>
                          <a:cs typeface="Arial" panose="020B0604020202020204" pitchFamily="34" charset="0"/>
                        </a:rPr>
                        <a:t>Hypocalcemia</a:t>
                      </a:r>
                      <a:endParaRPr lang="en-US" sz="1050" b="0">
                        <a:solidFill>
                          <a:schemeClr val="tx1"/>
                        </a:solidFill>
                        <a:effectLst/>
                        <a:latin typeface="Arial" panose="020B0604020202020204" pitchFamily="34" charset="0"/>
                        <a:ea typeface="Yu Gothic" panose="020B0400000000000000" pitchFamily="34" charset="-128"/>
                        <a:cs typeface="Arial" panose="020B0604020202020204" pitchFamily="34" charset="0"/>
                      </a:endParaRPr>
                    </a:p>
                  </a:txBody>
                  <a:tcPr marL="8939" marR="8939" marT="3559" marB="3559" anchor="ctr">
                    <a:lnL w="12700" cmpd="sng">
                      <a:solidFill>
                        <a:srgbClr val="FFFFFF"/>
                      </a:solidFill>
                    </a:lnL>
                    <a:lnR w="12700" cap="flat" cmpd="sng" algn="ctr">
                      <a:solidFill>
                        <a:srgbClr val="FFFFFF"/>
                      </a:solidFill>
                      <a:prstDash val="solid"/>
                      <a:round/>
                      <a:headEnd type="none" w="med" len="med"/>
                      <a:tailEnd type="none" w="med" len="med"/>
                    </a:lnR>
                    <a:lnT w="12700" cmpd="sng">
                      <a:solidFill>
                        <a:srgbClr val="FFFFFF"/>
                      </a:solid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9F7F6"/>
                    </a:solidFill>
                  </a:tcPr>
                </a:tc>
                <a:tc>
                  <a:txBody>
                    <a:bodyPr/>
                    <a:lstStyle>
                      <a:lvl1pPr marL="0" algn="l" defTabSz="457200" rtl="0" eaLnBrk="1" latinLnBrk="0" hangingPunct="1">
                        <a:defRPr sz="900" kern="1200">
                          <a:solidFill>
                            <a:schemeClr val="dk1"/>
                          </a:solidFill>
                          <a:latin typeface="Johnson Text"/>
                        </a:defRPr>
                      </a:lvl1pPr>
                      <a:lvl2pPr marL="228600" algn="l" defTabSz="457200" rtl="0" eaLnBrk="1" latinLnBrk="0" hangingPunct="1">
                        <a:defRPr sz="900" kern="1200">
                          <a:solidFill>
                            <a:schemeClr val="dk1"/>
                          </a:solidFill>
                          <a:latin typeface="Johnson Text"/>
                        </a:defRPr>
                      </a:lvl2pPr>
                      <a:lvl3pPr marL="457200" algn="l" defTabSz="457200" rtl="0" eaLnBrk="1" latinLnBrk="0" hangingPunct="1">
                        <a:defRPr sz="900" kern="1200">
                          <a:solidFill>
                            <a:schemeClr val="dk1"/>
                          </a:solidFill>
                          <a:latin typeface="Johnson Text"/>
                        </a:defRPr>
                      </a:lvl3pPr>
                      <a:lvl4pPr marL="685800" algn="l" defTabSz="457200" rtl="0" eaLnBrk="1" latinLnBrk="0" hangingPunct="1">
                        <a:defRPr sz="900" kern="1200">
                          <a:solidFill>
                            <a:schemeClr val="dk1"/>
                          </a:solidFill>
                          <a:latin typeface="Johnson Text"/>
                        </a:defRPr>
                      </a:lvl4pPr>
                      <a:lvl5pPr marL="914400" algn="l" defTabSz="457200" rtl="0" eaLnBrk="1" latinLnBrk="0" hangingPunct="1">
                        <a:defRPr sz="900" kern="1200">
                          <a:solidFill>
                            <a:schemeClr val="dk1"/>
                          </a:solidFill>
                          <a:latin typeface="Johnson Text"/>
                        </a:defRPr>
                      </a:lvl5pPr>
                      <a:lvl6pPr marL="1143000" algn="l" defTabSz="457200" rtl="0" eaLnBrk="1" latinLnBrk="0" hangingPunct="1">
                        <a:defRPr sz="900" kern="1200">
                          <a:solidFill>
                            <a:schemeClr val="dk1"/>
                          </a:solidFill>
                          <a:latin typeface="Johnson Text"/>
                        </a:defRPr>
                      </a:lvl6pPr>
                      <a:lvl7pPr marL="1371600" algn="l" defTabSz="457200" rtl="0" eaLnBrk="1" latinLnBrk="0" hangingPunct="1">
                        <a:defRPr sz="900" kern="1200">
                          <a:solidFill>
                            <a:schemeClr val="dk1"/>
                          </a:solidFill>
                          <a:latin typeface="Johnson Text"/>
                        </a:defRPr>
                      </a:lvl7pPr>
                      <a:lvl8pPr marL="1600200" algn="l" defTabSz="457200" rtl="0" eaLnBrk="1" latinLnBrk="0" hangingPunct="1">
                        <a:defRPr sz="900" kern="1200">
                          <a:solidFill>
                            <a:schemeClr val="dk1"/>
                          </a:solidFill>
                          <a:latin typeface="Johnson Text"/>
                        </a:defRPr>
                      </a:lvl8pPr>
                      <a:lvl9pPr marL="1828800" algn="l" defTabSz="457200" rtl="0" eaLnBrk="1" latinLnBrk="0" hangingPunct="1">
                        <a:defRPr sz="900" kern="1200">
                          <a:solidFill>
                            <a:schemeClr val="dk1"/>
                          </a:solidFill>
                          <a:latin typeface="Johnson Text"/>
                        </a:defRPr>
                      </a:lvl9pPr>
                    </a:lstStyle>
                    <a:p>
                      <a:pPr marL="0" marR="0" algn="ctr">
                        <a:lnSpc>
                          <a:spcPct val="110000"/>
                        </a:lnSpc>
                        <a:spcAft>
                          <a:spcPts val="600"/>
                        </a:spcAft>
                      </a:pPr>
                      <a:r>
                        <a:rPr lang="en-US" sz="1050">
                          <a:effectLst/>
                          <a:latin typeface="Arial" panose="020B0604020202020204" pitchFamily="34" charset="0"/>
                          <a:cs typeface="Arial" panose="020B0604020202020204" pitchFamily="34" charset="0"/>
                        </a:rPr>
                        <a:t>96 (23)</a:t>
                      </a:r>
                      <a:endParaRPr lang="en-US" sz="1050">
                        <a:effectLst/>
                        <a:latin typeface="Arial" panose="020B0604020202020204" pitchFamily="34" charset="0"/>
                        <a:ea typeface="Yu Gothic" panose="020B0400000000000000" pitchFamily="34" charset="-128"/>
                        <a:cs typeface="Arial" panose="020B0604020202020204" pitchFamily="34" charset="0"/>
                      </a:endParaRPr>
                    </a:p>
                  </a:txBody>
                  <a:tcPr marL="8939" marR="8939" marT="3559" marB="3559"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mpd="sng">
                      <a:solidFill>
                        <a:srgbClr val="FFFFFF"/>
                      </a:solid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9F7F6"/>
                    </a:solidFill>
                  </a:tcPr>
                </a:tc>
                <a:tc>
                  <a:txBody>
                    <a:bodyPr/>
                    <a:lstStyle>
                      <a:lvl1pPr marL="0" algn="l" defTabSz="457200" rtl="0" eaLnBrk="1" latinLnBrk="0" hangingPunct="1">
                        <a:defRPr sz="900" kern="1200">
                          <a:solidFill>
                            <a:schemeClr val="dk1"/>
                          </a:solidFill>
                          <a:latin typeface="Johnson Text"/>
                        </a:defRPr>
                      </a:lvl1pPr>
                      <a:lvl2pPr marL="228600" algn="l" defTabSz="457200" rtl="0" eaLnBrk="1" latinLnBrk="0" hangingPunct="1">
                        <a:defRPr sz="900" kern="1200">
                          <a:solidFill>
                            <a:schemeClr val="dk1"/>
                          </a:solidFill>
                          <a:latin typeface="Johnson Text"/>
                        </a:defRPr>
                      </a:lvl2pPr>
                      <a:lvl3pPr marL="457200" algn="l" defTabSz="457200" rtl="0" eaLnBrk="1" latinLnBrk="0" hangingPunct="1">
                        <a:defRPr sz="900" kern="1200">
                          <a:solidFill>
                            <a:schemeClr val="dk1"/>
                          </a:solidFill>
                          <a:latin typeface="Johnson Text"/>
                        </a:defRPr>
                      </a:lvl3pPr>
                      <a:lvl4pPr marL="685800" algn="l" defTabSz="457200" rtl="0" eaLnBrk="1" latinLnBrk="0" hangingPunct="1">
                        <a:defRPr sz="900" kern="1200">
                          <a:solidFill>
                            <a:schemeClr val="dk1"/>
                          </a:solidFill>
                          <a:latin typeface="Johnson Text"/>
                        </a:defRPr>
                      </a:lvl4pPr>
                      <a:lvl5pPr marL="914400" algn="l" defTabSz="457200" rtl="0" eaLnBrk="1" latinLnBrk="0" hangingPunct="1">
                        <a:defRPr sz="900" kern="1200">
                          <a:solidFill>
                            <a:schemeClr val="dk1"/>
                          </a:solidFill>
                          <a:latin typeface="Johnson Text"/>
                        </a:defRPr>
                      </a:lvl5pPr>
                      <a:lvl6pPr marL="1143000" algn="l" defTabSz="457200" rtl="0" eaLnBrk="1" latinLnBrk="0" hangingPunct="1">
                        <a:defRPr sz="900" kern="1200">
                          <a:solidFill>
                            <a:schemeClr val="dk1"/>
                          </a:solidFill>
                          <a:latin typeface="Johnson Text"/>
                        </a:defRPr>
                      </a:lvl6pPr>
                      <a:lvl7pPr marL="1371600" algn="l" defTabSz="457200" rtl="0" eaLnBrk="1" latinLnBrk="0" hangingPunct="1">
                        <a:defRPr sz="900" kern="1200">
                          <a:solidFill>
                            <a:schemeClr val="dk1"/>
                          </a:solidFill>
                          <a:latin typeface="Johnson Text"/>
                        </a:defRPr>
                      </a:lvl7pPr>
                      <a:lvl8pPr marL="1600200" algn="l" defTabSz="457200" rtl="0" eaLnBrk="1" latinLnBrk="0" hangingPunct="1">
                        <a:defRPr sz="900" kern="1200">
                          <a:solidFill>
                            <a:schemeClr val="dk1"/>
                          </a:solidFill>
                          <a:latin typeface="Johnson Text"/>
                        </a:defRPr>
                      </a:lvl8pPr>
                      <a:lvl9pPr marL="1828800" algn="l" defTabSz="457200" rtl="0" eaLnBrk="1" latinLnBrk="0" hangingPunct="1">
                        <a:defRPr sz="900" kern="1200">
                          <a:solidFill>
                            <a:schemeClr val="dk1"/>
                          </a:solidFill>
                          <a:latin typeface="Johnson Text"/>
                        </a:defRPr>
                      </a:lvl9pPr>
                    </a:lstStyle>
                    <a:p>
                      <a:pPr marL="0" marR="0" algn="ctr">
                        <a:lnSpc>
                          <a:spcPct val="110000"/>
                        </a:lnSpc>
                        <a:spcAft>
                          <a:spcPts val="600"/>
                        </a:spcAft>
                      </a:pPr>
                      <a:r>
                        <a:rPr lang="en-US" sz="1050">
                          <a:effectLst/>
                          <a:latin typeface="Arial" panose="020B0604020202020204" pitchFamily="34" charset="0"/>
                          <a:cs typeface="Arial" panose="020B0604020202020204" pitchFamily="34" charset="0"/>
                        </a:rPr>
                        <a:t>11 (3)</a:t>
                      </a:r>
                      <a:endParaRPr lang="en-US" sz="1050">
                        <a:effectLst/>
                        <a:latin typeface="Arial" panose="020B0604020202020204" pitchFamily="34" charset="0"/>
                        <a:ea typeface="Yu Gothic" panose="020B0400000000000000" pitchFamily="34" charset="-128"/>
                        <a:cs typeface="Arial" panose="020B0604020202020204" pitchFamily="34" charset="0"/>
                      </a:endParaRPr>
                    </a:p>
                  </a:txBody>
                  <a:tcPr marL="8939" marR="8939" marT="3559" marB="3559"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9F7F6"/>
                    </a:solidFill>
                  </a:tcPr>
                </a:tc>
                <a:tc>
                  <a:txBody>
                    <a:bodyPr/>
                    <a:lstStyle>
                      <a:lvl1pPr marL="0" algn="l" defTabSz="457200" rtl="0" eaLnBrk="1" latinLnBrk="0" hangingPunct="1">
                        <a:defRPr sz="900" kern="1200">
                          <a:solidFill>
                            <a:schemeClr val="dk1"/>
                          </a:solidFill>
                          <a:latin typeface="Johnson Text"/>
                        </a:defRPr>
                      </a:lvl1pPr>
                      <a:lvl2pPr marL="228600" algn="l" defTabSz="457200" rtl="0" eaLnBrk="1" latinLnBrk="0" hangingPunct="1">
                        <a:defRPr sz="900" kern="1200">
                          <a:solidFill>
                            <a:schemeClr val="dk1"/>
                          </a:solidFill>
                          <a:latin typeface="Johnson Text"/>
                        </a:defRPr>
                      </a:lvl2pPr>
                      <a:lvl3pPr marL="457200" algn="l" defTabSz="457200" rtl="0" eaLnBrk="1" latinLnBrk="0" hangingPunct="1">
                        <a:defRPr sz="900" kern="1200">
                          <a:solidFill>
                            <a:schemeClr val="dk1"/>
                          </a:solidFill>
                          <a:latin typeface="Johnson Text"/>
                        </a:defRPr>
                      </a:lvl3pPr>
                      <a:lvl4pPr marL="685800" algn="l" defTabSz="457200" rtl="0" eaLnBrk="1" latinLnBrk="0" hangingPunct="1">
                        <a:defRPr sz="900" kern="1200">
                          <a:solidFill>
                            <a:schemeClr val="dk1"/>
                          </a:solidFill>
                          <a:latin typeface="Johnson Text"/>
                        </a:defRPr>
                      </a:lvl4pPr>
                      <a:lvl5pPr marL="914400" algn="l" defTabSz="457200" rtl="0" eaLnBrk="1" latinLnBrk="0" hangingPunct="1">
                        <a:defRPr sz="900" kern="1200">
                          <a:solidFill>
                            <a:schemeClr val="dk1"/>
                          </a:solidFill>
                          <a:latin typeface="Johnson Text"/>
                        </a:defRPr>
                      </a:lvl5pPr>
                      <a:lvl6pPr marL="1143000" algn="l" defTabSz="457200" rtl="0" eaLnBrk="1" latinLnBrk="0" hangingPunct="1">
                        <a:defRPr sz="900" kern="1200">
                          <a:solidFill>
                            <a:schemeClr val="dk1"/>
                          </a:solidFill>
                          <a:latin typeface="Johnson Text"/>
                        </a:defRPr>
                      </a:lvl6pPr>
                      <a:lvl7pPr marL="1371600" algn="l" defTabSz="457200" rtl="0" eaLnBrk="1" latinLnBrk="0" hangingPunct="1">
                        <a:defRPr sz="900" kern="1200">
                          <a:solidFill>
                            <a:schemeClr val="dk1"/>
                          </a:solidFill>
                          <a:latin typeface="Johnson Text"/>
                        </a:defRPr>
                      </a:lvl7pPr>
                      <a:lvl8pPr marL="1600200" algn="l" defTabSz="457200" rtl="0" eaLnBrk="1" latinLnBrk="0" hangingPunct="1">
                        <a:defRPr sz="900" kern="1200">
                          <a:solidFill>
                            <a:schemeClr val="dk1"/>
                          </a:solidFill>
                          <a:latin typeface="Johnson Text"/>
                        </a:defRPr>
                      </a:lvl8pPr>
                      <a:lvl9pPr marL="1828800" algn="l" defTabSz="457200" rtl="0" eaLnBrk="1" latinLnBrk="0" hangingPunct="1">
                        <a:defRPr sz="900" kern="1200">
                          <a:solidFill>
                            <a:schemeClr val="dk1"/>
                          </a:solidFill>
                          <a:latin typeface="Johnson Text"/>
                        </a:defRPr>
                      </a:lvl9pPr>
                    </a:lstStyle>
                    <a:p>
                      <a:pPr marL="0" marR="0" algn="ctr">
                        <a:lnSpc>
                          <a:spcPct val="110000"/>
                        </a:lnSpc>
                        <a:spcAft>
                          <a:spcPts val="600"/>
                        </a:spcAft>
                      </a:pPr>
                      <a:r>
                        <a:rPr lang="en-US" sz="1050">
                          <a:effectLst/>
                          <a:latin typeface="Arial" panose="020B0604020202020204" pitchFamily="34" charset="0"/>
                          <a:cs typeface="Arial" panose="020B0604020202020204" pitchFamily="34" charset="0"/>
                        </a:rPr>
                        <a:t>37 (9)</a:t>
                      </a:r>
                      <a:endParaRPr lang="en-US" sz="1050">
                        <a:effectLst/>
                        <a:latin typeface="Arial" panose="020B0604020202020204" pitchFamily="34" charset="0"/>
                        <a:ea typeface="Yu Gothic" panose="020B0400000000000000" pitchFamily="34" charset="-128"/>
                        <a:cs typeface="Arial" panose="020B0604020202020204" pitchFamily="34" charset="0"/>
                      </a:endParaRPr>
                    </a:p>
                  </a:txBody>
                  <a:tcPr marL="8939" marR="8939" marT="3559" marB="3559"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mpd="sng">
                      <a:solidFill>
                        <a:srgbClr val="FFFFFF"/>
                      </a:solid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9F7F6"/>
                    </a:solidFill>
                  </a:tcPr>
                </a:tc>
                <a:tc>
                  <a:txBody>
                    <a:bodyPr/>
                    <a:lstStyle>
                      <a:lvl1pPr marL="0" algn="l" defTabSz="457200" rtl="0" eaLnBrk="1" latinLnBrk="0" hangingPunct="1">
                        <a:defRPr sz="900" kern="1200">
                          <a:solidFill>
                            <a:schemeClr val="dk1"/>
                          </a:solidFill>
                          <a:latin typeface="Johnson Text"/>
                        </a:defRPr>
                      </a:lvl1pPr>
                      <a:lvl2pPr marL="228600" algn="l" defTabSz="457200" rtl="0" eaLnBrk="1" latinLnBrk="0" hangingPunct="1">
                        <a:defRPr sz="900" kern="1200">
                          <a:solidFill>
                            <a:schemeClr val="dk1"/>
                          </a:solidFill>
                          <a:latin typeface="Johnson Text"/>
                        </a:defRPr>
                      </a:lvl2pPr>
                      <a:lvl3pPr marL="457200" algn="l" defTabSz="457200" rtl="0" eaLnBrk="1" latinLnBrk="0" hangingPunct="1">
                        <a:defRPr sz="900" kern="1200">
                          <a:solidFill>
                            <a:schemeClr val="dk1"/>
                          </a:solidFill>
                          <a:latin typeface="Johnson Text"/>
                        </a:defRPr>
                      </a:lvl3pPr>
                      <a:lvl4pPr marL="685800" algn="l" defTabSz="457200" rtl="0" eaLnBrk="1" latinLnBrk="0" hangingPunct="1">
                        <a:defRPr sz="900" kern="1200">
                          <a:solidFill>
                            <a:schemeClr val="dk1"/>
                          </a:solidFill>
                          <a:latin typeface="Johnson Text"/>
                        </a:defRPr>
                      </a:lvl4pPr>
                      <a:lvl5pPr marL="914400" algn="l" defTabSz="457200" rtl="0" eaLnBrk="1" latinLnBrk="0" hangingPunct="1">
                        <a:defRPr sz="900" kern="1200">
                          <a:solidFill>
                            <a:schemeClr val="dk1"/>
                          </a:solidFill>
                          <a:latin typeface="Johnson Text"/>
                        </a:defRPr>
                      </a:lvl5pPr>
                      <a:lvl6pPr marL="1143000" algn="l" defTabSz="457200" rtl="0" eaLnBrk="1" latinLnBrk="0" hangingPunct="1">
                        <a:defRPr sz="900" kern="1200">
                          <a:solidFill>
                            <a:schemeClr val="dk1"/>
                          </a:solidFill>
                          <a:latin typeface="Johnson Text"/>
                        </a:defRPr>
                      </a:lvl6pPr>
                      <a:lvl7pPr marL="1371600" algn="l" defTabSz="457200" rtl="0" eaLnBrk="1" latinLnBrk="0" hangingPunct="1">
                        <a:defRPr sz="900" kern="1200">
                          <a:solidFill>
                            <a:schemeClr val="dk1"/>
                          </a:solidFill>
                          <a:latin typeface="Johnson Text"/>
                        </a:defRPr>
                      </a:lvl7pPr>
                      <a:lvl8pPr marL="1600200" algn="l" defTabSz="457200" rtl="0" eaLnBrk="1" latinLnBrk="0" hangingPunct="1">
                        <a:defRPr sz="900" kern="1200">
                          <a:solidFill>
                            <a:schemeClr val="dk1"/>
                          </a:solidFill>
                          <a:latin typeface="Johnson Text"/>
                        </a:defRPr>
                      </a:lvl8pPr>
                      <a:lvl9pPr marL="1828800" algn="l" defTabSz="457200" rtl="0" eaLnBrk="1" latinLnBrk="0" hangingPunct="1">
                        <a:defRPr sz="900" kern="1200">
                          <a:solidFill>
                            <a:schemeClr val="dk1"/>
                          </a:solidFill>
                          <a:latin typeface="Johnson Text"/>
                        </a:defRPr>
                      </a:lvl9pPr>
                    </a:lstStyle>
                    <a:p>
                      <a:pPr marL="0" marR="0" algn="ctr">
                        <a:lnSpc>
                          <a:spcPct val="110000"/>
                        </a:lnSpc>
                        <a:spcAft>
                          <a:spcPts val="600"/>
                        </a:spcAft>
                      </a:pPr>
                      <a:r>
                        <a:rPr lang="en-US" sz="1050">
                          <a:effectLst/>
                          <a:latin typeface="Arial" panose="020B0604020202020204" pitchFamily="34" charset="0"/>
                          <a:cs typeface="Arial" panose="020B0604020202020204" pitchFamily="34" charset="0"/>
                        </a:rPr>
                        <a:t>0</a:t>
                      </a:r>
                      <a:endParaRPr lang="en-US" sz="1050">
                        <a:effectLst/>
                        <a:latin typeface="Arial" panose="020B0604020202020204" pitchFamily="34" charset="0"/>
                        <a:ea typeface="Yu Gothic" panose="020B0400000000000000" pitchFamily="34" charset="-128"/>
                        <a:cs typeface="Arial" panose="020B0604020202020204" pitchFamily="34" charset="0"/>
                      </a:endParaRPr>
                    </a:p>
                  </a:txBody>
                  <a:tcPr marL="8939" marR="8939" marT="3559" marB="3559" anchor="ctr">
                    <a:lnL w="12700" cap="flat" cmpd="sng" algn="ctr">
                      <a:solidFill>
                        <a:srgbClr val="FFFFFF"/>
                      </a:solidFill>
                      <a:prstDash val="solid"/>
                      <a:round/>
                      <a:headEnd type="none" w="med" len="med"/>
                      <a:tailEnd type="none" w="med" len="med"/>
                    </a:lnL>
                    <a:lnR w="12700" cmpd="sng">
                      <a:solidFill>
                        <a:srgbClr val="FFFFFF"/>
                      </a:solidFill>
                    </a:lnR>
                    <a:lnT w="12700" cmpd="sng">
                      <a:solidFill>
                        <a:srgbClr val="FFFFFF"/>
                      </a:solid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9F7F6"/>
                    </a:solidFill>
                  </a:tcPr>
                </a:tc>
                <a:extLst>
                  <a:ext uri="{0D108BD9-81ED-4DB2-BD59-A6C34878D82A}">
                    <a16:rowId xmlns:a16="http://schemas.microsoft.com/office/drawing/2014/main" val="642384153"/>
                  </a:ext>
                </a:extLst>
              </a:tr>
              <a:tr h="172364">
                <a:tc>
                  <a:txBody>
                    <a:bodyPr/>
                    <a:lstStyle>
                      <a:lvl1pPr marL="0" algn="l" defTabSz="457200" rtl="0" eaLnBrk="1" latinLnBrk="0" hangingPunct="1">
                        <a:defRPr sz="900" b="1" kern="1200">
                          <a:solidFill>
                            <a:schemeClr val="lt1"/>
                          </a:solidFill>
                          <a:latin typeface="Johnson Text"/>
                        </a:defRPr>
                      </a:lvl1pPr>
                      <a:lvl2pPr marL="228600" algn="l" defTabSz="457200" rtl="0" eaLnBrk="1" latinLnBrk="0" hangingPunct="1">
                        <a:defRPr sz="900" b="1" kern="1200">
                          <a:solidFill>
                            <a:schemeClr val="lt1"/>
                          </a:solidFill>
                          <a:latin typeface="Johnson Text"/>
                        </a:defRPr>
                      </a:lvl2pPr>
                      <a:lvl3pPr marL="457200" algn="l" defTabSz="457200" rtl="0" eaLnBrk="1" latinLnBrk="0" hangingPunct="1">
                        <a:defRPr sz="900" b="1" kern="1200">
                          <a:solidFill>
                            <a:schemeClr val="lt1"/>
                          </a:solidFill>
                          <a:latin typeface="Johnson Text"/>
                        </a:defRPr>
                      </a:lvl3pPr>
                      <a:lvl4pPr marL="685800" algn="l" defTabSz="457200" rtl="0" eaLnBrk="1" latinLnBrk="0" hangingPunct="1">
                        <a:defRPr sz="900" b="1" kern="1200">
                          <a:solidFill>
                            <a:schemeClr val="lt1"/>
                          </a:solidFill>
                          <a:latin typeface="Johnson Text"/>
                        </a:defRPr>
                      </a:lvl4pPr>
                      <a:lvl5pPr marL="914400" algn="l" defTabSz="457200" rtl="0" eaLnBrk="1" latinLnBrk="0" hangingPunct="1">
                        <a:defRPr sz="900" b="1" kern="1200">
                          <a:solidFill>
                            <a:schemeClr val="lt1"/>
                          </a:solidFill>
                          <a:latin typeface="Johnson Text"/>
                        </a:defRPr>
                      </a:lvl5pPr>
                      <a:lvl6pPr marL="1143000" algn="l" defTabSz="457200" rtl="0" eaLnBrk="1" latinLnBrk="0" hangingPunct="1">
                        <a:defRPr sz="900" b="1" kern="1200">
                          <a:solidFill>
                            <a:schemeClr val="lt1"/>
                          </a:solidFill>
                          <a:latin typeface="Johnson Text"/>
                        </a:defRPr>
                      </a:lvl6pPr>
                      <a:lvl7pPr marL="1371600" algn="l" defTabSz="457200" rtl="0" eaLnBrk="1" latinLnBrk="0" hangingPunct="1">
                        <a:defRPr sz="900" b="1" kern="1200">
                          <a:solidFill>
                            <a:schemeClr val="lt1"/>
                          </a:solidFill>
                          <a:latin typeface="Johnson Text"/>
                        </a:defRPr>
                      </a:lvl7pPr>
                      <a:lvl8pPr marL="1600200" algn="l" defTabSz="457200" rtl="0" eaLnBrk="1" latinLnBrk="0" hangingPunct="1">
                        <a:defRPr sz="900" b="1" kern="1200">
                          <a:solidFill>
                            <a:schemeClr val="lt1"/>
                          </a:solidFill>
                          <a:latin typeface="Johnson Text"/>
                        </a:defRPr>
                      </a:lvl8pPr>
                      <a:lvl9pPr marL="1828800" algn="l" defTabSz="457200" rtl="0" eaLnBrk="1" latinLnBrk="0" hangingPunct="1">
                        <a:defRPr sz="900" b="1" kern="1200">
                          <a:solidFill>
                            <a:schemeClr val="lt1"/>
                          </a:solidFill>
                          <a:latin typeface="Johnson Text"/>
                        </a:defRPr>
                      </a:lvl9pPr>
                    </a:lstStyle>
                    <a:p>
                      <a:pPr marL="109855" marR="0">
                        <a:lnSpc>
                          <a:spcPct val="110000"/>
                        </a:lnSpc>
                        <a:spcAft>
                          <a:spcPts val="600"/>
                        </a:spcAft>
                      </a:pPr>
                      <a:r>
                        <a:rPr lang="en-US" sz="1050" b="0">
                          <a:solidFill>
                            <a:schemeClr val="tx1"/>
                          </a:solidFill>
                          <a:effectLst/>
                          <a:latin typeface="Arial" panose="020B0604020202020204" pitchFamily="34" charset="0"/>
                          <a:cs typeface="Arial" panose="020B0604020202020204" pitchFamily="34" charset="0"/>
                        </a:rPr>
                        <a:t>Asthenia</a:t>
                      </a:r>
                      <a:endParaRPr lang="en-US" sz="1050" b="0">
                        <a:solidFill>
                          <a:schemeClr val="tx1"/>
                        </a:solidFill>
                        <a:effectLst/>
                        <a:latin typeface="Arial" panose="020B0604020202020204" pitchFamily="34" charset="0"/>
                        <a:ea typeface="Yu Gothic" panose="020B0400000000000000" pitchFamily="34" charset="-128"/>
                        <a:cs typeface="Arial" panose="020B0604020202020204" pitchFamily="34" charset="0"/>
                      </a:endParaRPr>
                    </a:p>
                  </a:txBody>
                  <a:tcPr marL="8939" marR="8939" marT="3559" marB="3559" anchor="ctr">
                    <a:lnL w="12700" cmpd="sng">
                      <a:solidFill>
                        <a:srgbClr val="FFFFFF"/>
                      </a:solid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F9F7F6"/>
                    </a:solidFill>
                  </a:tcPr>
                </a:tc>
                <a:tc>
                  <a:txBody>
                    <a:bodyPr/>
                    <a:lstStyle>
                      <a:lvl1pPr marL="0" algn="l" defTabSz="457200" rtl="0" eaLnBrk="1" latinLnBrk="0" hangingPunct="1">
                        <a:defRPr sz="900" kern="1200">
                          <a:solidFill>
                            <a:schemeClr val="dk1"/>
                          </a:solidFill>
                          <a:latin typeface="Johnson Text"/>
                        </a:defRPr>
                      </a:lvl1pPr>
                      <a:lvl2pPr marL="228600" algn="l" defTabSz="457200" rtl="0" eaLnBrk="1" latinLnBrk="0" hangingPunct="1">
                        <a:defRPr sz="900" kern="1200">
                          <a:solidFill>
                            <a:schemeClr val="dk1"/>
                          </a:solidFill>
                          <a:latin typeface="Johnson Text"/>
                        </a:defRPr>
                      </a:lvl2pPr>
                      <a:lvl3pPr marL="457200" algn="l" defTabSz="457200" rtl="0" eaLnBrk="1" latinLnBrk="0" hangingPunct="1">
                        <a:defRPr sz="900" kern="1200">
                          <a:solidFill>
                            <a:schemeClr val="dk1"/>
                          </a:solidFill>
                          <a:latin typeface="Johnson Text"/>
                        </a:defRPr>
                      </a:lvl3pPr>
                      <a:lvl4pPr marL="685800" algn="l" defTabSz="457200" rtl="0" eaLnBrk="1" latinLnBrk="0" hangingPunct="1">
                        <a:defRPr sz="900" kern="1200">
                          <a:solidFill>
                            <a:schemeClr val="dk1"/>
                          </a:solidFill>
                          <a:latin typeface="Johnson Text"/>
                        </a:defRPr>
                      </a:lvl4pPr>
                      <a:lvl5pPr marL="914400" algn="l" defTabSz="457200" rtl="0" eaLnBrk="1" latinLnBrk="0" hangingPunct="1">
                        <a:defRPr sz="900" kern="1200">
                          <a:solidFill>
                            <a:schemeClr val="dk1"/>
                          </a:solidFill>
                          <a:latin typeface="Johnson Text"/>
                        </a:defRPr>
                      </a:lvl5pPr>
                      <a:lvl6pPr marL="1143000" algn="l" defTabSz="457200" rtl="0" eaLnBrk="1" latinLnBrk="0" hangingPunct="1">
                        <a:defRPr sz="900" kern="1200">
                          <a:solidFill>
                            <a:schemeClr val="dk1"/>
                          </a:solidFill>
                          <a:latin typeface="Johnson Text"/>
                        </a:defRPr>
                      </a:lvl6pPr>
                      <a:lvl7pPr marL="1371600" algn="l" defTabSz="457200" rtl="0" eaLnBrk="1" latinLnBrk="0" hangingPunct="1">
                        <a:defRPr sz="900" kern="1200">
                          <a:solidFill>
                            <a:schemeClr val="dk1"/>
                          </a:solidFill>
                          <a:latin typeface="Johnson Text"/>
                        </a:defRPr>
                      </a:lvl7pPr>
                      <a:lvl8pPr marL="1600200" algn="l" defTabSz="457200" rtl="0" eaLnBrk="1" latinLnBrk="0" hangingPunct="1">
                        <a:defRPr sz="900" kern="1200">
                          <a:solidFill>
                            <a:schemeClr val="dk1"/>
                          </a:solidFill>
                          <a:latin typeface="Johnson Text"/>
                        </a:defRPr>
                      </a:lvl8pPr>
                      <a:lvl9pPr marL="1828800" algn="l" defTabSz="457200" rtl="0" eaLnBrk="1" latinLnBrk="0" hangingPunct="1">
                        <a:defRPr sz="900" kern="1200">
                          <a:solidFill>
                            <a:schemeClr val="dk1"/>
                          </a:solidFill>
                          <a:latin typeface="Johnson Text"/>
                        </a:defRPr>
                      </a:lvl9pPr>
                    </a:lstStyle>
                    <a:p>
                      <a:pPr marL="0" marR="0" algn="ctr">
                        <a:lnSpc>
                          <a:spcPct val="110000"/>
                        </a:lnSpc>
                        <a:spcAft>
                          <a:spcPts val="600"/>
                        </a:spcAft>
                      </a:pPr>
                      <a:r>
                        <a:rPr lang="en-US" sz="1050">
                          <a:effectLst/>
                          <a:latin typeface="Arial" panose="020B0604020202020204" pitchFamily="34" charset="0"/>
                          <a:cs typeface="Arial" panose="020B0604020202020204" pitchFamily="34" charset="0"/>
                        </a:rPr>
                        <a:t>84 (20)</a:t>
                      </a:r>
                      <a:endParaRPr lang="en-US" sz="1050">
                        <a:effectLst/>
                        <a:latin typeface="Arial" panose="020B0604020202020204" pitchFamily="34" charset="0"/>
                        <a:ea typeface="Yu Gothic" panose="020B0400000000000000" pitchFamily="34" charset="-128"/>
                        <a:cs typeface="Arial" panose="020B0604020202020204" pitchFamily="34" charset="0"/>
                      </a:endParaRPr>
                    </a:p>
                  </a:txBody>
                  <a:tcPr marL="8939" marR="8939" marT="3559" marB="3559"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F9F7F6"/>
                    </a:solidFill>
                  </a:tcPr>
                </a:tc>
                <a:tc>
                  <a:txBody>
                    <a:bodyPr/>
                    <a:lstStyle>
                      <a:lvl1pPr marL="0" algn="l" defTabSz="457200" rtl="0" eaLnBrk="1" latinLnBrk="0" hangingPunct="1">
                        <a:defRPr sz="900" kern="1200">
                          <a:solidFill>
                            <a:schemeClr val="dk1"/>
                          </a:solidFill>
                          <a:latin typeface="Johnson Text"/>
                        </a:defRPr>
                      </a:lvl1pPr>
                      <a:lvl2pPr marL="228600" algn="l" defTabSz="457200" rtl="0" eaLnBrk="1" latinLnBrk="0" hangingPunct="1">
                        <a:defRPr sz="900" kern="1200">
                          <a:solidFill>
                            <a:schemeClr val="dk1"/>
                          </a:solidFill>
                          <a:latin typeface="Johnson Text"/>
                        </a:defRPr>
                      </a:lvl2pPr>
                      <a:lvl3pPr marL="457200" algn="l" defTabSz="457200" rtl="0" eaLnBrk="1" latinLnBrk="0" hangingPunct="1">
                        <a:defRPr sz="900" kern="1200">
                          <a:solidFill>
                            <a:schemeClr val="dk1"/>
                          </a:solidFill>
                          <a:latin typeface="Johnson Text"/>
                        </a:defRPr>
                      </a:lvl3pPr>
                      <a:lvl4pPr marL="685800" algn="l" defTabSz="457200" rtl="0" eaLnBrk="1" latinLnBrk="0" hangingPunct="1">
                        <a:defRPr sz="900" kern="1200">
                          <a:solidFill>
                            <a:schemeClr val="dk1"/>
                          </a:solidFill>
                          <a:latin typeface="Johnson Text"/>
                        </a:defRPr>
                      </a:lvl4pPr>
                      <a:lvl5pPr marL="914400" algn="l" defTabSz="457200" rtl="0" eaLnBrk="1" latinLnBrk="0" hangingPunct="1">
                        <a:defRPr sz="900" kern="1200">
                          <a:solidFill>
                            <a:schemeClr val="dk1"/>
                          </a:solidFill>
                          <a:latin typeface="Johnson Text"/>
                        </a:defRPr>
                      </a:lvl5pPr>
                      <a:lvl6pPr marL="1143000" algn="l" defTabSz="457200" rtl="0" eaLnBrk="1" latinLnBrk="0" hangingPunct="1">
                        <a:defRPr sz="900" kern="1200">
                          <a:solidFill>
                            <a:schemeClr val="dk1"/>
                          </a:solidFill>
                          <a:latin typeface="Johnson Text"/>
                        </a:defRPr>
                      </a:lvl6pPr>
                      <a:lvl7pPr marL="1371600" algn="l" defTabSz="457200" rtl="0" eaLnBrk="1" latinLnBrk="0" hangingPunct="1">
                        <a:defRPr sz="900" kern="1200">
                          <a:solidFill>
                            <a:schemeClr val="dk1"/>
                          </a:solidFill>
                          <a:latin typeface="Johnson Text"/>
                        </a:defRPr>
                      </a:lvl7pPr>
                      <a:lvl8pPr marL="1600200" algn="l" defTabSz="457200" rtl="0" eaLnBrk="1" latinLnBrk="0" hangingPunct="1">
                        <a:defRPr sz="900" kern="1200">
                          <a:solidFill>
                            <a:schemeClr val="dk1"/>
                          </a:solidFill>
                          <a:latin typeface="Johnson Text"/>
                        </a:defRPr>
                      </a:lvl8pPr>
                      <a:lvl9pPr marL="1828800" algn="l" defTabSz="457200" rtl="0" eaLnBrk="1" latinLnBrk="0" hangingPunct="1">
                        <a:defRPr sz="900" kern="1200">
                          <a:solidFill>
                            <a:schemeClr val="dk1"/>
                          </a:solidFill>
                          <a:latin typeface="Johnson Text"/>
                        </a:defRPr>
                      </a:lvl9pPr>
                    </a:lstStyle>
                    <a:p>
                      <a:pPr marL="0" marR="0" algn="ctr">
                        <a:lnSpc>
                          <a:spcPct val="110000"/>
                        </a:lnSpc>
                        <a:spcAft>
                          <a:spcPts val="600"/>
                        </a:spcAft>
                      </a:pPr>
                      <a:r>
                        <a:rPr lang="en-US" sz="1050">
                          <a:effectLst/>
                          <a:latin typeface="Arial" panose="020B0604020202020204" pitchFamily="34" charset="0"/>
                          <a:cs typeface="Arial" panose="020B0604020202020204" pitchFamily="34" charset="0"/>
                        </a:rPr>
                        <a:t>13 (3)</a:t>
                      </a:r>
                      <a:endParaRPr lang="en-US" sz="1050">
                        <a:effectLst/>
                        <a:latin typeface="Arial" panose="020B0604020202020204" pitchFamily="34" charset="0"/>
                        <a:ea typeface="Yu Gothic" panose="020B0400000000000000" pitchFamily="34" charset="-128"/>
                        <a:cs typeface="Arial" panose="020B0604020202020204" pitchFamily="34" charset="0"/>
                      </a:endParaRPr>
                    </a:p>
                  </a:txBody>
                  <a:tcPr marL="8939" marR="8939" marT="3559" marB="3559"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9F7F6"/>
                    </a:solidFill>
                  </a:tcPr>
                </a:tc>
                <a:tc>
                  <a:txBody>
                    <a:bodyPr/>
                    <a:lstStyle>
                      <a:lvl1pPr marL="0" algn="l" defTabSz="457200" rtl="0" eaLnBrk="1" latinLnBrk="0" hangingPunct="1">
                        <a:defRPr sz="900" kern="1200">
                          <a:solidFill>
                            <a:schemeClr val="dk1"/>
                          </a:solidFill>
                          <a:latin typeface="Johnson Text"/>
                        </a:defRPr>
                      </a:lvl1pPr>
                      <a:lvl2pPr marL="228600" algn="l" defTabSz="457200" rtl="0" eaLnBrk="1" latinLnBrk="0" hangingPunct="1">
                        <a:defRPr sz="900" kern="1200">
                          <a:solidFill>
                            <a:schemeClr val="dk1"/>
                          </a:solidFill>
                          <a:latin typeface="Johnson Text"/>
                        </a:defRPr>
                      </a:lvl2pPr>
                      <a:lvl3pPr marL="457200" algn="l" defTabSz="457200" rtl="0" eaLnBrk="1" latinLnBrk="0" hangingPunct="1">
                        <a:defRPr sz="900" kern="1200">
                          <a:solidFill>
                            <a:schemeClr val="dk1"/>
                          </a:solidFill>
                          <a:latin typeface="Johnson Text"/>
                        </a:defRPr>
                      </a:lvl3pPr>
                      <a:lvl4pPr marL="685800" algn="l" defTabSz="457200" rtl="0" eaLnBrk="1" latinLnBrk="0" hangingPunct="1">
                        <a:defRPr sz="900" kern="1200">
                          <a:solidFill>
                            <a:schemeClr val="dk1"/>
                          </a:solidFill>
                          <a:latin typeface="Johnson Text"/>
                        </a:defRPr>
                      </a:lvl4pPr>
                      <a:lvl5pPr marL="914400" algn="l" defTabSz="457200" rtl="0" eaLnBrk="1" latinLnBrk="0" hangingPunct="1">
                        <a:defRPr sz="900" kern="1200">
                          <a:solidFill>
                            <a:schemeClr val="dk1"/>
                          </a:solidFill>
                          <a:latin typeface="Johnson Text"/>
                        </a:defRPr>
                      </a:lvl5pPr>
                      <a:lvl6pPr marL="1143000" algn="l" defTabSz="457200" rtl="0" eaLnBrk="1" latinLnBrk="0" hangingPunct="1">
                        <a:defRPr sz="900" kern="1200">
                          <a:solidFill>
                            <a:schemeClr val="dk1"/>
                          </a:solidFill>
                          <a:latin typeface="Johnson Text"/>
                        </a:defRPr>
                      </a:lvl6pPr>
                      <a:lvl7pPr marL="1371600" algn="l" defTabSz="457200" rtl="0" eaLnBrk="1" latinLnBrk="0" hangingPunct="1">
                        <a:defRPr sz="900" kern="1200">
                          <a:solidFill>
                            <a:schemeClr val="dk1"/>
                          </a:solidFill>
                          <a:latin typeface="Johnson Text"/>
                        </a:defRPr>
                      </a:lvl7pPr>
                      <a:lvl8pPr marL="1600200" algn="l" defTabSz="457200" rtl="0" eaLnBrk="1" latinLnBrk="0" hangingPunct="1">
                        <a:defRPr sz="900" kern="1200">
                          <a:solidFill>
                            <a:schemeClr val="dk1"/>
                          </a:solidFill>
                          <a:latin typeface="Johnson Text"/>
                        </a:defRPr>
                      </a:lvl8pPr>
                      <a:lvl9pPr marL="1828800" algn="l" defTabSz="457200" rtl="0" eaLnBrk="1" latinLnBrk="0" hangingPunct="1">
                        <a:defRPr sz="900" kern="1200">
                          <a:solidFill>
                            <a:schemeClr val="dk1"/>
                          </a:solidFill>
                          <a:latin typeface="Johnson Text"/>
                        </a:defRPr>
                      </a:lvl9pPr>
                    </a:lstStyle>
                    <a:p>
                      <a:pPr marL="0" marR="0" algn="ctr">
                        <a:lnSpc>
                          <a:spcPct val="110000"/>
                        </a:lnSpc>
                        <a:spcAft>
                          <a:spcPts val="600"/>
                        </a:spcAft>
                      </a:pPr>
                      <a:r>
                        <a:rPr lang="en-US" sz="1050">
                          <a:effectLst/>
                          <a:latin typeface="Arial" panose="020B0604020202020204" pitchFamily="34" charset="0"/>
                          <a:cs typeface="Arial" panose="020B0604020202020204" pitchFamily="34" charset="0"/>
                        </a:rPr>
                        <a:t>54 (13)</a:t>
                      </a:r>
                      <a:endParaRPr lang="en-US" sz="1050">
                        <a:effectLst/>
                        <a:latin typeface="Arial" panose="020B0604020202020204" pitchFamily="34" charset="0"/>
                        <a:ea typeface="Yu Gothic" panose="020B0400000000000000" pitchFamily="34" charset="-128"/>
                        <a:cs typeface="Arial" panose="020B0604020202020204" pitchFamily="34" charset="0"/>
                      </a:endParaRPr>
                    </a:p>
                  </a:txBody>
                  <a:tcPr marL="8939" marR="8939" marT="3559" marB="3559"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F9F7F6"/>
                    </a:solidFill>
                  </a:tcPr>
                </a:tc>
                <a:tc>
                  <a:txBody>
                    <a:bodyPr/>
                    <a:lstStyle>
                      <a:lvl1pPr marL="0" algn="l" defTabSz="457200" rtl="0" eaLnBrk="1" latinLnBrk="0" hangingPunct="1">
                        <a:defRPr sz="900" kern="1200">
                          <a:solidFill>
                            <a:schemeClr val="dk1"/>
                          </a:solidFill>
                          <a:latin typeface="Johnson Text"/>
                        </a:defRPr>
                      </a:lvl1pPr>
                      <a:lvl2pPr marL="228600" algn="l" defTabSz="457200" rtl="0" eaLnBrk="1" latinLnBrk="0" hangingPunct="1">
                        <a:defRPr sz="900" kern="1200">
                          <a:solidFill>
                            <a:schemeClr val="dk1"/>
                          </a:solidFill>
                          <a:latin typeface="Johnson Text"/>
                        </a:defRPr>
                      </a:lvl2pPr>
                      <a:lvl3pPr marL="457200" algn="l" defTabSz="457200" rtl="0" eaLnBrk="1" latinLnBrk="0" hangingPunct="1">
                        <a:defRPr sz="900" kern="1200">
                          <a:solidFill>
                            <a:schemeClr val="dk1"/>
                          </a:solidFill>
                          <a:latin typeface="Johnson Text"/>
                        </a:defRPr>
                      </a:lvl3pPr>
                      <a:lvl4pPr marL="685800" algn="l" defTabSz="457200" rtl="0" eaLnBrk="1" latinLnBrk="0" hangingPunct="1">
                        <a:defRPr sz="900" kern="1200">
                          <a:solidFill>
                            <a:schemeClr val="dk1"/>
                          </a:solidFill>
                          <a:latin typeface="Johnson Text"/>
                        </a:defRPr>
                      </a:lvl4pPr>
                      <a:lvl5pPr marL="914400" algn="l" defTabSz="457200" rtl="0" eaLnBrk="1" latinLnBrk="0" hangingPunct="1">
                        <a:defRPr sz="900" kern="1200">
                          <a:solidFill>
                            <a:schemeClr val="dk1"/>
                          </a:solidFill>
                          <a:latin typeface="Johnson Text"/>
                        </a:defRPr>
                      </a:lvl5pPr>
                      <a:lvl6pPr marL="1143000" algn="l" defTabSz="457200" rtl="0" eaLnBrk="1" latinLnBrk="0" hangingPunct="1">
                        <a:defRPr sz="900" kern="1200">
                          <a:solidFill>
                            <a:schemeClr val="dk1"/>
                          </a:solidFill>
                          <a:latin typeface="Johnson Text"/>
                        </a:defRPr>
                      </a:lvl6pPr>
                      <a:lvl7pPr marL="1371600" algn="l" defTabSz="457200" rtl="0" eaLnBrk="1" latinLnBrk="0" hangingPunct="1">
                        <a:defRPr sz="900" kern="1200">
                          <a:solidFill>
                            <a:schemeClr val="dk1"/>
                          </a:solidFill>
                          <a:latin typeface="Johnson Text"/>
                        </a:defRPr>
                      </a:lvl7pPr>
                      <a:lvl8pPr marL="1600200" algn="l" defTabSz="457200" rtl="0" eaLnBrk="1" latinLnBrk="0" hangingPunct="1">
                        <a:defRPr sz="900" kern="1200">
                          <a:solidFill>
                            <a:schemeClr val="dk1"/>
                          </a:solidFill>
                          <a:latin typeface="Johnson Text"/>
                        </a:defRPr>
                      </a:lvl8pPr>
                      <a:lvl9pPr marL="1828800" algn="l" defTabSz="457200" rtl="0" eaLnBrk="1" latinLnBrk="0" hangingPunct="1">
                        <a:defRPr sz="900" kern="1200">
                          <a:solidFill>
                            <a:schemeClr val="dk1"/>
                          </a:solidFill>
                          <a:latin typeface="Johnson Text"/>
                        </a:defRPr>
                      </a:lvl9pPr>
                    </a:lstStyle>
                    <a:p>
                      <a:pPr marL="0" marR="0" algn="ctr">
                        <a:lnSpc>
                          <a:spcPct val="110000"/>
                        </a:lnSpc>
                        <a:spcAft>
                          <a:spcPts val="600"/>
                        </a:spcAft>
                      </a:pPr>
                      <a:r>
                        <a:rPr lang="en-US" sz="1050">
                          <a:effectLst/>
                          <a:latin typeface="Arial" panose="020B0604020202020204" pitchFamily="34" charset="0"/>
                          <a:cs typeface="Arial" panose="020B0604020202020204" pitchFamily="34" charset="0"/>
                        </a:rPr>
                        <a:t>7 (2)</a:t>
                      </a:r>
                      <a:endParaRPr lang="en-US" sz="1050">
                        <a:effectLst/>
                        <a:latin typeface="Arial" panose="020B0604020202020204" pitchFamily="34" charset="0"/>
                        <a:ea typeface="Yu Gothic" panose="020B0400000000000000" pitchFamily="34" charset="-128"/>
                        <a:cs typeface="Arial" panose="020B0604020202020204" pitchFamily="34" charset="0"/>
                      </a:endParaRPr>
                    </a:p>
                  </a:txBody>
                  <a:tcPr marL="8939" marR="8939" marT="3559" marB="3559" anchor="ctr">
                    <a:lnL w="12700" cap="flat" cmpd="sng" algn="ctr">
                      <a:solidFill>
                        <a:srgbClr val="FFFFFF"/>
                      </a:solidFill>
                      <a:prstDash val="solid"/>
                      <a:round/>
                      <a:headEnd type="none" w="med" len="med"/>
                      <a:tailEnd type="none" w="med" len="med"/>
                    </a:lnL>
                    <a:lnR w="12700" cmpd="sng">
                      <a:solidFill>
                        <a:srgbClr val="FFFFFF"/>
                      </a:solidFill>
                    </a:lnR>
                    <a:lnT w="12700" cap="flat" cmpd="sng" algn="ctr">
                      <a:solidFill>
                        <a:srgbClr val="FFFFFF"/>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F9F7F6"/>
                    </a:solidFill>
                  </a:tcPr>
                </a:tc>
                <a:extLst>
                  <a:ext uri="{0D108BD9-81ED-4DB2-BD59-A6C34878D82A}">
                    <a16:rowId xmlns:a16="http://schemas.microsoft.com/office/drawing/2014/main" val="176296616"/>
                  </a:ext>
                </a:extLst>
              </a:tr>
              <a:tr h="172364">
                <a:tc>
                  <a:txBody>
                    <a:bodyPr/>
                    <a:lstStyle>
                      <a:lvl1pPr marL="0" algn="l" defTabSz="457200" rtl="0" eaLnBrk="1" latinLnBrk="0" hangingPunct="1">
                        <a:defRPr sz="900" b="1" kern="1200">
                          <a:solidFill>
                            <a:schemeClr val="lt1"/>
                          </a:solidFill>
                          <a:latin typeface="Johnson Text"/>
                        </a:defRPr>
                      </a:lvl1pPr>
                      <a:lvl2pPr marL="228600" algn="l" defTabSz="457200" rtl="0" eaLnBrk="1" latinLnBrk="0" hangingPunct="1">
                        <a:defRPr sz="900" b="1" kern="1200">
                          <a:solidFill>
                            <a:schemeClr val="lt1"/>
                          </a:solidFill>
                          <a:latin typeface="Johnson Text"/>
                        </a:defRPr>
                      </a:lvl2pPr>
                      <a:lvl3pPr marL="457200" algn="l" defTabSz="457200" rtl="0" eaLnBrk="1" latinLnBrk="0" hangingPunct="1">
                        <a:defRPr sz="900" b="1" kern="1200">
                          <a:solidFill>
                            <a:schemeClr val="lt1"/>
                          </a:solidFill>
                          <a:latin typeface="Johnson Text"/>
                        </a:defRPr>
                      </a:lvl3pPr>
                      <a:lvl4pPr marL="685800" algn="l" defTabSz="457200" rtl="0" eaLnBrk="1" latinLnBrk="0" hangingPunct="1">
                        <a:defRPr sz="900" b="1" kern="1200">
                          <a:solidFill>
                            <a:schemeClr val="lt1"/>
                          </a:solidFill>
                          <a:latin typeface="Johnson Text"/>
                        </a:defRPr>
                      </a:lvl4pPr>
                      <a:lvl5pPr marL="914400" algn="l" defTabSz="457200" rtl="0" eaLnBrk="1" latinLnBrk="0" hangingPunct="1">
                        <a:defRPr sz="900" b="1" kern="1200">
                          <a:solidFill>
                            <a:schemeClr val="lt1"/>
                          </a:solidFill>
                          <a:latin typeface="Johnson Text"/>
                        </a:defRPr>
                      </a:lvl5pPr>
                      <a:lvl6pPr marL="1143000" algn="l" defTabSz="457200" rtl="0" eaLnBrk="1" latinLnBrk="0" hangingPunct="1">
                        <a:defRPr sz="900" b="1" kern="1200">
                          <a:solidFill>
                            <a:schemeClr val="lt1"/>
                          </a:solidFill>
                          <a:latin typeface="Johnson Text"/>
                        </a:defRPr>
                      </a:lvl6pPr>
                      <a:lvl7pPr marL="1371600" algn="l" defTabSz="457200" rtl="0" eaLnBrk="1" latinLnBrk="0" hangingPunct="1">
                        <a:defRPr sz="900" b="1" kern="1200">
                          <a:solidFill>
                            <a:schemeClr val="lt1"/>
                          </a:solidFill>
                          <a:latin typeface="Johnson Text"/>
                        </a:defRPr>
                      </a:lvl7pPr>
                      <a:lvl8pPr marL="1600200" algn="l" defTabSz="457200" rtl="0" eaLnBrk="1" latinLnBrk="0" hangingPunct="1">
                        <a:defRPr sz="900" b="1" kern="1200">
                          <a:solidFill>
                            <a:schemeClr val="lt1"/>
                          </a:solidFill>
                          <a:latin typeface="Johnson Text"/>
                        </a:defRPr>
                      </a:lvl8pPr>
                      <a:lvl9pPr marL="1828800" algn="l" defTabSz="457200" rtl="0" eaLnBrk="1" latinLnBrk="0" hangingPunct="1">
                        <a:defRPr sz="900" b="1" kern="1200">
                          <a:solidFill>
                            <a:schemeClr val="lt1"/>
                          </a:solidFill>
                          <a:latin typeface="Johnson Text"/>
                        </a:defRPr>
                      </a:lvl9pPr>
                    </a:lstStyle>
                    <a:p>
                      <a:pPr marL="105410" marR="0">
                        <a:lnSpc>
                          <a:spcPct val="110000"/>
                        </a:lnSpc>
                        <a:spcAft>
                          <a:spcPts val="600"/>
                        </a:spcAft>
                      </a:pPr>
                      <a:r>
                        <a:rPr lang="en-US" sz="1050" b="0">
                          <a:solidFill>
                            <a:schemeClr val="tx1"/>
                          </a:solidFill>
                          <a:effectLst/>
                          <a:latin typeface="Arial" panose="020B0604020202020204" pitchFamily="34" charset="0"/>
                          <a:cs typeface="Arial" panose="020B0604020202020204" pitchFamily="34" charset="0"/>
                        </a:rPr>
                        <a:t>Muscle spasms</a:t>
                      </a:r>
                      <a:endParaRPr lang="en-US" sz="1050" b="0">
                        <a:solidFill>
                          <a:schemeClr val="tx1"/>
                        </a:solidFill>
                        <a:effectLst/>
                        <a:latin typeface="Arial" panose="020B0604020202020204" pitchFamily="34" charset="0"/>
                        <a:ea typeface="Yu Gothic" panose="020B0400000000000000" pitchFamily="34" charset="-128"/>
                        <a:cs typeface="Arial" panose="020B0604020202020204" pitchFamily="34" charset="0"/>
                      </a:endParaRPr>
                    </a:p>
                  </a:txBody>
                  <a:tcPr marL="8939" marR="8939" marT="3559" marB="3559" anchor="ctr">
                    <a:lnL w="12700" cmpd="sng">
                      <a:solidFill>
                        <a:srgbClr val="FFFFFF"/>
                      </a:solid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9F7F6"/>
                    </a:solidFill>
                  </a:tcPr>
                </a:tc>
                <a:tc>
                  <a:txBody>
                    <a:bodyPr/>
                    <a:lstStyle>
                      <a:lvl1pPr marL="0" algn="l" defTabSz="457200" rtl="0" eaLnBrk="1" latinLnBrk="0" hangingPunct="1">
                        <a:defRPr sz="900" kern="1200">
                          <a:solidFill>
                            <a:schemeClr val="dk1"/>
                          </a:solidFill>
                          <a:latin typeface="Johnson Text"/>
                        </a:defRPr>
                      </a:lvl1pPr>
                      <a:lvl2pPr marL="228600" algn="l" defTabSz="457200" rtl="0" eaLnBrk="1" latinLnBrk="0" hangingPunct="1">
                        <a:defRPr sz="900" kern="1200">
                          <a:solidFill>
                            <a:schemeClr val="dk1"/>
                          </a:solidFill>
                          <a:latin typeface="Johnson Text"/>
                        </a:defRPr>
                      </a:lvl2pPr>
                      <a:lvl3pPr marL="457200" algn="l" defTabSz="457200" rtl="0" eaLnBrk="1" latinLnBrk="0" hangingPunct="1">
                        <a:defRPr sz="900" kern="1200">
                          <a:solidFill>
                            <a:schemeClr val="dk1"/>
                          </a:solidFill>
                          <a:latin typeface="Johnson Text"/>
                        </a:defRPr>
                      </a:lvl3pPr>
                      <a:lvl4pPr marL="685800" algn="l" defTabSz="457200" rtl="0" eaLnBrk="1" latinLnBrk="0" hangingPunct="1">
                        <a:defRPr sz="900" kern="1200">
                          <a:solidFill>
                            <a:schemeClr val="dk1"/>
                          </a:solidFill>
                          <a:latin typeface="Johnson Text"/>
                        </a:defRPr>
                      </a:lvl4pPr>
                      <a:lvl5pPr marL="914400" algn="l" defTabSz="457200" rtl="0" eaLnBrk="1" latinLnBrk="0" hangingPunct="1">
                        <a:defRPr sz="900" kern="1200">
                          <a:solidFill>
                            <a:schemeClr val="dk1"/>
                          </a:solidFill>
                          <a:latin typeface="Johnson Text"/>
                        </a:defRPr>
                      </a:lvl5pPr>
                      <a:lvl6pPr marL="1143000" algn="l" defTabSz="457200" rtl="0" eaLnBrk="1" latinLnBrk="0" hangingPunct="1">
                        <a:defRPr sz="900" kern="1200">
                          <a:solidFill>
                            <a:schemeClr val="dk1"/>
                          </a:solidFill>
                          <a:latin typeface="Johnson Text"/>
                        </a:defRPr>
                      </a:lvl6pPr>
                      <a:lvl7pPr marL="1371600" algn="l" defTabSz="457200" rtl="0" eaLnBrk="1" latinLnBrk="0" hangingPunct="1">
                        <a:defRPr sz="900" kern="1200">
                          <a:solidFill>
                            <a:schemeClr val="dk1"/>
                          </a:solidFill>
                          <a:latin typeface="Johnson Text"/>
                        </a:defRPr>
                      </a:lvl7pPr>
                      <a:lvl8pPr marL="1600200" algn="l" defTabSz="457200" rtl="0" eaLnBrk="1" latinLnBrk="0" hangingPunct="1">
                        <a:defRPr sz="900" kern="1200">
                          <a:solidFill>
                            <a:schemeClr val="dk1"/>
                          </a:solidFill>
                          <a:latin typeface="Johnson Text"/>
                        </a:defRPr>
                      </a:lvl8pPr>
                      <a:lvl9pPr marL="1828800" algn="l" defTabSz="457200" rtl="0" eaLnBrk="1" latinLnBrk="0" hangingPunct="1">
                        <a:defRPr sz="900" kern="1200">
                          <a:solidFill>
                            <a:schemeClr val="dk1"/>
                          </a:solidFill>
                          <a:latin typeface="Johnson Text"/>
                        </a:defRPr>
                      </a:lvl9pPr>
                    </a:lstStyle>
                    <a:p>
                      <a:pPr marL="0" marR="0" algn="ctr">
                        <a:lnSpc>
                          <a:spcPct val="110000"/>
                        </a:lnSpc>
                        <a:spcAft>
                          <a:spcPts val="600"/>
                        </a:spcAft>
                      </a:pPr>
                      <a:r>
                        <a:rPr lang="en-US" sz="1050">
                          <a:effectLst/>
                          <a:latin typeface="Arial" panose="020B0604020202020204" pitchFamily="34" charset="0"/>
                          <a:cs typeface="Arial" panose="020B0604020202020204" pitchFamily="34" charset="0"/>
                        </a:rPr>
                        <a:t>84 (20)</a:t>
                      </a:r>
                      <a:endParaRPr lang="en-US" sz="1050">
                        <a:effectLst/>
                        <a:latin typeface="Arial" panose="020B0604020202020204" pitchFamily="34" charset="0"/>
                        <a:ea typeface="Yu Gothic" panose="020B0400000000000000" pitchFamily="34" charset="-128"/>
                        <a:cs typeface="Arial" panose="020B0604020202020204" pitchFamily="34" charset="0"/>
                      </a:endParaRPr>
                    </a:p>
                  </a:txBody>
                  <a:tcPr marL="8939" marR="8939" marT="3559" marB="3559"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9F7F6"/>
                    </a:solidFill>
                  </a:tcPr>
                </a:tc>
                <a:tc>
                  <a:txBody>
                    <a:bodyPr/>
                    <a:lstStyle>
                      <a:lvl1pPr marL="0" algn="l" defTabSz="457200" rtl="0" eaLnBrk="1" latinLnBrk="0" hangingPunct="1">
                        <a:defRPr sz="900" kern="1200">
                          <a:solidFill>
                            <a:schemeClr val="dk1"/>
                          </a:solidFill>
                          <a:latin typeface="Johnson Text"/>
                        </a:defRPr>
                      </a:lvl1pPr>
                      <a:lvl2pPr marL="228600" algn="l" defTabSz="457200" rtl="0" eaLnBrk="1" latinLnBrk="0" hangingPunct="1">
                        <a:defRPr sz="900" kern="1200">
                          <a:solidFill>
                            <a:schemeClr val="dk1"/>
                          </a:solidFill>
                          <a:latin typeface="Johnson Text"/>
                        </a:defRPr>
                      </a:lvl2pPr>
                      <a:lvl3pPr marL="457200" algn="l" defTabSz="457200" rtl="0" eaLnBrk="1" latinLnBrk="0" hangingPunct="1">
                        <a:defRPr sz="900" kern="1200">
                          <a:solidFill>
                            <a:schemeClr val="dk1"/>
                          </a:solidFill>
                          <a:latin typeface="Johnson Text"/>
                        </a:defRPr>
                      </a:lvl3pPr>
                      <a:lvl4pPr marL="685800" algn="l" defTabSz="457200" rtl="0" eaLnBrk="1" latinLnBrk="0" hangingPunct="1">
                        <a:defRPr sz="900" kern="1200">
                          <a:solidFill>
                            <a:schemeClr val="dk1"/>
                          </a:solidFill>
                          <a:latin typeface="Johnson Text"/>
                        </a:defRPr>
                      </a:lvl4pPr>
                      <a:lvl5pPr marL="914400" algn="l" defTabSz="457200" rtl="0" eaLnBrk="1" latinLnBrk="0" hangingPunct="1">
                        <a:defRPr sz="900" kern="1200">
                          <a:solidFill>
                            <a:schemeClr val="dk1"/>
                          </a:solidFill>
                          <a:latin typeface="Johnson Text"/>
                        </a:defRPr>
                      </a:lvl5pPr>
                      <a:lvl6pPr marL="1143000" algn="l" defTabSz="457200" rtl="0" eaLnBrk="1" latinLnBrk="0" hangingPunct="1">
                        <a:defRPr sz="900" kern="1200">
                          <a:solidFill>
                            <a:schemeClr val="dk1"/>
                          </a:solidFill>
                          <a:latin typeface="Johnson Text"/>
                        </a:defRPr>
                      </a:lvl6pPr>
                      <a:lvl7pPr marL="1371600" algn="l" defTabSz="457200" rtl="0" eaLnBrk="1" latinLnBrk="0" hangingPunct="1">
                        <a:defRPr sz="900" kern="1200">
                          <a:solidFill>
                            <a:schemeClr val="dk1"/>
                          </a:solidFill>
                          <a:latin typeface="Johnson Text"/>
                        </a:defRPr>
                      </a:lvl7pPr>
                      <a:lvl8pPr marL="1600200" algn="l" defTabSz="457200" rtl="0" eaLnBrk="1" latinLnBrk="0" hangingPunct="1">
                        <a:defRPr sz="900" kern="1200">
                          <a:solidFill>
                            <a:schemeClr val="dk1"/>
                          </a:solidFill>
                          <a:latin typeface="Johnson Text"/>
                        </a:defRPr>
                      </a:lvl8pPr>
                      <a:lvl9pPr marL="1828800" algn="l" defTabSz="457200" rtl="0" eaLnBrk="1" latinLnBrk="0" hangingPunct="1">
                        <a:defRPr sz="900" kern="1200">
                          <a:solidFill>
                            <a:schemeClr val="dk1"/>
                          </a:solidFill>
                          <a:latin typeface="Johnson Text"/>
                        </a:defRPr>
                      </a:lvl9pPr>
                    </a:lstStyle>
                    <a:p>
                      <a:pPr marL="0" marR="0" algn="ctr">
                        <a:lnSpc>
                          <a:spcPct val="110000"/>
                        </a:lnSpc>
                        <a:spcAft>
                          <a:spcPts val="600"/>
                        </a:spcAft>
                      </a:pPr>
                      <a:r>
                        <a:rPr lang="en-US" sz="1050">
                          <a:effectLst/>
                          <a:latin typeface="Arial" panose="020B0604020202020204" pitchFamily="34" charset="0"/>
                          <a:cs typeface="Arial" panose="020B0604020202020204" pitchFamily="34" charset="0"/>
                        </a:rPr>
                        <a:t>3 (&lt;1)</a:t>
                      </a:r>
                      <a:endParaRPr lang="en-US" sz="1050">
                        <a:effectLst/>
                        <a:latin typeface="Arial" panose="020B0604020202020204" pitchFamily="34" charset="0"/>
                        <a:ea typeface="Yu Gothic" panose="020B0400000000000000" pitchFamily="34" charset="-128"/>
                        <a:cs typeface="Arial" panose="020B0604020202020204" pitchFamily="34" charset="0"/>
                      </a:endParaRPr>
                    </a:p>
                  </a:txBody>
                  <a:tcPr marL="8939" marR="8939" marT="3559" marB="3559"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9F7F6"/>
                    </a:solidFill>
                  </a:tcPr>
                </a:tc>
                <a:tc>
                  <a:txBody>
                    <a:bodyPr/>
                    <a:lstStyle>
                      <a:lvl1pPr marL="0" algn="l" defTabSz="457200" rtl="0" eaLnBrk="1" latinLnBrk="0" hangingPunct="1">
                        <a:defRPr sz="900" kern="1200">
                          <a:solidFill>
                            <a:schemeClr val="dk1"/>
                          </a:solidFill>
                          <a:latin typeface="Johnson Text"/>
                        </a:defRPr>
                      </a:lvl1pPr>
                      <a:lvl2pPr marL="228600" algn="l" defTabSz="457200" rtl="0" eaLnBrk="1" latinLnBrk="0" hangingPunct="1">
                        <a:defRPr sz="900" kern="1200">
                          <a:solidFill>
                            <a:schemeClr val="dk1"/>
                          </a:solidFill>
                          <a:latin typeface="Johnson Text"/>
                        </a:defRPr>
                      </a:lvl2pPr>
                      <a:lvl3pPr marL="457200" algn="l" defTabSz="457200" rtl="0" eaLnBrk="1" latinLnBrk="0" hangingPunct="1">
                        <a:defRPr sz="900" kern="1200">
                          <a:solidFill>
                            <a:schemeClr val="dk1"/>
                          </a:solidFill>
                          <a:latin typeface="Johnson Text"/>
                        </a:defRPr>
                      </a:lvl3pPr>
                      <a:lvl4pPr marL="685800" algn="l" defTabSz="457200" rtl="0" eaLnBrk="1" latinLnBrk="0" hangingPunct="1">
                        <a:defRPr sz="900" kern="1200">
                          <a:solidFill>
                            <a:schemeClr val="dk1"/>
                          </a:solidFill>
                          <a:latin typeface="Johnson Text"/>
                        </a:defRPr>
                      </a:lvl4pPr>
                      <a:lvl5pPr marL="914400" algn="l" defTabSz="457200" rtl="0" eaLnBrk="1" latinLnBrk="0" hangingPunct="1">
                        <a:defRPr sz="900" kern="1200">
                          <a:solidFill>
                            <a:schemeClr val="dk1"/>
                          </a:solidFill>
                          <a:latin typeface="Johnson Text"/>
                        </a:defRPr>
                      </a:lvl5pPr>
                      <a:lvl6pPr marL="1143000" algn="l" defTabSz="457200" rtl="0" eaLnBrk="1" latinLnBrk="0" hangingPunct="1">
                        <a:defRPr sz="900" kern="1200">
                          <a:solidFill>
                            <a:schemeClr val="dk1"/>
                          </a:solidFill>
                          <a:latin typeface="Johnson Text"/>
                        </a:defRPr>
                      </a:lvl6pPr>
                      <a:lvl7pPr marL="1371600" algn="l" defTabSz="457200" rtl="0" eaLnBrk="1" latinLnBrk="0" hangingPunct="1">
                        <a:defRPr sz="900" kern="1200">
                          <a:solidFill>
                            <a:schemeClr val="dk1"/>
                          </a:solidFill>
                          <a:latin typeface="Johnson Text"/>
                        </a:defRPr>
                      </a:lvl7pPr>
                      <a:lvl8pPr marL="1600200" algn="l" defTabSz="457200" rtl="0" eaLnBrk="1" latinLnBrk="0" hangingPunct="1">
                        <a:defRPr sz="900" kern="1200">
                          <a:solidFill>
                            <a:schemeClr val="dk1"/>
                          </a:solidFill>
                          <a:latin typeface="Johnson Text"/>
                        </a:defRPr>
                      </a:lvl8pPr>
                      <a:lvl9pPr marL="1828800" algn="l" defTabSz="457200" rtl="0" eaLnBrk="1" latinLnBrk="0" hangingPunct="1">
                        <a:defRPr sz="900" kern="1200">
                          <a:solidFill>
                            <a:schemeClr val="dk1"/>
                          </a:solidFill>
                          <a:latin typeface="Johnson Text"/>
                        </a:defRPr>
                      </a:lvl9pPr>
                    </a:lstStyle>
                    <a:p>
                      <a:pPr marL="0" marR="0" algn="ctr">
                        <a:lnSpc>
                          <a:spcPct val="110000"/>
                        </a:lnSpc>
                        <a:spcAft>
                          <a:spcPts val="600"/>
                        </a:spcAft>
                      </a:pPr>
                      <a:r>
                        <a:rPr lang="en-US" sz="1050">
                          <a:effectLst/>
                          <a:latin typeface="Arial" panose="020B0604020202020204" pitchFamily="34" charset="0"/>
                          <a:cs typeface="Arial" panose="020B0604020202020204" pitchFamily="34" charset="0"/>
                        </a:rPr>
                        <a:t>36 (8)</a:t>
                      </a:r>
                      <a:endParaRPr lang="en-US" sz="1050">
                        <a:effectLst/>
                        <a:latin typeface="Arial" panose="020B0604020202020204" pitchFamily="34" charset="0"/>
                        <a:ea typeface="Yu Gothic" panose="020B0400000000000000" pitchFamily="34" charset="-128"/>
                        <a:cs typeface="Arial" panose="020B0604020202020204" pitchFamily="34" charset="0"/>
                      </a:endParaRPr>
                    </a:p>
                  </a:txBody>
                  <a:tcPr marL="8939" marR="8939" marT="3559" marB="3559"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9F7F6"/>
                    </a:solidFill>
                  </a:tcPr>
                </a:tc>
                <a:tc>
                  <a:txBody>
                    <a:bodyPr/>
                    <a:lstStyle>
                      <a:lvl1pPr marL="0" algn="l" defTabSz="457200" rtl="0" eaLnBrk="1" latinLnBrk="0" hangingPunct="1">
                        <a:defRPr sz="900" kern="1200">
                          <a:solidFill>
                            <a:schemeClr val="dk1"/>
                          </a:solidFill>
                          <a:latin typeface="Johnson Text"/>
                        </a:defRPr>
                      </a:lvl1pPr>
                      <a:lvl2pPr marL="228600" algn="l" defTabSz="457200" rtl="0" eaLnBrk="1" latinLnBrk="0" hangingPunct="1">
                        <a:defRPr sz="900" kern="1200">
                          <a:solidFill>
                            <a:schemeClr val="dk1"/>
                          </a:solidFill>
                          <a:latin typeface="Johnson Text"/>
                        </a:defRPr>
                      </a:lvl2pPr>
                      <a:lvl3pPr marL="457200" algn="l" defTabSz="457200" rtl="0" eaLnBrk="1" latinLnBrk="0" hangingPunct="1">
                        <a:defRPr sz="900" kern="1200">
                          <a:solidFill>
                            <a:schemeClr val="dk1"/>
                          </a:solidFill>
                          <a:latin typeface="Johnson Text"/>
                        </a:defRPr>
                      </a:lvl3pPr>
                      <a:lvl4pPr marL="685800" algn="l" defTabSz="457200" rtl="0" eaLnBrk="1" latinLnBrk="0" hangingPunct="1">
                        <a:defRPr sz="900" kern="1200">
                          <a:solidFill>
                            <a:schemeClr val="dk1"/>
                          </a:solidFill>
                          <a:latin typeface="Johnson Text"/>
                        </a:defRPr>
                      </a:lvl4pPr>
                      <a:lvl5pPr marL="914400" algn="l" defTabSz="457200" rtl="0" eaLnBrk="1" latinLnBrk="0" hangingPunct="1">
                        <a:defRPr sz="900" kern="1200">
                          <a:solidFill>
                            <a:schemeClr val="dk1"/>
                          </a:solidFill>
                          <a:latin typeface="Johnson Text"/>
                        </a:defRPr>
                      </a:lvl5pPr>
                      <a:lvl6pPr marL="1143000" algn="l" defTabSz="457200" rtl="0" eaLnBrk="1" latinLnBrk="0" hangingPunct="1">
                        <a:defRPr sz="900" kern="1200">
                          <a:solidFill>
                            <a:schemeClr val="dk1"/>
                          </a:solidFill>
                          <a:latin typeface="Johnson Text"/>
                        </a:defRPr>
                      </a:lvl6pPr>
                      <a:lvl7pPr marL="1371600" algn="l" defTabSz="457200" rtl="0" eaLnBrk="1" latinLnBrk="0" hangingPunct="1">
                        <a:defRPr sz="900" kern="1200">
                          <a:solidFill>
                            <a:schemeClr val="dk1"/>
                          </a:solidFill>
                          <a:latin typeface="Johnson Text"/>
                        </a:defRPr>
                      </a:lvl7pPr>
                      <a:lvl8pPr marL="1600200" algn="l" defTabSz="457200" rtl="0" eaLnBrk="1" latinLnBrk="0" hangingPunct="1">
                        <a:defRPr sz="900" kern="1200">
                          <a:solidFill>
                            <a:schemeClr val="dk1"/>
                          </a:solidFill>
                          <a:latin typeface="Johnson Text"/>
                        </a:defRPr>
                      </a:lvl8pPr>
                      <a:lvl9pPr marL="1828800" algn="l" defTabSz="457200" rtl="0" eaLnBrk="1" latinLnBrk="0" hangingPunct="1">
                        <a:defRPr sz="900" kern="1200">
                          <a:solidFill>
                            <a:schemeClr val="dk1"/>
                          </a:solidFill>
                          <a:latin typeface="Johnson Text"/>
                        </a:defRPr>
                      </a:lvl9pPr>
                    </a:lstStyle>
                    <a:p>
                      <a:pPr marL="0" marR="0" algn="ctr">
                        <a:lnSpc>
                          <a:spcPct val="110000"/>
                        </a:lnSpc>
                        <a:spcAft>
                          <a:spcPts val="600"/>
                        </a:spcAft>
                      </a:pPr>
                      <a:r>
                        <a:rPr lang="en-US" sz="1050">
                          <a:effectLst/>
                          <a:latin typeface="Arial" panose="020B0604020202020204" pitchFamily="34" charset="0"/>
                          <a:cs typeface="Arial" panose="020B0604020202020204" pitchFamily="34" charset="0"/>
                        </a:rPr>
                        <a:t>0</a:t>
                      </a:r>
                      <a:endParaRPr lang="en-US" sz="1050">
                        <a:effectLst/>
                        <a:latin typeface="Arial" panose="020B0604020202020204" pitchFamily="34" charset="0"/>
                        <a:ea typeface="Yu Gothic" panose="020B0400000000000000" pitchFamily="34" charset="-128"/>
                        <a:cs typeface="Arial" panose="020B0604020202020204" pitchFamily="34" charset="0"/>
                      </a:endParaRPr>
                    </a:p>
                  </a:txBody>
                  <a:tcPr marL="8939" marR="8939" marT="3559" marB="3559" anchor="ctr">
                    <a:lnL w="12700" cap="flat" cmpd="sng" algn="ctr">
                      <a:solidFill>
                        <a:srgbClr val="FFFFFF"/>
                      </a:solidFill>
                      <a:prstDash val="solid"/>
                      <a:round/>
                      <a:headEnd type="none" w="med" len="med"/>
                      <a:tailEnd type="none" w="med" len="med"/>
                    </a:lnL>
                    <a:lnR w="12700" cmpd="sng">
                      <a:solidFill>
                        <a:srgbClr val="FFFFFF"/>
                      </a:solid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9F7F6"/>
                    </a:solidFill>
                  </a:tcPr>
                </a:tc>
                <a:extLst>
                  <a:ext uri="{0D108BD9-81ED-4DB2-BD59-A6C34878D82A}">
                    <a16:rowId xmlns:a16="http://schemas.microsoft.com/office/drawing/2014/main" val="2929605478"/>
                  </a:ext>
                </a:extLst>
              </a:tr>
              <a:tr h="172364">
                <a:tc>
                  <a:txBody>
                    <a:bodyPr/>
                    <a:lstStyle>
                      <a:lvl1pPr marL="0" algn="l" defTabSz="457200" rtl="0" eaLnBrk="1" latinLnBrk="0" hangingPunct="1">
                        <a:defRPr sz="900" b="1" kern="1200">
                          <a:solidFill>
                            <a:schemeClr val="lt1"/>
                          </a:solidFill>
                          <a:latin typeface="Johnson Text"/>
                        </a:defRPr>
                      </a:lvl1pPr>
                      <a:lvl2pPr marL="228600" algn="l" defTabSz="457200" rtl="0" eaLnBrk="1" latinLnBrk="0" hangingPunct="1">
                        <a:defRPr sz="900" b="1" kern="1200">
                          <a:solidFill>
                            <a:schemeClr val="lt1"/>
                          </a:solidFill>
                          <a:latin typeface="Johnson Text"/>
                        </a:defRPr>
                      </a:lvl2pPr>
                      <a:lvl3pPr marL="457200" algn="l" defTabSz="457200" rtl="0" eaLnBrk="1" latinLnBrk="0" hangingPunct="1">
                        <a:defRPr sz="900" b="1" kern="1200">
                          <a:solidFill>
                            <a:schemeClr val="lt1"/>
                          </a:solidFill>
                          <a:latin typeface="Johnson Text"/>
                        </a:defRPr>
                      </a:lvl3pPr>
                      <a:lvl4pPr marL="685800" algn="l" defTabSz="457200" rtl="0" eaLnBrk="1" latinLnBrk="0" hangingPunct="1">
                        <a:defRPr sz="900" b="1" kern="1200">
                          <a:solidFill>
                            <a:schemeClr val="lt1"/>
                          </a:solidFill>
                          <a:latin typeface="Johnson Text"/>
                        </a:defRPr>
                      </a:lvl4pPr>
                      <a:lvl5pPr marL="914400" algn="l" defTabSz="457200" rtl="0" eaLnBrk="1" latinLnBrk="0" hangingPunct="1">
                        <a:defRPr sz="900" b="1" kern="1200">
                          <a:solidFill>
                            <a:schemeClr val="lt1"/>
                          </a:solidFill>
                          <a:latin typeface="Johnson Text"/>
                        </a:defRPr>
                      </a:lvl5pPr>
                      <a:lvl6pPr marL="1143000" algn="l" defTabSz="457200" rtl="0" eaLnBrk="1" latinLnBrk="0" hangingPunct="1">
                        <a:defRPr sz="900" b="1" kern="1200">
                          <a:solidFill>
                            <a:schemeClr val="lt1"/>
                          </a:solidFill>
                          <a:latin typeface="Johnson Text"/>
                        </a:defRPr>
                      </a:lvl6pPr>
                      <a:lvl7pPr marL="1371600" algn="l" defTabSz="457200" rtl="0" eaLnBrk="1" latinLnBrk="0" hangingPunct="1">
                        <a:defRPr sz="900" b="1" kern="1200">
                          <a:solidFill>
                            <a:schemeClr val="lt1"/>
                          </a:solidFill>
                          <a:latin typeface="Johnson Text"/>
                        </a:defRPr>
                      </a:lvl7pPr>
                      <a:lvl8pPr marL="1600200" algn="l" defTabSz="457200" rtl="0" eaLnBrk="1" latinLnBrk="0" hangingPunct="1">
                        <a:defRPr sz="900" b="1" kern="1200">
                          <a:solidFill>
                            <a:schemeClr val="lt1"/>
                          </a:solidFill>
                          <a:latin typeface="Johnson Text"/>
                        </a:defRPr>
                      </a:lvl8pPr>
                      <a:lvl9pPr marL="1828800" algn="l" defTabSz="457200" rtl="0" eaLnBrk="1" latinLnBrk="0" hangingPunct="1">
                        <a:defRPr sz="900" b="1" kern="1200">
                          <a:solidFill>
                            <a:schemeClr val="lt1"/>
                          </a:solidFill>
                          <a:latin typeface="Johnson Text"/>
                        </a:defRPr>
                      </a:lvl9pPr>
                    </a:lstStyle>
                    <a:p>
                      <a:pPr marL="105410" marR="0">
                        <a:lnSpc>
                          <a:spcPct val="110000"/>
                        </a:lnSpc>
                        <a:spcAft>
                          <a:spcPts val="600"/>
                        </a:spcAft>
                      </a:pPr>
                      <a:r>
                        <a:rPr lang="en-US" sz="1050" b="0">
                          <a:solidFill>
                            <a:schemeClr val="tx1"/>
                          </a:solidFill>
                          <a:effectLst/>
                          <a:latin typeface="Arial" panose="020B0604020202020204" pitchFamily="34" charset="0"/>
                          <a:cs typeface="Arial" panose="020B0604020202020204" pitchFamily="34" charset="0"/>
                        </a:rPr>
                        <a:t>Thrombocytopenia</a:t>
                      </a:r>
                      <a:endParaRPr lang="en-US" sz="1050" b="0">
                        <a:solidFill>
                          <a:schemeClr val="tx1"/>
                        </a:solidFill>
                        <a:effectLst/>
                        <a:latin typeface="Arial" panose="020B0604020202020204" pitchFamily="34" charset="0"/>
                        <a:ea typeface="Yu Gothic" panose="020B0400000000000000" pitchFamily="34" charset="-128"/>
                        <a:cs typeface="Arial" panose="020B0604020202020204" pitchFamily="34" charset="0"/>
                      </a:endParaRPr>
                    </a:p>
                  </a:txBody>
                  <a:tcPr marL="8939" marR="8939" marT="3559" marB="3559" anchor="ctr">
                    <a:lnL w="12700" cmpd="sng">
                      <a:solidFill>
                        <a:srgbClr val="FFFFFF"/>
                      </a:solid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F9F7F6"/>
                    </a:solidFill>
                  </a:tcPr>
                </a:tc>
                <a:tc>
                  <a:txBody>
                    <a:bodyPr/>
                    <a:lstStyle>
                      <a:lvl1pPr marL="0" algn="l" defTabSz="457200" rtl="0" eaLnBrk="1" latinLnBrk="0" hangingPunct="1">
                        <a:defRPr sz="900" kern="1200">
                          <a:solidFill>
                            <a:schemeClr val="dk1"/>
                          </a:solidFill>
                          <a:latin typeface="Johnson Text"/>
                        </a:defRPr>
                      </a:lvl1pPr>
                      <a:lvl2pPr marL="228600" algn="l" defTabSz="457200" rtl="0" eaLnBrk="1" latinLnBrk="0" hangingPunct="1">
                        <a:defRPr sz="900" kern="1200">
                          <a:solidFill>
                            <a:schemeClr val="dk1"/>
                          </a:solidFill>
                          <a:latin typeface="Johnson Text"/>
                        </a:defRPr>
                      </a:lvl2pPr>
                      <a:lvl3pPr marL="457200" algn="l" defTabSz="457200" rtl="0" eaLnBrk="1" latinLnBrk="0" hangingPunct="1">
                        <a:defRPr sz="900" kern="1200">
                          <a:solidFill>
                            <a:schemeClr val="dk1"/>
                          </a:solidFill>
                          <a:latin typeface="Johnson Text"/>
                        </a:defRPr>
                      </a:lvl3pPr>
                      <a:lvl4pPr marL="685800" algn="l" defTabSz="457200" rtl="0" eaLnBrk="1" latinLnBrk="0" hangingPunct="1">
                        <a:defRPr sz="900" kern="1200">
                          <a:solidFill>
                            <a:schemeClr val="dk1"/>
                          </a:solidFill>
                          <a:latin typeface="Johnson Text"/>
                        </a:defRPr>
                      </a:lvl4pPr>
                      <a:lvl5pPr marL="914400" algn="l" defTabSz="457200" rtl="0" eaLnBrk="1" latinLnBrk="0" hangingPunct="1">
                        <a:defRPr sz="900" kern="1200">
                          <a:solidFill>
                            <a:schemeClr val="dk1"/>
                          </a:solidFill>
                          <a:latin typeface="Johnson Text"/>
                        </a:defRPr>
                      </a:lvl5pPr>
                      <a:lvl6pPr marL="1143000" algn="l" defTabSz="457200" rtl="0" eaLnBrk="1" latinLnBrk="0" hangingPunct="1">
                        <a:defRPr sz="900" kern="1200">
                          <a:solidFill>
                            <a:schemeClr val="dk1"/>
                          </a:solidFill>
                          <a:latin typeface="Johnson Text"/>
                        </a:defRPr>
                      </a:lvl6pPr>
                      <a:lvl7pPr marL="1371600" algn="l" defTabSz="457200" rtl="0" eaLnBrk="1" latinLnBrk="0" hangingPunct="1">
                        <a:defRPr sz="900" kern="1200">
                          <a:solidFill>
                            <a:schemeClr val="dk1"/>
                          </a:solidFill>
                          <a:latin typeface="Johnson Text"/>
                        </a:defRPr>
                      </a:lvl7pPr>
                      <a:lvl8pPr marL="1600200" algn="l" defTabSz="457200" rtl="0" eaLnBrk="1" latinLnBrk="0" hangingPunct="1">
                        <a:defRPr sz="900" kern="1200">
                          <a:solidFill>
                            <a:schemeClr val="dk1"/>
                          </a:solidFill>
                          <a:latin typeface="Johnson Text"/>
                        </a:defRPr>
                      </a:lvl8pPr>
                      <a:lvl9pPr marL="1828800" algn="l" defTabSz="457200" rtl="0" eaLnBrk="1" latinLnBrk="0" hangingPunct="1">
                        <a:defRPr sz="900" kern="1200">
                          <a:solidFill>
                            <a:schemeClr val="dk1"/>
                          </a:solidFill>
                          <a:latin typeface="Johnson Text"/>
                        </a:defRPr>
                      </a:lvl9pPr>
                    </a:lstStyle>
                    <a:p>
                      <a:pPr marL="0" marR="0" algn="ctr">
                        <a:lnSpc>
                          <a:spcPct val="110000"/>
                        </a:lnSpc>
                        <a:spcAft>
                          <a:spcPts val="600"/>
                        </a:spcAft>
                      </a:pPr>
                      <a:r>
                        <a:rPr lang="en-US" sz="1050">
                          <a:effectLst/>
                          <a:latin typeface="Arial" panose="020B0604020202020204" pitchFamily="34" charset="0"/>
                          <a:cs typeface="Arial" panose="020B0604020202020204" pitchFamily="34" charset="0"/>
                        </a:rPr>
                        <a:t>74 (18)</a:t>
                      </a:r>
                      <a:endParaRPr lang="en-US" sz="1050">
                        <a:effectLst/>
                        <a:latin typeface="Arial" panose="020B0604020202020204" pitchFamily="34" charset="0"/>
                        <a:ea typeface="Yu Gothic" panose="020B0400000000000000" pitchFamily="34" charset="-128"/>
                        <a:cs typeface="Arial" panose="020B0604020202020204" pitchFamily="34" charset="0"/>
                      </a:endParaRPr>
                    </a:p>
                  </a:txBody>
                  <a:tcPr marL="8939" marR="8939" marT="3559" marB="3559"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F9F7F6"/>
                    </a:solidFill>
                  </a:tcPr>
                </a:tc>
                <a:tc>
                  <a:txBody>
                    <a:bodyPr/>
                    <a:lstStyle>
                      <a:lvl1pPr marL="0" algn="l" defTabSz="457200" rtl="0" eaLnBrk="1" latinLnBrk="0" hangingPunct="1">
                        <a:defRPr sz="900" kern="1200">
                          <a:solidFill>
                            <a:schemeClr val="dk1"/>
                          </a:solidFill>
                          <a:latin typeface="Johnson Text"/>
                        </a:defRPr>
                      </a:lvl1pPr>
                      <a:lvl2pPr marL="228600" algn="l" defTabSz="457200" rtl="0" eaLnBrk="1" latinLnBrk="0" hangingPunct="1">
                        <a:defRPr sz="900" kern="1200">
                          <a:solidFill>
                            <a:schemeClr val="dk1"/>
                          </a:solidFill>
                          <a:latin typeface="Johnson Text"/>
                        </a:defRPr>
                      </a:lvl2pPr>
                      <a:lvl3pPr marL="457200" algn="l" defTabSz="457200" rtl="0" eaLnBrk="1" latinLnBrk="0" hangingPunct="1">
                        <a:defRPr sz="900" kern="1200">
                          <a:solidFill>
                            <a:schemeClr val="dk1"/>
                          </a:solidFill>
                          <a:latin typeface="Johnson Text"/>
                        </a:defRPr>
                      </a:lvl3pPr>
                      <a:lvl4pPr marL="685800" algn="l" defTabSz="457200" rtl="0" eaLnBrk="1" latinLnBrk="0" hangingPunct="1">
                        <a:defRPr sz="900" kern="1200">
                          <a:solidFill>
                            <a:schemeClr val="dk1"/>
                          </a:solidFill>
                          <a:latin typeface="Johnson Text"/>
                        </a:defRPr>
                      </a:lvl4pPr>
                      <a:lvl5pPr marL="914400" algn="l" defTabSz="457200" rtl="0" eaLnBrk="1" latinLnBrk="0" hangingPunct="1">
                        <a:defRPr sz="900" kern="1200">
                          <a:solidFill>
                            <a:schemeClr val="dk1"/>
                          </a:solidFill>
                          <a:latin typeface="Johnson Text"/>
                        </a:defRPr>
                      </a:lvl5pPr>
                      <a:lvl6pPr marL="1143000" algn="l" defTabSz="457200" rtl="0" eaLnBrk="1" latinLnBrk="0" hangingPunct="1">
                        <a:defRPr sz="900" kern="1200">
                          <a:solidFill>
                            <a:schemeClr val="dk1"/>
                          </a:solidFill>
                          <a:latin typeface="Johnson Text"/>
                        </a:defRPr>
                      </a:lvl6pPr>
                      <a:lvl7pPr marL="1371600" algn="l" defTabSz="457200" rtl="0" eaLnBrk="1" latinLnBrk="0" hangingPunct="1">
                        <a:defRPr sz="900" kern="1200">
                          <a:solidFill>
                            <a:schemeClr val="dk1"/>
                          </a:solidFill>
                          <a:latin typeface="Johnson Text"/>
                        </a:defRPr>
                      </a:lvl7pPr>
                      <a:lvl8pPr marL="1600200" algn="l" defTabSz="457200" rtl="0" eaLnBrk="1" latinLnBrk="0" hangingPunct="1">
                        <a:defRPr sz="900" kern="1200">
                          <a:solidFill>
                            <a:schemeClr val="dk1"/>
                          </a:solidFill>
                          <a:latin typeface="Johnson Text"/>
                        </a:defRPr>
                      </a:lvl8pPr>
                      <a:lvl9pPr marL="1828800" algn="l" defTabSz="457200" rtl="0" eaLnBrk="1" latinLnBrk="0" hangingPunct="1">
                        <a:defRPr sz="900" kern="1200">
                          <a:solidFill>
                            <a:schemeClr val="dk1"/>
                          </a:solidFill>
                          <a:latin typeface="Johnson Text"/>
                        </a:defRPr>
                      </a:lvl9pPr>
                    </a:lstStyle>
                    <a:p>
                      <a:pPr marL="0" marR="0" algn="ctr">
                        <a:lnSpc>
                          <a:spcPct val="110000"/>
                        </a:lnSpc>
                        <a:spcAft>
                          <a:spcPts val="600"/>
                        </a:spcAft>
                      </a:pPr>
                      <a:r>
                        <a:rPr lang="en-US" sz="1050">
                          <a:effectLst/>
                          <a:latin typeface="Arial" panose="020B0604020202020204" pitchFamily="34" charset="0"/>
                          <a:cs typeface="Arial" panose="020B0604020202020204" pitchFamily="34" charset="0"/>
                        </a:rPr>
                        <a:t>4 (1)</a:t>
                      </a:r>
                      <a:endParaRPr lang="en-US" sz="1050">
                        <a:effectLst/>
                        <a:latin typeface="Arial" panose="020B0604020202020204" pitchFamily="34" charset="0"/>
                        <a:ea typeface="Yu Gothic" panose="020B0400000000000000" pitchFamily="34" charset="-128"/>
                        <a:cs typeface="Arial" panose="020B0604020202020204" pitchFamily="34" charset="0"/>
                      </a:endParaRPr>
                    </a:p>
                  </a:txBody>
                  <a:tcPr marL="8939" marR="8939" marT="3559" marB="3559"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F9F7F6"/>
                    </a:solidFill>
                  </a:tcPr>
                </a:tc>
                <a:tc>
                  <a:txBody>
                    <a:bodyPr/>
                    <a:lstStyle>
                      <a:lvl1pPr marL="0" algn="l" defTabSz="457200" rtl="0" eaLnBrk="1" latinLnBrk="0" hangingPunct="1">
                        <a:defRPr sz="900" kern="1200">
                          <a:solidFill>
                            <a:schemeClr val="dk1"/>
                          </a:solidFill>
                          <a:latin typeface="Johnson Text"/>
                        </a:defRPr>
                      </a:lvl1pPr>
                      <a:lvl2pPr marL="228600" algn="l" defTabSz="457200" rtl="0" eaLnBrk="1" latinLnBrk="0" hangingPunct="1">
                        <a:defRPr sz="900" kern="1200">
                          <a:solidFill>
                            <a:schemeClr val="dk1"/>
                          </a:solidFill>
                          <a:latin typeface="Johnson Text"/>
                        </a:defRPr>
                      </a:lvl2pPr>
                      <a:lvl3pPr marL="457200" algn="l" defTabSz="457200" rtl="0" eaLnBrk="1" latinLnBrk="0" hangingPunct="1">
                        <a:defRPr sz="900" kern="1200">
                          <a:solidFill>
                            <a:schemeClr val="dk1"/>
                          </a:solidFill>
                          <a:latin typeface="Johnson Text"/>
                        </a:defRPr>
                      </a:lvl3pPr>
                      <a:lvl4pPr marL="685800" algn="l" defTabSz="457200" rtl="0" eaLnBrk="1" latinLnBrk="0" hangingPunct="1">
                        <a:defRPr sz="900" kern="1200">
                          <a:solidFill>
                            <a:schemeClr val="dk1"/>
                          </a:solidFill>
                          <a:latin typeface="Johnson Text"/>
                        </a:defRPr>
                      </a:lvl4pPr>
                      <a:lvl5pPr marL="914400" algn="l" defTabSz="457200" rtl="0" eaLnBrk="1" latinLnBrk="0" hangingPunct="1">
                        <a:defRPr sz="900" kern="1200">
                          <a:solidFill>
                            <a:schemeClr val="dk1"/>
                          </a:solidFill>
                          <a:latin typeface="Johnson Text"/>
                        </a:defRPr>
                      </a:lvl5pPr>
                      <a:lvl6pPr marL="1143000" algn="l" defTabSz="457200" rtl="0" eaLnBrk="1" latinLnBrk="0" hangingPunct="1">
                        <a:defRPr sz="900" kern="1200">
                          <a:solidFill>
                            <a:schemeClr val="dk1"/>
                          </a:solidFill>
                          <a:latin typeface="Johnson Text"/>
                        </a:defRPr>
                      </a:lvl6pPr>
                      <a:lvl7pPr marL="1371600" algn="l" defTabSz="457200" rtl="0" eaLnBrk="1" latinLnBrk="0" hangingPunct="1">
                        <a:defRPr sz="900" kern="1200">
                          <a:solidFill>
                            <a:schemeClr val="dk1"/>
                          </a:solidFill>
                          <a:latin typeface="Johnson Text"/>
                        </a:defRPr>
                      </a:lvl7pPr>
                      <a:lvl8pPr marL="1600200" algn="l" defTabSz="457200" rtl="0" eaLnBrk="1" latinLnBrk="0" hangingPunct="1">
                        <a:defRPr sz="900" kern="1200">
                          <a:solidFill>
                            <a:schemeClr val="dk1"/>
                          </a:solidFill>
                          <a:latin typeface="Johnson Text"/>
                        </a:defRPr>
                      </a:lvl8pPr>
                      <a:lvl9pPr marL="1828800" algn="l" defTabSz="457200" rtl="0" eaLnBrk="1" latinLnBrk="0" hangingPunct="1">
                        <a:defRPr sz="900" kern="1200">
                          <a:solidFill>
                            <a:schemeClr val="dk1"/>
                          </a:solidFill>
                          <a:latin typeface="Johnson Text"/>
                        </a:defRPr>
                      </a:lvl9pPr>
                    </a:lstStyle>
                    <a:p>
                      <a:pPr marL="0" marR="0" algn="ctr">
                        <a:lnSpc>
                          <a:spcPct val="110000"/>
                        </a:lnSpc>
                        <a:spcAft>
                          <a:spcPts val="600"/>
                        </a:spcAft>
                      </a:pPr>
                      <a:r>
                        <a:rPr lang="en-US" sz="1050">
                          <a:effectLst/>
                          <a:latin typeface="Arial" panose="020B0604020202020204" pitchFamily="34" charset="0"/>
                          <a:cs typeface="Arial" panose="020B0604020202020204" pitchFamily="34" charset="0"/>
                        </a:rPr>
                        <a:t>92 (21)</a:t>
                      </a:r>
                      <a:endParaRPr lang="en-US" sz="1050">
                        <a:effectLst/>
                        <a:latin typeface="Arial" panose="020B0604020202020204" pitchFamily="34" charset="0"/>
                        <a:ea typeface="Yu Gothic" panose="020B0400000000000000" pitchFamily="34" charset="-128"/>
                        <a:cs typeface="Arial" panose="020B0604020202020204" pitchFamily="34" charset="0"/>
                      </a:endParaRPr>
                    </a:p>
                  </a:txBody>
                  <a:tcPr marL="8939" marR="8939" marT="3559" marB="3559"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F9F7F6"/>
                    </a:solidFill>
                  </a:tcPr>
                </a:tc>
                <a:tc>
                  <a:txBody>
                    <a:bodyPr/>
                    <a:lstStyle>
                      <a:lvl1pPr marL="0" algn="l" defTabSz="457200" rtl="0" eaLnBrk="1" latinLnBrk="0" hangingPunct="1">
                        <a:defRPr sz="900" kern="1200">
                          <a:solidFill>
                            <a:schemeClr val="dk1"/>
                          </a:solidFill>
                          <a:latin typeface="Johnson Text"/>
                        </a:defRPr>
                      </a:lvl1pPr>
                      <a:lvl2pPr marL="228600" algn="l" defTabSz="457200" rtl="0" eaLnBrk="1" latinLnBrk="0" hangingPunct="1">
                        <a:defRPr sz="900" kern="1200">
                          <a:solidFill>
                            <a:schemeClr val="dk1"/>
                          </a:solidFill>
                          <a:latin typeface="Johnson Text"/>
                        </a:defRPr>
                      </a:lvl2pPr>
                      <a:lvl3pPr marL="457200" algn="l" defTabSz="457200" rtl="0" eaLnBrk="1" latinLnBrk="0" hangingPunct="1">
                        <a:defRPr sz="900" kern="1200">
                          <a:solidFill>
                            <a:schemeClr val="dk1"/>
                          </a:solidFill>
                          <a:latin typeface="Johnson Text"/>
                        </a:defRPr>
                      </a:lvl3pPr>
                      <a:lvl4pPr marL="685800" algn="l" defTabSz="457200" rtl="0" eaLnBrk="1" latinLnBrk="0" hangingPunct="1">
                        <a:defRPr sz="900" kern="1200">
                          <a:solidFill>
                            <a:schemeClr val="dk1"/>
                          </a:solidFill>
                          <a:latin typeface="Johnson Text"/>
                        </a:defRPr>
                      </a:lvl4pPr>
                      <a:lvl5pPr marL="914400" algn="l" defTabSz="457200" rtl="0" eaLnBrk="1" latinLnBrk="0" hangingPunct="1">
                        <a:defRPr sz="900" kern="1200">
                          <a:solidFill>
                            <a:schemeClr val="dk1"/>
                          </a:solidFill>
                          <a:latin typeface="Johnson Text"/>
                        </a:defRPr>
                      </a:lvl5pPr>
                      <a:lvl6pPr marL="1143000" algn="l" defTabSz="457200" rtl="0" eaLnBrk="1" latinLnBrk="0" hangingPunct="1">
                        <a:defRPr sz="900" kern="1200">
                          <a:solidFill>
                            <a:schemeClr val="dk1"/>
                          </a:solidFill>
                          <a:latin typeface="Johnson Text"/>
                        </a:defRPr>
                      </a:lvl6pPr>
                      <a:lvl7pPr marL="1371600" algn="l" defTabSz="457200" rtl="0" eaLnBrk="1" latinLnBrk="0" hangingPunct="1">
                        <a:defRPr sz="900" kern="1200">
                          <a:solidFill>
                            <a:schemeClr val="dk1"/>
                          </a:solidFill>
                          <a:latin typeface="Johnson Text"/>
                        </a:defRPr>
                      </a:lvl7pPr>
                      <a:lvl8pPr marL="1600200" algn="l" defTabSz="457200" rtl="0" eaLnBrk="1" latinLnBrk="0" hangingPunct="1">
                        <a:defRPr sz="900" kern="1200">
                          <a:solidFill>
                            <a:schemeClr val="dk1"/>
                          </a:solidFill>
                          <a:latin typeface="Johnson Text"/>
                        </a:defRPr>
                      </a:lvl8pPr>
                      <a:lvl9pPr marL="1828800" algn="l" defTabSz="457200" rtl="0" eaLnBrk="1" latinLnBrk="0" hangingPunct="1">
                        <a:defRPr sz="900" kern="1200">
                          <a:solidFill>
                            <a:schemeClr val="dk1"/>
                          </a:solidFill>
                          <a:latin typeface="Johnson Text"/>
                        </a:defRPr>
                      </a:lvl9pPr>
                    </a:lstStyle>
                    <a:p>
                      <a:pPr marL="0" marR="0" algn="ctr">
                        <a:lnSpc>
                          <a:spcPct val="110000"/>
                        </a:lnSpc>
                        <a:spcAft>
                          <a:spcPts val="600"/>
                        </a:spcAft>
                      </a:pPr>
                      <a:r>
                        <a:rPr lang="en-US" sz="1050">
                          <a:effectLst/>
                          <a:latin typeface="Arial" panose="020B0604020202020204" pitchFamily="34" charset="0"/>
                          <a:cs typeface="Arial" panose="020B0604020202020204" pitchFamily="34" charset="0"/>
                        </a:rPr>
                        <a:t>6 (1)</a:t>
                      </a:r>
                      <a:endParaRPr lang="en-US" sz="1050">
                        <a:effectLst/>
                        <a:latin typeface="Arial" panose="020B0604020202020204" pitchFamily="34" charset="0"/>
                        <a:ea typeface="Yu Gothic" panose="020B0400000000000000" pitchFamily="34" charset="-128"/>
                        <a:cs typeface="Arial" panose="020B0604020202020204" pitchFamily="34" charset="0"/>
                      </a:endParaRPr>
                    </a:p>
                  </a:txBody>
                  <a:tcPr marL="8939" marR="8939" marT="3559" marB="3559" anchor="ctr">
                    <a:lnL w="12700" cap="flat" cmpd="sng" algn="ctr">
                      <a:solidFill>
                        <a:srgbClr val="FFFFFF"/>
                      </a:solidFill>
                      <a:prstDash val="solid"/>
                      <a:round/>
                      <a:headEnd type="none" w="med" len="med"/>
                      <a:tailEnd type="none" w="med" len="med"/>
                    </a:lnL>
                    <a:lnR w="12700" cmpd="sng">
                      <a:solidFill>
                        <a:srgbClr val="FFFFFF"/>
                      </a:solidFill>
                    </a:lnR>
                    <a:lnT w="12700" cap="flat" cmpd="sng" algn="ctr">
                      <a:solidFill>
                        <a:srgbClr val="FFFFFF"/>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F9F7F6"/>
                    </a:solidFill>
                  </a:tcPr>
                </a:tc>
                <a:extLst>
                  <a:ext uri="{0D108BD9-81ED-4DB2-BD59-A6C34878D82A}">
                    <a16:rowId xmlns:a16="http://schemas.microsoft.com/office/drawing/2014/main" val="290620761"/>
                  </a:ext>
                </a:extLst>
              </a:tr>
            </a:tbl>
          </a:graphicData>
        </a:graphic>
      </p:graphicFrame>
      <p:sp>
        <p:nvSpPr>
          <p:cNvPr id="7" name="Footer Placeholder 6">
            <a:extLst>
              <a:ext uri="{FF2B5EF4-FFF2-40B4-BE49-F238E27FC236}">
                <a16:creationId xmlns:a16="http://schemas.microsoft.com/office/drawing/2014/main" id="{584D9379-0712-07AB-1C1C-383869CB09DD}"/>
              </a:ext>
            </a:extLst>
          </p:cNvPr>
          <p:cNvSpPr>
            <a:spLocks noGrp="1"/>
          </p:cNvSpPr>
          <p:nvPr>
            <p:ph type="ftr" sz="quarter" idx="10"/>
          </p:nvPr>
        </p:nvSpPr>
        <p:spPr>
          <a:xfrm>
            <a:off x="1416735" y="6025862"/>
            <a:ext cx="10651322" cy="803564"/>
          </a:xfrm>
        </p:spPr>
        <p:txBody>
          <a:bodyPr/>
          <a:lstStyle/>
          <a:p>
            <a:r>
              <a:rPr lang="en-US" sz="900">
                <a:latin typeface="Arial"/>
                <a:cs typeface="Arial"/>
              </a:rPr>
              <a:t>*VTE is a grouped term, which included pulmonary embolism, deep vein thrombosis, limb venous thrombosis, venous thrombosis, thrombosis, superficial vein thrombosis, thrombophlebitis, embolism, venous embolism, jugular vein thrombosis, sigmoid sinus thrombosis, axillary vein thrombosis, pulmonary infarction, vena cava thrombosis, central venous catheterization, portal vein thrombosis, post thrombotic syndrome, pulmonary thrombosis, superior sagittal sinus thrombosis, transverse sinus thrombosis, pelvic venous thrombosis, and superior vena cava syndrome. </a:t>
            </a:r>
            <a:endParaRPr lang="en-US">
              <a:latin typeface="Arial"/>
              <a:cs typeface="Arial"/>
            </a:endParaRPr>
          </a:p>
          <a:p>
            <a:r>
              <a:rPr lang="en-US" sz="900">
                <a:latin typeface="Arial"/>
                <a:cs typeface="Arial"/>
              </a:rPr>
              <a:t>AE, adverse event; ALT, alanine transaminase; AST, aspartate transaminase; EGFR, epidermal growth factor receptor; </a:t>
            </a:r>
            <a:r>
              <a:rPr lang="en-GB" sz="900"/>
              <a:t>MET, mesenchymal–epithelial transition; </a:t>
            </a:r>
            <a:r>
              <a:rPr lang="en-US" sz="900">
                <a:latin typeface="Arial"/>
                <a:cs typeface="Arial"/>
              </a:rPr>
              <a:t>TEAE, treatment-emergent adverse events; VTE, venous thromboembolism. </a:t>
            </a:r>
            <a:br>
              <a:rPr lang="en-US" sz="900"/>
            </a:br>
            <a:r>
              <a:rPr kumimoji="0" lang="en-US" sz="900" b="0" i="0" u="none" strike="noStrike" kern="1200" cap="none" spc="0" normalizeH="0" baseline="0" noProof="0">
                <a:ln>
                  <a:noFill/>
                </a:ln>
                <a:solidFill>
                  <a:srgbClr val="3A3A3A"/>
                </a:solidFill>
                <a:effectLst/>
                <a:uLnTx/>
                <a:uFillTx/>
                <a:latin typeface="Arial"/>
                <a:cs typeface="Arial"/>
              </a:rPr>
              <a:t>Cho BC, et al. ESMO 2023. Abstract LBA14. </a:t>
            </a:r>
            <a:r>
              <a:rPr lang="en-US" sz="900">
                <a:latin typeface="Arial"/>
                <a:cs typeface="Arial"/>
              </a:rPr>
              <a:t>Yang JCH, et al. ELCC 2025. Abstract 4O.</a:t>
            </a:r>
            <a:endParaRPr lang="en-US">
              <a:latin typeface="Arial"/>
              <a:cs typeface="Arial"/>
            </a:endParaRPr>
          </a:p>
        </p:txBody>
      </p:sp>
      <p:graphicFrame>
        <p:nvGraphicFramePr>
          <p:cNvPr id="5" name="Table 4">
            <a:extLst>
              <a:ext uri="{FF2B5EF4-FFF2-40B4-BE49-F238E27FC236}">
                <a16:creationId xmlns:a16="http://schemas.microsoft.com/office/drawing/2014/main" id="{AE7D8D2E-8AF5-A307-9EA4-DF74AE8E66EA}"/>
              </a:ext>
            </a:extLst>
          </p:cNvPr>
          <p:cNvGraphicFramePr>
            <a:graphicFrameLocks/>
          </p:cNvGraphicFramePr>
          <p:nvPr>
            <p:extLst>
              <p:ext uri="{D42A27DB-BD31-4B8C-83A1-F6EECF244321}">
                <p14:modId xmlns:p14="http://schemas.microsoft.com/office/powerpoint/2010/main" val="156547039"/>
              </p:ext>
            </p:extLst>
          </p:nvPr>
        </p:nvGraphicFramePr>
        <p:xfrm>
          <a:off x="673522" y="1176341"/>
          <a:ext cx="4351390" cy="3218688"/>
        </p:xfrm>
        <a:graphic>
          <a:graphicData uri="http://schemas.openxmlformats.org/drawingml/2006/table">
            <a:tbl>
              <a:tblPr firstRow="1"/>
              <a:tblGrid>
                <a:gridCol w="2211376">
                  <a:extLst>
                    <a:ext uri="{9D8B030D-6E8A-4147-A177-3AD203B41FA5}">
                      <a16:colId xmlns:a16="http://schemas.microsoft.com/office/drawing/2014/main" val="2869990233"/>
                    </a:ext>
                  </a:extLst>
                </a:gridCol>
                <a:gridCol w="1135847">
                  <a:extLst>
                    <a:ext uri="{9D8B030D-6E8A-4147-A177-3AD203B41FA5}">
                      <a16:colId xmlns:a16="http://schemas.microsoft.com/office/drawing/2014/main" val="933536647"/>
                    </a:ext>
                  </a:extLst>
                </a:gridCol>
                <a:gridCol w="1004167">
                  <a:extLst>
                    <a:ext uri="{9D8B030D-6E8A-4147-A177-3AD203B41FA5}">
                      <a16:colId xmlns:a16="http://schemas.microsoft.com/office/drawing/2014/main" val="591574921"/>
                    </a:ext>
                  </a:extLst>
                </a:gridCol>
              </a:tblGrid>
              <a:tr h="416714">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l">
                        <a:lnSpc>
                          <a:spcPct val="100000"/>
                        </a:lnSpc>
                      </a:pPr>
                      <a:r>
                        <a:rPr lang="en-US" sz="1200">
                          <a:solidFill>
                            <a:schemeClr val="tx1"/>
                          </a:solidFill>
                          <a:latin typeface="Arial" panose="020B0604020202020204" pitchFamily="34" charset="0"/>
                          <a:cs typeface="Arial" panose="020B0604020202020204" pitchFamily="34" charset="0"/>
                        </a:rPr>
                        <a:t>TEAE, n (%)</a:t>
                      </a:r>
                    </a:p>
                  </a:txBody>
                  <a:tcPr marL="45720" marR="45720" marT="27432" marB="27432" anchor="b">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200">
                          <a:solidFill>
                            <a:schemeClr val="bg1"/>
                          </a:solidFill>
                          <a:latin typeface="Arial" panose="020B0604020202020204" pitchFamily="34" charset="0"/>
                          <a:cs typeface="Arial" panose="020B0604020202020204" pitchFamily="34" charset="0"/>
                        </a:rPr>
                        <a:t>Amivantamab + Lazertinib (n=421)</a:t>
                      </a:r>
                    </a:p>
                  </a:txBody>
                  <a:tcPr marL="45720" marR="45720" marT="27432" marB="27432" anchor="b">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lnSpc>
                          <a:spcPct val="100000"/>
                        </a:lnSpc>
                      </a:pPr>
                      <a:r>
                        <a:rPr lang="en-US" sz="1200">
                          <a:solidFill>
                            <a:schemeClr val="bg1"/>
                          </a:solidFill>
                          <a:latin typeface="Arial" panose="020B0604020202020204" pitchFamily="34" charset="0"/>
                          <a:cs typeface="Arial" panose="020B0604020202020204" pitchFamily="34" charset="0"/>
                        </a:rPr>
                        <a:t>Osimertinib</a:t>
                      </a:r>
                    </a:p>
                    <a:p>
                      <a:pPr algn="ctr">
                        <a:lnSpc>
                          <a:spcPct val="100000"/>
                        </a:lnSpc>
                      </a:pPr>
                      <a:r>
                        <a:rPr lang="en-US" sz="1200">
                          <a:solidFill>
                            <a:schemeClr val="bg1"/>
                          </a:solidFill>
                          <a:latin typeface="Arial" panose="020B0604020202020204" pitchFamily="34" charset="0"/>
                          <a:cs typeface="Arial" panose="020B0604020202020204" pitchFamily="34" charset="0"/>
                        </a:rPr>
                        <a:t>(n=428)</a:t>
                      </a:r>
                    </a:p>
                  </a:txBody>
                  <a:tcPr marL="45720" marR="45720" marT="27432" marB="27432" anchor="b">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7F7F7F"/>
                    </a:solidFill>
                  </a:tcPr>
                </a:tc>
                <a:extLst>
                  <a:ext uri="{0D108BD9-81ED-4DB2-BD59-A6C34878D82A}">
                    <a16:rowId xmlns:a16="http://schemas.microsoft.com/office/drawing/2014/main" val="39689260"/>
                  </a:ext>
                </a:extLst>
              </a:tr>
              <a:tr h="237657">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0"/>
                        </a:spcBef>
                        <a:spcAft>
                          <a:spcPts val="0"/>
                        </a:spcAft>
                      </a:pPr>
                      <a:r>
                        <a:rPr lang="en-US" sz="1200" b="0">
                          <a:solidFill>
                            <a:schemeClr val="tx1"/>
                          </a:solidFill>
                          <a:effectLst/>
                          <a:latin typeface="Arial" panose="020B0604020202020204" pitchFamily="34" charset="0"/>
                          <a:cs typeface="Arial" panose="020B0604020202020204" pitchFamily="34" charset="0"/>
                        </a:rPr>
                        <a:t>Any AE</a:t>
                      </a:r>
                      <a:endParaRPr lang="en-US" sz="1200" b="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45720" marR="45720" marT="27432" marB="27432" anchor="ctr">
                    <a:lnL w="12700" cmpd="sng">
                      <a:solidFill>
                        <a:sysClr val="window" lastClr="FFFFFF"/>
                      </a:solidFill>
                    </a:lnL>
                    <a:lnR w="12700" cmpd="sng">
                      <a:solidFill>
                        <a:sysClr val="window" lastClr="FFFFFF"/>
                      </a:solidFill>
                    </a:lnR>
                    <a:lnT w="12700" cap="flat" cmpd="sng" algn="ctr">
                      <a:solidFill>
                        <a:sysClr val="windowText" lastClr="000000"/>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F2F2F2"/>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00000"/>
                        </a:lnSpc>
                      </a:pPr>
                      <a:r>
                        <a:rPr lang="en-US" sz="1200">
                          <a:solidFill>
                            <a:schemeClr val="tx1"/>
                          </a:solidFill>
                          <a:latin typeface="Arial" panose="020B0604020202020204" pitchFamily="34" charset="0"/>
                          <a:cs typeface="Arial" panose="020B0604020202020204" pitchFamily="34" charset="0"/>
                        </a:rPr>
                        <a:t>421 (100)</a:t>
                      </a:r>
                    </a:p>
                  </a:txBody>
                  <a:tcPr marL="45720" marR="45720" marT="27432" marB="27432" anchor="ctr">
                    <a:lnL w="12700" cmpd="sng">
                      <a:solidFill>
                        <a:sysClr val="window" lastClr="FFFFFF"/>
                      </a:solidFill>
                    </a:lnL>
                    <a:lnR w="12700" cmpd="sng">
                      <a:solidFill>
                        <a:sysClr val="window" lastClr="FFFFFF"/>
                      </a:solidFill>
                    </a:lnR>
                    <a:lnT w="12700" cap="flat" cmpd="sng" algn="ctr">
                      <a:solidFill>
                        <a:sysClr val="windowText" lastClr="000000"/>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F2F2F2"/>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00000"/>
                        </a:lnSpc>
                      </a:pPr>
                      <a:r>
                        <a:rPr lang="en-US" sz="1200">
                          <a:solidFill>
                            <a:schemeClr val="tx1"/>
                          </a:solidFill>
                          <a:latin typeface="Arial" panose="020B0604020202020204" pitchFamily="34" charset="0"/>
                          <a:cs typeface="Arial" panose="020B0604020202020204" pitchFamily="34" charset="0"/>
                        </a:rPr>
                        <a:t>425 (99)</a:t>
                      </a:r>
                    </a:p>
                  </a:txBody>
                  <a:tcPr marL="45720" marR="45720" marT="27432" marB="27432" anchor="ctr">
                    <a:lnL w="12700" cmpd="sng">
                      <a:solidFill>
                        <a:sysClr val="window" lastClr="FFFFFF"/>
                      </a:solidFill>
                    </a:lnL>
                    <a:lnR w="12700" cmpd="sng">
                      <a:solidFill>
                        <a:sysClr val="window" lastClr="FFFFFF"/>
                      </a:solidFill>
                    </a:lnR>
                    <a:lnT w="12700" cap="flat" cmpd="sng" algn="ctr">
                      <a:solidFill>
                        <a:sysClr val="windowText" lastClr="000000"/>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216173178"/>
                  </a:ext>
                </a:extLst>
              </a:tr>
              <a:tr h="237657">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0"/>
                        </a:spcBef>
                        <a:spcAft>
                          <a:spcPts val="0"/>
                        </a:spcAft>
                      </a:pPr>
                      <a:r>
                        <a:rPr lang="en-US" sz="1200" b="0">
                          <a:solidFill>
                            <a:schemeClr val="tx1"/>
                          </a:solidFill>
                          <a:effectLst/>
                          <a:latin typeface="Arial" panose="020B0604020202020204" pitchFamily="34" charset="0"/>
                          <a:cs typeface="Arial" panose="020B0604020202020204" pitchFamily="34" charset="0"/>
                        </a:rPr>
                        <a:t>Grade ≥3 AEs</a:t>
                      </a:r>
                      <a:endParaRPr lang="en-US" sz="1200" b="0" baseline="300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45720" marR="45720" marT="27432" marB="27432"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2F2F2"/>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00000"/>
                        </a:lnSpc>
                      </a:pPr>
                      <a:r>
                        <a:rPr lang="en-US" sz="1200">
                          <a:solidFill>
                            <a:schemeClr val="tx1"/>
                          </a:solidFill>
                          <a:latin typeface="Arial" panose="020B0604020202020204" pitchFamily="34" charset="0"/>
                          <a:cs typeface="Arial" panose="020B0604020202020204" pitchFamily="34" charset="0"/>
                        </a:rPr>
                        <a:t>316 (75)</a:t>
                      </a:r>
                    </a:p>
                  </a:txBody>
                  <a:tcPr marL="45720" marR="45720" marT="27432" marB="27432"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2F2F2"/>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00000"/>
                        </a:lnSpc>
                      </a:pPr>
                      <a:r>
                        <a:rPr lang="en-US" sz="1200">
                          <a:solidFill>
                            <a:schemeClr val="tx1"/>
                          </a:solidFill>
                          <a:latin typeface="Arial" panose="020B0604020202020204" pitchFamily="34" charset="0"/>
                          <a:cs typeface="Arial" panose="020B0604020202020204" pitchFamily="34" charset="0"/>
                        </a:rPr>
                        <a:t>183 (43)</a:t>
                      </a:r>
                    </a:p>
                  </a:txBody>
                  <a:tcPr marL="45720" marR="45720" marT="27432" marB="27432"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1296678247"/>
                  </a:ext>
                </a:extLst>
              </a:tr>
              <a:tr h="237657">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0"/>
                        </a:spcBef>
                        <a:spcAft>
                          <a:spcPts val="0"/>
                        </a:spcAft>
                      </a:pPr>
                      <a:r>
                        <a:rPr lang="en-US" sz="1200" b="0">
                          <a:solidFill>
                            <a:schemeClr val="tx1"/>
                          </a:solidFill>
                          <a:effectLst/>
                          <a:latin typeface="Arial" panose="020B0604020202020204" pitchFamily="34" charset="0"/>
                          <a:cs typeface="Arial" panose="020B0604020202020204" pitchFamily="34" charset="0"/>
                        </a:rPr>
                        <a:t>AEs leading to death </a:t>
                      </a:r>
                      <a:endParaRPr lang="en-US" sz="1200" b="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45720" marR="45720" marT="27432" marB="27432"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2F2F2"/>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00000"/>
                        </a:lnSpc>
                      </a:pPr>
                      <a:r>
                        <a:rPr lang="en-US" sz="1200">
                          <a:solidFill>
                            <a:schemeClr val="tx1"/>
                          </a:solidFill>
                          <a:latin typeface="Arial" panose="020B0604020202020204" pitchFamily="34" charset="0"/>
                          <a:cs typeface="Arial" panose="020B0604020202020204" pitchFamily="34" charset="0"/>
                        </a:rPr>
                        <a:t>34 (8)</a:t>
                      </a:r>
                    </a:p>
                  </a:txBody>
                  <a:tcPr marL="45720" marR="45720" marT="27432" marB="27432"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2F2F2"/>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00000"/>
                        </a:lnSpc>
                      </a:pPr>
                      <a:r>
                        <a:rPr lang="en-US" sz="1200">
                          <a:solidFill>
                            <a:schemeClr val="tx1"/>
                          </a:solidFill>
                          <a:latin typeface="Arial" panose="020B0604020202020204" pitchFamily="34" charset="0"/>
                          <a:cs typeface="Arial" panose="020B0604020202020204" pitchFamily="34" charset="0"/>
                        </a:rPr>
                        <a:t>31 (7)</a:t>
                      </a:r>
                    </a:p>
                  </a:txBody>
                  <a:tcPr marL="45720" marR="45720" marT="27432" marB="27432"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782902715"/>
                  </a:ext>
                </a:extLst>
              </a:tr>
              <a:tr h="237657">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indent="0">
                        <a:lnSpc>
                          <a:spcPct val="100000"/>
                        </a:lnSpc>
                        <a:spcBef>
                          <a:spcPts val="0"/>
                        </a:spcBef>
                        <a:spcAft>
                          <a:spcPts val="0"/>
                        </a:spcAft>
                      </a:pPr>
                      <a:r>
                        <a:rPr lang="en-US" sz="1200" b="0">
                          <a:solidFill>
                            <a:schemeClr val="tx1"/>
                          </a:solidFill>
                          <a:effectLst/>
                          <a:latin typeface="Arial" panose="020B0604020202020204" pitchFamily="34" charset="0"/>
                          <a:ea typeface="+mn-ea"/>
                          <a:cs typeface="Arial" panose="020B0604020202020204" pitchFamily="34" charset="0"/>
                        </a:rPr>
                        <a:t>Any AE leading to treatment:</a:t>
                      </a:r>
                    </a:p>
                  </a:txBody>
                  <a:tcPr marL="45720" marR="45720" marT="27432" marB="27432"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2F2F2"/>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00000"/>
                        </a:lnSpc>
                      </a:pPr>
                      <a:endParaRPr lang="en-US" sz="1200">
                        <a:solidFill>
                          <a:schemeClr val="tx1"/>
                        </a:solidFill>
                        <a:latin typeface="Arial" panose="020B0604020202020204" pitchFamily="34" charset="0"/>
                        <a:cs typeface="Arial" panose="020B0604020202020204" pitchFamily="34" charset="0"/>
                      </a:endParaRPr>
                    </a:p>
                  </a:txBody>
                  <a:tcPr marL="45720" marR="45720" marT="27432" marB="27432"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2F2F2"/>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00000"/>
                        </a:lnSpc>
                      </a:pPr>
                      <a:endParaRPr lang="en-US" sz="1200">
                        <a:solidFill>
                          <a:schemeClr val="tx1"/>
                        </a:solidFill>
                        <a:latin typeface="Arial" panose="020B0604020202020204" pitchFamily="34" charset="0"/>
                        <a:cs typeface="Arial" panose="020B0604020202020204" pitchFamily="34" charset="0"/>
                      </a:endParaRPr>
                    </a:p>
                  </a:txBody>
                  <a:tcPr marL="45720" marR="45720" marT="27432" marB="27432"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331228638"/>
                  </a:ext>
                </a:extLst>
              </a:tr>
              <a:tr h="237657">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117475" marR="0" indent="0">
                        <a:lnSpc>
                          <a:spcPct val="100000"/>
                        </a:lnSpc>
                        <a:spcBef>
                          <a:spcPts val="0"/>
                        </a:spcBef>
                        <a:spcAft>
                          <a:spcPts val="0"/>
                        </a:spcAft>
                      </a:pPr>
                      <a:r>
                        <a:rPr lang="en-US" sz="1200" b="0">
                          <a:solidFill>
                            <a:schemeClr val="tx1"/>
                          </a:solidFill>
                          <a:effectLst/>
                          <a:latin typeface="Arial" panose="020B0604020202020204" pitchFamily="34" charset="0"/>
                          <a:cs typeface="Arial" panose="020B0604020202020204" pitchFamily="34" charset="0"/>
                        </a:rPr>
                        <a:t>Interruptions of any agent</a:t>
                      </a:r>
                      <a:endParaRPr lang="en-US" sz="1200" b="0">
                        <a:solidFill>
                          <a:schemeClr val="tx1"/>
                        </a:solidFill>
                        <a:effectLst/>
                        <a:latin typeface="Arial" panose="020B0604020202020204" pitchFamily="34" charset="0"/>
                        <a:ea typeface="+mn-ea"/>
                        <a:cs typeface="Arial" panose="020B0604020202020204" pitchFamily="34" charset="0"/>
                      </a:endParaRPr>
                    </a:p>
                  </a:txBody>
                  <a:tcPr marL="45720" marR="45720" marT="27432" marB="27432"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2F2F2"/>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00000"/>
                        </a:lnSpc>
                      </a:pPr>
                      <a:r>
                        <a:rPr lang="en-US" sz="1200" b="0">
                          <a:solidFill>
                            <a:schemeClr val="tx1"/>
                          </a:solidFill>
                          <a:latin typeface="Arial" panose="020B0604020202020204" pitchFamily="34" charset="0"/>
                          <a:cs typeface="Arial" panose="020B0604020202020204" pitchFamily="34" charset="0"/>
                        </a:rPr>
                        <a:t>350 (83)</a:t>
                      </a:r>
                    </a:p>
                  </a:txBody>
                  <a:tcPr marL="45720" marR="45720" marT="27432" marB="27432"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2F2F2"/>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00000"/>
                        </a:lnSpc>
                      </a:pPr>
                      <a:r>
                        <a:rPr lang="en-US" sz="1200" b="0">
                          <a:solidFill>
                            <a:schemeClr val="tx1"/>
                          </a:solidFill>
                          <a:latin typeface="Arial" panose="020B0604020202020204" pitchFamily="34" charset="0"/>
                          <a:cs typeface="Arial" panose="020B0604020202020204" pitchFamily="34" charset="0"/>
                        </a:rPr>
                        <a:t>165 (39)</a:t>
                      </a:r>
                    </a:p>
                  </a:txBody>
                  <a:tcPr marL="45720" marR="45720" marT="27432" marB="27432"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2380403841"/>
                  </a:ext>
                </a:extLst>
              </a:tr>
              <a:tr h="237657">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117475" marR="0" indent="0">
                        <a:lnSpc>
                          <a:spcPct val="100000"/>
                        </a:lnSpc>
                        <a:spcBef>
                          <a:spcPts val="0"/>
                        </a:spcBef>
                        <a:spcAft>
                          <a:spcPts val="0"/>
                        </a:spcAft>
                      </a:pPr>
                      <a:r>
                        <a:rPr lang="en-US" sz="1200" b="0">
                          <a:solidFill>
                            <a:schemeClr val="tx1"/>
                          </a:solidFill>
                          <a:effectLst/>
                          <a:latin typeface="Arial" panose="020B0604020202020204" pitchFamily="34" charset="0"/>
                          <a:cs typeface="Arial" panose="020B0604020202020204" pitchFamily="34" charset="0"/>
                        </a:rPr>
                        <a:t>Reductions of any agent</a:t>
                      </a:r>
                      <a:endParaRPr lang="en-US" sz="1200" b="0">
                        <a:solidFill>
                          <a:schemeClr val="tx1"/>
                        </a:solidFill>
                        <a:effectLst/>
                        <a:latin typeface="Arial" panose="020B0604020202020204" pitchFamily="34" charset="0"/>
                        <a:ea typeface="+mn-ea"/>
                        <a:cs typeface="Arial" panose="020B0604020202020204" pitchFamily="34" charset="0"/>
                      </a:endParaRPr>
                    </a:p>
                  </a:txBody>
                  <a:tcPr marL="45720" marR="45720" marT="27432" marB="27432"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2F2F2"/>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00000"/>
                        </a:lnSpc>
                      </a:pPr>
                      <a:r>
                        <a:rPr lang="en-US" sz="1200" b="0">
                          <a:solidFill>
                            <a:schemeClr val="tx1"/>
                          </a:solidFill>
                          <a:latin typeface="Arial" panose="020B0604020202020204" pitchFamily="34" charset="0"/>
                          <a:cs typeface="Arial" panose="020B0604020202020204" pitchFamily="34" charset="0"/>
                        </a:rPr>
                        <a:t>249 (59)</a:t>
                      </a:r>
                    </a:p>
                  </a:txBody>
                  <a:tcPr marL="45720" marR="45720" marT="27432" marB="27432"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2F2F2"/>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00000"/>
                        </a:lnSpc>
                      </a:pPr>
                      <a:r>
                        <a:rPr lang="en-US" sz="1200" b="0">
                          <a:solidFill>
                            <a:schemeClr val="tx1"/>
                          </a:solidFill>
                          <a:latin typeface="Arial" panose="020B0604020202020204" pitchFamily="34" charset="0"/>
                          <a:cs typeface="Arial" panose="020B0604020202020204" pitchFamily="34" charset="0"/>
                        </a:rPr>
                        <a:t>23 (5)</a:t>
                      </a:r>
                    </a:p>
                  </a:txBody>
                  <a:tcPr marL="45720" marR="45720" marT="27432" marB="27432"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3481402325"/>
                  </a:ext>
                </a:extLst>
              </a:tr>
              <a:tr h="237657">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11430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200" b="0">
                          <a:solidFill>
                            <a:schemeClr val="tx1"/>
                          </a:solidFill>
                          <a:effectLst/>
                          <a:latin typeface="Arial" panose="020B0604020202020204" pitchFamily="34" charset="0"/>
                          <a:cs typeface="Arial" panose="020B0604020202020204" pitchFamily="34" charset="0"/>
                        </a:rPr>
                        <a:t>Discontinuations of any agent</a:t>
                      </a:r>
                      <a:endParaRPr lang="en-US" sz="1200" b="0">
                        <a:solidFill>
                          <a:schemeClr val="tx1"/>
                        </a:solidFill>
                        <a:effectLst/>
                        <a:latin typeface="Arial" panose="020B0604020202020204" pitchFamily="34" charset="0"/>
                        <a:ea typeface="+mn-ea"/>
                        <a:cs typeface="Arial" panose="020B0604020202020204" pitchFamily="34" charset="0"/>
                      </a:endParaRPr>
                    </a:p>
                  </a:txBody>
                  <a:tcPr marL="45720" marR="45720" marT="27432" marB="27432"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2F2F2"/>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00000"/>
                        </a:lnSpc>
                      </a:pPr>
                      <a:r>
                        <a:rPr lang="en-US" sz="1200" b="0">
                          <a:solidFill>
                            <a:schemeClr val="tx1"/>
                          </a:solidFill>
                          <a:latin typeface="Arial" panose="020B0604020202020204" pitchFamily="34" charset="0"/>
                          <a:cs typeface="Arial" panose="020B0604020202020204" pitchFamily="34" charset="0"/>
                        </a:rPr>
                        <a:t>147 (35)</a:t>
                      </a:r>
                    </a:p>
                  </a:txBody>
                  <a:tcPr marL="45720" marR="45720" marT="27432" marB="27432"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2F2F2"/>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00000"/>
                        </a:lnSpc>
                      </a:pPr>
                      <a:r>
                        <a:rPr lang="en-US" sz="1200" b="0">
                          <a:solidFill>
                            <a:schemeClr val="tx1"/>
                          </a:solidFill>
                          <a:latin typeface="Arial" panose="020B0604020202020204" pitchFamily="34" charset="0"/>
                          <a:cs typeface="Arial" panose="020B0604020202020204" pitchFamily="34" charset="0"/>
                        </a:rPr>
                        <a:t>58 (14)</a:t>
                      </a:r>
                    </a:p>
                  </a:txBody>
                  <a:tcPr marL="45720" marR="45720" marT="27432" marB="27432"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1975753520"/>
                  </a:ext>
                </a:extLst>
              </a:tr>
              <a:tr h="237657">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11430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200" b="0">
                          <a:solidFill>
                            <a:schemeClr val="tx1"/>
                          </a:solidFill>
                          <a:effectLst/>
                          <a:latin typeface="Arial" panose="020B0604020202020204" pitchFamily="34" charset="0"/>
                          <a:ea typeface="+mn-ea"/>
                          <a:cs typeface="Arial" panose="020B0604020202020204" pitchFamily="34" charset="0"/>
                        </a:rPr>
                        <a:t>Discontinuation of all agents</a:t>
                      </a:r>
                    </a:p>
                  </a:txBody>
                  <a:tcPr marL="45720" marR="45720" marT="27432" marB="27432"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2F2F2"/>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00000"/>
                        </a:lnSpc>
                      </a:pPr>
                      <a:r>
                        <a:rPr lang="en-US" sz="1200" b="0">
                          <a:solidFill>
                            <a:schemeClr val="tx1"/>
                          </a:solidFill>
                          <a:latin typeface="Arial" panose="020B0604020202020204" pitchFamily="34" charset="0"/>
                          <a:cs typeface="Arial" panose="020B0604020202020204" pitchFamily="34" charset="0"/>
                        </a:rPr>
                        <a:t>10%</a:t>
                      </a:r>
                    </a:p>
                  </a:txBody>
                  <a:tcPr marL="45720" marR="45720" marT="27432" marB="27432"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2F2F2"/>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00000"/>
                        </a:lnSpc>
                      </a:pPr>
                      <a:r>
                        <a:rPr lang="en-US" sz="1200" b="0">
                          <a:solidFill>
                            <a:schemeClr val="tx1"/>
                          </a:solidFill>
                          <a:latin typeface="Arial" panose="020B0604020202020204" pitchFamily="34" charset="0"/>
                          <a:cs typeface="Arial" panose="020B0604020202020204" pitchFamily="34" charset="0"/>
                        </a:rPr>
                        <a:t>3%</a:t>
                      </a:r>
                    </a:p>
                  </a:txBody>
                  <a:tcPr marL="45720" marR="45720" marT="27432" marB="27432"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434985961"/>
                  </a:ext>
                </a:extLst>
              </a:tr>
              <a:tr h="237657">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nSpc>
                          <a:spcPct val="100000"/>
                        </a:lnSpc>
                        <a:spcBef>
                          <a:spcPts val="0"/>
                        </a:spcBef>
                        <a:spcAft>
                          <a:spcPts val="0"/>
                        </a:spcAft>
                      </a:pPr>
                      <a:r>
                        <a:rPr lang="en-US" sz="1200" b="0">
                          <a:solidFill>
                            <a:schemeClr val="tx1"/>
                          </a:solidFill>
                          <a:effectLst/>
                          <a:latin typeface="Arial" panose="020B0604020202020204" pitchFamily="34" charset="0"/>
                          <a:cs typeface="Arial" panose="020B0604020202020204" pitchFamily="34" charset="0"/>
                        </a:rPr>
                        <a:t>Any VTE*, n (%)</a:t>
                      </a:r>
                      <a:endParaRPr lang="en-US" sz="1200" b="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45720" marR="45720" marT="27432" marB="27432"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2F2F2"/>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00000"/>
                        </a:lnSpc>
                      </a:pPr>
                      <a:r>
                        <a:rPr lang="en-US" sz="1200" b="0">
                          <a:solidFill>
                            <a:schemeClr val="tx1"/>
                          </a:solidFill>
                          <a:latin typeface="Arial" panose="020B0604020202020204" pitchFamily="34" charset="0"/>
                          <a:cs typeface="Arial" panose="020B0604020202020204" pitchFamily="34" charset="0"/>
                        </a:rPr>
                        <a:t>157 (37)</a:t>
                      </a:r>
                    </a:p>
                  </a:txBody>
                  <a:tcPr marL="45720" marR="45720" marT="27432" marB="27432"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2F2F2"/>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00000"/>
                        </a:lnSpc>
                      </a:pPr>
                      <a:r>
                        <a:rPr lang="en-US" sz="1200" b="0">
                          <a:solidFill>
                            <a:schemeClr val="tx1"/>
                          </a:solidFill>
                          <a:latin typeface="Arial" panose="020B0604020202020204" pitchFamily="34" charset="0"/>
                          <a:cs typeface="Arial" panose="020B0604020202020204" pitchFamily="34" charset="0"/>
                        </a:rPr>
                        <a:t>39 (9)</a:t>
                      </a:r>
                    </a:p>
                  </a:txBody>
                  <a:tcPr marL="45720" marR="45720" marT="27432" marB="27432"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1626382758"/>
                  </a:ext>
                </a:extLst>
              </a:tr>
              <a:tr h="237657">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indent="0">
                        <a:lnSpc>
                          <a:spcPct val="100000"/>
                        </a:lnSpc>
                        <a:spcBef>
                          <a:spcPts val="0"/>
                        </a:spcBef>
                        <a:spcAft>
                          <a:spcPts val="0"/>
                        </a:spcAft>
                      </a:pPr>
                      <a:r>
                        <a:rPr lang="en-US" sz="1200" b="0">
                          <a:solidFill>
                            <a:schemeClr val="tx1"/>
                          </a:solidFill>
                          <a:effectLst/>
                          <a:latin typeface="Arial" panose="020B0604020202020204" pitchFamily="34" charset="0"/>
                          <a:ea typeface="+mn-ea"/>
                          <a:cs typeface="Arial" panose="020B0604020202020204" pitchFamily="34" charset="0"/>
                        </a:rPr>
                        <a:t>Median onset to first VTE</a:t>
                      </a:r>
                    </a:p>
                  </a:txBody>
                  <a:tcPr marL="45720" marR="45720" marT="27432" marB="27432"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2F2F2"/>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00000"/>
                        </a:lnSpc>
                      </a:pPr>
                      <a:r>
                        <a:rPr lang="en-US" sz="1200" b="0">
                          <a:solidFill>
                            <a:schemeClr val="tx1"/>
                          </a:solidFill>
                          <a:latin typeface="Arial" panose="020B0604020202020204" pitchFamily="34" charset="0"/>
                          <a:cs typeface="Arial" panose="020B0604020202020204" pitchFamily="34" charset="0"/>
                        </a:rPr>
                        <a:t>84 days</a:t>
                      </a:r>
                    </a:p>
                  </a:txBody>
                  <a:tcPr marL="45720" marR="45720" marT="27432" marB="27432"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2F2F2"/>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00000"/>
                        </a:lnSpc>
                      </a:pPr>
                      <a:r>
                        <a:rPr lang="en-US" sz="1200" b="0">
                          <a:solidFill>
                            <a:schemeClr val="tx1"/>
                          </a:solidFill>
                          <a:latin typeface="Arial" panose="020B0604020202020204" pitchFamily="34" charset="0"/>
                          <a:cs typeface="Arial" panose="020B0604020202020204" pitchFamily="34" charset="0"/>
                        </a:rPr>
                        <a:t>194 days</a:t>
                      </a:r>
                    </a:p>
                  </a:txBody>
                  <a:tcPr marL="45720" marR="45720" marT="27432" marB="27432"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4133714051"/>
                  </a:ext>
                </a:extLst>
              </a:tr>
              <a:tr h="237657">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114300" marR="0" indent="0">
                        <a:lnSpc>
                          <a:spcPct val="100000"/>
                        </a:lnSpc>
                        <a:spcBef>
                          <a:spcPts val="0"/>
                        </a:spcBef>
                        <a:spcAft>
                          <a:spcPts val="0"/>
                        </a:spcAft>
                      </a:pPr>
                      <a:r>
                        <a:rPr lang="en-US" sz="1200" b="0">
                          <a:solidFill>
                            <a:schemeClr val="tx1"/>
                          </a:solidFill>
                          <a:effectLst/>
                          <a:latin typeface="Arial" panose="020B0604020202020204" pitchFamily="34" charset="0"/>
                          <a:ea typeface="+mn-ea"/>
                          <a:cs typeface="Arial" panose="020B0604020202020204" pitchFamily="34" charset="0"/>
                        </a:rPr>
                        <a:t>Within first 4 months, n (%)</a:t>
                      </a:r>
                    </a:p>
                  </a:txBody>
                  <a:tcPr marL="45720" marR="45720" marT="27432" marB="27432"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2F2F2"/>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100000"/>
                        </a:lnSpc>
                      </a:pPr>
                      <a:r>
                        <a:rPr lang="en-US" sz="1200" b="0">
                          <a:solidFill>
                            <a:schemeClr val="tx1"/>
                          </a:solidFill>
                          <a:latin typeface="Arial" panose="020B0604020202020204" pitchFamily="34" charset="0"/>
                          <a:cs typeface="Arial" panose="020B0604020202020204" pitchFamily="34" charset="0"/>
                        </a:rPr>
                        <a:t>97 of 157 (62)</a:t>
                      </a:r>
                    </a:p>
                  </a:txBody>
                  <a:tcPr marL="45720" marR="45720" marT="27432" marB="27432"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2F2F2"/>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200" b="0">
                          <a:solidFill>
                            <a:schemeClr val="tx1"/>
                          </a:solidFill>
                          <a:latin typeface="Arial" panose="020B0604020202020204" pitchFamily="34" charset="0"/>
                          <a:cs typeface="Arial" panose="020B0604020202020204" pitchFamily="34" charset="0"/>
                        </a:rPr>
                        <a:t>13 of 39 (33)</a:t>
                      </a:r>
                    </a:p>
                  </a:txBody>
                  <a:tcPr marL="45720" marR="45720" marT="27432" marB="27432"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3082350014"/>
                  </a:ext>
                </a:extLst>
              </a:tr>
            </a:tbl>
          </a:graphicData>
        </a:graphic>
      </p:graphicFrame>
      <p:sp>
        <p:nvSpPr>
          <p:cNvPr id="6" name="Text Placeholder 13">
            <a:extLst>
              <a:ext uri="{FF2B5EF4-FFF2-40B4-BE49-F238E27FC236}">
                <a16:creationId xmlns:a16="http://schemas.microsoft.com/office/drawing/2014/main" id="{74396763-59EA-47F9-22DF-3857DF8B29C7}"/>
              </a:ext>
            </a:extLst>
          </p:cNvPr>
          <p:cNvSpPr>
            <a:spLocks noGrp="1"/>
          </p:cNvSpPr>
          <p:nvPr>
            <p:ph idx="1"/>
          </p:nvPr>
        </p:nvSpPr>
        <p:spPr>
          <a:xfrm>
            <a:off x="673522" y="4668584"/>
            <a:ext cx="4351390" cy="1053114"/>
          </a:xfrm>
        </p:spPr>
        <p:txBody>
          <a:bodyPr>
            <a:noAutofit/>
          </a:bodyPr>
          <a:lstStyle/>
          <a:p>
            <a:r>
              <a:rPr lang="en-US" sz="1200"/>
              <a:t>Median duration of treatment was 27.0 months for </a:t>
            </a:r>
            <a:r>
              <a:rPr lang="en-US" sz="1200" err="1"/>
              <a:t>amivantamab</a:t>
            </a:r>
            <a:r>
              <a:rPr lang="en-US" sz="1200"/>
              <a:t> + </a:t>
            </a:r>
            <a:r>
              <a:rPr lang="en-US" sz="1200" err="1"/>
              <a:t>lazertinib</a:t>
            </a:r>
            <a:r>
              <a:rPr lang="en-US" sz="1200"/>
              <a:t> and 22.4 months for </a:t>
            </a:r>
            <a:r>
              <a:rPr lang="en-US" sz="1200" err="1"/>
              <a:t>osimertinib</a:t>
            </a:r>
            <a:endParaRPr lang="en-US" sz="1200"/>
          </a:p>
          <a:p>
            <a:r>
              <a:rPr lang="en-US" sz="1200"/>
              <a:t>AEs were mostly EGFR- and MET-related and grades 1–2</a:t>
            </a:r>
          </a:p>
        </p:txBody>
      </p:sp>
    </p:spTree>
    <p:extLst>
      <p:ext uri="{BB962C8B-B14F-4D97-AF65-F5344CB8AC3E}">
        <p14:creationId xmlns:p14="http://schemas.microsoft.com/office/powerpoint/2010/main" val="27925163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F73C4FDC-13B2-C3A2-05A4-4D67F519D1F5}"/>
              </a:ext>
            </a:extLst>
          </p:cNvPr>
          <p:cNvCxnSpPr>
            <a:cxnSpLocks/>
          </p:cNvCxnSpPr>
          <p:nvPr/>
        </p:nvCxnSpPr>
        <p:spPr>
          <a:xfrm flipV="1">
            <a:off x="6143075" y="2716813"/>
            <a:ext cx="6665" cy="426929"/>
          </a:xfrm>
          <a:prstGeom prst="line">
            <a:avLst/>
          </a:prstGeom>
          <a:ln w="38100">
            <a:solidFill>
              <a:schemeClr val="tx1"/>
            </a:solidFill>
            <a:head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0632775C-7DFB-7A76-EDA0-C5BD80D94AB2}"/>
              </a:ext>
            </a:extLst>
          </p:cNvPr>
          <p:cNvSpPr>
            <a:spLocks noGrp="1"/>
          </p:cNvSpPr>
          <p:nvPr>
            <p:ph type="title"/>
          </p:nvPr>
        </p:nvSpPr>
        <p:spPr>
          <a:xfrm>
            <a:off x="838200" y="365125"/>
            <a:ext cx="10515600" cy="1325563"/>
          </a:xfrm>
        </p:spPr>
        <p:txBody>
          <a:bodyPr>
            <a:normAutofit fontScale="90000"/>
          </a:bodyPr>
          <a:lstStyle/>
          <a:p>
            <a:r>
              <a:rPr lang="en-US">
                <a:sym typeface="Arial"/>
              </a:rPr>
              <a:t>First-Line EGFR-Targeted Therapy Options for </a:t>
            </a:r>
            <a:r>
              <a:rPr lang="en-US" err="1">
                <a:sym typeface="Arial"/>
              </a:rPr>
              <a:t>mNSCLC</a:t>
            </a:r>
            <a:r>
              <a:rPr lang="en-US">
                <a:sym typeface="Arial"/>
              </a:rPr>
              <a:t> With Common </a:t>
            </a:r>
            <a:r>
              <a:rPr lang="en-US" i="1">
                <a:sym typeface="Arial"/>
              </a:rPr>
              <a:t>EGFR</a:t>
            </a:r>
            <a:r>
              <a:rPr lang="en-US">
                <a:sym typeface="Arial"/>
              </a:rPr>
              <a:t> Mutations: NCCN Guidelines</a:t>
            </a:r>
            <a:endParaRPr lang="en-US"/>
          </a:p>
        </p:txBody>
      </p:sp>
      <p:sp>
        <p:nvSpPr>
          <p:cNvPr id="12" name="Footer Placeholder 11">
            <a:extLst>
              <a:ext uri="{FF2B5EF4-FFF2-40B4-BE49-F238E27FC236}">
                <a16:creationId xmlns:a16="http://schemas.microsoft.com/office/drawing/2014/main" id="{F0C567B5-BC69-EC1D-9274-A78FFB33E61F}"/>
              </a:ext>
            </a:extLst>
          </p:cNvPr>
          <p:cNvSpPr>
            <a:spLocks noGrp="1"/>
          </p:cNvSpPr>
          <p:nvPr>
            <p:ph type="ftr" sz="quarter" idx="10"/>
          </p:nvPr>
        </p:nvSpPr>
        <p:spPr>
          <a:xfrm>
            <a:off x="1416735" y="6054437"/>
            <a:ext cx="10651322" cy="803564"/>
          </a:xfrm>
        </p:spPr>
        <p:txBody>
          <a:bodyPr/>
          <a:lstStyle/>
          <a:p>
            <a:r>
              <a:rPr lang="en-GB" sz="900" baseline="30000" err="1">
                <a:solidFill>
                  <a:srgbClr val="000000"/>
                </a:solidFill>
              </a:rPr>
              <a:t>a</a:t>
            </a:r>
            <a:r>
              <a:rPr lang="en-GB" sz="900" err="1">
                <a:solidFill>
                  <a:srgbClr val="000000"/>
                </a:solidFill>
              </a:rPr>
              <a:t>FDA</a:t>
            </a:r>
            <a:r>
              <a:rPr lang="en-GB" sz="900">
                <a:solidFill>
                  <a:srgbClr val="000000"/>
                </a:solidFill>
              </a:rPr>
              <a:t>-approved. </a:t>
            </a:r>
            <a:br>
              <a:rPr lang="en-GB" sz="900">
                <a:solidFill>
                  <a:srgbClr val="000000"/>
                </a:solidFill>
              </a:rPr>
            </a:br>
            <a:r>
              <a:rPr lang="en-GB" sz="900">
                <a:solidFill>
                  <a:srgbClr val="000000"/>
                </a:solidFill>
              </a:rPr>
              <a:t>1L, first-line;</a:t>
            </a:r>
            <a:r>
              <a:rPr lang="en-US" sz="900">
                <a:latin typeface="Arial"/>
                <a:cs typeface="Arial"/>
              </a:rPr>
              <a:t> EGFR, epidermal growth factor receptor; FDA, Food and Drug Administration; NCCN, National Comprehensive Cancer Network; </a:t>
            </a:r>
            <a:r>
              <a:rPr lang="en-US" sz="900" err="1">
                <a:latin typeface="Arial"/>
                <a:cs typeface="Arial"/>
              </a:rPr>
              <a:t>mNSCLC</a:t>
            </a:r>
            <a:r>
              <a:rPr lang="en-US" sz="900">
                <a:latin typeface="Arial"/>
                <a:cs typeface="Arial"/>
              </a:rPr>
              <a:t>, metastatic non-small cell lung cancer;</a:t>
            </a:r>
            <a:r>
              <a:rPr lang="en-GB" sz="900">
                <a:solidFill>
                  <a:srgbClr val="000000"/>
                </a:solidFill>
              </a:rPr>
              <a:t> Tx, treatment. 
Riely GJ, et al. NCCN Clinical Practice Guidelines in Oncology (NCCN Guidelines®) for Non-Small Cell Lung Cancer (Version 4.2025). </a:t>
            </a:r>
            <a:br>
              <a:rPr lang="en-GB" sz="900">
                <a:solidFill>
                  <a:srgbClr val="000000"/>
                </a:solidFill>
              </a:rPr>
            </a:br>
            <a:r>
              <a:rPr lang="en-GB" sz="900">
                <a:solidFill>
                  <a:srgbClr val="000000"/>
                </a:solidFill>
              </a:rPr>
              <a:t>© 2025 National Comprehensive Cancer Network, Inc. To view the most recent and complete version of the NCCN Guidelines®, go online to NCCN.org. </a:t>
            </a:r>
          </a:p>
        </p:txBody>
      </p:sp>
      <p:sp>
        <p:nvSpPr>
          <p:cNvPr id="17" name="Rounded Rectangle 16">
            <a:extLst>
              <a:ext uri="{FF2B5EF4-FFF2-40B4-BE49-F238E27FC236}">
                <a16:creationId xmlns:a16="http://schemas.microsoft.com/office/drawing/2014/main" id="{AA7A9E05-0127-5902-A30C-97636452A16B}"/>
              </a:ext>
            </a:extLst>
          </p:cNvPr>
          <p:cNvSpPr/>
          <p:nvPr/>
        </p:nvSpPr>
        <p:spPr>
          <a:xfrm>
            <a:off x="1934064" y="3113635"/>
            <a:ext cx="3952213" cy="2521874"/>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Ins="0"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a:ln>
                  <a:noFill/>
                </a:ln>
                <a:solidFill>
                  <a:srgbClr val="FFFFFF"/>
                </a:solidFill>
                <a:effectLst/>
                <a:uLnTx/>
                <a:uFillTx/>
                <a:latin typeface="Arial" panose="020B0604020202020204"/>
                <a:ea typeface="+mn-ea"/>
                <a:cs typeface="+mn-cs"/>
              </a:rPr>
              <a:t>Preferred/Recommended</a:t>
            </a:r>
          </a:p>
          <a:p>
            <a:pPr marL="228594" marR="0" lvl="0" indent="-228594" algn="l" defTabSz="914377" rtl="0" eaLnBrk="1" fontAlgn="auto" latinLnBrk="0" hangingPunct="1">
              <a:lnSpc>
                <a:spcPct val="100000"/>
              </a:lnSpc>
              <a:spcBef>
                <a:spcPts val="0"/>
              </a:spcBef>
              <a:spcAft>
                <a:spcPts val="0"/>
              </a:spcAft>
              <a:buClr>
                <a:srgbClr val="FFFFFF"/>
              </a:buClr>
              <a:buSzTx/>
              <a:buFont typeface="Arial" panose="020B0604020202020204" pitchFamily="34" charset="0"/>
              <a:buChar char="•"/>
              <a:tabLst/>
              <a:defRPr/>
            </a:pPr>
            <a:r>
              <a:rPr kumimoji="0" lang="en-US" b="0" i="0" u="none" strike="noStrike" kern="1200" cap="none" spc="0" normalizeH="0" baseline="0" noProof="0" err="1">
                <a:ln>
                  <a:noFill/>
                </a:ln>
                <a:solidFill>
                  <a:srgbClr val="FFFFFF"/>
                </a:solidFill>
                <a:effectLst/>
                <a:uLnTx/>
                <a:uFillTx/>
                <a:latin typeface="Arial" panose="020B0604020202020204"/>
                <a:ea typeface="+mn-ea"/>
                <a:cs typeface="+mn-cs"/>
              </a:rPr>
              <a:t>Osimertinib</a:t>
            </a:r>
            <a:r>
              <a:rPr kumimoji="0" lang="en-US" b="0" i="0" u="none" strike="noStrike" kern="1200" cap="none" spc="0" normalizeH="0" baseline="30000" noProof="0" err="1">
                <a:ln>
                  <a:noFill/>
                </a:ln>
                <a:solidFill>
                  <a:srgbClr val="FFFFFF"/>
                </a:solidFill>
                <a:effectLst/>
                <a:uLnTx/>
                <a:uFillTx/>
                <a:latin typeface="Arial" panose="020B0604020202020204"/>
                <a:ea typeface="+mn-ea"/>
                <a:cs typeface="+mn-cs"/>
              </a:rPr>
              <a:t>a</a:t>
            </a:r>
            <a:r>
              <a:rPr kumimoji="0" lang="en-US" b="0" i="0" u="none" strike="noStrike" kern="1200" cap="none" spc="0" normalizeH="0" baseline="0" noProof="0">
                <a:ln>
                  <a:noFill/>
                </a:ln>
                <a:solidFill>
                  <a:srgbClr val="FFFFFF"/>
                </a:solidFill>
                <a:effectLst/>
                <a:uLnTx/>
                <a:uFillTx/>
                <a:latin typeface="Arial" panose="020B0604020202020204"/>
                <a:ea typeface="+mn-ea"/>
                <a:cs typeface="+mn-cs"/>
              </a:rPr>
              <a:t> (category 1) </a:t>
            </a:r>
          </a:p>
          <a:p>
            <a:pPr marL="228594" marR="0" lvl="0" indent="-228594" algn="l" defTabSz="914377" rtl="0" eaLnBrk="1" fontAlgn="auto" latinLnBrk="0" hangingPunct="1">
              <a:lnSpc>
                <a:spcPct val="100000"/>
              </a:lnSpc>
              <a:spcBef>
                <a:spcPts val="0"/>
              </a:spcBef>
              <a:spcAft>
                <a:spcPts val="0"/>
              </a:spcAft>
              <a:buClr>
                <a:srgbClr val="FFFFFF"/>
              </a:buClr>
              <a:buSzTx/>
              <a:buFont typeface="Arial" panose="020B0604020202020204" pitchFamily="34" charset="0"/>
              <a:buChar char="•"/>
              <a:tabLst/>
              <a:defRPr/>
            </a:pPr>
            <a:r>
              <a:rPr kumimoji="0" lang="en-US" b="0" i="0" u="none" strike="noStrike" kern="1200" cap="none" spc="0" normalizeH="0" baseline="0" noProof="0">
                <a:ln>
                  <a:noFill/>
                </a:ln>
                <a:solidFill>
                  <a:srgbClr val="FFFFFF"/>
                </a:solidFill>
                <a:effectLst/>
                <a:uLnTx/>
                <a:uFillTx/>
                <a:latin typeface="Arial" panose="020B0604020202020204"/>
                <a:ea typeface="+mn-ea"/>
                <a:cs typeface="+mn-cs"/>
              </a:rPr>
              <a:t>Amivantamab + </a:t>
            </a:r>
            <a:r>
              <a:rPr kumimoji="0" lang="en-US" b="0" i="0" u="none" strike="noStrike" kern="1200" cap="none" spc="0" normalizeH="0" baseline="0" noProof="0" err="1">
                <a:ln>
                  <a:noFill/>
                </a:ln>
                <a:solidFill>
                  <a:srgbClr val="FFFFFF"/>
                </a:solidFill>
                <a:effectLst/>
                <a:uLnTx/>
                <a:uFillTx/>
                <a:latin typeface="Arial" panose="020B0604020202020204"/>
                <a:ea typeface="+mn-ea"/>
                <a:cs typeface="+mn-cs"/>
              </a:rPr>
              <a:t>lazertinib</a:t>
            </a:r>
            <a:r>
              <a:rPr kumimoji="0" lang="en-US" b="0" i="0" u="none" strike="noStrike" kern="1200" cap="none" spc="0" normalizeH="0" baseline="30000" noProof="0" err="1">
                <a:ln>
                  <a:noFill/>
                </a:ln>
                <a:solidFill>
                  <a:srgbClr val="FFFFFF"/>
                </a:solidFill>
                <a:effectLst/>
                <a:uLnTx/>
                <a:uFillTx/>
                <a:latin typeface="Arial" panose="020B0604020202020204"/>
                <a:ea typeface="+mn-ea"/>
                <a:cs typeface="+mn-cs"/>
              </a:rPr>
              <a:t>a</a:t>
            </a:r>
            <a:r>
              <a:rPr kumimoji="0" lang="en-US" b="0" i="0" u="none" strike="noStrike" kern="1200" cap="none" spc="0" normalizeH="0" baseline="0" noProof="0">
                <a:ln>
                  <a:noFill/>
                </a:ln>
                <a:solidFill>
                  <a:srgbClr val="FFFFFF"/>
                </a:solidFill>
                <a:effectLst/>
                <a:uLnTx/>
                <a:uFillTx/>
                <a:latin typeface="Arial" panose="020B0604020202020204"/>
                <a:ea typeface="+mn-ea"/>
                <a:cs typeface="+mn-cs"/>
              </a:rPr>
              <a:t> (category 1)</a:t>
            </a:r>
          </a:p>
          <a:p>
            <a:pPr marL="228594" marR="0" lvl="0" indent="-228594" algn="l" defTabSz="914377" rtl="0" eaLnBrk="1" fontAlgn="auto" latinLnBrk="0" hangingPunct="1">
              <a:lnSpc>
                <a:spcPct val="100000"/>
              </a:lnSpc>
              <a:spcBef>
                <a:spcPts val="0"/>
              </a:spcBef>
              <a:spcAft>
                <a:spcPts val="0"/>
              </a:spcAft>
              <a:buClr>
                <a:srgbClr val="FFFFFF"/>
              </a:buClr>
              <a:buSzTx/>
              <a:buFont typeface="Arial" panose="020B0604020202020204" pitchFamily="34" charset="0"/>
              <a:buChar char="•"/>
              <a:tabLst/>
              <a:defRPr/>
            </a:pPr>
            <a:r>
              <a:rPr kumimoji="0" lang="en-US" b="0" i="0" u="none" strike="noStrike" kern="1200" cap="none" spc="0" normalizeH="0" baseline="0" noProof="0">
                <a:ln>
                  <a:noFill/>
                </a:ln>
                <a:solidFill>
                  <a:srgbClr val="FFFFFF"/>
                </a:solidFill>
                <a:effectLst/>
                <a:uLnTx/>
                <a:uFillTx/>
                <a:latin typeface="Arial" panose="020B0604020202020204"/>
                <a:ea typeface="+mn-ea"/>
                <a:cs typeface="+mn-cs"/>
              </a:rPr>
              <a:t>Osimertinib + pemetrexed + (cisplatin or carboplatin) (nonsquamous)</a:t>
            </a:r>
            <a:r>
              <a:rPr kumimoji="0" lang="en-US" b="0" i="0" u="none" strike="noStrike" kern="1200" cap="none" spc="0" normalizeH="0" baseline="30000" noProof="0">
                <a:ln>
                  <a:noFill/>
                </a:ln>
                <a:solidFill>
                  <a:srgbClr val="FFFFFF"/>
                </a:solidFill>
                <a:effectLst/>
                <a:uLnTx/>
                <a:uFillTx/>
                <a:latin typeface="Arial" panose="020B0604020202020204"/>
                <a:ea typeface="+mn-ea"/>
                <a:cs typeface="+mn-cs"/>
              </a:rPr>
              <a:t>a</a:t>
            </a:r>
            <a:r>
              <a:rPr kumimoji="0" lang="en-US" b="0" i="0" u="none" strike="noStrike" kern="1200" cap="none" spc="0" normalizeH="0" baseline="0" noProof="0">
                <a:ln>
                  <a:noFill/>
                </a:ln>
                <a:solidFill>
                  <a:srgbClr val="FFFFFF"/>
                </a:solidFill>
                <a:effectLst/>
                <a:uLnTx/>
                <a:uFillTx/>
                <a:latin typeface="Arial" panose="020B0604020202020204"/>
                <a:ea typeface="+mn-ea"/>
                <a:cs typeface="+mn-cs"/>
              </a:rPr>
              <a:t> (category 1) </a:t>
            </a:r>
          </a:p>
        </p:txBody>
      </p:sp>
      <p:sp>
        <p:nvSpPr>
          <p:cNvPr id="26" name="TextBox 25">
            <a:extLst>
              <a:ext uri="{FF2B5EF4-FFF2-40B4-BE49-F238E27FC236}">
                <a16:creationId xmlns:a16="http://schemas.microsoft.com/office/drawing/2014/main" id="{95B0BE18-0140-E083-2E82-B1026A68A500}"/>
              </a:ext>
            </a:extLst>
          </p:cNvPr>
          <p:cNvSpPr txBox="1"/>
          <p:nvPr/>
        </p:nvSpPr>
        <p:spPr>
          <a:xfrm>
            <a:off x="6339274" y="2729996"/>
            <a:ext cx="450335" cy="287637"/>
          </a:xfrm>
          <a:prstGeom prst="rect">
            <a:avLst/>
          </a:prstGeom>
          <a:noFill/>
        </p:spPr>
        <p:txBody>
          <a:bodyPr wrap="none" tIns="121920" bIns="121920" rtlCol="0" anchor="ctr">
            <a:noAutofit/>
          </a:bodyPr>
          <a:lstStyle/>
          <a:p>
            <a:pPr marL="0" marR="0" lvl="0" indent="0" algn="ctr" defTabSz="914377" rtl="0" eaLnBrk="1" fontAlgn="auto" latinLnBrk="0" hangingPunct="1">
              <a:lnSpc>
                <a:spcPct val="100000"/>
              </a:lnSpc>
              <a:spcBef>
                <a:spcPts val="0"/>
              </a:spcBef>
              <a:spcAft>
                <a:spcPts val="160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panose="020B0604020202020204"/>
                <a:ea typeface="+mn-ea"/>
                <a:cs typeface="+mn-cs"/>
              </a:rPr>
              <a:t>1L Tx</a:t>
            </a:r>
          </a:p>
        </p:txBody>
      </p:sp>
      <p:sp>
        <p:nvSpPr>
          <p:cNvPr id="6" name="Rounded Rectangle 16">
            <a:extLst>
              <a:ext uri="{FF2B5EF4-FFF2-40B4-BE49-F238E27FC236}">
                <a16:creationId xmlns:a16="http://schemas.microsoft.com/office/drawing/2014/main" id="{9620ED1D-BA39-DD14-17A3-A39D35B17A1E}"/>
              </a:ext>
            </a:extLst>
          </p:cNvPr>
          <p:cNvSpPr/>
          <p:nvPr/>
        </p:nvSpPr>
        <p:spPr>
          <a:xfrm>
            <a:off x="6339274" y="3113635"/>
            <a:ext cx="3952212" cy="2521874"/>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Ins="0" rtlCol="0" anchor="ctr"/>
          <a:lstStyle/>
          <a:p>
            <a:pPr marL="0" marR="0" lvl="0" indent="0" algn="l" defTabSz="914377" rtl="0" eaLnBrk="1" fontAlgn="auto" latinLnBrk="0" hangingPunct="1">
              <a:lnSpc>
                <a:spcPct val="100000"/>
              </a:lnSpc>
              <a:spcBef>
                <a:spcPts val="0"/>
              </a:spcBef>
              <a:spcAft>
                <a:spcPts val="0"/>
              </a:spcAft>
              <a:buClr>
                <a:srgbClr val="FFFFFF"/>
              </a:buClr>
              <a:buSzTx/>
              <a:buFontTx/>
              <a:buNone/>
              <a:tabLst/>
              <a:defRPr/>
            </a:pPr>
            <a:r>
              <a:rPr kumimoji="0" lang="en-US" b="1" i="0" u="none" strike="noStrike" kern="1200" cap="none" spc="0" normalizeH="0" baseline="0" noProof="0">
                <a:ln>
                  <a:noFill/>
                </a:ln>
                <a:solidFill>
                  <a:srgbClr val="FFFFFF"/>
                </a:solidFill>
                <a:effectLst/>
                <a:uLnTx/>
                <a:uFillTx/>
                <a:latin typeface="Arial" panose="020B0604020202020204"/>
                <a:ea typeface="+mn-ea"/>
                <a:cs typeface="+mn-cs"/>
              </a:rPr>
              <a:t>Useful in Certain Circumstances</a:t>
            </a:r>
          </a:p>
          <a:p>
            <a:pPr marL="228594" marR="0" lvl="0" indent="-228594" algn="l" defTabSz="914377" rtl="0" eaLnBrk="1" fontAlgn="auto" latinLnBrk="0" hangingPunct="1">
              <a:lnSpc>
                <a:spcPct val="100000"/>
              </a:lnSpc>
              <a:spcBef>
                <a:spcPts val="0"/>
              </a:spcBef>
              <a:spcAft>
                <a:spcPts val="0"/>
              </a:spcAft>
              <a:buClr>
                <a:srgbClr val="FFFFFF"/>
              </a:buClr>
              <a:buSzTx/>
              <a:buFont typeface="Arial" panose="020B0604020202020204" pitchFamily="34" charset="0"/>
              <a:buChar char="•"/>
              <a:tabLst/>
              <a:defRPr/>
            </a:pPr>
            <a:r>
              <a:rPr kumimoji="0" lang="en-US" b="0" i="0" u="none" strike="noStrike" kern="1200" cap="none" spc="0" normalizeH="0" baseline="0" noProof="0" err="1">
                <a:ln>
                  <a:noFill/>
                </a:ln>
                <a:solidFill>
                  <a:srgbClr val="FFFFFF"/>
                </a:solidFill>
                <a:effectLst/>
                <a:uLnTx/>
                <a:uFillTx/>
                <a:latin typeface="Arial" panose="020B0604020202020204"/>
                <a:ea typeface="+mn-ea"/>
                <a:cs typeface="+mn-cs"/>
              </a:rPr>
              <a:t>Afatinib</a:t>
            </a:r>
            <a:r>
              <a:rPr kumimoji="0" lang="en-US" b="0" i="0" u="none" strike="noStrike" kern="1200" cap="none" spc="0" normalizeH="0" baseline="30000" noProof="0" err="1">
                <a:ln>
                  <a:noFill/>
                </a:ln>
                <a:solidFill>
                  <a:srgbClr val="FFFFFF"/>
                </a:solidFill>
                <a:effectLst/>
                <a:uLnTx/>
                <a:uFillTx/>
                <a:latin typeface="Arial" panose="020B0604020202020204"/>
                <a:ea typeface="+mn-ea"/>
                <a:cs typeface="+mn-cs"/>
              </a:rPr>
              <a:t>a</a:t>
            </a:r>
            <a:r>
              <a:rPr kumimoji="0" lang="en-US" b="0" i="0" u="none" strike="noStrike" kern="1200" cap="none" spc="0" normalizeH="0" baseline="0" noProof="0">
                <a:ln>
                  <a:noFill/>
                </a:ln>
                <a:solidFill>
                  <a:srgbClr val="FFFFFF"/>
                </a:solidFill>
                <a:effectLst/>
                <a:uLnTx/>
                <a:uFillTx/>
                <a:latin typeface="Arial" panose="020B0604020202020204"/>
                <a:ea typeface="+mn-ea"/>
                <a:cs typeface="+mn-cs"/>
              </a:rPr>
              <a:t> (category 1) </a:t>
            </a:r>
          </a:p>
          <a:p>
            <a:pPr marL="228594" marR="0" lvl="0" indent="-228594" algn="l" defTabSz="914377" rtl="0" eaLnBrk="1" fontAlgn="auto" latinLnBrk="0" hangingPunct="1">
              <a:lnSpc>
                <a:spcPct val="100000"/>
              </a:lnSpc>
              <a:spcBef>
                <a:spcPts val="0"/>
              </a:spcBef>
              <a:spcAft>
                <a:spcPts val="0"/>
              </a:spcAft>
              <a:buClr>
                <a:srgbClr val="FFFFFF"/>
              </a:buClr>
              <a:buSzTx/>
              <a:buFont typeface="Arial" panose="020B0604020202020204" pitchFamily="34" charset="0"/>
              <a:buChar char="•"/>
              <a:tabLst/>
              <a:defRPr/>
            </a:pPr>
            <a:r>
              <a:rPr kumimoji="0" lang="en-US" b="0" i="0" u="none" strike="noStrike" kern="1200" cap="none" spc="0" normalizeH="0" baseline="0" noProof="0" err="1">
                <a:ln>
                  <a:noFill/>
                </a:ln>
                <a:solidFill>
                  <a:srgbClr val="FFFFFF"/>
                </a:solidFill>
                <a:effectLst/>
                <a:uLnTx/>
                <a:uFillTx/>
                <a:latin typeface="Arial" panose="020B0604020202020204"/>
                <a:ea typeface="+mn-ea"/>
                <a:cs typeface="+mn-cs"/>
              </a:rPr>
              <a:t>Dacomitinib</a:t>
            </a:r>
            <a:r>
              <a:rPr kumimoji="0" lang="en-US" b="0" i="0" u="none" strike="noStrike" kern="1200" cap="none" spc="0" normalizeH="0" baseline="30000" noProof="0" err="1">
                <a:ln>
                  <a:noFill/>
                </a:ln>
                <a:solidFill>
                  <a:srgbClr val="FFFFFF"/>
                </a:solidFill>
                <a:effectLst/>
                <a:uLnTx/>
                <a:uFillTx/>
                <a:latin typeface="Arial" panose="020B0604020202020204"/>
                <a:ea typeface="+mn-ea"/>
                <a:cs typeface="+mn-cs"/>
              </a:rPr>
              <a:t>a</a:t>
            </a:r>
            <a:r>
              <a:rPr kumimoji="0" lang="en-US" b="0" i="0" u="none" strike="noStrike" kern="1200" cap="none" spc="0" normalizeH="0" baseline="0" noProof="0">
                <a:ln>
                  <a:noFill/>
                </a:ln>
                <a:solidFill>
                  <a:srgbClr val="FFFFFF"/>
                </a:solidFill>
                <a:effectLst/>
                <a:uLnTx/>
                <a:uFillTx/>
                <a:latin typeface="Arial" panose="020B0604020202020204"/>
                <a:ea typeface="+mn-ea"/>
                <a:cs typeface="+mn-cs"/>
              </a:rPr>
              <a:t> (category 1) </a:t>
            </a:r>
          </a:p>
          <a:p>
            <a:pPr marL="228594" marR="0" lvl="0" indent="-228594" algn="l" defTabSz="914377" rtl="0" eaLnBrk="1" fontAlgn="auto" latinLnBrk="0" hangingPunct="1">
              <a:lnSpc>
                <a:spcPct val="100000"/>
              </a:lnSpc>
              <a:spcBef>
                <a:spcPts val="0"/>
              </a:spcBef>
              <a:spcAft>
                <a:spcPts val="0"/>
              </a:spcAft>
              <a:buClr>
                <a:srgbClr val="FFFFFF"/>
              </a:buClr>
              <a:buSzTx/>
              <a:buFont typeface="Arial" panose="020B0604020202020204" pitchFamily="34" charset="0"/>
              <a:buChar char="•"/>
              <a:tabLst/>
              <a:defRPr/>
            </a:pPr>
            <a:r>
              <a:rPr kumimoji="0" lang="en-US" b="0" i="0" u="none" strike="noStrike" kern="1200" cap="none" spc="0" normalizeH="0" baseline="0" noProof="0" err="1">
                <a:ln>
                  <a:noFill/>
                </a:ln>
                <a:solidFill>
                  <a:srgbClr val="FFFFFF"/>
                </a:solidFill>
                <a:effectLst/>
                <a:uLnTx/>
                <a:uFillTx/>
                <a:latin typeface="Arial" panose="020B0604020202020204"/>
                <a:ea typeface="+mn-ea"/>
                <a:cs typeface="+mn-cs"/>
              </a:rPr>
              <a:t>Erlotinib</a:t>
            </a:r>
            <a:r>
              <a:rPr kumimoji="0" lang="en-US" b="0" i="0" u="none" strike="noStrike" kern="1200" cap="none" spc="0" normalizeH="0" baseline="30000" noProof="0" err="1">
                <a:ln>
                  <a:noFill/>
                </a:ln>
                <a:solidFill>
                  <a:srgbClr val="FFFFFF"/>
                </a:solidFill>
                <a:effectLst/>
                <a:uLnTx/>
                <a:uFillTx/>
                <a:latin typeface="Arial" panose="020B0604020202020204"/>
                <a:ea typeface="+mn-ea"/>
                <a:cs typeface="+mn-cs"/>
              </a:rPr>
              <a:t>a</a:t>
            </a:r>
            <a:r>
              <a:rPr kumimoji="0" lang="en-US" b="0" i="0" u="none" strike="noStrike" kern="1200" cap="none" spc="0" normalizeH="0" baseline="0" noProof="0">
                <a:ln>
                  <a:noFill/>
                </a:ln>
                <a:solidFill>
                  <a:srgbClr val="FFFFFF"/>
                </a:solidFill>
                <a:effectLst/>
                <a:uLnTx/>
                <a:uFillTx/>
                <a:latin typeface="Arial" panose="020B0604020202020204"/>
                <a:ea typeface="+mn-ea"/>
                <a:cs typeface="+mn-cs"/>
              </a:rPr>
              <a:t> (category 1) </a:t>
            </a:r>
          </a:p>
          <a:p>
            <a:pPr marL="228594" marR="0" lvl="0" indent="-228594" algn="l" defTabSz="914377" rtl="0" eaLnBrk="1" fontAlgn="auto" latinLnBrk="0" hangingPunct="1">
              <a:lnSpc>
                <a:spcPct val="100000"/>
              </a:lnSpc>
              <a:spcBef>
                <a:spcPts val="0"/>
              </a:spcBef>
              <a:spcAft>
                <a:spcPts val="0"/>
              </a:spcAft>
              <a:buClr>
                <a:srgbClr val="FFFFFF"/>
              </a:buClr>
              <a:buSzTx/>
              <a:buFont typeface="Arial" panose="020B0604020202020204" pitchFamily="34" charset="0"/>
              <a:buChar char="•"/>
              <a:tabLst/>
              <a:defRPr/>
            </a:pPr>
            <a:r>
              <a:rPr kumimoji="0" lang="en-US" b="0" i="0" u="none" strike="noStrike" kern="1200" cap="none" spc="0" normalizeH="0" baseline="0" noProof="0">
                <a:ln>
                  <a:noFill/>
                </a:ln>
                <a:solidFill>
                  <a:srgbClr val="FFFFFF"/>
                </a:solidFill>
                <a:effectLst/>
                <a:uLnTx/>
                <a:uFillTx/>
                <a:latin typeface="Arial" panose="020B0604020202020204"/>
                <a:ea typeface="+mn-ea"/>
                <a:cs typeface="+mn-cs"/>
              </a:rPr>
              <a:t>Erlotinib + </a:t>
            </a:r>
            <a:r>
              <a:rPr kumimoji="0" lang="en-US" b="0" i="0" u="none" strike="noStrike" kern="1200" cap="none" spc="0" normalizeH="0" baseline="0" noProof="0" err="1">
                <a:ln>
                  <a:noFill/>
                </a:ln>
                <a:solidFill>
                  <a:srgbClr val="FFFFFF"/>
                </a:solidFill>
                <a:effectLst/>
                <a:uLnTx/>
                <a:uFillTx/>
                <a:latin typeface="Arial" panose="020B0604020202020204"/>
                <a:ea typeface="+mn-ea"/>
                <a:cs typeface="+mn-cs"/>
              </a:rPr>
              <a:t>ramucirumab</a:t>
            </a:r>
            <a:r>
              <a:rPr kumimoji="0" lang="en-US" b="0" i="0" u="none" strike="noStrike" kern="1200" cap="none" spc="0" normalizeH="0" baseline="30000" noProof="0" err="1">
                <a:ln>
                  <a:noFill/>
                </a:ln>
                <a:solidFill>
                  <a:srgbClr val="FFFFFF"/>
                </a:solidFill>
                <a:effectLst/>
                <a:uLnTx/>
                <a:uFillTx/>
                <a:latin typeface="Arial" panose="020B0604020202020204"/>
                <a:ea typeface="+mn-ea"/>
                <a:cs typeface="+mn-cs"/>
              </a:rPr>
              <a:t>a</a:t>
            </a:r>
            <a:r>
              <a:rPr kumimoji="0" lang="en-US" b="0" i="0" u="none" strike="noStrike" kern="1200" cap="none" spc="0" normalizeH="0" baseline="0" noProof="0">
                <a:ln>
                  <a:noFill/>
                </a:ln>
                <a:solidFill>
                  <a:srgbClr val="FFFFFF"/>
                </a:solidFill>
                <a:effectLst/>
                <a:uLnTx/>
                <a:uFillTx/>
                <a:latin typeface="Arial" panose="020B0604020202020204"/>
                <a:ea typeface="+mn-ea"/>
                <a:cs typeface="+mn-cs"/>
              </a:rPr>
              <a:t> </a:t>
            </a:r>
          </a:p>
          <a:p>
            <a:pPr marL="228594" marR="0" lvl="0" indent="-228594" algn="l" defTabSz="914377" rtl="0" eaLnBrk="1" fontAlgn="auto" latinLnBrk="0" hangingPunct="1">
              <a:lnSpc>
                <a:spcPct val="100000"/>
              </a:lnSpc>
              <a:spcBef>
                <a:spcPts val="0"/>
              </a:spcBef>
              <a:spcAft>
                <a:spcPts val="0"/>
              </a:spcAft>
              <a:buClr>
                <a:srgbClr val="FFFFFF"/>
              </a:buClr>
              <a:buSzTx/>
              <a:buFont typeface="Arial" panose="020B0604020202020204" pitchFamily="34" charset="0"/>
              <a:buChar char="•"/>
              <a:tabLst/>
              <a:defRPr/>
            </a:pPr>
            <a:r>
              <a:rPr kumimoji="0" lang="en-US" b="0" i="0" u="none" strike="noStrike" kern="1200" cap="none" spc="0" normalizeH="0" baseline="0" noProof="0">
                <a:ln>
                  <a:noFill/>
                </a:ln>
                <a:solidFill>
                  <a:srgbClr val="FFFFFF"/>
                </a:solidFill>
                <a:effectLst/>
                <a:uLnTx/>
                <a:uFillTx/>
                <a:latin typeface="Arial" panose="020B0604020202020204"/>
                <a:ea typeface="+mn-ea"/>
                <a:cs typeface="+mn-cs"/>
              </a:rPr>
              <a:t>Erlotinib + bevacizumab</a:t>
            </a:r>
          </a:p>
          <a:p>
            <a:pPr marL="228594" marR="0" lvl="0" indent="-228594" algn="l" defTabSz="914377" rtl="0" eaLnBrk="1" fontAlgn="auto" latinLnBrk="0" hangingPunct="1">
              <a:lnSpc>
                <a:spcPct val="100000"/>
              </a:lnSpc>
              <a:spcBef>
                <a:spcPts val="0"/>
              </a:spcBef>
              <a:spcAft>
                <a:spcPts val="0"/>
              </a:spcAft>
              <a:buClr>
                <a:srgbClr val="FFFFFF"/>
              </a:buClr>
              <a:buSzTx/>
              <a:buFont typeface="Arial" panose="020B0604020202020204" pitchFamily="34" charset="0"/>
              <a:buChar char="•"/>
              <a:tabLst/>
              <a:defRPr/>
            </a:pPr>
            <a:r>
              <a:rPr kumimoji="0" lang="en-US" b="0" i="0" u="none" strike="noStrike" kern="1200" cap="none" spc="0" normalizeH="0" baseline="0" noProof="0" err="1">
                <a:ln>
                  <a:noFill/>
                </a:ln>
                <a:solidFill>
                  <a:srgbClr val="FFFFFF"/>
                </a:solidFill>
                <a:effectLst/>
                <a:uLnTx/>
                <a:uFillTx/>
                <a:latin typeface="Arial" panose="020B0604020202020204"/>
                <a:ea typeface="+mn-ea"/>
                <a:cs typeface="+mn-cs"/>
              </a:rPr>
              <a:t>Gefitinib</a:t>
            </a:r>
            <a:r>
              <a:rPr kumimoji="0" lang="en-US" b="0" i="0" u="none" strike="noStrike" kern="1200" cap="none" spc="0" normalizeH="0" baseline="30000" noProof="0" err="1">
                <a:ln>
                  <a:noFill/>
                </a:ln>
                <a:solidFill>
                  <a:srgbClr val="FFFFFF"/>
                </a:solidFill>
                <a:effectLst/>
                <a:uLnTx/>
                <a:uFillTx/>
                <a:latin typeface="Arial" panose="020B0604020202020204"/>
                <a:ea typeface="+mn-ea"/>
                <a:cs typeface="+mn-cs"/>
              </a:rPr>
              <a:t>a</a:t>
            </a:r>
            <a:r>
              <a:rPr kumimoji="0" lang="en-US" b="0" i="0" u="none" strike="noStrike" kern="1200" cap="none" spc="0" normalizeH="0" baseline="0" noProof="0">
                <a:ln>
                  <a:noFill/>
                </a:ln>
                <a:solidFill>
                  <a:srgbClr val="FFFFFF"/>
                </a:solidFill>
                <a:effectLst/>
                <a:uLnTx/>
                <a:uFillTx/>
                <a:latin typeface="Arial" panose="020B0604020202020204"/>
                <a:ea typeface="+mn-ea"/>
                <a:cs typeface="+mn-cs"/>
              </a:rPr>
              <a:t> (category 1)  </a:t>
            </a:r>
          </a:p>
        </p:txBody>
      </p:sp>
      <p:sp>
        <p:nvSpPr>
          <p:cNvPr id="3" name="Rounded Rectangle 13">
            <a:extLst>
              <a:ext uri="{FF2B5EF4-FFF2-40B4-BE49-F238E27FC236}">
                <a16:creationId xmlns:a16="http://schemas.microsoft.com/office/drawing/2014/main" id="{28293635-DB80-97CD-4E74-8374831F065A}"/>
              </a:ext>
            </a:extLst>
          </p:cNvPr>
          <p:cNvSpPr/>
          <p:nvPr/>
        </p:nvSpPr>
        <p:spPr>
          <a:xfrm>
            <a:off x="1934064" y="1985134"/>
            <a:ext cx="8344092" cy="607957"/>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b="1" i="1" u="none" strike="noStrike" kern="1200" cap="none" spc="0" normalizeH="0" baseline="0" noProof="0">
                <a:ln>
                  <a:noFill/>
                </a:ln>
                <a:solidFill>
                  <a:srgbClr val="FFFFFF"/>
                </a:solidFill>
                <a:effectLst/>
                <a:uLnTx/>
                <a:uFillTx/>
                <a:latin typeface="Arial" panose="020B0604020202020204"/>
                <a:ea typeface="+mn-ea"/>
                <a:cs typeface="+mn-cs"/>
              </a:rPr>
              <a:t>EGFR </a:t>
            </a:r>
            <a:r>
              <a:rPr lang="en-US" b="1">
                <a:solidFill>
                  <a:srgbClr val="FFFFFF"/>
                </a:solidFill>
                <a:latin typeface="Arial" panose="020B0604020202020204"/>
              </a:rPr>
              <a:t>E</a:t>
            </a:r>
            <a:r>
              <a:rPr kumimoji="0" lang="en-US" b="1" i="0" u="none" strike="noStrike" kern="1200" cap="none" spc="0" normalizeH="0" baseline="0" noProof="0" err="1">
                <a:ln>
                  <a:noFill/>
                </a:ln>
                <a:solidFill>
                  <a:srgbClr val="FFFFFF"/>
                </a:solidFill>
                <a:effectLst/>
                <a:uLnTx/>
                <a:uFillTx/>
                <a:latin typeface="Arial" panose="020B0604020202020204"/>
                <a:ea typeface="+mn-ea"/>
                <a:cs typeface="+mn-cs"/>
              </a:rPr>
              <a:t>xon</a:t>
            </a:r>
            <a:r>
              <a:rPr kumimoji="0" lang="en-US" b="1" i="0" u="none" strike="noStrike" kern="1200" cap="none" spc="0" normalizeH="0" baseline="0" noProof="0">
                <a:ln>
                  <a:noFill/>
                </a:ln>
                <a:solidFill>
                  <a:srgbClr val="FFFFFF"/>
                </a:solidFill>
                <a:effectLst/>
                <a:uLnTx/>
                <a:uFillTx/>
                <a:latin typeface="Arial" panose="020B0604020202020204"/>
                <a:ea typeface="+mn-ea"/>
                <a:cs typeface="+mn-cs"/>
              </a:rPr>
              <a:t> 19 Deletion or Exon 21 L858R Mutation</a:t>
            </a:r>
            <a:endParaRPr kumimoji="0" lang="en-US" b="0"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2251357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CEC845-B8BD-3699-78F3-A39B15E6EF7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A52EAF4-D711-703D-BBF1-F9DCEF3469DC}"/>
              </a:ext>
            </a:extLst>
          </p:cNvPr>
          <p:cNvSpPr>
            <a:spLocks noGrp="1"/>
          </p:cNvSpPr>
          <p:nvPr>
            <p:ph type="title"/>
          </p:nvPr>
        </p:nvSpPr>
        <p:spPr/>
        <p:txBody>
          <a:bodyPr>
            <a:normAutofit/>
          </a:bodyPr>
          <a:lstStyle/>
          <a:p>
            <a:r>
              <a:rPr lang="en-US" sz="3200"/>
              <a:t>Weighing First-Line Options: Shared Decision-Making</a:t>
            </a:r>
          </a:p>
        </p:txBody>
      </p:sp>
      <p:sp>
        <p:nvSpPr>
          <p:cNvPr id="12" name="Footer Placeholder 11">
            <a:extLst>
              <a:ext uri="{FF2B5EF4-FFF2-40B4-BE49-F238E27FC236}">
                <a16:creationId xmlns:a16="http://schemas.microsoft.com/office/drawing/2014/main" id="{4C9D3D3A-63F8-B709-A1CF-915122696C21}"/>
              </a:ext>
            </a:extLst>
          </p:cNvPr>
          <p:cNvSpPr>
            <a:spLocks noGrp="1"/>
          </p:cNvSpPr>
          <p:nvPr>
            <p:ph type="ftr" sz="quarter" idx="10"/>
          </p:nvPr>
        </p:nvSpPr>
        <p:spPr/>
        <p:txBody>
          <a:bodyPr/>
          <a:lstStyle/>
          <a:p>
            <a:r>
              <a:rPr lang="en-US" sz="900"/>
              <a:t>CNS, central nervous system; ctDNA, circulating tumor DNA; NSCLC, non-small cell lung cancer.
Courtesy of Dr. Julia </a:t>
            </a:r>
            <a:r>
              <a:rPr lang="en-US" sz="900" err="1"/>
              <a:t>Rotow</a:t>
            </a:r>
            <a:r>
              <a:rPr lang="en-US" sz="900"/>
              <a:t>.</a:t>
            </a:r>
          </a:p>
        </p:txBody>
      </p:sp>
      <p:sp>
        <p:nvSpPr>
          <p:cNvPr id="9" name="Rounded Rectangle 19">
            <a:extLst>
              <a:ext uri="{FF2B5EF4-FFF2-40B4-BE49-F238E27FC236}">
                <a16:creationId xmlns:a16="http://schemas.microsoft.com/office/drawing/2014/main" id="{72C8A432-7C47-3BB7-7236-5A600ED9CF91}"/>
              </a:ext>
            </a:extLst>
          </p:cNvPr>
          <p:cNvSpPr/>
          <p:nvPr/>
        </p:nvSpPr>
        <p:spPr>
          <a:xfrm>
            <a:off x="1106055" y="1607561"/>
            <a:ext cx="3525960" cy="3766298"/>
          </a:xfrm>
          <a:prstGeom prst="round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 name="Rounded Rectangle 12">
            <a:extLst>
              <a:ext uri="{FF2B5EF4-FFF2-40B4-BE49-F238E27FC236}">
                <a16:creationId xmlns:a16="http://schemas.microsoft.com/office/drawing/2014/main" id="{567DD908-B96B-2665-94E8-BBD67C4E4A1F}"/>
              </a:ext>
            </a:extLst>
          </p:cNvPr>
          <p:cNvSpPr/>
          <p:nvPr/>
        </p:nvSpPr>
        <p:spPr>
          <a:xfrm>
            <a:off x="7718890" y="1607561"/>
            <a:ext cx="3525960" cy="3766298"/>
          </a:xfrm>
          <a:prstGeom prst="round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AE6D87F9-2765-EAF9-EE21-3FD8B52E0190}"/>
              </a:ext>
            </a:extLst>
          </p:cNvPr>
          <p:cNvSpPr txBox="1"/>
          <p:nvPr/>
        </p:nvSpPr>
        <p:spPr>
          <a:xfrm>
            <a:off x="1529018" y="2448799"/>
            <a:ext cx="2799041" cy="1354217"/>
          </a:xfrm>
          <a:prstGeom prst="rect">
            <a:avLst/>
          </a:prstGeom>
          <a:noFill/>
        </p:spPr>
        <p:txBody>
          <a:bodyPr wrap="square" rtlCol="0">
            <a:spAutoFit/>
          </a:bodyPr>
          <a:lstStyle/>
          <a:p>
            <a:pPr marL="285744" marR="0" lvl="0" indent="-285744" algn="l" defTabSz="609585"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CNS and/or Liver Metastases</a:t>
            </a:r>
          </a:p>
          <a:p>
            <a:pPr marL="285744" marR="0" lvl="0" indent="-285744" algn="l" defTabSz="609585"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High-Volume Disease</a:t>
            </a:r>
          </a:p>
          <a:p>
            <a:pPr marL="285744" marR="0" lvl="0" indent="-285744" algn="l" defTabSz="609585"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Baseline ctDNA Positive</a:t>
            </a:r>
          </a:p>
          <a:p>
            <a:pPr marL="285744" marR="0" lvl="0" indent="-285744" algn="l" defTabSz="609585"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TP53 Co-mutation</a:t>
            </a:r>
          </a:p>
        </p:txBody>
      </p:sp>
      <p:sp>
        <p:nvSpPr>
          <p:cNvPr id="21" name="TextBox 20">
            <a:extLst>
              <a:ext uri="{FF2B5EF4-FFF2-40B4-BE49-F238E27FC236}">
                <a16:creationId xmlns:a16="http://schemas.microsoft.com/office/drawing/2014/main" id="{71F895F1-97A2-55E5-D1A6-89FD01DF3017}"/>
              </a:ext>
            </a:extLst>
          </p:cNvPr>
          <p:cNvSpPr txBox="1"/>
          <p:nvPr/>
        </p:nvSpPr>
        <p:spPr>
          <a:xfrm>
            <a:off x="1529018" y="4031597"/>
            <a:ext cx="2799041" cy="830997"/>
          </a:xfrm>
          <a:prstGeom prst="rect">
            <a:avLst/>
          </a:prstGeom>
          <a:noFill/>
        </p:spPr>
        <p:txBody>
          <a:bodyPr wrap="square" rtlCol="0">
            <a:spAutoFit/>
          </a:bodyPr>
          <a:lstStyle/>
          <a:p>
            <a:pPr marL="285744" marR="0" lvl="0" indent="-285744" algn="l" defTabSz="609585"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Good Functional Status</a:t>
            </a:r>
          </a:p>
          <a:p>
            <a:pPr marL="285744" marR="0" lvl="0" indent="-285744" algn="l" defTabSz="609585"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Patient Preferences for Combination Therapy</a:t>
            </a:r>
          </a:p>
        </p:txBody>
      </p:sp>
      <p:sp>
        <p:nvSpPr>
          <p:cNvPr id="22" name="TextBox 21">
            <a:extLst>
              <a:ext uri="{FF2B5EF4-FFF2-40B4-BE49-F238E27FC236}">
                <a16:creationId xmlns:a16="http://schemas.microsoft.com/office/drawing/2014/main" id="{EF7D95ED-15FB-1038-86C4-1F337CBCF6A4}"/>
              </a:ext>
            </a:extLst>
          </p:cNvPr>
          <p:cNvSpPr txBox="1"/>
          <p:nvPr/>
        </p:nvSpPr>
        <p:spPr>
          <a:xfrm>
            <a:off x="8163013" y="3764311"/>
            <a:ext cx="2954652" cy="1323439"/>
          </a:xfrm>
          <a:prstGeom prst="rect">
            <a:avLst/>
          </a:prstGeom>
          <a:noFill/>
        </p:spPr>
        <p:txBody>
          <a:bodyPr wrap="square" rtlCol="0">
            <a:spAutoFit/>
          </a:bodyPr>
          <a:lstStyle/>
          <a:p>
            <a:pPr marL="285744" marR="0" lvl="0" indent="-285744" algn="l" defTabSz="609585"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Poor Functional Status</a:t>
            </a:r>
          </a:p>
          <a:p>
            <a:pPr marL="285744" marR="0" lvl="0" indent="-285744" algn="l" defTabSz="609585"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Patient Preference for Quality of Life</a:t>
            </a:r>
          </a:p>
          <a:p>
            <a:pPr marL="285744" marR="0" lvl="0" indent="-285744" algn="l" defTabSz="609585"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Medical Comorbidities</a:t>
            </a:r>
          </a:p>
          <a:p>
            <a:pPr marL="285744" marR="0" lvl="0" indent="-285744" algn="l" defTabSz="609585"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Social Barriers to Care</a:t>
            </a:r>
          </a:p>
        </p:txBody>
      </p:sp>
      <p:sp>
        <p:nvSpPr>
          <p:cNvPr id="23" name="TextBox 22">
            <a:extLst>
              <a:ext uri="{FF2B5EF4-FFF2-40B4-BE49-F238E27FC236}">
                <a16:creationId xmlns:a16="http://schemas.microsoft.com/office/drawing/2014/main" id="{4E2EB6E0-C915-4E05-31FE-DB4DEA6BFBB5}"/>
              </a:ext>
            </a:extLst>
          </p:cNvPr>
          <p:cNvSpPr txBox="1"/>
          <p:nvPr/>
        </p:nvSpPr>
        <p:spPr>
          <a:xfrm>
            <a:off x="8121866" y="2448799"/>
            <a:ext cx="2799041" cy="584775"/>
          </a:xfrm>
          <a:prstGeom prst="rect">
            <a:avLst/>
          </a:prstGeom>
          <a:noFill/>
        </p:spPr>
        <p:txBody>
          <a:bodyPr wrap="square" rtlCol="0">
            <a:spAutoFit/>
          </a:bodyPr>
          <a:lstStyle/>
          <a:p>
            <a:pPr marL="285744" marR="0" lvl="0" indent="-285744" algn="l" defTabSz="609585"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Low-Volume Disease</a:t>
            </a:r>
          </a:p>
          <a:p>
            <a:pPr marL="285744" marR="0" lvl="0" indent="-285744" algn="l" defTabSz="609585"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Baseline ctDNA Negative</a:t>
            </a:r>
          </a:p>
        </p:txBody>
      </p:sp>
      <p:sp>
        <p:nvSpPr>
          <p:cNvPr id="24" name="TextBox 23">
            <a:extLst>
              <a:ext uri="{FF2B5EF4-FFF2-40B4-BE49-F238E27FC236}">
                <a16:creationId xmlns:a16="http://schemas.microsoft.com/office/drawing/2014/main" id="{785D6634-9791-43C8-4D1C-00BE6C336E05}"/>
              </a:ext>
            </a:extLst>
          </p:cNvPr>
          <p:cNvSpPr txBox="1"/>
          <p:nvPr/>
        </p:nvSpPr>
        <p:spPr>
          <a:xfrm>
            <a:off x="5067087" y="2433515"/>
            <a:ext cx="2165370" cy="707886"/>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36393"/>
                </a:solidFill>
                <a:effectLst/>
                <a:uLnTx/>
                <a:uFillTx/>
                <a:latin typeface="Arial" panose="020B0604020202020204" pitchFamily="34" charset="0"/>
                <a:ea typeface="+mn-ea"/>
                <a:cs typeface="Arial" panose="020B0604020202020204" pitchFamily="34" charset="0"/>
              </a:rPr>
              <a:t>NSCLC</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36393"/>
                </a:solidFill>
                <a:effectLst/>
                <a:uLnTx/>
                <a:uFillTx/>
                <a:latin typeface="Arial" panose="020B0604020202020204" pitchFamily="34" charset="0"/>
                <a:ea typeface="+mn-ea"/>
                <a:cs typeface="Arial" panose="020B0604020202020204" pitchFamily="34" charset="0"/>
              </a:rPr>
              <a:t>Factors</a:t>
            </a:r>
          </a:p>
        </p:txBody>
      </p:sp>
      <p:sp>
        <p:nvSpPr>
          <p:cNvPr id="25" name="TextBox 24">
            <a:extLst>
              <a:ext uri="{FF2B5EF4-FFF2-40B4-BE49-F238E27FC236}">
                <a16:creationId xmlns:a16="http://schemas.microsoft.com/office/drawing/2014/main" id="{464D64A3-2C46-0436-725C-76E220EFFBE2}"/>
              </a:ext>
            </a:extLst>
          </p:cNvPr>
          <p:cNvSpPr txBox="1"/>
          <p:nvPr/>
        </p:nvSpPr>
        <p:spPr>
          <a:xfrm>
            <a:off x="5221411" y="4096465"/>
            <a:ext cx="1856721" cy="707886"/>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36393"/>
                </a:solidFill>
                <a:effectLst/>
                <a:uLnTx/>
                <a:uFillTx/>
                <a:latin typeface="Arial" panose="020B0604020202020204" pitchFamily="34" charset="0"/>
                <a:ea typeface="+mn-ea"/>
                <a:cs typeface="Arial" panose="020B0604020202020204" pitchFamily="34" charset="0"/>
              </a:rPr>
              <a:t>Patient</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36393"/>
                </a:solidFill>
                <a:effectLst/>
                <a:uLnTx/>
                <a:uFillTx/>
                <a:latin typeface="Arial" panose="020B0604020202020204" pitchFamily="34" charset="0"/>
                <a:ea typeface="+mn-ea"/>
                <a:cs typeface="Arial" panose="020B0604020202020204" pitchFamily="34" charset="0"/>
              </a:rPr>
              <a:t>Factors</a:t>
            </a:r>
          </a:p>
        </p:txBody>
      </p:sp>
      <p:sp>
        <p:nvSpPr>
          <p:cNvPr id="26" name="Arrow: Right 25">
            <a:extLst>
              <a:ext uri="{FF2B5EF4-FFF2-40B4-BE49-F238E27FC236}">
                <a16:creationId xmlns:a16="http://schemas.microsoft.com/office/drawing/2014/main" id="{78763C3E-6936-3553-BD97-57FA9115B52A}"/>
              </a:ext>
            </a:extLst>
          </p:cNvPr>
          <p:cNvSpPr/>
          <p:nvPr/>
        </p:nvSpPr>
        <p:spPr>
          <a:xfrm>
            <a:off x="6677014" y="2382393"/>
            <a:ext cx="1244823" cy="777240"/>
          </a:xfrm>
          <a:prstGeom prst="right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Arrow: Right 26">
            <a:extLst>
              <a:ext uri="{FF2B5EF4-FFF2-40B4-BE49-F238E27FC236}">
                <a16:creationId xmlns:a16="http://schemas.microsoft.com/office/drawing/2014/main" id="{CAEB035C-35C7-28F6-EBCA-995B1AA5C508}"/>
              </a:ext>
            </a:extLst>
          </p:cNvPr>
          <p:cNvSpPr/>
          <p:nvPr/>
        </p:nvSpPr>
        <p:spPr>
          <a:xfrm>
            <a:off x="6733402" y="4027111"/>
            <a:ext cx="1244823" cy="777240"/>
          </a:xfrm>
          <a:prstGeom prst="right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Arrow: Right 27">
            <a:extLst>
              <a:ext uri="{FF2B5EF4-FFF2-40B4-BE49-F238E27FC236}">
                <a16:creationId xmlns:a16="http://schemas.microsoft.com/office/drawing/2014/main" id="{42BDC78A-3E15-F632-E1F3-CDA8021A553D}"/>
              </a:ext>
            </a:extLst>
          </p:cNvPr>
          <p:cNvSpPr/>
          <p:nvPr/>
        </p:nvSpPr>
        <p:spPr>
          <a:xfrm rot="10800000">
            <a:off x="4377705" y="2382393"/>
            <a:ext cx="1244823" cy="777240"/>
          </a:xfrm>
          <a:prstGeom prst="right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Arrow: Right 28">
            <a:extLst>
              <a:ext uri="{FF2B5EF4-FFF2-40B4-BE49-F238E27FC236}">
                <a16:creationId xmlns:a16="http://schemas.microsoft.com/office/drawing/2014/main" id="{9C43BABA-8E92-2C3B-9751-EA943AF368B7}"/>
              </a:ext>
            </a:extLst>
          </p:cNvPr>
          <p:cNvSpPr/>
          <p:nvPr/>
        </p:nvSpPr>
        <p:spPr>
          <a:xfrm rot="10800000">
            <a:off x="4390317" y="4054611"/>
            <a:ext cx="1244823" cy="777240"/>
          </a:xfrm>
          <a:prstGeom prst="right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TextBox 29">
            <a:extLst>
              <a:ext uri="{FF2B5EF4-FFF2-40B4-BE49-F238E27FC236}">
                <a16:creationId xmlns:a16="http://schemas.microsoft.com/office/drawing/2014/main" id="{7EAE641E-C481-58BE-A597-0081C7349A80}"/>
              </a:ext>
            </a:extLst>
          </p:cNvPr>
          <p:cNvSpPr txBox="1"/>
          <p:nvPr/>
        </p:nvSpPr>
        <p:spPr>
          <a:xfrm>
            <a:off x="1569843" y="1802468"/>
            <a:ext cx="2590326" cy="646331"/>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a:ln>
                  <a:noFill/>
                </a:ln>
                <a:solidFill>
                  <a:srgbClr val="007DC3"/>
                </a:solidFill>
                <a:effectLst/>
                <a:uLnTx/>
                <a:uFillTx/>
                <a:latin typeface="Arial" panose="020B0604020202020204" pitchFamily="34" charset="0"/>
                <a:ea typeface="+mn-ea"/>
                <a:cs typeface="Arial" panose="020B0604020202020204" pitchFamily="34" charset="0"/>
              </a:rPr>
              <a:t>Favoring Combination Therapy</a:t>
            </a:r>
          </a:p>
        </p:txBody>
      </p:sp>
      <p:sp>
        <p:nvSpPr>
          <p:cNvPr id="31" name="TextBox 30">
            <a:extLst>
              <a:ext uri="{FF2B5EF4-FFF2-40B4-BE49-F238E27FC236}">
                <a16:creationId xmlns:a16="http://schemas.microsoft.com/office/drawing/2014/main" id="{43FFF5DF-D4B0-2067-3220-66652E8E9872}"/>
              </a:ext>
            </a:extLst>
          </p:cNvPr>
          <p:cNvSpPr txBox="1"/>
          <p:nvPr/>
        </p:nvSpPr>
        <p:spPr>
          <a:xfrm>
            <a:off x="8286943" y="1802468"/>
            <a:ext cx="2396888" cy="646331"/>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7DC3"/>
                </a:solidFill>
                <a:effectLst/>
                <a:uLnTx/>
                <a:uFillTx/>
                <a:latin typeface="Arial" panose="020B0604020202020204" pitchFamily="34" charset="0"/>
                <a:ea typeface="+mn-ea"/>
                <a:cs typeface="Arial" panose="020B0604020202020204" pitchFamily="34" charset="0"/>
              </a:rPr>
              <a:t>Favoring Monotherapy</a:t>
            </a:r>
          </a:p>
        </p:txBody>
      </p:sp>
    </p:spTree>
    <p:extLst>
      <p:ext uri="{BB962C8B-B14F-4D97-AF65-F5344CB8AC3E}">
        <p14:creationId xmlns:p14="http://schemas.microsoft.com/office/powerpoint/2010/main" val="24354904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4FFA8F-61D6-6D5E-0367-311CDBE8C1C3}"/>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1922305E-417B-B931-CB9C-A7F070DEEA60}"/>
              </a:ext>
            </a:extLst>
          </p:cNvPr>
          <p:cNvSpPr>
            <a:spLocks noGrp="1"/>
          </p:cNvSpPr>
          <p:nvPr>
            <p:ph type="title"/>
          </p:nvPr>
        </p:nvSpPr>
        <p:spPr>
          <a:xfrm>
            <a:off x="838200" y="365125"/>
            <a:ext cx="10515600" cy="1325563"/>
          </a:xfrm>
        </p:spPr>
        <p:txBody>
          <a:bodyPr/>
          <a:lstStyle/>
          <a:p>
            <a:r>
              <a:rPr lang="en-US"/>
              <a:t>Impact of 1L Combinations on Resistance Mechanisms</a:t>
            </a:r>
          </a:p>
        </p:txBody>
      </p:sp>
      <p:sp>
        <p:nvSpPr>
          <p:cNvPr id="4" name="TextBox 3">
            <a:extLst>
              <a:ext uri="{FF2B5EF4-FFF2-40B4-BE49-F238E27FC236}">
                <a16:creationId xmlns:a16="http://schemas.microsoft.com/office/drawing/2014/main" id="{2A7E94D2-1306-C1AD-9E4C-6017AA6B65D8}"/>
              </a:ext>
            </a:extLst>
          </p:cNvPr>
          <p:cNvSpPr txBox="1"/>
          <p:nvPr/>
        </p:nvSpPr>
        <p:spPr>
          <a:xfrm>
            <a:off x="7799109" y="1531891"/>
            <a:ext cx="1346844" cy="369332"/>
          </a:xfrm>
          <a:prstGeom prst="rect">
            <a:avLst/>
          </a:prstGeom>
          <a:noFill/>
        </p:spPr>
        <p:txBody>
          <a:bodyPr wrap="none" rtlCol="0">
            <a:spAutoFit/>
          </a:bodyPr>
          <a:lstStyle/>
          <a:p>
            <a:r>
              <a:rPr lang="en-US" b="1">
                <a:latin typeface="Arial" panose="020B0604020202020204" pitchFamily="34" charset="0"/>
                <a:cs typeface="Arial" panose="020B0604020202020204" pitchFamily="34" charset="0"/>
              </a:rPr>
              <a:t>FLAURA2</a:t>
            </a:r>
            <a:r>
              <a:rPr lang="en-US" b="1" baseline="30000">
                <a:latin typeface="Arial" panose="020B0604020202020204" pitchFamily="34" charset="0"/>
                <a:cs typeface="Arial" panose="020B0604020202020204" pitchFamily="34" charset="0"/>
              </a:rPr>
              <a:t>2</a:t>
            </a:r>
          </a:p>
        </p:txBody>
      </p:sp>
      <p:sp>
        <p:nvSpPr>
          <p:cNvPr id="6" name="TextBox 5">
            <a:extLst>
              <a:ext uri="{FF2B5EF4-FFF2-40B4-BE49-F238E27FC236}">
                <a16:creationId xmlns:a16="http://schemas.microsoft.com/office/drawing/2014/main" id="{E4577BE1-3A07-1AD0-825A-A92383ED873A}"/>
              </a:ext>
            </a:extLst>
          </p:cNvPr>
          <p:cNvSpPr txBox="1"/>
          <p:nvPr/>
        </p:nvSpPr>
        <p:spPr>
          <a:xfrm>
            <a:off x="1797979" y="1531891"/>
            <a:ext cx="1513556" cy="369332"/>
          </a:xfrm>
          <a:prstGeom prst="rect">
            <a:avLst/>
          </a:prstGeom>
          <a:noFill/>
        </p:spPr>
        <p:txBody>
          <a:bodyPr wrap="none" rtlCol="0">
            <a:spAutoFit/>
          </a:bodyPr>
          <a:lstStyle/>
          <a:p>
            <a:r>
              <a:rPr lang="en-US" b="1">
                <a:latin typeface="Arial" panose="020B0604020202020204" pitchFamily="34" charset="0"/>
                <a:cs typeface="Arial" panose="020B0604020202020204" pitchFamily="34" charset="0"/>
              </a:rPr>
              <a:t>MARIPOSA</a:t>
            </a:r>
            <a:r>
              <a:rPr lang="en-US" b="1" baseline="30000">
                <a:latin typeface="Arial" panose="020B0604020202020204" pitchFamily="34" charset="0"/>
                <a:cs typeface="Arial" panose="020B0604020202020204" pitchFamily="34" charset="0"/>
              </a:rPr>
              <a:t>1</a:t>
            </a:r>
          </a:p>
        </p:txBody>
      </p:sp>
      <p:graphicFrame>
        <p:nvGraphicFramePr>
          <p:cNvPr id="28" name="Table 27">
            <a:extLst>
              <a:ext uri="{FF2B5EF4-FFF2-40B4-BE49-F238E27FC236}">
                <a16:creationId xmlns:a16="http://schemas.microsoft.com/office/drawing/2014/main" id="{2C596340-4C74-2930-C77C-26DF54B8E94D}"/>
              </a:ext>
            </a:extLst>
          </p:cNvPr>
          <p:cNvGraphicFramePr>
            <a:graphicFrameLocks noGrp="1"/>
          </p:cNvGraphicFramePr>
          <p:nvPr>
            <p:extLst>
              <p:ext uri="{D42A27DB-BD31-4B8C-83A1-F6EECF244321}">
                <p14:modId xmlns:p14="http://schemas.microsoft.com/office/powerpoint/2010/main" val="1152345328"/>
              </p:ext>
            </p:extLst>
          </p:nvPr>
        </p:nvGraphicFramePr>
        <p:xfrm>
          <a:off x="5373640" y="1922585"/>
          <a:ext cx="6583519" cy="4496791"/>
        </p:xfrm>
        <a:graphic>
          <a:graphicData uri="http://schemas.openxmlformats.org/drawingml/2006/table">
            <a:tbl>
              <a:tblPr firstRow="1" bandRow="1">
                <a:tableStyleId>{5C22544A-7EE6-4342-B048-85BDC9FD1C3A}</a:tableStyleId>
              </a:tblPr>
              <a:tblGrid>
                <a:gridCol w="1571399">
                  <a:extLst>
                    <a:ext uri="{9D8B030D-6E8A-4147-A177-3AD203B41FA5}">
                      <a16:colId xmlns:a16="http://schemas.microsoft.com/office/drawing/2014/main" val="1148628413"/>
                    </a:ext>
                  </a:extLst>
                </a:gridCol>
                <a:gridCol w="1348154">
                  <a:extLst>
                    <a:ext uri="{9D8B030D-6E8A-4147-A177-3AD203B41FA5}">
                      <a16:colId xmlns:a16="http://schemas.microsoft.com/office/drawing/2014/main" val="1448310382"/>
                    </a:ext>
                  </a:extLst>
                </a:gridCol>
                <a:gridCol w="1230922">
                  <a:extLst>
                    <a:ext uri="{9D8B030D-6E8A-4147-A177-3AD203B41FA5}">
                      <a16:colId xmlns:a16="http://schemas.microsoft.com/office/drawing/2014/main" val="2690075923"/>
                    </a:ext>
                  </a:extLst>
                </a:gridCol>
                <a:gridCol w="1172308">
                  <a:extLst>
                    <a:ext uri="{9D8B030D-6E8A-4147-A177-3AD203B41FA5}">
                      <a16:colId xmlns:a16="http://schemas.microsoft.com/office/drawing/2014/main" val="1828855779"/>
                    </a:ext>
                  </a:extLst>
                </a:gridCol>
                <a:gridCol w="1260736">
                  <a:extLst>
                    <a:ext uri="{9D8B030D-6E8A-4147-A177-3AD203B41FA5}">
                      <a16:colId xmlns:a16="http://schemas.microsoft.com/office/drawing/2014/main" val="1586721076"/>
                    </a:ext>
                  </a:extLst>
                </a:gridCol>
              </a:tblGrid>
              <a:tr h="635521">
                <a:tc>
                  <a:txBody>
                    <a:bodyPr/>
                    <a:lstStyle/>
                    <a:p>
                      <a:pPr>
                        <a:buNone/>
                      </a:pPr>
                      <a:r>
                        <a:rPr lang="en-US" sz="900">
                          <a:effectLst/>
                          <a:latin typeface="Arial" panose="020B0604020202020204" pitchFamily="34" charset="0"/>
                          <a:cs typeface="Arial" panose="020B0604020202020204" pitchFamily="34" charset="0"/>
                        </a:rPr>
                        <a:t>Functional groups</a:t>
                      </a:r>
                    </a:p>
                  </a:txBody>
                  <a:tcPr marR="0" marT="0" marB="0" anchor="ctr"/>
                </a:tc>
                <a:tc>
                  <a:txBody>
                    <a:bodyPr/>
                    <a:lstStyle/>
                    <a:p>
                      <a:pPr>
                        <a:buNone/>
                      </a:pPr>
                      <a:r>
                        <a:rPr lang="en-US" sz="900">
                          <a:effectLst/>
                          <a:latin typeface="Arial" panose="020B0604020202020204" pitchFamily="34" charset="0"/>
                          <a:cs typeface="Arial" panose="020B0604020202020204" pitchFamily="34" charset="0"/>
                        </a:rPr>
                        <a:t>Acquired gene alteration, n (%)</a:t>
                      </a:r>
                    </a:p>
                  </a:txBody>
                  <a:tcPr marR="0" marT="0" marB="0" anchor="ctr"/>
                </a:tc>
                <a:tc>
                  <a:txBody>
                    <a:bodyPr/>
                    <a:lstStyle/>
                    <a:p>
                      <a:pPr>
                        <a:buNone/>
                      </a:pPr>
                      <a:r>
                        <a:rPr lang="en-US" sz="900">
                          <a:effectLst/>
                          <a:latin typeface="Arial" panose="020B0604020202020204" pitchFamily="34" charset="0"/>
                          <a:cs typeface="Arial" panose="020B0604020202020204" pitchFamily="34" charset="0"/>
                        </a:rPr>
                        <a:t>FLAURA osimertinib</a:t>
                      </a:r>
                    </a:p>
                    <a:p>
                      <a:pPr>
                        <a:buNone/>
                      </a:pPr>
                      <a:r>
                        <a:rPr lang="en-US" sz="900">
                          <a:effectLst/>
                          <a:latin typeface="Arial" panose="020B0604020202020204" pitchFamily="34" charset="0"/>
                          <a:cs typeface="Arial" panose="020B0604020202020204" pitchFamily="34" charset="0"/>
                        </a:rPr>
                        <a:t>monotherapy (n=109)</a:t>
                      </a:r>
                      <a:endParaRPr lang="en-US" sz="900" baseline="30000">
                        <a:effectLst/>
                        <a:latin typeface="Arial" panose="020B0604020202020204" pitchFamily="34" charset="0"/>
                        <a:cs typeface="Arial" panose="020B0604020202020204" pitchFamily="34" charset="0"/>
                      </a:endParaRPr>
                    </a:p>
                  </a:txBody>
                  <a:tcPr marR="0" marT="0" marB="0" anchor="ctr">
                    <a:solidFill>
                      <a:schemeClr val="accent2"/>
                    </a:solidFill>
                  </a:tcPr>
                </a:tc>
                <a:tc>
                  <a:txBody>
                    <a:bodyPr/>
                    <a:lstStyle/>
                    <a:p>
                      <a:pPr>
                        <a:buNone/>
                      </a:pPr>
                      <a:r>
                        <a:rPr lang="en-US" sz="900">
                          <a:effectLst/>
                          <a:latin typeface="Arial" panose="020B0604020202020204" pitchFamily="34" charset="0"/>
                          <a:cs typeface="Arial" panose="020B0604020202020204" pitchFamily="34" charset="0"/>
                        </a:rPr>
                        <a:t>FLAURA2 </a:t>
                      </a:r>
                      <a:r>
                        <a:rPr lang="en-US" sz="900" err="1">
                          <a:effectLst/>
                          <a:latin typeface="Arial" panose="020B0604020202020204" pitchFamily="34" charset="0"/>
                          <a:cs typeface="Arial" panose="020B0604020202020204" pitchFamily="34" charset="0"/>
                        </a:rPr>
                        <a:t>osimertinib</a:t>
                      </a:r>
                      <a:endParaRPr lang="en-US" sz="900">
                        <a:effectLst/>
                        <a:latin typeface="Arial" panose="020B0604020202020204" pitchFamily="34" charset="0"/>
                        <a:cs typeface="Arial" panose="020B0604020202020204" pitchFamily="34" charset="0"/>
                      </a:endParaRPr>
                    </a:p>
                    <a:p>
                      <a:pPr>
                        <a:buNone/>
                      </a:pPr>
                      <a:r>
                        <a:rPr lang="en-US" sz="900">
                          <a:effectLst/>
                          <a:latin typeface="Arial" panose="020B0604020202020204" pitchFamily="34" charset="0"/>
                          <a:cs typeface="Arial" panose="020B0604020202020204" pitchFamily="34" charset="0"/>
                        </a:rPr>
                        <a:t>monotherapy (n=73)</a:t>
                      </a:r>
                    </a:p>
                  </a:txBody>
                  <a:tcPr marR="0" marT="0" marB="0" anchor="ctr">
                    <a:solidFill>
                      <a:schemeClr val="accent4"/>
                    </a:solidFill>
                  </a:tcPr>
                </a:tc>
                <a:tc>
                  <a:txBody>
                    <a:bodyPr/>
                    <a:lstStyle/>
                    <a:p>
                      <a:pPr>
                        <a:buNone/>
                      </a:pPr>
                      <a:r>
                        <a:rPr lang="en-US" sz="900">
                          <a:effectLst/>
                          <a:latin typeface="Arial" panose="020B0604020202020204" pitchFamily="34" charset="0"/>
                          <a:cs typeface="Arial" panose="020B0604020202020204" pitchFamily="34" charset="0"/>
                        </a:rPr>
                        <a:t>FLAURA2 osimertinib +</a:t>
                      </a:r>
                    </a:p>
                    <a:p>
                      <a:pPr>
                        <a:buNone/>
                      </a:pPr>
                      <a:r>
                        <a:rPr lang="en-US" sz="900">
                          <a:effectLst/>
                          <a:latin typeface="Arial" panose="020B0604020202020204" pitchFamily="34" charset="0"/>
                          <a:cs typeface="Arial" panose="020B0604020202020204" pitchFamily="34" charset="0"/>
                        </a:rPr>
                        <a:t>platinum-pemetrexed</a:t>
                      </a:r>
                    </a:p>
                    <a:p>
                      <a:pPr>
                        <a:buNone/>
                      </a:pPr>
                      <a:r>
                        <a:rPr lang="en-US" sz="900">
                          <a:effectLst/>
                          <a:latin typeface="Arial" panose="020B0604020202020204" pitchFamily="34" charset="0"/>
                          <a:cs typeface="Arial" panose="020B0604020202020204" pitchFamily="34" charset="0"/>
                        </a:rPr>
                        <a:t>(n=53)</a:t>
                      </a:r>
                      <a:endParaRPr lang="th-TH" sz="900">
                        <a:effectLst/>
                        <a:latin typeface="Arial" panose="020B0604020202020204" pitchFamily="34" charset="0"/>
                      </a:endParaRPr>
                    </a:p>
                  </a:txBody>
                  <a:tcPr marR="0" marT="0" marB="0" anchor="ctr">
                    <a:solidFill>
                      <a:schemeClr val="accent3"/>
                    </a:solidFill>
                  </a:tcPr>
                </a:tc>
                <a:extLst>
                  <a:ext uri="{0D108BD9-81ED-4DB2-BD59-A6C34878D82A}">
                    <a16:rowId xmlns:a16="http://schemas.microsoft.com/office/drawing/2014/main" val="1934520670"/>
                  </a:ext>
                </a:extLst>
              </a:tr>
              <a:tr h="184444">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a:effectLst/>
                          <a:latin typeface="Arial" panose="020B0604020202020204" pitchFamily="34" charset="0"/>
                          <a:cs typeface="Arial" panose="020B0604020202020204" pitchFamily="34" charset="0"/>
                        </a:rPr>
                        <a:t>EGFR mutations</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kern="1200">
                          <a:solidFill>
                            <a:schemeClr val="dk1"/>
                          </a:solidFill>
                          <a:effectLst/>
                          <a:latin typeface="Arial" panose="020B0604020202020204" pitchFamily="34" charset="0"/>
                          <a:ea typeface="+mn-ea"/>
                          <a:cs typeface="Arial" panose="020B0604020202020204" pitchFamily="34" charset="0"/>
                        </a:rPr>
                        <a:t>C797S</a:t>
                      </a:r>
                    </a:p>
                  </a:txBody>
                  <a:tcPr anchor="ctr"/>
                </a:tc>
                <a:tc>
                  <a:txBody>
                    <a:bodyPr/>
                    <a:lstStyle/>
                    <a:p>
                      <a:pPr>
                        <a:buNone/>
                      </a:pPr>
                      <a:r>
                        <a:rPr lang="en-US" sz="900">
                          <a:effectLst/>
                          <a:latin typeface="Arial" panose="020B0604020202020204" pitchFamily="34" charset="0"/>
                          <a:cs typeface="Arial" panose="020B0604020202020204" pitchFamily="34" charset="0"/>
                        </a:rPr>
                        <a:t>7 (6)</a:t>
                      </a:r>
                    </a:p>
                  </a:txBody>
                  <a:tcPr marR="0" marT="0" marB="0" anchor="ctr"/>
                </a:tc>
                <a:tc>
                  <a:txBody>
                    <a:bodyPr/>
                    <a:lstStyle/>
                    <a:p>
                      <a:pPr>
                        <a:buNone/>
                      </a:pPr>
                      <a:r>
                        <a:rPr lang="en-US" sz="900">
                          <a:effectLst/>
                          <a:latin typeface="Arial" panose="020B0604020202020204" pitchFamily="34" charset="0"/>
                          <a:cs typeface="Arial" panose="020B0604020202020204" pitchFamily="34" charset="0"/>
                        </a:rPr>
                        <a:t>9 (12)</a:t>
                      </a:r>
                    </a:p>
                  </a:txBody>
                  <a:tcPr marR="0" marT="0" marB="0" anchor="ctr"/>
                </a:tc>
                <a:tc>
                  <a:txBody>
                    <a:bodyPr/>
                    <a:lstStyle/>
                    <a:p>
                      <a:pPr>
                        <a:buNone/>
                      </a:pPr>
                      <a:r>
                        <a:rPr lang="en-US" sz="900">
                          <a:effectLst/>
                          <a:latin typeface="Arial" panose="020B0604020202020204" pitchFamily="34" charset="0"/>
                          <a:cs typeface="Arial" panose="020B0604020202020204" pitchFamily="34" charset="0"/>
                        </a:rPr>
                        <a:t>2(4)</a:t>
                      </a:r>
                    </a:p>
                  </a:txBody>
                  <a:tcPr marR="0" marT="0" marB="0" anchor="ctr"/>
                </a:tc>
                <a:extLst>
                  <a:ext uri="{0D108BD9-81ED-4DB2-BD59-A6C34878D82A}">
                    <a16:rowId xmlns:a16="http://schemas.microsoft.com/office/drawing/2014/main" val="2695507901"/>
                  </a:ext>
                </a:extLst>
              </a:tr>
              <a:tr h="184444">
                <a:tc vMerge="1">
                  <a:txBody>
                    <a:bodyPr/>
                    <a:lstStyle/>
                    <a:p>
                      <a:endParaRPr lang="en-US"/>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kern="1200">
                          <a:solidFill>
                            <a:schemeClr val="dk1"/>
                          </a:solidFill>
                          <a:effectLst/>
                          <a:latin typeface="Arial" panose="020B0604020202020204" pitchFamily="34" charset="0"/>
                          <a:ea typeface="+mn-ea"/>
                          <a:cs typeface="Arial" panose="020B0604020202020204" pitchFamily="34" charset="0"/>
                        </a:rPr>
                        <a:t>Other Uncommon</a:t>
                      </a:r>
                    </a:p>
                  </a:txBody>
                  <a:tcPr anchor="ctr"/>
                </a:tc>
                <a:tc>
                  <a:txBody>
                    <a:bodyPr/>
                    <a:lstStyle/>
                    <a:p>
                      <a:pPr>
                        <a:buNone/>
                      </a:pPr>
                      <a:r>
                        <a:rPr lang="en-US" sz="900">
                          <a:effectLst/>
                          <a:latin typeface="Arial" panose="020B0604020202020204" pitchFamily="34" charset="0"/>
                          <a:cs typeface="Arial" panose="020B0604020202020204" pitchFamily="34" charset="0"/>
                        </a:rPr>
                        <a:t>5 (5)</a:t>
                      </a:r>
                    </a:p>
                  </a:txBody>
                  <a:tcPr marR="0" marT="0" marB="0" anchor="ctr"/>
                </a:tc>
                <a:tc>
                  <a:txBody>
                    <a:bodyPr/>
                    <a:lstStyle/>
                    <a:p>
                      <a:pPr>
                        <a:buNone/>
                      </a:pPr>
                      <a:r>
                        <a:rPr lang="en-US" sz="900">
                          <a:effectLst/>
                          <a:latin typeface="Arial" panose="020B0604020202020204" pitchFamily="34" charset="0"/>
                          <a:cs typeface="Arial" panose="020B0604020202020204" pitchFamily="34" charset="0"/>
                        </a:rPr>
                        <a:t>3 (4)</a:t>
                      </a:r>
                    </a:p>
                  </a:txBody>
                  <a:tcPr marR="0" marT="0" marB="0" anchor="ctr"/>
                </a:tc>
                <a:tc>
                  <a:txBody>
                    <a:bodyPr/>
                    <a:lstStyle/>
                    <a:p>
                      <a:pPr>
                        <a:buNone/>
                      </a:pPr>
                      <a:r>
                        <a:rPr lang="en-US" sz="900">
                          <a:effectLst/>
                          <a:latin typeface="Arial" panose="020B0604020202020204" pitchFamily="34" charset="0"/>
                          <a:cs typeface="Arial" panose="020B0604020202020204" pitchFamily="34" charset="0"/>
                        </a:rPr>
                        <a:t>ND</a:t>
                      </a:r>
                    </a:p>
                  </a:txBody>
                  <a:tcPr marR="0" marT="0" marB="0" anchor="ctr"/>
                </a:tc>
                <a:extLst>
                  <a:ext uri="{0D108BD9-81ED-4DB2-BD59-A6C34878D82A}">
                    <a16:rowId xmlns:a16="http://schemas.microsoft.com/office/drawing/2014/main" val="2301577417"/>
                  </a:ext>
                </a:extLst>
              </a:tr>
              <a:tr h="184444">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a:effectLst/>
                          <a:latin typeface="Arial" panose="020B0604020202020204" pitchFamily="34" charset="0"/>
                          <a:cs typeface="Arial" panose="020B0604020202020204" pitchFamily="34" charset="0"/>
                        </a:rPr>
                        <a:t>RTK amplifications</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kern="1200">
                          <a:solidFill>
                            <a:schemeClr val="dk1"/>
                          </a:solidFill>
                          <a:effectLst/>
                          <a:latin typeface="Arial" panose="020B0604020202020204" pitchFamily="34" charset="0"/>
                          <a:ea typeface="+mn-ea"/>
                          <a:cs typeface="Arial" panose="020B0604020202020204" pitchFamily="34" charset="0"/>
                        </a:rPr>
                        <a:t>MET amplification</a:t>
                      </a:r>
                    </a:p>
                  </a:txBody>
                  <a:tcPr anchor="ctr"/>
                </a:tc>
                <a:tc>
                  <a:txBody>
                    <a:bodyPr/>
                    <a:lstStyle/>
                    <a:p>
                      <a:pPr>
                        <a:buNone/>
                      </a:pPr>
                      <a:r>
                        <a:rPr lang="en-US" sz="900">
                          <a:effectLst/>
                          <a:latin typeface="Arial" panose="020B0604020202020204" pitchFamily="34" charset="0"/>
                          <a:cs typeface="Arial" panose="020B0604020202020204" pitchFamily="34" charset="0"/>
                        </a:rPr>
                        <a:t>17 (16)</a:t>
                      </a:r>
                    </a:p>
                  </a:txBody>
                  <a:tcPr marR="0" marT="0" marB="0" anchor="ctr"/>
                </a:tc>
                <a:tc>
                  <a:txBody>
                    <a:bodyPr/>
                    <a:lstStyle/>
                    <a:p>
                      <a:pPr>
                        <a:buNone/>
                      </a:pPr>
                      <a:r>
                        <a:rPr lang="en-US" sz="900">
                          <a:effectLst/>
                          <a:latin typeface="Arial" panose="020B0604020202020204" pitchFamily="34" charset="0"/>
                          <a:cs typeface="Arial" panose="020B0604020202020204" pitchFamily="34" charset="0"/>
                        </a:rPr>
                        <a:t>10 (14)</a:t>
                      </a:r>
                    </a:p>
                  </a:txBody>
                  <a:tcPr marR="0" marT="0" marB="0" anchor="ctr"/>
                </a:tc>
                <a:tc>
                  <a:txBody>
                    <a:bodyPr/>
                    <a:lstStyle/>
                    <a:p>
                      <a:pPr>
                        <a:buNone/>
                      </a:pPr>
                      <a:r>
                        <a:rPr lang="en-US" sz="900">
                          <a:effectLst/>
                          <a:latin typeface="Arial" panose="020B0604020202020204" pitchFamily="34" charset="0"/>
                          <a:cs typeface="Arial" panose="020B0604020202020204" pitchFamily="34" charset="0"/>
                        </a:rPr>
                        <a:t>5 (9)</a:t>
                      </a:r>
                    </a:p>
                  </a:txBody>
                  <a:tcPr marR="0" marT="0" marB="0" anchor="ctr"/>
                </a:tc>
                <a:extLst>
                  <a:ext uri="{0D108BD9-81ED-4DB2-BD59-A6C34878D82A}">
                    <a16:rowId xmlns:a16="http://schemas.microsoft.com/office/drawing/2014/main" val="358674252"/>
                  </a:ext>
                </a:extLst>
              </a:tr>
              <a:tr h="184444">
                <a:tc vMerge="1">
                  <a:txBody>
                    <a:bodyPr/>
                    <a:lstStyle/>
                    <a:p>
                      <a:endParaRPr lang="en-US"/>
                    </a:p>
                  </a:txBody>
                  <a:tcPr/>
                </a:tc>
                <a:tc>
                  <a:txBody>
                    <a:bodyPr/>
                    <a:lstStyle/>
                    <a:p>
                      <a:r>
                        <a:rPr lang="en-US" sz="900" kern="1200">
                          <a:solidFill>
                            <a:schemeClr val="dk1"/>
                          </a:solidFill>
                          <a:effectLst/>
                          <a:latin typeface="Arial" panose="020B0604020202020204" pitchFamily="34" charset="0"/>
                          <a:ea typeface="+mn-ea"/>
                          <a:cs typeface="Arial" panose="020B0604020202020204" pitchFamily="34" charset="0"/>
                        </a:rPr>
                        <a:t>ERRB2 amplification</a:t>
                      </a:r>
                      <a:endParaRPr lang="en-US" sz="900">
                        <a:latin typeface="Arial" panose="020B0604020202020204" pitchFamily="34" charset="0"/>
                        <a:cs typeface="Arial" panose="020B0604020202020204" pitchFamily="34" charset="0"/>
                      </a:endParaRPr>
                    </a:p>
                  </a:txBody>
                  <a:tcPr anchor="ctr"/>
                </a:tc>
                <a:tc>
                  <a:txBody>
                    <a:bodyPr/>
                    <a:lstStyle/>
                    <a:p>
                      <a:pPr>
                        <a:buNone/>
                      </a:pPr>
                      <a:r>
                        <a:rPr lang="en-US" sz="900">
                          <a:effectLst/>
                          <a:latin typeface="Arial" panose="020B0604020202020204" pitchFamily="34" charset="0"/>
                          <a:cs typeface="Arial" panose="020B0604020202020204" pitchFamily="34" charset="0"/>
                        </a:rPr>
                        <a:t>2 (2)</a:t>
                      </a:r>
                    </a:p>
                  </a:txBody>
                  <a:tcPr marR="0" marT="0" marB="0" anchor="ctr"/>
                </a:tc>
                <a:tc>
                  <a:txBody>
                    <a:bodyPr/>
                    <a:lstStyle/>
                    <a:p>
                      <a:pPr>
                        <a:buNone/>
                      </a:pPr>
                      <a:r>
                        <a:rPr lang="en-US" sz="900">
                          <a:effectLst/>
                          <a:latin typeface="Arial" panose="020B0604020202020204" pitchFamily="34" charset="0"/>
                          <a:cs typeface="Arial" panose="020B0604020202020204" pitchFamily="34" charset="0"/>
                        </a:rPr>
                        <a:t>1 (1)</a:t>
                      </a:r>
                    </a:p>
                  </a:txBody>
                  <a:tcPr marR="0" marT="0" marB="0" anchor="ctr"/>
                </a:tc>
                <a:tc>
                  <a:txBody>
                    <a:bodyPr/>
                    <a:lstStyle/>
                    <a:p>
                      <a:pPr>
                        <a:buNone/>
                      </a:pPr>
                      <a:r>
                        <a:rPr lang="en-US" sz="900">
                          <a:effectLst/>
                          <a:latin typeface="Arial" panose="020B0604020202020204" pitchFamily="34" charset="0"/>
                          <a:cs typeface="Arial" panose="020B0604020202020204" pitchFamily="34" charset="0"/>
                        </a:rPr>
                        <a:t>3 (6)</a:t>
                      </a:r>
                    </a:p>
                  </a:txBody>
                  <a:tcPr marR="0" marT="0" marB="0" anchor="ctr"/>
                </a:tc>
                <a:extLst>
                  <a:ext uri="{0D108BD9-81ED-4DB2-BD59-A6C34878D82A}">
                    <a16:rowId xmlns:a16="http://schemas.microsoft.com/office/drawing/2014/main" val="4020136298"/>
                  </a:ext>
                </a:extLst>
              </a:tr>
              <a:tr h="184444">
                <a:tc row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az-Cyrl-AZ" sz="900">
                          <a:effectLst/>
                          <a:latin typeface="Arial" panose="020B0604020202020204" pitchFamily="34" charset="0"/>
                          <a:cs typeface="Arial" panose="020B0604020202020204" pitchFamily="34" charset="0"/>
                        </a:rPr>
                        <a:t>МАРК/</a:t>
                      </a:r>
                      <a:r>
                        <a:rPr lang="en-US" sz="900">
                          <a:effectLst/>
                          <a:latin typeface="Arial" panose="020B0604020202020204" pitchFamily="34" charset="0"/>
                          <a:cs typeface="Arial" panose="020B0604020202020204" pitchFamily="34" charset="0"/>
                        </a:rPr>
                        <a:t>PI</a:t>
                      </a:r>
                      <a:r>
                        <a:rPr lang="az-Cyrl-AZ" sz="900">
                          <a:effectLst/>
                          <a:latin typeface="Arial" panose="020B0604020202020204" pitchFamily="34" charset="0"/>
                          <a:cs typeface="Arial" panose="020B0604020202020204" pitchFamily="34" charset="0"/>
                        </a:rPr>
                        <a:t>З</a:t>
                      </a:r>
                      <a:r>
                        <a:rPr lang="en-US" sz="900">
                          <a:effectLst/>
                          <a:latin typeface="Arial" panose="020B0604020202020204" pitchFamily="34" charset="0"/>
                          <a:cs typeface="Arial" panose="020B0604020202020204" pitchFamily="34" charset="0"/>
                        </a:rPr>
                        <a:t>K mutations</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kern="1200">
                          <a:solidFill>
                            <a:schemeClr val="dk1"/>
                          </a:solidFill>
                          <a:effectLst/>
                          <a:latin typeface="Arial" panose="020B0604020202020204" pitchFamily="34" charset="0"/>
                          <a:ea typeface="+mn-ea"/>
                          <a:cs typeface="Arial" panose="020B0604020202020204" pitchFamily="34" charset="0"/>
                        </a:rPr>
                        <a:t>BRAF V600E</a:t>
                      </a:r>
                    </a:p>
                  </a:txBody>
                  <a:tcPr anchor="ctr"/>
                </a:tc>
                <a:tc>
                  <a:txBody>
                    <a:bodyPr/>
                    <a:lstStyle/>
                    <a:p>
                      <a:pPr>
                        <a:buNone/>
                      </a:pPr>
                      <a:r>
                        <a:rPr lang="en-US" sz="900">
                          <a:effectLst/>
                          <a:latin typeface="Arial" panose="020B0604020202020204" pitchFamily="34" charset="0"/>
                          <a:cs typeface="Arial" panose="020B0604020202020204" pitchFamily="34" charset="0"/>
                        </a:rPr>
                        <a:t>3 (3)</a:t>
                      </a:r>
                    </a:p>
                  </a:txBody>
                  <a:tcPr marR="0" marT="0" marB="0" anchor="ctr"/>
                </a:tc>
                <a:tc>
                  <a:txBody>
                    <a:bodyPr/>
                    <a:lstStyle/>
                    <a:p>
                      <a:pPr>
                        <a:buNone/>
                      </a:pPr>
                      <a:r>
                        <a:rPr lang="en-US" sz="900">
                          <a:effectLst/>
                          <a:latin typeface="Arial" panose="020B0604020202020204" pitchFamily="34" charset="0"/>
                          <a:cs typeface="Arial" panose="020B0604020202020204" pitchFamily="34" charset="0"/>
                        </a:rPr>
                        <a:t>4 (5)</a:t>
                      </a:r>
                    </a:p>
                  </a:txBody>
                  <a:tcPr marR="0" marT="0" marB="0" anchor="ctr"/>
                </a:tc>
                <a:tc>
                  <a:txBody>
                    <a:bodyPr/>
                    <a:lstStyle/>
                    <a:p>
                      <a:pPr>
                        <a:buNone/>
                      </a:pPr>
                      <a:r>
                        <a:rPr lang="en-US" sz="900">
                          <a:effectLst/>
                          <a:latin typeface="Arial" panose="020B0604020202020204" pitchFamily="34" charset="0"/>
                          <a:cs typeface="Arial" panose="020B0604020202020204" pitchFamily="34" charset="0"/>
                        </a:rPr>
                        <a:t>ND</a:t>
                      </a:r>
                    </a:p>
                  </a:txBody>
                  <a:tcPr marR="0" marT="0" marB="0" anchor="ctr"/>
                </a:tc>
                <a:extLst>
                  <a:ext uri="{0D108BD9-81ED-4DB2-BD59-A6C34878D82A}">
                    <a16:rowId xmlns:a16="http://schemas.microsoft.com/office/drawing/2014/main" val="1054040831"/>
                  </a:ext>
                </a:extLst>
              </a:tr>
              <a:tr h="184444">
                <a:tc vMerge="1">
                  <a:txBody>
                    <a:bodyPr/>
                    <a:lstStyle/>
                    <a:p>
                      <a:endParaRPr lang="en-US"/>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kern="1200">
                          <a:solidFill>
                            <a:schemeClr val="dk1"/>
                          </a:solidFill>
                          <a:effectLst/>
                          <a:latin typeface="Arial" panose="020B0604020202020204" pitchFamily="34" charset="0"/>
                          <a:ea typeface="+mn-ea"/>
                          <a:cs typeface="Arial" panose="020B0604020202020204" pitchFamily="34" charset="0"/>
                        </a:rPr>
                        <a:t>KRAS mutation</a:t>
                      </a:r>
                    </a:p>
                  </a:txBody>
                  <a:tcPr anchor="ctr"/>
                </a:tc>
                <a:tc>
                  <a:txBody>
                    <a:bodyPr/>
                    <a:lstStyle/>
                    <a:p>
                      <a:pPr>
                        <a:buNone/>
                      </a:pPr>
                      <a:r>
                        <a:rPr lang="en-US" sz="900">
                          <a:effectLst/>
                          <a:latin typeface="Arial" panose="020B0604020202020204" pitchFamily="34" charset="0"/>
                          <a:cs typeface="Arial" panose="020B0604020202020204" pitchFamily="34" charset="0"/>
                        </a:rPr>
                        <a:t>3 (3)</a:t>
                      </a:r>
                    </a:p>
                  </a:txBody>
                  <a:tcPr marR="0" marT="0" marB="0" anchor="ctr"/>
                </a:tc>
                <a:tc>
                  <a:txBody>
                    <a:bodyPr/>
                    <a:lstStyle/>
                    <a:p>
                      <a:pPr>
                        <a:buNone/>
                      </a:pPr>
                      <a:r>
                        <a:rPr lang="en-US" sz="900">
                          <a:effectLst/>
                          <a:latin typeface="Arial" panose="020B0604020202020204" pitchFamily="34" charset="0"/>
                          <a:cs typeface="Arial" panose="020B0604020202020204" pitchFamily="34" charset="0"/>
                        </a:rPr>
                        <a:t>6 (8)</a:t>
                      </a:r>
                    </a:p>
                  </a:txBody>
                  <a:tcPr marR="0" marT="0" marB="0" anchor="ctr"/>
                </a:tc>
                <a:tc>
                  <a:txBody>
                    <a:bodyPr/>
                    <a:lstStyle/>
                    <a:p>
                      <a:pPr>
                        <a:buNone/>
                      </a:pPr>
                      <a:r>
                        <a:rPr lang="en-US" sz="900">
                          <a:effectLst/>
                          <a:latin typeface="Arial" panose="020B0604020202020204" pitchFamily="34" charset="0"/>
                          <a:cs typeface="Arial" panose="020B0604020202020204" pitchFamily="34" charset="0"/>
                        </a:rPr>
                        <a:t>3 (6)</a:t>
                      </a:r>
                    </a:p>
                  </a:txBody>
                  <a:tcPr marR="0" marT="0" marB="0" anchor="ctr"/>
                </a:tc>
                <a:extLst>
                  <a:ext uri="{0D108BD9-81ED-4DB2-BD59-A6C34878D82A}">
                    <a16:rowId xmlns:a16="http://schemas.microsoft.com/office/drawing/2014/main" val="3014610007"/>
                  </a:ext>
                </a:extLst>
              </a:tr>
              <a:tr h="184444">
                <a:tc vMerge="1">
                  <a:txBody>
                    <a:bodyPr/>
                    <a:lstStyle/>
                    <a:p>
                      <a:endParaRPr lang="en-US"/>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kern="1200">
                          <a:solidFill>
                            <a:schemeClr val="dk1"/>
                          </a:solidFill>
                          <a:effectLst/>
                          <a:latin typeface="Arial" panose="020B0604020202020204" pitchFamily="34" charset="0"/>
                          <a:ea typeface="+mn-ea"/>
                          <a:cs typeface="Arial" panose="020B0604020202020204" pitchFamily="34" charset="0"/>
                        </a:rPr>
                        <a:t>PIK3CA mutation</a:t>
                      </a:r>
                    </a:p>
                  </a:txBody>
                  <a:tcPr anchor="ctr"/>
                </a:tc>
                <a:tc>
                  <a:txBody>
                    <a:bodyPr/>
                    <a:lstStyle/>
                    <a:p>
                      <a:pPr>
                        <a:buNone/>
                      </a:pPr>
                      <a:r>
                        <a:rPr lang="en-US" sz="900">
                          <a:effectLst/>
                          <a:latin typeface="Arial" panose="020B0604020202020204" pitchFamily="34" charset="0"/>
                          <a:cs typeface="Arial" panose="020B0604020202020204" pitchFamily="34" charset="0"/>
                        </a:rPr>
                        <a:t>6 (6)</a:t>
                      </a:r>
                    </a:p>
                  </a:txBody>
                  <a:tcPr marR="0" marT="0" marB="0" anchor="ctr"/>
                </a:tc>
                <a:tc>
                  <a:txBody>
                    <a:bodyPr/>
                    <a:lstStyle/>
                    <a:p>
                      <a:pPr>
                        <a:buNone/>
                      </a:pPr>
                      <a:r>
                        <a:rPr lang="en-US" sz="900">
                          <a:effectLst/>
                          <a:latin typeface="Arial" panose="020B0604020202020204" pitchFamily="34" charset="0"/>
                          <a:cs typeface="Arial" panose="020B0604020202020204" pitchFamily="34" charset="0"/>
                        </a:rPr>
                        <a:t>6 (8)</a:t>
                      </a:r>
                    </a:p>
                  </a:txBody>
                  <a:tcPr marR="0" marT="0" marB="0" anchor="ctr"/>
                </a:tc>
                <a:tc>
                  <a:txBody>
                    <a:bodyPr/>
                    <a:lstStyle/>
                    <a:p>
                      <a:pPr>
                        <a:buNone/>
                      </a:pPr>
                      <a:r>
                        <a:rPr lang="en-US" sz="900">
                          <a:effectLst/>
                          <a:latin typeface="Arial" panose="020B0604020202020204" pitchFamily="34" charset="0"/>
                          <a:cs typeface="Arial" panose="020B0604020202020204" pitchFamily="34" charset="0"/>
                        </a:rPr>
                        <a:t>2(4)</a:t>
                      </a:r>
                    </a:p>
                  </a:txBody>
                  <a:tcPr marR="0" marT="0" marB="0" anchor="ctr"/>
                </a:tc>
                <a:extLst>
                  <a:ext uri="{0D108BD9-81ED-4DB2-BD59-A6C34878D82A}">
                    <a16:rowId xmlns:a16="http://schemas.microsoft.com/office/drawing/2014/main" val="960262081"/>
                  </a:ext>
                </a:extLst>
              </a:tr>
              <a:tr h="184444">
                <a:tc vMerge="1">
                  <a:txBody>
                    <a:bodyPr/>
                    <a:lstStyle/>
                    <a:p>
                      <a:endParaRPr lang="en-US"/>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kern="1200">
                          <a:solidFill>
                            <a:schemeClr val="dk1"/>
                          </a:solidFill>
                          <a:effectLst/>
                          <a:latin typeface="Arial" panose="020B0604020202020204" pitchFamily="34" charset="0"/>
                          <a:ea typeface="+mn-ea"/>
                          <a:cs typeface="Arial" panose="020B0604020202020204" pitchFamily="34" charset="0"/>
                        </a:rPr>
                        <a:t>ERBB2 mutation</a:t>
                      </a:r>
                    </a:p>
                  </a:txBody>
                  <a:tcPr anchor="ctr"/>
                </a:tc>
                <a:tc>
                  <a:txBody>
                    <a:bodyPr/>
                    <a:lstStyle/>
                    <a:p>
                      <a:pPr>
                        <a:buNone/>
                      </a:pPr>
                      <a:r>
                        <a:rPr lang="en-US" sz="900">
                          <a:effectLst/>
                          <a:latin typeface="Arial" panose="020B0604020202020204" pitchFamily="34" charset="0"/>
                          <a:cs typeface="Arial" panose="020B0604020202020204" pitchFamily="34" charset="0"/>
                        </a:rPr>
                        <a:t>ND</a:t>
                      </a:r>
                    </a:p>
                  </a:txBody>
                  <a:tcPr marR="0" marT="0" marB="0" anchor="ctr"/>
                </a:tc>
                <a:tc>
                  <a:txBody>
                    <a:bodyPr/>
                    <a:lstStyle/>
                    <a:p>
                      <a:pPr>
                        <a:buNone/>
                      </a:pPr>
                      <a:r>
                        <a:rPr lang="en-US" sz="900">
                          <a:effectLst/>
                          <a:latin typeface="Arial" panose="020B0604020202020204" pitchFamily="34" charset="0"/>
                          <a:cs typeface="Arial" panose="020B0604020202020204" pitchFamily="34" charset="0"/>
                        </a:rPr>
                        <a:t>1 (1)</a:t>
                      </a:r>
                    </a:p>
                  </a:txBody>
                  <a:tcPr marR="0" marT="0" marB="0" anchor="ctr"/>
                </a:tc>
                <a:tc>
                  <a:txBody>
                    <a:bodyPr/>
                    <a:lstStyle/>
                    <a:p>
                      <a:pPr>
                        <a:buNone/>
                      </a:pPr>
                      <a:r>
                        <a:rPr lang="en-US" sz="900">
                          <a:effectLst/>
                          <a:latin typeface="Arial" panose="020B0604020202020204" pitchFamily="34" charset="0"/>
                          <a:cs typeface="Arial" panose="020B0604020202020204" pitchFamily="34" charset="0"/>
                        </a:rPr>
                        <a:t>ND</a:t>
                      </a:r>
                    </a:p>
                  </a:txBody>
                  <a:tcPr marR="0" marT="0" marB="0" anchor="ctr"/>
                </a:tc>
                <a:extLst>
                  <a:ext uri="{0D108BD9-81ED-4DB2-BD59-A6C34878D82A}">
                    <a16:rowId xmlns:a16="http://schemas.microsoft.com/office/drawing/2014/main" val="3088194480"/>
                  </a:ext>
                </a:extLst>
              </a:tr>
              <a:tr h="295110">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a:effectLst/>
                          <a:latin typeface="Arial" panose="020B0604020202020204" pitchFamily="34" charset="0"/>
                          <a:cs typeface="Arial" panose="020B0604020202020204" pitchFamily="34" charset="0"/>
                        </a:rPr>
                        <a:t>Cell cycle gene amplifications</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kern="1200">
                          <a:solidFill>
                            <a:schemeClr val="dk1"/>
                          </a:solidFill>
                          <a:effectLst/>
                          <a:latin typeface="Arial" panose="020B0604020202020204" pitchFamily="34" charset="0"/>
                          <a:ea typeface="+mn-ea"/>
                          <a:cs typeface="Arial" panose="020B0604020202020204" pitchFamily="34" charset="0"/>
                        </a:rPr>
                        <a:t>CCND1/E1 amplification</a:t>
                      </a:r>
                    </a:p>
                  </a:txBody>
                  <a:tcPr anchor="ctr"/>
                </a:tc>
                <a:tc>
                  <a:txBody>
                    <a:bodyPr/>
                    <a:lstStyle/>
                    <a:p>
                      <a:r>
                        <a:rPr lang="en-US" sz="900">
                          <a:latin typeface="Arial" panose="020B0604020202020204" pitchFamily="34" charset="0"/>
                          <a:cs typeface="Arial" panose="020B0604020202020204" pitchFamily="34" charset="0"/>
                        </a:rPr>
                        <a:t>7 (6)</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a:effectLst/>
                          <a:latin typeface="Arial" panose="020B0604020202020204" pitchFamily="34" charset="0"/>
                          <a:cs typeface="Arial" panose="020B0604020202020204" pitchFamily="34" charset="0"/>
                        </a:rPr>
                        <a:t>1 (1)</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a:effectLst/>
                          <a:latin typeface="Arial" panose="020B0604020202020204" pitchFamily="34" charset="0"/>
                          <a:cs typeface="Arial" panose="020B0604020202020204" pitchFamily="34" charset="0"/>
                        </a:rPr>
                        <a:t>3 (6)</a:t>
                      </a:r>
                    </a:p>
                  </a:txBody>
                  <a:tcPr anchor="ctr"/>
                </a:tc>
                <a:extLst>
                  <a:ext uri="{0D108BD9-81ED-4DB2-BD59-A6C34878D82A}">
                    <a16:rowId xmlns:a16="http://schemas.microsoft.com/office/drawing/2014/main" val="458394072"/>
                  </a:ext>
                </a:extLst>
              </a:tr>
              <a:tr h="295110">
                <a:tc vMerge="1">
                  <a:txBody>
                    <a:bodyPr/>
                    <a:lstStyle/>
                    <a:p>
                      <a:endParaRPr lang="en-US"/>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kern="1200">
                          <a:solidFill>
                            <a:schemeClr val="dk1"/>
                          </a:solidFill>
                          <a:effectLst/>
                          <a:latin typeface="Arial" panose="020B0604020202020204" pitchFamily="34" charset="0"/>
                          <a:ea typeface="+mn-ea"/>
                          <a:cs typeface="Arial" panose="020B0604020202020204" pitchFamily="34" charset="0"/>
                        </a:rPr>
                        <a:t>CDK4/6 amplification</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a:latin typeface="Arial" panose="020B0604020202020204" pitchFamily="34" charset="0"/>
                          <a:cs typeface="Arial" panose="020B0604020202020204" pitchFamily="34" charset="0"/>
                        </a:rPr>
                        <a:t>7 (6)</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a:effectLst/>
                          <a:latin typeface="Arial" panose="020B0604020202020204" pitchFamily="34" charset="0"/>
                          <a:cs typeface="Arial" panose="020B0604020202020204" pitchFamily="34" charset="0"/>
                        </a:rPr>
                        <a:t>4 (5)</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a:effectLst/>
                          <a:latin typeface="Arial" panose="020B0604020202020204" pitchFamily="34" charset="0"/>
                          <a:cs typeface="Arial" panose="020B0604020202020204" pitchFamily="34" charset="0"/>
                        </a:rPr>
                        <a:t>3 (6)</a:t>
                      </a:r>
                    </a:p>
                  </a:txBody>
                  <a:tcPr anchor="ctr"/>
                </a:tc>
                <a:extLst>
                  <a:ext uri="{0D108BD9-81ED-4DB2-BD59-A6C34878D82A}">
                    <a16:rowId xmlns:a16="http://schemas.microsoft.com/office/drawing/2014/main" val="3610495035"/>
                  </a:ext>
                </a:extLst>
              </a:tr>
              <a:tr h="184444">
                <a:tc row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a:effectLst/>
                          <a:latin typeface="Arial" panose="020B0604020202020204" pitchFamily="34" charset="0"/>
                          <a:cs typeface="Arial" panose="020B0604020202020204" pitchFamily="34" charset="0"/>
                        </a:rPr>
                        <a:t>Fusions</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kern="1200">
                          <a:solidFill>
                            <a:schemeClr val="dk1"/>
                          </a:solidFill>
                          <a:effectLst/>
                          <a:latin typeface="Arial" panose="020B0604020202020204" pitchFamily="34" charset="0"/>
                          <a:ea typeface="+mn-ea"/>
                          <a:cs typeface="Arial" panose="020B0604020202020204" pitchFamily="34" charset="0"/>
                        </a:rPr>
                        <a:t>RET</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a:effectLst/>
                          <a:latin typeface="Arial" panose="020B0604020202020204" pitchFamily="34" charset="0"/>
                          <a:cs typeface="Arial" panose="020B0604020202020204" pitchFamily="34" charset="0"/>
                        </a:rPr>
                        <a:t>ND</a:t>
                      </a:r>
                    </a:p>
                  </a:txBody>
                  <a:tcPr anchor="ctr"/>
                </a:tc>
                <a:tc>
                  <a:txBody>
                    <a:bodyPr/>
                    <a:lstStyle/>
                    <a:p>
                      <a:r>
                        <a:rPr lang="en-US" sz="900">
                          <a:latin typeface="Arial" panose="020B0604020202020204" pitchFamily="34" charset="0"/>
                          <a:cs typeface="Arial" panose="020B0604020202020204" pitchFamily="34" charset="0"/>
                        </a:rPr>
                        <a:t>3 (4)</a:t>
                      </a:r>
                    </a:p>
                  </a:txBody>
                  <a:tcPr anchor="ctr"/>
                </a:tc>
                <a:tc>
                  <a:txBody>
                    <a:bodyPr/>
                    <a:lstStyle/>
                    <a:p>
                      <a:r>
                        <a:rPr lang="en-US" sz="900">
                          <a:latin typeface="Arial" panose="020B0604020202020204" pitchFamily="34" charset="0"/>
                          <a:cs typeface="Arial" panose="020B0604020202020204" pitchFamily="34" charset="0"/>
                        </a:rPr>
                        <a:t>1 (2)</a:t>
                      </a:r>
                    </a:p>
                  </a:txBody>
                  <a:tcPr anchor="ctr"/>
                </a:tc>
                <a:extLst>
                  <a:ext uri="{0D108BD9-81ED-4DB2-BD59-A6C34878D82A}">
                    <a16:rowId xmlns:a16="http://schemas.microsoft.com/office/drawing/2014/main" val="934860544"/>
                  </a:ext>
                </a:extLst>
              </a:tr>
              <a:tr h="184444">
                <a:tc vMerge="1">
                  <a:txBody>
                    <a:bodyPr/>
                    <a:lstStyle/>
                    <a:p>
                      <a:endParaRPr lang="en-US"/>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kern="1200">
                          <a:solidFill>
                            <a:schemeClr val="dk1"/>
                          </a:solidFill>
                          <a:effectLst/>
                          <a:latin typeface="Arial" panose="020B0604020202020204" pitchFamily="34" charset="0"/>
                          <a:ea typeface="+mn-ea"/>
                          <a:cs typeface="Arial" panose="020B0604020202020204" pitchFamily="34" charset="0"/>
                        </a:rPr>
                        <a:t>BRAF</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a:effectLst/>
                          <a:latin typeface="Arial" panose="020B0604020202020204" pitchFamily="34" charset="0"/>
                          <a:cs typeface="Arial" panose="020B0604020202020204" pitchFamily="34" charset="0"/>
                        </a:rPr>
                        <a:t>ND</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a:latin typeface="Arial" panose="020B0604020202020204" pitchFamily="34" charset="0"/>
                          <a:cs typeface="Arial" panose="020B0604020202020204" pitchFamily="34" charset="0"/>
                        </a:rPr>
                        <a:t>3 (4)</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a:latin typeface="Arial" panose="020B0604020202020204" pitchFamily="34" charset="0"/>
                          <a:cs typeface="Arial" panose="020B0604020202020204" pitchFamily="34" charset="0"/>
                        </a:rPr>
                        <a:t>1 (2)</a:t>
                      </a:r>
                    </a:p>
                  </a:txBody>
                  <a:tcPr anchor="ctr"/>
                </a:tc>
                <a:extLst>
                  <a:ext uri="{0D108BD9-81ED-4DB2-BD59-A6C34878D82A}">
                    <a16:rowId xmlns:a16="http://schemas.microsoft.com/office/drawing/2014/main" val="2312863740"/>
                  </a:ext>
                </a:extLst>
              </a:tr>
              <a:tr h="184444">
                <a:tc vMerge="1">
                  <a:txBody>
                    <a:bodyPr/>
                    <a:lstStyle/>
                    <a:p>
                      <a:endParaRPr lang="en-US"/>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kern="1200">
                          <a:solidFill>
                            <a:schemeClr val="dk1"/>
                          </a:solidFill>
                          <a:effectLst/>
                          <a:latin typeface="Arial" panose="020B0604020202020204" pitchFamily="34" charset="0"/>
                          <a:ea typeface="+mn-ea"/>
                          <a:cs typeface="Arial" panose="020B0604020202020204" pitchFamily="34" charset="0"/>
                        </a:rPr>
                        <a:t>ALK</a:t>
                      </a:r>
                    </a:p>
                  </a:txBody>
                  <a:tcPr anchor="ctr"/>
                </a:tc>
                <a:tc>
                  <a:txBody>
                    <a:bodyPr/>
                    <a:lstStyle/>
                    <a:p>
                      <a:pPr>
                        <a:buNone/>
                      </a:pPr>
                      <a:r>
                        <a:rPr lang="en-US" sz="900">
                          <a:effectLst/>
                          <a:latin typeface="Arial" panose="020B0604020202020204" pitchFamily="34" charset="0"/>
                          <a:cs typeface="Arial" panose="020B0604020202020204" pitchFamily="34" charset="0"/>
                        </a:rPr>
                        <a:t>1 (1)</a:t>
                      </a:r>
                    </a:p>
                  </a:txBody>
                  <a:tcPr marR="0" marT="0" marB="0" anchor="ctr"/>
                </a:tc>
                <a:tc>
                  <a:txBody>
                    <a:bodyPr/>
                    <a:lstStyle/>
                    <a:p>
                      <a:pPr>
                        <a:buNone/>
                      </a:pPr>
                      <a:r>
                        <a:rPr lang="en-US" sz="900">
                          <a:effectLst/>
                          <a:latin typeface="Arial" panose="020B0604020202020204" pitchFamily="34" charset="0"/>
                          <a:cs typeface="Arial" panose="020B0604020202020204" pitchFamily="34" charset="0"/>
                        </a:rPr>
                        <a:t>2 (3)</a:t>
                      </a:r>
                    </a:p>
                  </a:txBody>
                  <a:tcPr marR="0" marT="0" marB="0" anchor="ctr"/>
                </a:tc>
                <a:tc>
                  <a:txBody>
                    <a:bodyPr/>
                    <a:lstStyle/>
                    <a:p>
                      <a:pPr>
                        <a:buNone/>
                      </a:pPr>
                      <a:r>
                        <a:rPr lang="en-US" sz="900">
                          <a:effectLst/>
                          <a:latin typeface="Arial" panose="020B0604020202020204" pitchFamily="34" charset="0"/>
                          <a:cs typeface="Arial" panose="020B0604020202020204" pitchFamily="34" charset="0"/>
                        </a:rPr>
                        <a:t>ND</a:t>
                      </a:r>
                    </a:p>
                  </a:txBody>
                  <a:tcPr marR="0" marT="0" marB="0" anchor="ctr"/>
                </a:tc>
                <a:extLst>
                  <a:ext uri="{0D108BD9-81ED-4DB2-BD59-A6C34878D82A}">
                    <a16:rowId xmlns:a16="http://schemas.microsoft.com/office/drawing/2014/main" val="344144473"/>
                  </a:ext>
                </a:extLst>
              </a:tr>
              <a:tr h="184444">
                <a:tc vMerge="1">
                  <a:txBody>
                    <a:bodyPr/>
                    <a:lstStyle/>
                    <a:p>
                      <a:endParaRPr lang="en-US"/>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kern="1200">
                          <a:solidFill>
                            <a:schemeClr val="dk1"/>
                          </a:solidFill>
                          <a:effectLst/>
                          <a:latin typeface="Arial" panose="020B0604020202020204" pitchFamily="34" charset="0"/>
                          <a:ea typeface="+mn-ea"/>
                          <a:cs typeface="Arial" panose="020B0604020202020204" pitchFamily="34" charset="0"/>
                        </a:rPr>
                        <a:t>Other</a:t>
                      </a:r>
                    </a:p>
                  </a:txBody>
                  <a:tcPr anchor="ctr"/>
                </a:tc>
                <a:tc>
                  <a:txBody>
                    <a:bodyPr/>
                    <a:lstStyle/>
                    <a:p>
                      <a:pPr>
                        <a:buNone/>
                      </a:pPr>
                      <a:r>
                        <a:rPr lang="en-US" sz="900">
                          <a:effectLst/>
                          <a:latin typeface="Arial" panose="020B0604020202020204" pitchFamily="34" charset="0"/>
                          <a:cs typeface="Arial" panose="020B0604020202020204" pitchFamily="34" charset="0"/>
                        </a:rPr>
                        <a:t>NR</a:t>
                      </a:r>
                    </a:p>
                  </a:txBody>
                  <a:tcPr marR="0" marT="0" marB="0" anchor="ctr"/>
                </a:tc>
                <a:tc>
                  <a:txBody>
                    <a:bodyPr/>
                    <a:lstStyle/>
                    <a:p>
                      <a:pPr>
                        <a:buNone/>
                      </a:pPr>
                      <a:r>
                        <a:rPr lang="en-US" sz="900">
                          <a:effectLst/>
                          <a:latin typeface="Arial" panose="020B0604020202020204" pitchFamily="34" charset="0"/>
                          <a:cs typeface="Arial" panose="020B0604020202020204" pitchFamily="34" charset="0"/>
                        </a:rPr>
                        <a:t>5 (7)</a:t>
                      </a:r>
                    </a:p>
                  </a:txBody>
                  <a:tcPr marR="0" marT="0" marB="0" anchor="ctr"/>
                </a:tc>
                <a:tc>
                  <a:txBody>
                    <a:bodyPr/>
                    <a:lstStyle/>
                    <a:p>
                      <a:pPr>
                        <a:buNone/>
                      </a:pPr>
                      <a:r>
                        <a:rPr lang="en-US" sz="900">
                          <a:effectLst/>
                          <a:latin typeface="Arial" panose="020B0604020202020204" pitchFamily="34" charset="0"/>
                          <a:cs typeface="Arial" panose="020B0604020202020204" pitchFamily="34" charset="0"/>
                        </a:rPr>
                        <a:t>2 (4)</a:t>
                      </a:r>
                    </a:p>
                  </a:txBody>
                  <a:tcPr marR="0" marT="0" marB="0" anchor="ctr"/>
                </a:tc>
                <a:extLst>
                  <a:ext uri="{0D108BD9-81ED-4DB2-BD59-A6C34878D82A}">
                    <a16:rowId xmlns:a16="http://schemas.microsoft.com/office/drawing/2014/main" val="196309992"/>
                  </a:ext>
                </a:extLst>
              </a:tr>
              <a:tr h="184444">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a:effectLst/>
                          <a:latin typeface="Arial" panose="020B0604020202020204" pitchFamily="34" charset="0"/>
                          <a:cs typeface="Arial" panose="020B0604020202020204" pitchFamily="34" charset="0"/>
                        </a:rPr>
                        <a:t>RB1 loss (with TP53)</a:t>
                      </a:r>
                    </a:p>
                  </a:txBody>
                  <a:tcPr anchor="ctr"/>
                </a:tc>
                <a:tc hMerge="1">
                  <a:txBody>
                    <a:bodyPr/>
                    <a:lstStyle/>
                    <a:p>
                      <a:endParaRPr lang="en-US"/>
                    </a:p>
                  </a:txBody>
                  <a:tcPr/>
                </a:tc>
                <a:tc>
                  <a:txBody>
                    <a:bodyPr/>
                    <a:lstStyle/>
                    <a:p>
                      <a:r>
                        <a:rPr lang="en-US" sz="900">
                          <a:effectLst/>
                          <a:latin typeface="Arial" panose="020B0604020202020204" pitchFamily="34" charset="0"/>
                          <a:cs typeface="Arial" panose="020B0604020202020204" pitchFamily="34" charset="0"/>
                        </a:rPr>
                        <a:t>NR</a:t>
                      </a:r>
                      <a:endParaRPr lang="en-US" sz="900">
                        <a:latin typeface="Arial" panose="020B0604020202020204" pitchFamily="34" charset="0"/>
                        <a:cs typeface="Arial" panose="020B0604020202020204" pitchFamily="34"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a:effectLst/>
                          <a:latin typeface="Arial" panose="020B0604020202020204" pitchFamily="34" charset="0"/>
                          <a:cs typeface="Arial" panose="020B0604020202020204" pitchFamily="34" charset="0"/>
                        </a:rPr>
                        <a:t>4 (5)</a:t>
                      </a:r>
                    </a:p>
                  </a:txBody>
                  <a:tcPr anchor="ctr"/>
                </a:tc>
                <a:tc>
                  <a:txBody>
                    <a:bodyPr/>
                    <a:lstStyle/>
                    <a:p>
                      <a:r>
                        <a:rPr lang="en-US" sz="900">
                          <a:latin typeface="Arial" panose="020B0604020202020204" pitchFamily="34" charset="0"/>
                          <a:cs typeface="Arial" panose="020B0604020202020204" pitchFamily="34" charset="0"/>
                        </a:rPr>
                        <a:t>ND</a:t>
                      </a:r>
                    </a:p>
                  </a:txBody>
                  <a:tcPr anchor="ctr"/>
                </a:tc>
                <a:extLst>
                  <a:ext uri="{0D108BD9-81ED-4DB2-BD59-A6C34878D82A}">
                    <a16:rowId xmlns:a16="http://schemas.microsoft.com/office/drawing/2014/main" val="1028895397"/>
                  </a:ext>
                </a:extLst>
              </a:tr>
              <a:tr h="184444">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kern="1200">
                          <a:solidFill>
                            <a:schemeClr val="dk1"/>
                          </a:solidFill>
                          <a:effectLst/>
                          <a:latin typeface="Arial" panose="020B0604020202020204" pitchFamily="34" charset="0"/>
                          <a:ea typeface="+mn-ea"/>
                          <a:cs typeface="Arial" panose="020B0604020202020204" pitchFamily="34" charset="0"/>
                        </a:rPr>
                        <a:t>No known resistance alteration detected</a:t>
                      </a:r>
                    </a:p>
                  </a:txBody>
                  <a:tcPr anchor="ctr"/>
                </a:tc>
                <a:tc hMerge="1">
                  <a:txBody>
                    <a:bodyPr/>
                    <a:lstStyle/>
                    <a:p>
                      <a:endParaRPr lang="en-US"/>
                    </a:p>
                  </a:txBody>
                  <a:tcPr/>
                </a:tc>
                <a:tc>
                  <a:txBody>
                    <a:bodyPr/>
                    <a:lstStyle/>
                    <a:p>
                      <a:r>
                        <a:rPr lang="en-US" sz="900">
                          <a:effectLst/>
                          <a:latin typeface="Arial" panose="020B0604020202020204" pitchFamily="34" charset="0"/>
                          <a:cs typeface="Arial" panose="020B0604020202020204" pitchFamily="34" charset="0"/>
                        </a:rPr>
                        <a:t>NR</a:t>
                      </a:r>
                      <a:endParaRPr lang="en-US" sz="900">
                        <a:latin typeface="Arial" panose="020B0604020202020204" pitchFamily="34" charset="0"/>
                        <a:cs typeface="Arial" panose="020B0604020202020204" pitchFamily="34" charset="0"/>
                      </a:endParaRPr>
                    </a:p>
                  </a:txBody>
                  <a:tcPr anchor="ctr"/>
                </a:tc>
                <a:tc>
                  <a:txBody>
                    <a:bodyPr/>
                    <a:lstStyle/>
                    <a:p>
                      <a:r>
                        <a:rPr lang="en-US" sz="900">
                          <a:latin typeface="Arial" panose="020B0604020202020204" pitchFamily="34" charset="0"/>
                          <a:cs typeface="Arial" panose="020B0604020202020204" pitchFamily="34" charset="0"/>
                        </a:rPr>
                        <a:t>36 (49)</a:t>
                      </a:r>
                    </a:p>
                  </a:txBody>
                  <a:tcPr anchor="ctr"/>
                </a:tc>
                <a:tc>
                  <a:txBody>
                    <a:bodyPr/>
                    <a:lstStyle/>
                    <a:p>
                      <a:r>
                        <a:rPr lang="en-US" sz="900">
                          <a:latin typeface="Arial" panose="020B0604020202020204" pitchFamily="34" charset="0"/>
                          <a:cs typeface="Arial" panose="020B0604020202020204" pitchFamily="34" charset="0"/>
                        </a:rPr>
                        <a:t>40 (75)</a:t>
                      </a:r>
                    </a:p>
                  </a:txBody>
                  <a:tcPr anchor="ctr"/>
                </a:tc>
                <a:extLst>
                  <a:ext uri="{0D108BD9-81ED-4DB2-BD59-A6C34878D82A}">
                    <a16:rowId xmlns:a16="http://schemas.microsoft.com/office/drawing/2014/main" val="1525092340"/>
                  </a:ext>
                </a:extLst>
              </a:tr>
            </a:tbl>
          </a:graphicData>
        </a:graphic>
      </p:graphicFrame>
      <p:sp>
        <p:nvSpPr>
          <p:cNvPr id="34" name="Footer Placeholder 33">
            <a:extLst>
              <a:ext uri="{FF2B5EF4-FFF2-40B4-BE49-F238E27FC236}">
                <a16:creationId xmlns:a16="http://schemas.microsoft.com/office/drawing/2014/main" id="{20FA8AF7-04D7-4D12-7D1C-D761088654C7}"/>
              </a:ext>
            </a:extLst>
          </p:cNvPr>
          <p:cNvSpPr>
            <a:spLocks noGrp="1"/>
          </p:cNvSpPr>
          <p:nvPr>
            <p:ph type="ftr" sz="quarter" idx="10"/>
          </p:nvPr>
        </p:nvSpPr>
        <p:spPr>
          <a:xfrm>
            <a:off x="1416735" y="6440737"/>
            <a:ext cx="10651322" cy="417263"/>
          </a:xfrm>
        </p:spPr>
        <p:txBody>
          <a:bodyPr/>
          <a:lstStyle/>
          <a:p>
            <a:r>
              <a:rPr lang="en-US" sz="900"/>
              <a:t>1L, first-line; EGFR, epidermal growth factor receptor;</a:t>
            </a:r>
            <a:r>
              <a:rPr lang="en-GB" sz="900"/>
              <a:t> MET, mesenchymal–epithelial transition</a:t>
            </a:r>
            <a:r>
              <a:rPr lang="en-US" sz="900"/>
              <a:t>. 
</a:t>
            </a:r>
            <a:r>
              <a:rPr kumimoji="0" lang="en-US" sz="900" b="0" i="0"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rPr>
              <a:t>1</a:t>
            </a:r>
            <a:r>
              <a:rPr lang="en-US" sz="900"/>
              <a:t>. Besse B, et al. ESMO 2024. Abstract LBA55. </a:t>
            </a:r>
            <a:r>
              <a:rPr lang="en-US" sz="900">
                <a:solidFill>
                  <a:srgbClr val="3A3A3A"/>
                </a:solidFill>
              </a:rPr>
              <a:t>2</a:t>
            </a:r>
            <a:r>
              <a:rPr kumimoji="0" lang="en-US" sz="900" b="0" i="0"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rPr>
              <a:t>. Lee CK, et al. ESMO Asia 2023. Abstract 514MO. </a:t>
            </a:r>
            <a:endParaRPr lang="en-US" sz="900"/>
          </a:p>
        </p:txBody>
      </p:sp>
      <p:graphicFrame>
        <p:nvGraphicFramePr>
          <p:cNvPr id="11" name="Content Placeholder 6">
            <a:extLst>
              <a:ext uri="{FF2B5EF4-FFF2-40B4-BE49-F238E27FC236}">
                <a16:creationId xmlns:a16="http://schemas.microsoft.com/office/drawing/2014/main" id="{DDB7E048-C163-4C0D-5FCC-76DDE078D488}"/>
              </a:ext>
            </a:extLst>
          </p:cNvPr>
          <p:cNvGraphicFramePr>
            <a:graphicFrameLocks/>
          </p:cNvGraphicFramePr>
          <p:nvPr>
            <p:extLst>
              <p:ext uri="{D42A27DB-BD31-4B8C-83A1-F6EECF244321}">
                <p14:modId xmlns:p14="http://schemas.microsoft.com/office/powerpoint/2010/main" val="2732795618"/>
              </p:ext>
            </p:extLst>
          </p:nvPr>
        </p:nvGraphicFramePr>
        <p:xfrm>
          <a:off x="786505" y="2142495"/>
          <a:ext cx="4476237" cy="3571734"/>
        </p:xfrm>
        <a:graphic>
          <a:graphicData uri="http://schemas.openxmlformats.org/drawingml/2006/chart">
            <c:chart xmlns:c="http://schemas.openxmlformats.org/drawingml/2006/chart" xmlns:r="http://schemas.openxmlformats.org/officeDocument/2006/relationships" r:id="rId3"/>
          </a:graphicData>
        </a:graphic>
      </p:graphicFrame>
      <p:cxnSp>
        <p:nvCxnSpPr>
          <p:cNvPr id="12" name="Straight Connector 11">
            <a:extLst>
              <a:ext uri="{FF2B5EF4-FFF2-40B4-BE49-F238E27FC236}">
                <a16:creationId xmlns:a16="http://schemas.microsoft.com/office/drawing/2014/main" id="{AA263AF2-981C-F652-4E01-881FD83B6F86}"/>
              </a:ext>
            </a:extLst>
          </p:cNvPr>
          <p:cNvCxnSpPr>
            <a:cxnSpLocks/>
          </p:cNvCxnSpPr>
          <p:nvPr/>
        </p:nvCxnSpPr>
        <p:spPr>
          <a:xfrm>
            <a:off x="3940790" y="3423182"/>
            <a:ext cx="0" cy="209125"/>
          </a:xfrm>
          <a:prstGeom prst="line">
            <a:avLst/>
          </a:prstGeom>
          <a:noFill/>
          <a:ln w="12700" cap="flat" cmpd="sng" algn="ctr">
            <a:solidFill>
              <a:srgbClr val="000000"/>
            </a:solidFill>
            <a:prstDash val="solid"/>
            <a:miter lim="800000"/>
            <a:tailEnd type="none" w="lg" len="med"/>
          </a:ln>
          <a:effectLst/>
        </p:spPr>
      </p:cxnSp>
      <p:cxnSp>
        <p:nvCxnSpPr>
          <p:cNvPr id="13" name="Straight Connector 12">
            <a:extLst>
              <a:ext uri="{FF2B5EF4-FFF2-40B4-BE49-F238E27FC236}">
                <a16:creationId xmlns:a16="http://schemas.microsoft.com/office/drawing/2014/main" id="{0FC5B260-F451-8E0C-0FED-68F945A74B25}"/>
              </a:ext>
            </a:extLst>
          </p:cNvPr>
          <p:cNvCxnSpPr>
            <a:cxnSpLocks/>
          </p:cNvCxnSpPr>
          <p:nvPr/>
        </p:nvCxnSpPr>
        <p:spPr>
          <a:xfrm>
            <a:off x="3940790" y="3430155"/>
            <a:ext cx="577349" cy="0"/>
          </a:xfrm>
          <a:prstGeom prst="line">
            <a:avLst/>
          </a:prstGeom>
          <a:noFill/>
          <a:ln w="12700" cap="flat" cmpd="sng" algn="ctr">
            <a:solidFill>
              <a:srgbClr val="000000"/>
            </a:solidFill>
            <a:prstDash val="solid"/>
            <a:miter lim="800000"/>
            <a:tailEnd type="none" w="lg" len="med"/>
          </a:ln>
          <a:effectLst/>
        </p:spPr>
      </p:cxnSp>
      <p:sp>
        <p:nvSpPr>
          <p:cNvPr id="14" name="TextBox 13">
            <a:extLst>
              <a:ext uri="{FF2B5EF4-FFF2-40B4-BE49-F238E27FC236}">
                <a16:creationId xmlns:a16="http://schemas.microsoft.com/office/drawing/2014/main" id="{D57AF715-1A6E-2168-0646-B80DB010E60B}"/>
              </a:ext>
            </a:extLst>
          </p:cNvPr>
          <p:cNvSpPr txBox="1"/>
          <p:nvPr/>
        </p:nvSpPr>
        <p:spPr>
          <a:xfrm>
            <a:off x="3940790" y="3203675"/>
            <a:ext cx="678901" cy="184666"/>
          </a:xfrm>
          <a:prstGeom prst="rect">
            <a:avLst/>
          </a:prstGeom>
          <a:noFill/>
        </p:spPr>
        <p:txBody>
          <a:bodyPr wrap="square" lIns="0" tIns="0" rIns="0" bIns="0" rtlCol="0">
            <a:spAutoFit/>
          </a:bodyPr>
          <a:lstStyle/>
          <a:p>
            <a:pPr>
              <a:defRPr/>
            </a:pPr>
            <a:r>
              <a:rPr lang="en-GB" sz="1200" b="1">
                <a:solidFill>
                  <a:srgbClr val="000000"/>
                </a:solidFill>
                <a:latin typeface="Arial" panose="020B0604020202020204" pitchFamily="34" charset="0"/>
                <a:cs typeface="Arial" panose="020B0604020202020204" pitchFamily="34" charset="0"/>
              </a:rPr>
              <a:t>p=0.014</a:t>
            </a:r>
          </a:p>
        </p:txBody>
      </p:sp>
      <p:sp>
        <p:nvSpPr>
          <p:cNvPr id="15" name="TextBox 14">
            <a:extLst>
              <a:ext uri="{FF2B5EF4-FFF2-40B4-BE49-F238E27FC236}">
                <a16:creationId xmlns:a16="http://schemas.microsoft.com/office/drawing/2014/main" id="{B29E440A-FA0D-F71F-AE10-814CF65CC7A7}"/>
              </a:ext>
            </a:extLst>
          </p:cNvPr>
          <p:cNvSpPr txBox="1"/>
          <p:nvPr/>
        </p:nvSpPr>
        <p:spPr>
          <a:xfrm>
            <a:off x="1821373" y="2345634"/>
            <a:ext cx="733167" cy="184666"/>
          </a:xfrm>
          <a:prstGeom prst="rect">
            <a:avLst/>
          </a:prstGeom>
          <a:noFill/>
        </p:spPr>
        <p:txBody>
          <a:bodyPr wrap="square" lIns="0" tIns="0" rIns="0" bIns="0" rtlCol="0">
            <a:spAutoFit/>
          </a:bodyPr>
          <a:lstStyle/>
          <a:p>
            <a:pPr>
              <a:defRPr/>
            </a:pPr>
            <a:r>
              <a:rPr lang="en-GB" sz="1200" b="1">
                <a:solidFill>
                  <a:srgbClr val="000000"/>
                </a:solidFill>
                <a:latin typeface="Arial" panose="020B0604020202020204" pitchFamily="34" charset="0"/>
                <a:cs typeface="Arial" panose="020B0604020202020204" pitchFamily="34" charset="0"/>
              </a:rPr>
              <a:t>p=0.017</a:t>
            </a:r>
          </a:p>
        </p:txBody>
      </p:sp>
      <p:cxnSp>
        <p:nvCxnSpPr>
          <p:cNvPr id="17" name="Straight Connector 16">
            <a:extLst>
              <a:ext uri="{FF2B5EF4-FFF2-40B4-BE49-F238E27FC236}">
                <a16:creationId xmlns:a16="http://schemas.microsoft.com/office/drawing/2014/main" id="{E6A8DB15-4B34-1A0F-599C-B1D8851C428C}"/>
              </a:ext>
            </a:extLst>
          </p:cNvPr>
          <p:cNvCxnSpPr>
            <a:cxnSpLocks/>
          </p:cNvCxnSpPr>
          <p:nvPr/>
        </p:nvCxnSpPr>
        <p:spPr>
          <a:xfrm>
            <a:off x="1085090" y="2675491"/>
            <a:ext cx="0" cy="2424571"/>
          </a:xfrm>
          <a:prstGeom prst="line">
            <a:avLst/>
          </a:prstGeom>
          <a:noFill/>
          <a:ln w="19050" cap="flat" cmpd="sng" algn="ctr">
            <a:solidFill>
              <a:srgbClr val="000000"/>
            </a:solidFill>
            <a:prstDash val="solid"/>
            <a:miter lim="800000"/>
            <a:tailEnd type="none" w="lg" len="med"/>
          </a:ln>
          <a:effectLst/>
        </p:spPr>
      </p:cxnSp>
      <p:cxnSp>
        <p:nvCxnSpPr>
          <p:cNvPr id="18" name="Straight Connector 17">
            <a:extLst>
              <a:ext uri="{FF2B5EF4-FFF2-40B4-BE49-F238E27FC236}">
                <a16:creationId xmlns:a16="http://schemas.microsoft.com/office/drawing/2014/main" id="{97F1456A-1655-C280-959A-97D4A625F5C5}"/>
              </a:ext>
            </a:extLst>
          </p:cNvPr>
          <p:cNvCxnSpPr>
            <a:cxnSpLocks/>
          </p:cNvCxnSpPr>
          <p:nvPr/>
        </p:nvCxnSpPr>
        <p:spPr>
          <a:xfrm>
            <a:off x="1032767" y="5095224"/>
            <a:ext cx="3791047" cy="0"/>
          </a:xfrm>
          <a:prstGeom prst="line">
            <a:avLst/>
          </a:prstGeom>
          <a:noFill/>
          <a:ln w="19050" cap="flat" cmpd="sng" algn="ctr">
            <a:solidFill>
              <a:srgbClr val="000000"/>
            </a:solidFill>
            <a:prstDash val="solid"/>
            <a:miter lim="800000"/>
            <a:tailEnd type="none" w="lg" len="med"/>
          </a:ln>
          <a:effectLst/>
        </p:spPr>
      </p:cxnSp>
      <p:sp>
        <p:nvSpPr>
          <p:cNvPr id="21" name="TextBox 20">
            <a:extLst>
              <a:ext uri="{FF2B5EF4-FFF2-40B4-BE49-F238E27FC236}">
                <a16:creationId xmlns:a16="http://schemas.microsoft.com/office/drawing/2014/main" id="{116AC6A2-80A9-CF24-6CC1-48A4038C743D}"/>
              </a:ext>
            </a:extLst>
          </p:cNvPr>
          <p:cNvSpPr txBox="1"/>
          <p:nvPr/>
        </p:nvSpPr>
        <p:spPr>
          <a:xfrm rot="16200000">
            <a:off x="149184" y="3626026"/>
            <a:ext cx="1002437" cy="191782"/>
          </a:xfrm>
          <a:prstGeom prst="rect">
            <a:avLst/>
          </a:prstGeom>
          <a:noFill/>
        </p:spPr>
        <p:txBody>
          <a:bodyPr wrap="square" lIns="0" tIns="0" rIns="0" bIns="0" rtlCol="0">
            <a:spAutoFit/>
          </a:bodyPr>
          <a:lstStyle/>
          <a:p>
            <a:pPr>
              <a:defRPr/>
            </a:pPr>
            <a:r>
              <a:rPr lang="en-GB" sz="1200" b="1">
                <a:solidFill>
                  <a:srgbClr val="000000"/>
                </a:solidFill>
                <a:latin typeface="Arial" panose="020B0604020202020204" pitchFamily="34" charset="0"/>
                <a:cs typeface="Arial" panose="020B0604020202020204" pitchFamily="34" charset="0"/>
              </a:rPr>
              <a:t>Patients </a:t>
            </a:r>
            <a:r>
              <a:rPr lang="en-GB" sz="1200">
                <a:solidFill>
                  <a:srgbClr val="000000"/>
                </a:solidFill>
                <a:latin typeface="Arial" panose="020B0604020202020204" pitchFamily="34" charset="0"/>
                <a:cs typeface="Arial" panose="020B0604020202020204" pitchFamily="34" charset="0"/>
              </a:rPr>
              <a:t>(%)</a:t>
            </a:r>
          </a:p>
        </p:txBody>
      </p:sp>
      <p:grpSp>
        <p:nvGrpSpPr>
          <p:cNvPr id="23" name="Group 22">
            <a:extLst>
              <a:ext uri="{FF2B5EF4-FFF2-40B4-BE49-F238E27FC236}">
                <a16:creationId xmlns:a16="http://schemas.microsoft.com/office/drawing/2014/main" id="{A25CD121-C11C-49F0-31DA-4A28E7C5B43A}"/>
              </a:ext>
            </a:extLst>
          </p:cNvPr>
          <p:cNvGrpSpPr/>
          <p:nvPr/>
        </p:nvGrpSpPr>
        <p:grpSpPr>
          <a:xfrm>
            <a:off x="1748173" y="2551803"/>
            <a:ext cx="669313" cy="146274"/>
            <a:chOff x="1733856" y="1731597"/>
            <a:chExt cx="551380" cy="146274"/>
          </a:xfrm>
        </p:grpSpPr>
        <p:cxnSp>
          <p:nvCxnSpPr>
            <p:cNvPr id="24" name="Straight Connector 23">
              <a:extLst>
                <a:ext uri="{FF2B5EF4-FFF2-40B4-BE49-F238E27FC236}">
                  <a16:creationId xmlns:a16="http://schemas.microsoft.com/office/drawing/2014/main" id="{089D966F-8041-C687-5385-9FA3A21B8D4D}"/>
                </a:ext>
              </a:extLst>
            </p:cNvPr>
            <p:cNvCxnSpPr>
              <a:cxnSpLocks/>
            </p:cNvCxnSpPr>
            <p:nvPr/>
          </p:nvCxnSpPr>
          <p:spPr>
            <a:xfrm>
              <a:off x="1733856" y="1731597"/>
              <a:ext cx="551380" cy="0"/>
            </a:xfrm>
            <a:prstGeom prst="line">
              <a:avLst/>
            </a:prstGeom>
            <a:noFill/>
            <a:ln w="12700" cap="flat" cmpd="sng" algn="ctr">
              <a:solidFill>
                <a:srgbClr val="000000"/>
              </a:solidFill>
              <a:prstDash val="solid"/>
              <a:miter lim="800000"/>
              <a:tailEnd type="none" w="lg" len="med"/>
            </a:ln>
            <a:effectLst/>
          </p:spPr>
        </p:cxnSp>
        <p:cxnSp>
          <p:nvCxnSpPr>
            <p:cNvPr id="25" name="Straight Connector 24">
              <a:extLst>
                <a:ext uri="{FF2B5EF4-FFF2-40B4-BE49-F238E27FC236}">
                  <a16:creationId xmlns:a16="http://schemas.microsoft.com/office/drawing/2014/main" id="{082CB890-0AAA-70D0-9401-50FD700D16B6}"/>
                </a:ext>
              </a:extLst>
            </p:cNvPr>
            <p:cNvCxnSpPr>
              <a:cxnSpLocks/>
            </p:cNvCxnSpPr>
            <p:nvPr/>
          </p:nvCxnSpPr>
          <p:spPr>
            <a:xfrm>
              <a:off x="1739571" y="1731597"/>
              <a:ext cx="0" cy="146274"/>
            </a:xfrm>
            <a:prstGeom prst="line">
              <a:avLst/>
            </a:prstGeom>
            <a:noFill/>
            <a:ln w="12700" cap="flat" cmpd="sng" algn="ctr">
              <a:solidFill>
                <a:srgbClr val="000000"/>
              </a:solidFill>
              <a:prstDash val="solid"/>
              <a:miter lim="800000"/>
              <a:tailEnd type="none" w="lg" len="med"/>
            </a:ln>
            <a:effectLst/>
          </p:spPr>
        </p:cxnSp>
      </p:grpSp>
      <p:cxnSp>
        <p:nvCxnSpPr>
          <p:cNvPr id="26" name="Straight Connector 25">
            <a:extLst>
              <a:ext uri="{FF2B5EF4-FFF2-40B4-BE49-F238E27FC236}">
                <a16:creationId xmlns:a16="http://schemas.microsoft.com/office/drawing/2014/main" id="{0981206C-8D4B-A242-8FE4-36D557F92B20}"/>
              </a:ext>
            </a:extLst>
          </p:cNvPr>
          <p:cNvCxnSpPr>
            <a:cxnSpLocks/>
          </p:cNvCxnSpPr>
          <p:nvPr/>
        </p:nvCxnSpPr>
        <p:spPr>
          <a:xfrm>
            <a:off x="4518139" y="3432830"/>
            <a:ext cx="0" cy="1260000"/>
          </a:xfrm>
          <a:prstGeom prst="line">
            <a:avLst/>
          </a:prstGeom>
          <a:noFill/>
          <a:ln w="12700" cap="flat" cmpd="sng" algn="ctr">
            <a:solidFill>
              <a:srgbClr val="000000"/>
            </a:solidFill>
            <a:prstDash val="solid"/>
            <a:miter lim="800000"/>
            <a:tailEnd type="none" w="lg" len="med"/>
          </a:ln>
          <a:effectLst/>
        </p:spPr>
      </p:cxnSp>
      <p:cxnSp>
        <p:nvCxnSpPr>
          <p:cNvPr id="29" name="Straight Connector 28">
            <a:extLst>
              <a:ext uri="{FF2B5EF4-FFF2-40B4-BE49-F238E27FC236}">
                <a16:creationId xmlns:a16="http://schemas.microsoft.com/office/drawing/2014/main" id="{6C64A954-09F6-E330-4853-B08EEC958477}"/>
              </a:ext>
            </a:extLst>
          </p:cNvPr>
          <p:cNvCxnSpPr>
            <a:cxnSpLocks/>
          </p:cNvCxnSpPr>
          <p:nvPr/>
        </p:nvCxnSpPr>
        <p:spPr>
          <a:xfrm>
            <a:off x="2414633" y="2558139"/>
            <a:ext cx="0" cy="1584000"/>
          </a:xfrm>
          <a:prstGeom prst="line">
            <a:avLst/>
          </a:prstGeom>
          <a:noFill/>
          <a:ln w="12700" cap="flat" cmpd="sng" algn="ctr">
            <a:solidFill>
              <a:srgbClr val="000000"/>
            </a:solidFill>
            <a:prstDash val="solid"/>
            <a:miter lim="800000"/>
            <a:tailEnd type="none" w="lg" len="med"/>
          </a:ln>
          <a:effectLst/>
        </p:spPr>
      </p:cxnSp>
      <p:grpSp>
        <p:nvGrpSpPr>
          <p:cNvPr id="30" name="Group 29">
            <a:extLst>
              <a:ext uri="{FF2B5EF4-FFF2-40B4-BE49-F238E27FC236}">
                <a16:creationId xmlns:a16="http://schemas.microsoft.com/office/drawing/2014/main" id="{92323576-A4BD-9440-55AB-86887DD7BD31}"/>
              </a:ext>
            </a:extLst>
          </p:cNvPr>
          <p:cNvGrpSpPr/>
          <p:nvPr/>
        </p:nvGrpSpPr>
        <p:grpSpPr>
          <a:xfrm>
            <a:off x="830462" y="5606914"/>
            <a:ext cx="1602663" cy="184666"/>
            <a:chOff x="967195" y="4686405"/>
            <a:chExt cx="1602663" cy="184666"/>
          </a:xfrm>
        </p:grpSpPr>
        <p:sp>
          <p:nvSpPr>
            <p:cNvPr id="31" name="Rectangle 30">
              <a:extLst>
                <a:ext uri="{FF2B5EF4-FFF2-40B4-BE49-F238E27FC236}">
                  <a16:creationId xmlns:a16="http://schemas.microsoft.com/office/drawing/2014/main" id="{C42312A0-0CA9-1DDA-77BC-F790D25CBD80}"/>
                </a:ext>
              </a:extLst>
            </p:cNvPr>
            <p:cNvSpPr/>
            <p:nvPr/>
          </p:nvSpPr>
          <p:spPr>
            <a:xfrm>
              <a:off x="967195" y="4706738"/>
              <a:ext cx="180000" cy="144000"/>
            </a:xfrm>
            <a:prstGeom prst="rect">
              <a:avLst/>
            </a:prstGeom>
            <a:solidFill>
              <a:schemeClr val="accent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32" name="TextBox 31">
              <a:extLst>
                <a:ext uri="{FF2B5EF4-FFF2-40B4-BE49-F238E27FC236}">
                  <a16:creationId xmlns:a16="http://schemas.microsoft.com/office/drawing/2014/main" id="{73CAF534-EE2C-6DCC-3C97-650658CCE50B}"/>
                </a:ext>
              </a:extLst>
            </p:cNvPr>
            <p:cNvSpPr txBox="1"/>
            <p:nvPr/>
          </p:nvSpPr>
          <p:spPr>
            <a:xfrm>
              <a:off x="1218526" y="4686405"/>
              <a:ext cx="1351332" cy="184666"/>
            </a:xfrm>
            <a:prstGeom prst="rect">
              <a:avLst/>
            </a:prstGeom>
            <a:noFill/>
          </p:spPr>
          <p:txBody>
            <a:bodyPr wrap="non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rPr>
                <a:t>Osimertinib (n=140)</a:t>
              </a:r>
            </a:p>
          </p:txBody>
        </p:sp>
      </p:grpSp>
      <p:grpSp>
        <p:nvGrpSpPr>
          <p:cNvPr id="33" name="Group 32">
            <a:extLst>
              <a:ext uri="{FF2B5EF4-FFF2-40B4-BE49-F238E27FC236}">
                <a16:creationId xmlns:a16="http://schemas.microsoft.com/office/drawing/2014/main" id="{DC87D3BF-6B48-B80D-6557-1DA29BCDC782}"/>
              </a:ext>
            </a:extLst>
          </p:cNvPr>
          <p:cNvGrpSpPr/>
          <p:nvPr/>
        </p:nvGrpSpPr>
        <p:grpSpPr>
          <a:xfrm>
            <a:off x="2521454" y="5606914"/>
            <a:ext cx="2553243" cy="184666"/>
            <a:chOff x="967195" y="4686405"/>
            <a:chExt cx="2553243" cy="184666"/>
          </a:xfrm>
        </p:grpSpPr>
        <p:sp>
          <p:nvSpPr>
            <p:cNvPr id="35" name="Rectangle 34">
              <a:extLst>
                <a:ext uri="{FF2B5EF4-FFF2-40B4-BE49-F238E27FC236}">
                  <a16:creationId xmlns:a16="http://schemas.microsoft.com/office/drawing/2014/main" id="{D44CA5E3-145B-8968-7547-BD8025C783E5}"/>
                </a:ext>
              </a:extLst>
            </p:cNvPr>
            <p:cNvSpPr/>
            <p:nvPr/>
          </p:nvSpPr>
          <p:spPr>
            <a:xfrm>
              <a:off x="967195" y="4706738"/>
              <a:ext cx="180000" cy="144000"/>
            </a:xfrm>
            <a:prstGeom prst="rect">
              <a:avLst/>
            </a:prstGeom>
            <a:solidFill>
              <a:srgbClr val="134E3D"/>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36" name="TextBox 35">
              <a:extLst>
                <a:ext uri="{FF2B5EF4-FFF2-40B4-BE49-F238E27FC236}">
                  <a16:creationId xmlns:a16="http://schemas.microsoft.com/office/drawing/2014/main" id="{3D1EC9A7-AE57-AF05-1005-F26F5997714D}"/>
                </a:ext>
              </a:extLst>
            </p:cNvPr>
            <p:cNvSpPr txBox="1"/>
            <p:nvPr/>
          </p:nvSpPr>
          <p:spPr>
            <a:xfrm>
              <a:off x="1218526" y="4686405"/>
              <a:ext cx="2301912" cy="184666"/>
            </a:xfrm>
            <a:prstGeom prst="rect">
              <a:avLst/>
            </a:prstGeom>
            <a:noFill/>
          </p:spPr>
          <p:txBody>
            <a:bodyPr wrap="non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rPr>
                <a:t>Amivantamab + lazertinib (n=113)</a:t>
              </a:r>
            </a:p>
          </p:txBody>
        </p:sp>
      </p:grpSp>
      <p:cxnSp>
        <p:nvCxnSpPr>
          <p:cNvPr id="37" name="Straight Connector 36">
            <a:extLst>
              <a:ext uri="{FF2B5EF4-FFF2-40B4-BE49-F238E27FC236}">
                <a16:creationId xmlns:a16="http://schemas.microsoft.com/office/drawing/2014/main" id="{BD820949-28EF-D7C4-A033-46A419F2CBE4}"/>
              </a:ext>
            </a:extLst>
          </p:cNvPr>
          <p:cNvCxnSpPr>
            <a:cxnSpLocks/>
          </p:cNvCxnSpPr>
          <p:nvPr/>
        </p:nvCxnSpPr>
        <p:spPr>
          <a:xfrm>
            <a:off x="1032767" y="4806709"/>
            <a:ext cx="49026" cy="0"/>
          </a:xfrm>
          <a:prstGeom prst="line">
            <a:avLst/>
          </a:prstGeom>
          <a:noFill/>
          <a:ln w="19050" cap="flat" cmpd="sng" algn="ctr">
            <a:solidFill>
              <a:srgbClr val="000000"/>
            </a:solidFill>
            <a:prstDash val="solid"/>
            <a:miter lim="800000"/>
            <a:tailEnd type="none" w="lg" len="med"/>
          </a:ln>
          <a:effectLst/>
        </p:spPr>
      </p:cxnSp>
      <p:cxnSp>
        <p:nvCxnSpPr>
          <p:cNvPr id="38" name="Straight Connector 37">
            <a:extLst>
              <a:ext uri="{FF2B5EF4-FFF2-40B4-BE49-F238E27FC236}">
                <a16:creationId xmlns:a16="http://schemas.microsoft.com/office/drawing/2014/main" id="{2F985D63-1F84-6227-4ACE-77B9C126A3E5}"/>
              </a:ext>
            </a:extLst>
          </p:cNvPr>
          <p:cNvCxnSpPr>
            <a:cxnSpLocks/>
          </p:cNvCxnSpPr>
          <p:nvPr/>
        </p:nvCxnSpPr>
        <p:spPr>
          <a:xfrm>
            <a:off x="1032767" y="4494766"/>
            <a:ext cx="49026" cy="0"/>
          </a:xfrm>
          <a:prstGeom prst="line">
            <a:avLst/>
          </a:prstGeom>
          <a:noFill/>
          <a:ln w="19050" cap="flat" cmpd="sng" algn="ctr">
            <a:solidFill>
              <a:srgbClr val="000000"/>
            </a:solidFill>
            <a:prstDash val="solid"/>
            <a:miter lim="800000"/>
            <a:tailEnd type="none" w="lg" len="med"/>
          </a:ln>
          <a:effectLst/>
        </p:spPr>
      </p:cxnSp>
      <p:cxnSp>
        <p:nvCxnSpPr>
          <p:cNvPr id="39" name="Straight Connector 38">
            <a:extLst>
              <a:ext uri="{FF2B5EF4-FFF2-40B4-BE49-F238E27FC236}">
                <a16:creationId xmlns:a16="http://schemas.microsoft.com/office/drawing/2014/main" id="{B2D67F9C-DA33-9963-D9C9-5DED08EFDD6F}"/>
              </a:ext>
            </a:extLst>
          </p:cNvPr>
          <p:cNvCxnSpPr>
            <a:cxnSpLocks/>
          </p:cNvCxnSpPr>
          <p:nvPr/>
        </p:nvCxnSpPr>
        <p:spPr>
          <a:xfrm>
            <a:off x="1032767" y="4192347"/>
            <a:ext cx="49026" cy="0"/>
          </a:xfrm>
          <a:prstGeom prst="line">
            <a:avLst/>
          </a:prstGeom>
          <a:noFill/>
          <a:ln w="19050" cap="flat" cmpd="sng" algn="ctr">
            <a:solidFill>
              <a:srgbClr val="000000"/>
            </a:solidFill>
            <a:prstDash val="solid"/>
            <a:miter lim="800000"/>
            <a:tailEnd type="none" w="lg" len="med"/>
          </a:ln>
          <a:effectLst/>
        </p:spPr>
      </p:cxnSp>
      <p:cxnSp>
        <p:nvCxnSpPr>
          <p:cNvPr id="40" name="Straight Connector 39">
            <a:extLst>
              <a:ext uri="{FF2B5EF4-FFF2-40B4-BE49-F238E27FC236}">
                <a16:creationId xmlns:a16="http://schemas.microsoft.com/office/drawing/2014/main" id="{DD41997E-AFF3-DE60-AD81-845B43A22F4D}"/>
              </a:ext>
            </a:extLst>
          </p:cNvPr>
          <p:cNvCxnSpPr>
            <a:cxnSpLocks/>
          </p:cNvCxnSpPr>
          <p:nvPr/>
        </p:nvCxnSpPr>
        <p:spPr>
          <a:xfrm>
            <a:off x="1032767" y="3889928"/>
            <a:ext cx="49026" cy="0"/>
          </a:xfrm>
          <a:prstGeom prst="line">
            <a:avLst/>
          </a:prstGeom>
          <a:noFill/>
          <a:ln w="19050" cap="flat" cmpd="sng" algn="ctr">
            <a:solidFill>
              <a:srgbClr val="000000"/>
            </a:solidFill>
            <a:prstDash val="solid"/>
            <a:miter lim="800000"/>
            <a:tailEnd type="none" w="lg" len="med"/>
          </a:ln>
          <a:effectLst/>
        </p:spPr>
      </p:cxnSp>
      <p:cxnSp>
        <p:nvCxnSpPr>
          <p:cNvPr id="41" name="Straight Connector 40">
            <a:extLst>
              <a:ext uri="{FF2B5EF4-FFF2-40B4-BE49-F238E27FC236}">
                <a16:creationId xmlns:a16="http://schemas.microsoft.com/office/drawing/2014/main" id="{D6E92FD9-E4FD-12D8-B405-199F7563E097}"/>
              </a:ext>
            </a:extLst>
          </p:cNvPr>
          <p:cNvCxnSpPr>
            <a:cxnSpLocks/>
          </p:cNvCxnSpPr>
          <p:nvPr/>
        </p:nvCxnSpPr>
        <p:spPr>
          <a:xfrm>
            <a:off x="1033774" y="3587509"/>
            <a:ext cx="49026" cy="0"/>
          </a:xfrm>
          <a:prstGeom prst="line">
            <a:avLst/>
          </a:prstGeom>
          <a:noFill/>
          <a:ln w="19050" cap="flat" cmpd="sng" algn="ctr">
            <a:solidFill>
              <a:srgbClr val="000000"/>
            </a:solidFill>
            <a:prstDash val="solid"/>
            <a:miter lim="800000"/>
            <a:tailEnd type="none" w="lg" len="med"/>
          </a:ln>
          <a:effectLst/>
        </p:spPr>
      </p:cxnSp>
      <p:cxnSp>
        <p:nvCxnSpPr>
          <p:cNvPr id="42" name="Straight Connector 41">
            <a:extLst>
              <a:ext uri="{FF2B5EF4-FFF2-40B4-BE49-F238E27FC236}">
                <a16:creationId xmlns:a16="http://schemas.microsoft.com/office/drawing/2014/main" id="{A854D0FC-BE24-E76C-79A9-0A5941532BA3}"/>
              </a:ext>
            </a:extLst>
          </p:cNvPr>
          <p:cNvCxnSpPr>
            <a:cxnSpLocks/>
          </p:cNvCxnSpPr>
          <p:nvPr/>
        </p:nvCxnSpPr>
        <p:spPr>
          <a:xfrm>
            <a:off x="1032767" y="3280328"/>
            <a:ext cx="49026" cy="0"/>
          </a:xfrm>
          <a:prstGeom prst="line">
            <a:avLst/>
          </a:prstGeom>
          <a:noFill/>
          <a:ln w="19050" cap="flat" cmpd="sng" algn="ctr">
            <a:solidFill>
              <a:srgbClr val="000000"/>
            </a:solidFill>
            <a:prstDash val="solid"/>
            <a:miter lim="800000"/>
            <a:tailEnd type="none" w="lg" len="med"/>
          </a:ln>
          <a:effectLst/>
        </p:spPr>
      </p:cxnSp>
      <p:cxnSp>
        <p:nvCxnSpPr>
          <p:cNvPr id="43" name="Straight Connector 42">
            <a:extLst>
              <a:ext uri="{FF2B5EF4-FFF2-40B4-BE49-F238E27FC236}">
                <a16:creationId xmlns:a16="http://schemas.microsoft.com/office/drawing/2014/main" id="{5F3079BB-B7C0-8514-2C4D-0299826680FC}"/>
              </a:ext>
            </a:extLst>
          </p:cNvPr>
          <p:cNvCxnSpPr>
            <a:cxnSpLocks/>
          </p:cNvCxnSpPr>
          <p:nvPr/>
        </p:nvCxnSpPr>
        <p:spPr>
          <a:xfrm>
            <a:off x="1029011" y="2977910"/>
            <a:ext cx="49026" cy="0"/>
          </a:xfrm>
          <a:prstGeom prst="line">
            <a:avLst/>
          </a:prstGeom>
          <a:noFill/>
          <a:ln w="19050" cap="flat" cmpd="sng" algn="ctr">
            <a:solidFill>
              <a:srgbClr val="000000"/>
            </a:solidFill>
            <a:prstDash val="solid"/>
            <a:miter lim="800000"/>
            <a:tailEnd type="none" w="lg" len="med"/>
          </a:ln>
          <a:effectLst/>
        </p:spPr>
      </p:cxnSp>
      <p:cxnSp>
        <p:nvCxnSpPr>
          <p:cNvPr id="44" name="Straight Connector 43">
            <a:extLst>
              <a:ext uri="{FF2B5EF4-FFF2-40B4-BE49-F238E27FC236}">
                <a16:creationId xmlns:a16="http://schemas.microsoft.com/office/drawing/2014/main" id="{A294B3B3-6549-7CB2-2A3D-672340FDF8B9}"/>
              </a:ext>
            </a:extLst>
          </p:cNvPr>
          <p:cNvCxnSpPr>
            <a:cxnSpLocks/>
          </p:cNvCxnSpPr>
          <p:nvPr/>
        </p:nvCxnSpPr>
        <p:spPr>
          <a:xfrm>
            <a:off x="1031024" y="2675491"/>
            <a:ext cx="61200" cy="0"/>
          </a:xfrm>
          <a:prstGeom prst="line">
            <a:avLst/>
          </a:prstGeom>
          <a:noFill/>
          <a:ln w="19050" cap="flat" cmpd="sng" algn="ctr">
            <a:solidFill>
              <a:srgbClr val="000000"/>
            </a:solidFill>
            <a:prstDash val="solid"/>
            <a:miter lim="800000"/>
            <a:tailEnd type="none" w="lg" len="med"/>
          </a:ln>
          <a:effectLst/>
        </p:spPr>
      </p:cxnSp>
      <p:sp>
        <p:nvSpPr>
          <p:cNvPr id="45" name="Right Bracket 44">
            <a:extLst>
              <a:ext uri="{FF2B5EF4-FFF2-40B4-BE49-F238E27FC236}">
                <a16:creationId xmlns:a16="http://schemas.microsoft.com/office/drawing/2014/main" id="{12C9A139-14EC-0897-8BE7-8FA0CEF7AD80}"/>
              </a:ext>
            </a:extLst>
          </p:cNvPr>
          <p:cNvSpPr/>
          <p:nvPr/>
        </p:nvSpPr>
        <p:spPr>
          <a:xfrm rot="16200000">
            <a:off x="2117161" y="1648324"/>
            <a:ext cx="115021" cy="1289314"/>
          </a:xfrm>
          <a:prstGeom prst="rightBracket">
            <a:avLst>
              <a:gd name="adj" fmla="val 0"/>
            </a:avLst>
          </a:prstGeom>
          <a:noFill/>
          <a:ln w="19050" cap="flat" cmpd="sng" algn="ctr">
            <a:solidFill>
              <a:srgbClr val="EB1700"/>
            </a:solidFill>
            <a:prstDash val="solid"/>
            <a:miter lim="800000"/>
            <a:tailEnd type="none" w="lg" len="me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46" name="TextBox 45">
            <a:extLst>
              <a:ext uri="{FF2B5EF4-FFF2-40B4-BE49-F238E27FC236}">
                <a16:creationId xmlns:a16="http://schemas.microsoft.com/office/drawing/2014/main" id="{F53DFAA2-D1F7-1EB7-E0EC-23F483820102}"/>
              </a:ext>
            </a:extLst>
          </p:cNvPr>
          <p:cNvSpPr txBox="1"/>
          <p:nvPr/>
        </p:nvSpPr>
        <p:spPr>
          <a:xfrm>
            <a:off x="1569191" y="2026117"/>
            <a:ext cx="1255152" cy="184666"/>
          </a:xfrm>
          <a:prstGeom prst="rect">
            <a:avLst/>
          </a:prstGeom>
          <a:noFill/>
        </p:spPr>
        <p:txBody>
          <a:bodyPr wrap="none" lIns="0" tIns="0" rIns="0" bIns="0" rtlCol="0">
            <a:spAutoFit/>
          </a:bodyPr>
          <a:lstStyle/>
          <a:p>
            <a:pPr>
              <a:defRPr/>
            </a:pPr>
            <a:r>
              <a:rPr lang="en-GB" sz="1200" b="1">
                <a:solidFill>
                  <a:srgbClr val="EB1700"/>
                </a:solidFill>
                <a:latin typeface="Arial" panose="020B0604020202020204" pitchFamily="34" charset="0"/>
                <a:cs typeface="Arial" panose="020B0604020202020204" pitchFamily="34" charset="0"/>
              </a:rPr>
              <a:t>~3-fold reduction</a:t>
            </a:r>
          </a:p>
        </p:txBody>
      </p:sp>
      <p:sp>
        <p:nvSpPr>
          <p:cNvPr id="47" name="Right Bracket 46">
            <a:extLst>
              <a:ext uri="{FF2B5EF4-FFF2-40B4-BE49-F238E27FC236}">
                <a16:creationId xmlns:a16="http://schemas.microsoft.com/office/drawing/2014/main" id="{491C5134-E12F-D2B7-9820-60B99F8080EE}"/>
              </a:ext>
            </a:extLst>
          </p:cNvPr>
          <p:cNvSpPr/>
          <p:nvPr/>
        </p:nvSpPr>
        <p:spPr>
          <a:xfrm rot="16200000">
            <a:off x="4214064" y="2486512"/>
            <a:ext cx="115021" cy="1289314"/>
          </a:xfrm>
          <a:prstGeom prst="rightBracket">
            <a:avLst>
              <a:gd name="adj" fmla="val 0"/>
            </a:avLst>
          </a:prstGeom>
          <a:noFill/>
          <a:ln w="19050" cap="flat" cmpd="sng" algn="ctr">
            <a:solidFill>
              <a:srgbClr val="EB1700"/>
            </a:solidFill>
            <a:prstDash val="solid"/>
            <a:miter lim="800000"/>
            <a:tailEnd type="none" w="lg" len="me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48" name="TextBox 47">
            <a:extLst>
              <a:ext uri="{FF2B5EF4-FFF2-40B4-BE49-F238E27FC236}">
                <a16:creationId xmlns:a16="http://schemas.microsoft.com/office/drawing/2014/main" id="{8B21A9DF-0686-7C81-5B2F-3D27FAEB722D}"/>
              </a:ext>
            </a:extLst>
          </p:cNvPr>
          <p:cNvSpPr txBox="1"/>
          <p:nvPr/>
        </p:nvSpPr>
        <p:spPr>
          <a:xfrm>
            <a:off x="3666093" y="2864305"/>
            <a:ext cx="1255152" cy="184666"/>
          </a:xfrm>
          <a:prstGeom prst="rect">
            <a:avLst/>
          </a:prstGeom>
          <a:noFill/>
        </p:spPr>
        <p:txBody>
          <a:bodyPr wrap="none" lIns="0" tIns="0" rIns="0" bIns="0" rtlCol="0">
            <a:spAutoFit/>
          </a:bodyPr>
          <a:lstStyle/>
          <a:p>
            <a:pPr>
              <a:defRPr/>
            </a:pPr>
            <a:r>
              <a:rPr lang="en-GB" sz="1200" b="1">
                <a:solidFill>
                  <a:srgbClr val="EB1700"/>
                </a:solidFill>
                <a:latin typeface="Arial" panose="020B0604020202020204" pitchFamily="34" charset="0"/>
                <a:cs typeface="Arial" panose="020B0604020202020204" pitchFamily="34" charset="0"/>
              </a:rPr>
              <a:t>~8-fold reduction</a:t>
            </a:r>
          </a:p>
        </p:txBody>
      </p:sp>
    </p:spTree>
    <p:extLst>
      <p:ext uri="{BB962C8B-B14F-4D97-AF65-F5344CB8AC3E}">
        <p14:creationId xmlns:p14="http://schemas.microsoft.com/office/powerpoint/2010/main" val="2803405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5076BAA-5752-780A-DE13-261C1F39DDEA}"/>
              </a:ext>
            </a:extLst>
          </p:cNvPr>
          <p:cNvSpPr/>
          <p:nvPr/>
        </p:nvSpPr>
        <p:spPr>
          <a:xfrm>
            <a:off x="412734" y="4198445"/>
            <a:ext cx="11320292" cy="1040142"/>
          </a:xfrm>
          <a:prstGeom prst="rect">
            <a:avLst/>
          </a:prstGeom>
          <a:gradFill>
            <a:gsLst>
              <a:gs pos="100000">
                <a:srgbClr val="FAF3F0">
                  <a:alpha val="0"/>
                </a:srgbClr>
              </a:gs>
              <a:gs pos="0">
                <a:srgbClr val="E8C3BB">
                  <a:alpha val="60000"/>
                </a:srgbClr>
              </a:gs>
            </a:gsLst>
            <a:lin ang="5400000" scaled="1"/>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121232" rtl="0" eaLnBrk="1" fontAlgn="auto" latinLnBrk="0" hangingPunct="1">
              <a:lnSpc>
                <a:spcPct val="100000"/>
              </a:lnSpc>
              <a:spcBef>
                <a:spcPts val="0"/>
              </a:spcBef>
              <a:spcAft>
                <a:spcPts val="0"/>
              </a:spcAft>
              <a:buClrTx/>
              <a:buSzTx/>
              <a:buFontTx/>
              <a:buNone/>
              <a:tabLst/>
              <a:defRPr/>
            </a:pPr>
            <a:endParaRPr kumimoji="0" lang="en-GB" sz="2199"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DBE44149-EE45-2DE6-A11C-2D7DBDD07953}"/>
              </a:ext>
            </a:extLst>
          </p:cNvPr>
          <p:cNvPicPr>
            <a:picLocks noChangeAspect="1"/>
          </p:cNvPicPr>
          <p:nvPr/>
        </p:nvPicPr>
        <p:blipFill>
          <a:blip r:embed="rId3"/>
          <a:srcRect t="5325" b="3499"/>
          <a:stretch/>
        </p:blipFill>
        <p:spPr>
          <a:xfrm>
            <a:off x="10160699" y="4307899"/>
            <a:ext cx="828385" cy="755288"/>
          </a:xfrm>
          <a:prstGeom prst="rect">
            <a:avLst/>
          </a:prstGeom>
        </p:spPr>
      </p:pic>
      <p:sp>
        <p:nvSpPr>
          <p:cNvPr id="2" name="Title 1">
            <a:extLst>
              <a:ext uri="{FF2B5EF4-FFF2-40B4-BE49-F238E27FC236}">
                <a16:creationId xmlns:a16="http://schemas.microsoft.com/office/drawing/2014/main" id="{C9E24344-1D04-FF35-E265-E91C4F45522A}"/>
              </a:ext>
            </a:extLst>
          </p:cNvPr>
          <p:cNvSpPr>
            <a:spLocks noGrp="1"/>
          </p:cNvSpPr>
          <p:nvPr>
            <p:ph type="title"/>
          </p:nvPr>
        </p:nvSpPr>
        <p:spPr/>
        <p:txBody>
          <a:bodyPr/>
          <a:lstStyle/>
          <a:p>
            <a:r>
              <a:rPr lang="en-GB"/>
              <a:t>≥2L Treatment Landscape in Metastatic NSCLC With Common </a:t>
            </a:r>
            <a:r>
              <a:rPr lang="en-GB" i="1"/>
              <a:t>EGFR</a:t>
            </a:r>
            <a:r>
              <a:rPr lang="en-GB"/>
              <a:t> Mutations</a:t>
            </a:r>
          </a:p>
        </p:txBody>
      </p:sp>
      <p:sp>
        <p:nvSpPr>
          <p:cNvPr id="13" name="Rectangle 12">
            <a:extLst>
              <a:ext uri="{FF2B5EF4-FFF2-40B4-BE49-F238E27FC236}">
                <a16:creationId xmlns:a16="http://schemas.microsoft.com/office/drawing/2014/main" id="{0D20CC27-330C-843B-D263-06219EF8D457}"/>
              </a:ext>
            </a:extLst>
          </p:cNvPr>
          <p:cNvSpPr/>
          <p:nvPr/>
        </p:nvSpPr>
        <p:spPr>
          <a:xfrm>
            <a:off x="412734" y="3026294"/>
            <a:ext cx="11320292" cy="938397"/>
          </a:xfrm>
          <a:prstGeom prst="rect">
            <a:avLst/>
          </a:prstGeom>
          <a:gradFill>
            <a:gsLst>
              <a:gs pos="100000">
                <a:srgbClr val="F4E6DD">
                  <a:alpha val="60000"/>
                </a:srgbClr>
              </a:gs>
              <a:gs pos="0">
                <a:srgbClr val="FDF9F7">
                  <a:alpha val="0"/>
                </a:srgbClr>
              </a:gs>
            </a:gsLst>
            <a:lin ang="5400000" scaled="1"/>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9" tIns="45709" rIns="91419" bIns="45709" numCol="1" spcCol="0" rtlCol="0" fromWordArt="0" anchor="ctr" anchorCtr="0" forceAA="0" compatLnSpc="1">
            <a:prstTxWarp prst="textNoShape">
              <a:avLst/>
            </a:prstTxWarp>
            <a:noAutofit/>
          </a:bodyPr>
          <a:lstStyle/>
          <a:p>
            <a:pPr marL="0" marR="0" lvl="0" indent="0" algn="ctr" defTabSz="1121232" rtl="0" eaLnBrk="1" fontAlgn="auto" latinLnBrk="0" hangingPunct="1">
              <a:lnSpc>
                <a:spcPct val="100000"/>
              </a:lnSpc>
              <a:spcBef>
                <a:spcPts val="0"/>
              </a:spcBef>
              <a:spcAft>
                <a:spcPts val="0"/>
              </a:spcAft>
              <a:buClrTx/>
              <a:buSzTx/>
              <a:buFontTx/>
              <a:buNone/>
              <a:tabLst/>
              <a:defRPr/>
            </a:pPr>
            <a:endParaRPr kumimoji="0" lang="en-GB" sz="2199"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5" name="Picture 14">
            <a:extLst>
              <a:ext uri="{FF2B5EF4-FFF2-40B4-BE49-F238E27FC236}">
                <a16:creationId xmlns:a16="http://schemas.microsoft.com/office/drawing/2014/main" id="{6B57FA16-9477-A49E-8C96-79E029B2B35B}"/>
              </a:ext>
            </a:extLst>
          </p:cNvPr>
          <p:cNvPicPr>
            <a:picLocks noChangeAspect="1"/>
          </p:cNvPicPr>
          <p:nvPr/>
        </p:nvPicPr>
        <p:blipFill>
          <a:blip r:embed="rId4"/>
          <a:stretch>
            <a:fillRect/>
          </a:stretch>
        </p:blipFill>
        <p:spPr>
          <a:xfrm>
            <a:off x="806786" y="3981851"/>
            <a:ext cx="10414539" cy="266221"/>
          </a:xfrm>
          <a:prstGeom prst="rect">
            <a:avLst/>
          </a:prstGeom>
        </p:spPr>
      </p:pic>
      <p:sp>
        <p:nvSpPr>
          <p:cNvPr id="16" name="Rectangle 15">
            <a:extLst>
              <a:ext uri="{FF2B5EF4-FFF2-40B4-BE49-F238E27FC236}">
                <a16:creationId xmlns:a16="http://schemas.microsoft.com/office/drawing/2014/main" id="{68342278-5D31-D4A1-C0A1-7D9F66D6BEAD}"/>
              </a:ext>
            </a:extLst>
          </p:cNvPr>
          <p:cNvSpPr/>
          <p:nvPr/>
        </p:nvSpPr>
        <p:spPr>
          <a:xfrm>
            <a:off x="433979" y="1690689"/>
            <a:ext cx="1380035" cy="571866"/>
          </a:xfrm>
          <a:prstGeom prst="rect">
            <a:avLst/>
          </a:prstGeom>
          <a:solidFill>
            <a:schemeClr val="accent2"/>
          </a:solidFill>
          <a:ln>
            <a:noFill/>
          </a:ln>
          <a:effectLst/>
          <a:scene3d>
            <a:camera prst="orthographicFront">
              <a:rot lat="0" lon="0" rev="0"/>
            </a:camera>
            <a:lightRig rig="balanced" dir="t">
              <a:rot lat="0" lon="0" rev="8700000"/>
            </a:lightRig>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On-target inhibition</a:t>
            </a:r>
          </a:p>
        </p:txBody>
      </p:sp>
      <p:sp>
        <p:nvSpPr>
          <p:cNvPr id="17" name="TextBox 16">
            <a:extLst>
              <a:ext uri="{FF2B5EF4-FFF2-40B4-BE49-F238E27FC236}">
                <a16:creationId xmlns:a16="http://schemas.microsoft.com/office/drawing/2014/main" id="{227E9AA3-937C-75A4-97BF-BDF9AAC9FA14}"/>
              </a:ext>
            </a:extLst>
          </p:cNvPr>
          <p:cNvSpPr txBox="1"/>
          <p:nvPr/>
        </p:nvSpPr>
        <p:spPr>
          <a:xfrm>
            <a:off x="412735" y="2401249"/>
            <a:ext cx="1381232"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Johnson Text"/>
                <a:ea typeface="+mn-ea"/>
                <a:cs typeface="+mn-cs"/>
              </a:rPr>
              <a:t>4G EGFR TKI</a:t>
            </a:r>
          </a:p>
        </p:txBody>
      </p:sp>
      <p:cxnSp>
        <p:nvCxnSpPr>
          <p:cNvPr id="18" name="Straight Connector 17">
            <a:extLst>
              <a:ext uri="{FF2B5EF4-FFF2-40B4-BE49-F238E27FC236}">
                <a16:creationId xmlns:a16="http://schemas.microsoft.com/office/drawing/2014/main" id="{4D46D9B8-144E-0C75-4C7C-3A10C787BA6E}"/>
              </a:ext>
            </a:extLst>
          </p:cNvPr>
          <p:cNvCxnSpPr>
            <a:cxnSpLocks/>
          </p:cNvCxnSpPr>
          <p:nvPr/>
        </p:nvCxnSpPr>
        <p:spPr>
          <a:xfrm>
            <a:off x="494377" y="2630152"/>
            <a:ext cx="1210557" cy="0"/>
          </a:xfrm>
          <a:prstGeom prst="line">
            <a:avLst/>
          </a:prstGeom>
          <a:ln w="22225" cap="rnd">
            <a:solidFill>
              <a:schemeClr val="accent2"/>
            </a:solidFill>
            <a:tailEnd type="none" w="lg" len="med"/>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633C23D8-452E-DE6D-E7FD-23807BEEDC61}"/>
              </a:ext>
            </a:extLst>
          </p:cNvPr>
          <p:cNvSpPr txBox="1"/>
          <p:nvPr/>
        </p:nvSpPr>
        <p:spPr>
          <a:xfrm>
            <a:off x="756915" y="2649949"/>
            <a:ext cx="663643" cy="553998"/>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Johnson Text"/>
                <a:ea typeface="+mn-ea"/>
                <a:cs typeface="+mn-cs"/>
              </a:rPr>
              <a:t>BBT-176</a:t>
            </a:r>
            <a:r>
              <a:rPr kumimoji="0" lang="en-GB" sz="1200" b="0" i="0" u="none" strike="noStrike" kern="1200" cap="none" spc="0" normalizeH="0" baseline="30000" noProof="0">
                <a:ln>
                  <a:noFill/>
                </a:ln>
                <a:solidFill>
                  <a:srgbClr val="000000"/>
                </a:solidFill>
                <a:effectLst/>
                <a:uLnTx/>
                <a:uFillTx/>
                <a:latin typeface="Johnson Text"/>
                <a:ea typeface="+mn-ea"/>
                <a:cs typeface="+mn-cs"/>
              </a:rPr>
              <a:t>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Johnson Text"/>
                <a:ea typeface="+mn-ea"/>
                <a:cs typeface="+mn-cs"/>
              </a:rPr>
              <a:t>BBT-207</a:t>
            </a:r>
            <a:r>
              <a:rPr kumimoji="0" lang="en-GB" sz="1200" b="0" i="0" u="none" strike="noStrike" kern="1200" cap="none" spc="0" normalizeH="0" baseline="30000" noProof="0">
                <a:ln>
                  <a:noFill/>
                </a:ln>
                <a:solidFill>
                  <a:srgbClr val="000000"/>
                </a:solidFill>
                <a:effectLst/>
                <a:uLnTx/>
                <a:uFillTx/>
                <a:latin typeface="Johnson Text"/>
                <a:ea typeface="+mn-ea"/>
                <a:cs typeface="+mn-cs"/>
              </a:rPr>
              <a:t>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Johnson Text"/>
                <a:ea typeface="+mn-ea"/>
                <a:cs typeface="+mn-cs"/>
              </a:rPr>
              <a:t>JIN-A02</a:t>
            </a:r>
            <a:r>
              <a:rPr kumimoji="0" lang="en-GB" sz="1200" b="0" i="0" u="none" strike="noStrike" kern="1200" cap="none" spc="0" normalizeH="0" baseline="30000" noProof="0">
                <a:ln>
                  <a:noFill/>
                </a:ln>
                <a:solidFill>
                  <a:srgbClr val="000000"/>
                </a:solidFill>
                <a:effectLst/>
                <a:uLnTx/>
                <a:uFillTx/>
                <a:latin typeface="Johnson Text"/>
                <a:ea typeface="+mn-ea"/>
                <a:cs typeface="+mn-cs"/>
              </a:rPr>
              <a:t>3</a:t>
            </a:r>
          </a:p>
        </p:txBody>
      </p:sp>
      <p:sp>
        <p:nvSpPr>
          <p:cNvPr id="20" name="Rectangle 19">
            <a:extLst>
              <a:ext uri="{FF2B5EF4-FFF2-40B4-BE49-F238E27FC236}">
                <a16:creationId xmlns:a16="http://schemas.microsoft.com/office/drawing/2014/main" id="{0066E4BF-90CE-0383-72B1-CE77212D89B3}"/>
              </a:ext>
            </a:extLst>
          </p:cNvPr>
          <p:cNvSpPr/>
          <p:nvPr/>
        </p:nvSpPr>
        <p:spPr>
          <a:xfrm>
            <a:off x="1968012" y="1690689"/>
            <a:ext cx="1980240" cy="571866"/>
          </a:xfrm>
          <a:prstGeom prst="rect">
            <a:avLst/>
          </a:prstGeom>
          <a:solidFill>
            <a:schemeClr val="accent4"/>
          </a:solidFill>
          <a:ln>
            <a:noFill/>
          </a:ln>
          <a:effectLst/>
          <a:scene3d>
            <a:camera prst="orthographicFront">
              <a:rot lat="0" lon="0" rev="0"/>
            </a:camera>
            <a:lightRig rig="balanced" dir="t">
              <a:rot lat="0" lon="0" rev="8700000"/>
            </a:lightRig>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Off-target inhibition</a:t>
            </a:r>
          </a:p>
        </p:txBody>
      </p:sp>
      <p:sp>
        <p:nvSpPr>
          <p:cNvPr id="23" name="TextBox 22">
            <a:extLst>
              <a:ext uri="{FF2B5EF4-FFF2-40B4-BE49-F238E27FC236}">
                <a16:creationId xmlns:a16="http://schemas.microsoft.com/office/drawing/2014/main" id="{9B80E571-21E1-484E-C84E-5C11AEEFC0D7}"/>
              </a:ext>
            </a:extLst>
          </p:cNvPr>
          <p:cNvSpPr txBox="1"/>
          <p:nvPr/>
        </p:nvSpPr>
        <p:spPr>
          <a:xfrm>
            <a:off x="1965879" y="2395485"/>
            <a:ext cx="1980243"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Johnson Text"/>
                <a:ea typeface="+mn-ea"/>
                <a:cs typeface="+mn-cs"/>
              </a:rPr>
              <a:t>VEGF-PD-1 </a:t>
            </a:r>
            <a:r>
              <a:rPr lang="en-GB" sz="1200">
                <a:solidFill>
                  <a:srgbClr val="000000"/>
                </a:solidFill>
                <a:latin typeface="Johnson Text"/>
              </a:rPr>
              <a:t>bs</a:t>
            </a:r>
            <a:r>
              <a:rPr kumimoji="0" lang="en-GB" sz="1200" b="0" i="0" u="none" strike="noStrike" kern="1200" cap="none" spc="0" normalizeH="0" baseline="0" noProof="0">
                <a:ln>
                  <a:noFill/>
                </a:ln>
                <a:solidFill>
                  <a:srgbClr val="000000"/>
                </a:solidFill>
                <a:effectLst/>
                <a:uLnTx/>
                <a:uFillTx/>
                <a:latin typeface="Johnson Text"/>
                <a:ea typeface="+mn-ea"/>
                <a:cs typeface="+mn-cs"/>
              </a:rPr>
              <a:t>Ab + </a:t>
            </a:r>
            <a:r>
              <a:rPr kumimoji="0" lang="en-GB" sz="1200" b="0" i="0" u="none" strike="noStrike" kern="1200" cap="none" spc="0" normalizeH="0" baseline="0" noProof="0" err="1">
                <a:ln>
                  <a:noFill/>
                </a:ln>
                <a:solidFill>
                  <a:srgbClr val="000000"/>
                </a:solidFill>
                <a:effectLst/>
                <a:uLnTx/>
                <a:uFillTx/>
                <a:latin typeface="Johnson Text"/>
                <a:ea typeface="+mn-ea"/>
                <a:cs typeface="+mn-cs"/>
              </a:rPr>
              <a:t>ChT</a:t>
            </a:r>
            <a:endParaRPr kumimoji="0" lang="en-GB" sz="1200" b="0" i="0" u="none" strike="noStrike" kern="1200" cap="none" spc="0" normalizeH="0" baseline="0" noProof="0">
              <a:ln>
                <a:noFill/>
              </a:ln>
              <a:solidFill>
                <a:srgbClr val="000000"/>
              </a:solidFill>
              <a:effectLst/>
              <a:uLnTx/>
              <a:uFillTx/>
              <a:latin typeface="Johnson Text"/>
              <a:ea typeface="+mn-ea"/>
              <a:cs typeface="+mn-cs"/>
            </a:endParaRPr>
          </a:p>
        </p:txBody>
      </p:sp>
      <p:cxnSp>
        <p:nvCxnSpPr>
          <p:cNvPr id="25" name="Straight Connector 24">
            <a:extLst>
              <a:ext uri="{FF2B5EF4-FFF2-40B4-BE49-F238E27FC236}">
                <a16:creationId xmlns:a16="http://schemas.microsoft.com/office/drawing/2014/main" id="{E7250D48-3CB8-CACB-73EB-19C36C6FB010}"/>
              </a:ext>
            </a:extLst>
          </p:cNvPr>
          <p:cNvCxnSpPr>
            <a:cxnSpLocks/>
          </p:cNvCxnSpPr>
          <p:nvPr/>
        </p:nvCxnSpPr>
        <p:spPr>
          <a:xfrm>
            <a:off x="2028126" y="2630152"/>
            <a:ext cx="1798542" cy="0"/>
          </a:xfrm>
          <a:prstGeom prst="line">
            <a:avLst/>
          </a:prstGeom>
          <a:ln w="22225" cap="rnd">
            <a:solidFill>
              <a:schemeClr val="accent4"/>
            </a:solidFill>
            <a:tailEnd type="none" w="lg" len="med"/>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ED03F236-726E-FFB2-4DA3-05089903C7A5}"/>
              </a:ext>
            </a:extLst>
          </p:cNvPr>
          <p:cNvSpPr txBox="1"/>
          <p:nvPr/>
        </p:nvSpPr>
        <p:spPr>
          <a:xfrm>
            <a:off x="2234898" y="2649949"/>
            <a:ext cx="1384995" cy="184666"/>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err="1">
                <a:ln>
                  <a:noFill/>
                </a:ln>
                <a:solidFill>
                  <a:srgbClr val="004685"/>
                </a:solidFill>
                <a:effectLst/>
                <a:uLnTx/>
                <a:uFillTx/>
                <a:latin typeface="Johnson Text"/>
                <a:ea typeface="+mn-ea"/>
                <a:cs typeface="+mn-cs"/>
              </a:rPr>
              <a:t>Ivonescimab</a:t>
            </a:r>
            <a:r>
              <a:rPr kumimoji="0" lang="en-GB" sz="1200" b="0" i="0" u="none" strike="noStrike" kern="1200" cap="none" spc="0" normalizeH="0" baseline="0" noProof="0">
                <a:ln>
                  <a:noFill/>
                </a:ln>
                <a:solidFill>
                  <a:srgbClr val="004685"/>
                </a:solidFill>
                <a:effectLst/>
                <a:uLnTx/>
                <a:uFillTx/>
                <a:latin typeface="Johnson Text"/>
                <a:ea typeface="+mn-ea"/>
                <a:cs typeface="+mn-cs"/>
              </a:rPr>
              <a:t> + ChT</a:t>
            </a:r>
            <a:r>
              <a:rPr kumimoji="0" lang="en-GB" sz="1200" b="0" i="0" u="none" strike="noStrike" kern="1200" cap="none" spc="0" normalizeH="0" baseline="30000" noProof="0">
                <a:ln>
                  <a:noFill/>
                </a:ln>
                <a:solidFill>
                  <a:srgbClr val="004685"/>
                </a:solidFill>
                <a:effectLst/>
                <a:uLnTx/>
                <a:uFillTx/>
                <a:latin typeface="Johnson Text"/>
                <a:ea typeface="+mn-ea"/>
                <a:cs typeface="+mn-cs"/>
              </a:rPr>
              <a:t>4</a:t>
            </a:r>
          </a:p>
        </p:txBody>
      </p:sp>
      <p:sp>
        <p:nvSpPr>
          <p:cNvPr id="27" name="TextBox 26">
            <a:extLst>
              <a:ext uri="{FF2B5EF4-FFF2-40B4-BE49-F238E27FC236}">
                <a16:creationId xmlns:a16="http://schemas.microsoft.com/office/drawing/2014/main" id="{1A635350-F895-5AAA-56D4-A8342DE922F4}"/>
              </a:ext>
            </a:extLst>
          </p:cNvPr>
          <p:cNvSpPr txBox="1"/>
          <p:nvPr/>
        </p:nvSpPr>
        <p:spPr>
          <a:xfrm>
            <a:off x="3236093" y="3382858"/>
            <a:ext cx="734553" cy="16927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srgbClr val="000000"/>
                </a:solidFill>
                <a:effectLst/>
                <a:uLnTx/>
                <a:uFillTx/>
                <a:latin typeface="Johnson Text"/>
                <a:ea typeface="+mn-ea"/>
                <a:cs typeface="+mn-cs"/>
              </a:rPr>
              <a:t>Anti-VEGF</a:t>
            </a:r>
          </a:p>
        </p:txBody>
      </p:sp>
      <p:sp>
        <p:nvSpPr>
          <p:cNvPr id="28" name="Right Bracket 27">
            <a:extLst>
              <a:ext uri="{FF2B5EF4-FFF2-40B4-BE49-F238E27FC236}">
                <a16:creationId xmlns:a16="http://schemas.microsoft.com/office/drawing/2014/main" id="{9441BE0D-F439-BC1C-A629-81D507715C4F}"/>
              </a:ext>
            </a:extLst>
          </p:cNvPr>
          <p:cNvSpPr/>
          <p:nvPr/>
        </p:nvSpPr>
        <p:spPr>
          <a:xfrm rot="2197100">
            <a:off x="3123269" y="3171687"/>
            <a:ext cx="55752" cy="617176"/>
          </a:xfrm>
          <a:prstGeom prst="rightBracket">
            <a:avLst/>
          </a:prstGeom>
          <a:ln w="12700">
            <a:solidFill>
              <a:schemeClr val="bg2"/>
            </a:solidFill>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Johnson Text"/>
              <a:ea typeface="+mn-ea"/>
              <a:cs typeface="+mn-cs"/>
            </a:endParaRPr>
          </a:p>
        </p:txBody>
      </p:sp>
      <p:sp>
        <p:nvSpPr>
          <p:cNvPr id="29" name="Right Bracket 28">
            <a:extLst>
              <a:ext uri="{FF2B5EF4-FFF2-40B4-BE49-F238E27FC236}">
                <a16:creationId xmlns:a16="http://schemas.microsoft.com/office/drawing/2014/main" id="{95FEB83B-2F5B-C96D-4048-E7F108F7853D}"/>
              </a:ext>
            </a:extLst>
          </p:cNvPr>
          <p:cNvSpPr/>
          <p:nvPr/>
        </p:nvSpPr>
        <p:spPr>
          <a:xfrm rot="13071242">
            <a:off x="2581331" y="2897829"/>
            <a:ext cx="43925" cy="334969"/>
          </a:xfrm>
          <a:prstGeom prst="rightBracket">
            <a:avLst/>
          </a:prstGeom>
          <a:ln w="12700">
            <a:solidFill>
              <a:schemeClr val="bg2"/>
            </a:solidFill>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Johnson Text"/>
              <a:ea typeface="+mn-ea"/>
              <a:cs typeface="+mn-cs"/>
            </a:endParaRPr>
          </a:p>
        </p:txBody>
      </p:sp>
      <p:sp>
        <p:nvSpPr>
          <p:cNvPr id="30" name="TextBox 29">
            <a:extLst>
              <a:ext uri="{FF2B5EF4-FFF2-40B4-BE49-F238E27FC236}">
                <a16:creationId xmlns:a16="http://schemas.microsoft.com/office/drawing/2014/main" id="{F63587EC-C9B4-748B-4991-4962B438005E}"/>
              </a:ext>
            </a:extLst>
          </p:cNvPr>
          <p:cNvSpPr txBox="1"/>
          <p:nvPr/>
        </p:nvSpPr>
        <p:spPr>
          <a:xfrm>
            <a:off x="1907908" y="2925499"/>
            <a:ext cx="723171"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Johnson Text"/>
                <a:ea typeface="+mn-ea"/>
                <a:cs typeface="+mn-cs"/>
              </a:rPr>
              <a:t>Anti-PD-1</a:t>
            </a:r>
          </a:p>
        </p:txBody>
      </p:sp>
      <p:sp>
        <p:nvSpPr>
          <p:cNvPr id="32" name="Rectangle 31">
            <a:extLst>
              <a:ext uri="{FF2B5EF4-FFF2-40B4-BE49-F238E27FC236}">
                <a16:creationId xmlns:a16="http://schemas.microsoft.com/office/drawing/2014/main" id="{C7322AFC-E04B-0BF0-FA87-64C9FC21ACE9}"/>
              </a:ext>
            </a:extLst>
          </p:cNvPr>
          <p:cNvSpPr/>
          <p:nvPr/>
        </p:nvSpPr>
        <p:spPr>
          <a:xfrm>
            <a:off x="4128293" y="1690688"/>
            <a:ext cx="3845751" cy="571866"/>
          </a:xfrm>
          <a:prstGeom prst="rect">
            <a:avLst/>
          </a:prstGeom>
          <a:solidFill>
            <a:schemeClr val="accent5">
              <a:lumMod val="50000"/>
            </a:schemeClr>
          </a:solidFill>
          <a:ln>
            <a:noFill/>
          </a:ln>
          <a:effectLst/>
          <a:scene3d>
            <a:camera prst="orthographicFront">
              <a:rot lat="0" lon="0" rev="0"/>
            </a:camera>
            <a:lightRig rig="balanced" dir="t">
              <a:rot lat="0" lon="0" rev="8700000"/>
            </a:lightRig>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Combined on- and </a:t>
            </a:r>
            <a:br>
              <a:rPr kumimoji="0" lang="en-GB" sz="16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br>
            <a:r>
              <a:rPr kumimoji="0" lang="en-GB" sz="16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off-target inhibition</a:t>
            </a:r>
          </a:p>
        </p:txBody>
      </p:sp>
      <p:sp>
        <p:nvSpPr>
          <p:cNvPr id="33" name="TextBox 32">
            <a:extLst>
              <a:ext uri="{FF2B5EF4-FFF2-40B4-BE49-F238E27FC236}">
                <a16:creationId xmlns:a16="http://schemas.microsoft.com/office/drawing/2014/main" id="{821572AA-16F5-5743-F231-3FDF85DFE7C5}"/>
              </a:ext>
            </a:extLst>
          </p:cNvPr>
          <p:cNvSpPr txBox="1"/>
          <p:nvPr/>
        </p:nvSpPr>
        <p:spPr>
          <a:xfrm>
            <a:off x="6348883" y="2389296"/>
            <a:ext cx="1384033" cy="184666"/>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Johnson Text"/>
                <a:ea typeface="+mn-ea"/>
                <a:cs typeface="+mn-cs"/>
              </a:rPr>
              <a:t>EGFR-MET </a:t>
            </a:r>
            <a:r>
              <a:rPr lang="en-GB" sz="1200">
                <a:solidFill>
                  <a:srgbClr val="000000"/>
                </a:solidFill>
                <a:latin typeface="Johnson Text"/>
              </a:rPr>
              <a:t>bs</a:t>
            </a:r>
            <a:r>
              <a:rPr kumimoji="0" lang="en-GB" sz="1200" b="0" i="0" u="none" strike="noStrike" kern="1200" cap="none" spc="0" normalizeH="0" baseline="0" noProof="0">
                <a:ln>
                  <a:noFill/>
                </a:ln>
                <a:solidFill>
                  <a:srgbClr val="000000"/>
                </a:solidFill>
                <a:effectLst/>
                <a:uLnTx/>
                <a:uFillTx/>
                <a:latin typeface="Johnson Text"/>
                <a:ea typeface="+mn-ea"/>
                <a:cs typeface="+mn-cs"/>
              </a:rPr>
              <a:t>Ab + </a:t>
            </a:r>
            <a:r>
              <a:rPr kumimoji="0" lang="en-GB" sz="1200" b="0" i="0" u="none" strike="noStrike" kern="1200" cap="none" spc="0" normalizeH="0" baseline="0" noProof="0" err="1">
                <a:ln>
                  <a:noFill/>
                </a:ln>
                <a:solidFill>
                  <a:srgbClr val="000000"/>
                </a:solidFill>
                <a:effectLst/>
                <a:uLnTx/>
                <a:uFillTx/>
                <a:latin typeface="Johnson Text"/>
                <a:ea typeface="+mn-ea"/>
                <a:cs typeface="+mn-cs"/>
              </a:rPr>
              <a:t>ChT</a:t>
            </a:r>
            <a:endParaRPr kumimoji="0" lang="en-GB" sz="1200" b="0" i="0" u="none" strike="noStrike" kern="1200" cap="none" spc="0" normalizeH="0" baseline="0" noProof="0">
              <a:ln>
                <a:noFill/>
              </a:ln>
              <a:solidFill>
                <a:srgbClr val="000000"/>
              </a:solidFill>
              <a:effectLst/>
              <a:uLnTx/>
              <a:uFillTx/>
              <a:latin typeface="Johnson Text"/>
              <a:ea typeface="+mn-ea"/>
              <a:cs typeface="+mn-cs"/>
            </a:endParaRPr>
          </a:p>
        </p:txBody>
      </p:sp>
      <p:cxnSp>
        <p:nvCxnSpPr>
          <p:cNvPr id="34" name="Straight Connector 33">
            <a:extLst>
              <a:ext uri="{FF2B5EF4-FFF2-40B4-BE49-F238E27FC236}">
                <a16:creationId xmlns:a16="http://schemas.microsoft.com/office/drawing/2014/main" id="{A043474A-C704-19F2-D68A-34FA0B70294A}"/>
              </a:ext>
            </a:extLst>
          </p:cNvPr>
          <p:cNvCxnSpPr>
            <a:cxnSpLocks/>
          </p:cNvCxnSpPr>
          <p:nvPr/>
        </p:nvCxnSpPr>
        <p:spPr>
          <a:xfrm>
            <a:off x="6116913" y="2630152"/>
            <a:ext cx="1798542" cy="0"/>
          </a:xfrm>
          <a:prstGeom prst="line">
            <a:avLst/>
          </a:prstGeom>
          <a:ln w="22225" cap="rnd">
            <a:solidFill>
              <a:schemeClr val="accent5">
                <a:lumMod val="50000"/>
              </a:schemeClr>
            </a:solidFill>
            <a:tailEnd type="none" w="lg" len="med"/>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5A2D100A-8C83-B08E-1810-80D431188153}"/>
              </a:ext>
            </a:extLst>
          </p:cNvPr>
          <p:cNvSpPr txBox="1"/>
          <p:nvPr/>
        </p:nvSpPr>
        <p:spPr>
          <a:xfrm>
            <a:off x="4106204" y="2403876"/>
            <a:ext cx="1930119"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Johnson Text"/>
                <a:ea typeface="+mn-ea"/>
                <a:cs typeface="+mn-cs"/>
              </a:rPr>
              <a:t>3G EGFR TKI + MET TKI</a:t>
            </a:r>
          </a:p>
        </p:txBody>
      </p:sp>
      <p:cxnSp>
        <p:nvCxnSpPr>
          <p:cNvPr id="36" name="Straight Connector 35">
            <a:extLst>
              <a:ext uri="{FF2B5EF4-FFF2-40B4-BE49-F238E27FC236}">
                <a16:creationId xmlns:a16="http://schemas.microsoft.com/office/drawing/2014/main" id="{766D8FA5-D0D3-99F5-8F1A-68170E9D3A51}"/>
              </a:ext>
            </a:extLst>
          </p:cNvPr>
          <p:cNvCxnSpPr>
            <a:cxnSpLocks/>
          </p:cNvCxnSpPr>
          <p:nvPr/>
        </p:nvCxnSpPr>
        <p:spPr>
          <a:xfrm>
            <a:off x="4153155" y="2630152"/>
            <a:ext cx="1798542" cy="0"/>
          </a:xfrm>
          <a:prstGeom prst="line">
            <a:avLst/>
          </a:prstGeom>
          <a:ln w="22225" cap="rnd">
            <a:solidFill>
              <a:schemeClr val="accent5">
                <a:lumMod val="50000"/>
              </a:schemeClr>
            </a:solidFill>
            <a:tailEnd type="none" w="lg" len="med"/>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4561CE91-E266-9903-B886-C302CDE80A9A}"/>
              </a:ext>
            </a:extLst>
          </p:cNvPr>
          <p:cNvSpPr txBox="1"/>
          <p:nvPr/>
        </p:nvSpPr>
        <p:spPr>
          <a:xfrm>
            <a:off x="6318204" y="2649949"/>
            <a:ext cx="1461939" cy="184666"/>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69D0FF">
                    <a:lumMod val="50000"/>
                  </a:srgbClr>
                </a:solidFill>
                <a:effectLst/>
                <a:uLnTx/>
                <a:uFillTx/>
                <a:latin typeface="Johnson Text"/>
                <a:ea typeface="+mn-ea"/>
                <a:cs typeface="+mn-cs"/>
              </a:rPr>
              <a:t>Amivantamab + ChT</a:t>
            </a:r>
            <a:r>
              <a:rPr kumimoji="0" lang="en-GB" sz="1200" b="0" i="0" u="none" strike="noStrike" kern="1200" cap="none" spc="0" normalizeH="0" baseline="30000" noProof="0">
                <a:ln>
                  <a:noFill/>
                </a:ln>
                <a:solidFill>
                  <a:srgbClr val="69D0FF">
                    <a:lumMod val="50000"/>
                  </a:srgbClr>
                </a:solidFill>
                <a:effectLst/>
                <a:uLnTx/>
                <a:uFillTx/>
                <a:latin typeface="Johnson Text"/>
                <a:ea typeface="+mn-ea"/>
                <a:cs typeface="+mn-cs"/>
              </a:rPr>
              <a:t>6</a:t>
            </a:r>
          </a:p>
        </p:txBody>
      </p:sp>
      <p:sp>
        <p:nvSpPr>
          <p:cNvPr id="40" name="Rectangle 39">
            <a:extLst>
              <a:ext uri="{FF2B5EF4-FFF2-40B4-BE49-F238E27FC236}">
                <a16:creationId xmlns:a16="http://schemas.microsoft.com/office/drawing/2014/main" id="{5F455734-40D2-8AF8-815B-EBF188CC4526}"/>
              </a:ext>
            </a:extLst>
          </p:cNvPr>
          <p:cNvSpPr/>
          <p:nvPr/>
        </p:nvSpPr>
        <p:spPr>
          <a:xfrm>
            <a:off x="8137800" y="1690688"/>
            <a:ext cx="3595226" cy="571866"/>
          </a:xfrm>
          <a:prstGeom prst="rect">
            <a:avLst/>
          </a:prstGeom>
          <a:solidFill>
            <a:schemeClr val="accent6"/>
          </a:solidFill>
          <a:ln>
            <a:noFill/>
          </a:ln>
          <a:effectLst/>
          <a:scene3d>
            <a:camera prst="orthographicFront">
              <a:rot lat="0" lon="0" rev="0"/>
            </a:camera>
            <a:lightRig rig="balanced" dir="t">
              <a:rot lat="0" lon="0" rev="8700000"/>
            </a:lightRig>
          </a:scene3d>
          <a:sp3d/>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Targeting </a:t>
            </a:r>
            <a:r>
              <a:rPr kumimoji="0" lang="en-GB" sz="1600" b="1" i="0" u="none" strike="noStrike" kern="1200" cap="none" spc="0" normalizeH="0" baseline="0" noProof="0" err="1">
                <a:ln>
                  <a:noFill/>
                </a:ln>
                <a:solidFill>
                  <a:srgbClr val="FFFFFF"/>
                </a:solidFill>
                <a:effectLst/>
                <a:uLnTx/>
                <a:uFillTx/>
                <a:latin typeface="Arial" panose="020B0604020202020204" pitchFamily="34" charset="0"/>
                <a:ea typeface="+mn-ea"/>
                <a:cs typeface="Arial" panose="020B0604020202020204" pitchFamily="34" charset="0"/>
              </a:rPr>
              <a:t>tumor</a:t>
            </a:r>
            <a:r>
              <a:rPr kumimoji="0" lang="en-GB" sz="16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-associated antigens</a:t>
            </a:r>
          </a:p>
        </p:txBody>
      </p:sp>
      <p:sp>
        <p:nvSpPr>
          <p:cNvPr id="41" name="TextBox 40">
            <a:extLst>
              <a:ext uri="{FF2B5EF4-FFF2-40B4-BE49-F238E27FC236}">
                <a16:creationId xmlns:a16="http://schemas.microsoft.com/office/drawing/2014/main" id="{37A10740-B159-529D-7AD6-E0A325630D12}"/>
              </a:ext>
            </a:extLst>
          </p:cNvPr>
          <p:cNvSpPr txBox="1"/>
          <p:nvPr/>
        </p:nvSpPr>
        <p:spPr>
          <a:xfrm>
            <a:off x="7987584" y="2389721"/>
            <a:ext cx="1381232"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Johnson Text"/>
                <a:ea typeface="+mn-ea"/>
                <a:cs typeface="+mn-cs"/>
              </a:rPr>
              <a:t>HER3 ADC</a:t>
            </a:r>
          </a:p>
        </p:txBody>
      </p:sp>
      <p:sp>
        <p:nvSpPr>
          <p:cNvPr id="42" name="TextBox 41">
            <a:extLst>
              <a:ext uri="{FF2B5EF4-FFF2-40B4-BE49-F238E27FC236}">
                <a16:creationId xmlns:a16="http://schemas.microsoft.com/office/drawing/2014/main" id="{A25B9466-3556-18E3-E834-4A48B8B646C3}"/>
              </a:ext>
            </a:extLst>
          </p:cNvPr>
          <p:cNvSpPr txBox="1"/>
          <p:nvPr/>
        </p:nvSpPr>
        <p:spPr>
          <a:xfrm>
            <a:off x="9230632" y="2389721"/>
            <a:ext cx="1381232"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Johnson Text"/>
                <a:ea typeface="+mn-ea"/>
                <a:cs typeface="+mn-cs"/>
              </a:rPr>
              <a:t>MET ADC</a:t>
            </a:r>
          </a:p>
        </p:txBody>
      </p:sp>
      <p:sp>
        <p:nvSpPr>
          <p:cNvPr id="43" name="TextBox 42">
            <a:extLst>
              <a:ext uri="{FF2B5EF4-FFF2-40B4-BE49-F238E27FC236}">
                <a16:creationId xmlns:a16="http://schemas.microsoft.com/office/drawing/2014/main" id="{00D7BEF9-5542-D92F-4B03-B31F0F468A0D}"/>
              </a:ext>
            </a:extLst>
          </p:cNvPr>
          <p:cNvSpPr txBox="1"/>
          <p:nvPr/>
        </p:nvSpPr>
        <p:spPr>
          <a:xfrm>
            <a:off x="10485691" y="2389721"/>
            <a:ext cx="1381232"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0000"/>
                </a:solidFill>
                <a:effectLst/>
                <a:uLnTx/>
                <a:uFillTx/>
                <a:latin typeface="Johnson Text"/>
                <a:ea typeface="+mn-ea"/>
                <a:cs typeface="+mn-cs"/>
              </a:rPr>
              <a:t>TROP2 ADC</a:t>
            </a:r>
          </a:p>
        </p:txBody>
      </p:sp>
      <p:cxnSp>
        <p:nvCxnSpPr>
          <p:cNvPr id="44" name="Straight Connector 43">
            <a:extLst>
              <a:ext uri="{FF2B5EF4-FFF2-40B4-BE49-F238E27FC236}">
                <a16:creationId xmlns:a16="http://schemas.microsoft.com/office/drawing/2014/main" id="{CADABB55-F0FA-384F-AC20-4C1812987B6F}"/>
              </a:ext>
            </a:extLst>
          </p:cNvPr>
          <p:cNvCxnSpPr>
            <a:cxnSpLocks/>
          </p:cNvCxnSpPr>
          <p:nvPr/>
        </p:nvCxnSpPr>
        <p:spPr>
          <a:xfrm>
            <a:off x="7824129" y="2656164"/>
            <a:ext cx="1072208" cy="0"/>
          </a:xfrm>
          <a:prstGeom prst="line">
            <a:avLst/>
          </a:prstGeom>
          <a:ln w="22225" cap="rnd">
            <a:solidFill>
              <a:schemeClr val="accent6"/>
            </a:solidFill>
            <a:tailEnd type="none" w="lg" len="med"/>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44CC7B01-4E0F-17FD-FC15-F8FD95CE2BA3}"/>
              </a:ext>
            </a:extLst>
          </p:cNvPr>
          <p:cNvCxnSpPr>
            <a:cxnSpLocks/>
          </p:cNvCxnSpPr>
          <p:nvPr/>
        </p:nvCxnSpPr>
        <p:spPr>
          <a:xfrm>
            <a:off x="9406130" y="2630152"/>
            <a:ext cx="1072208" cy="0"/>
          </a:xfrm>
          <a:prstGeom prst="line">
            <a:avLst/>
          </a:prstGeom>
          <a:ln w="22225" cap="rnd">
            <a:solidFill>
              <a:schemeClr val="accent6"/>
            </a:solidFill>
            <a:tailEnd type="none" w="lg" len="med"/>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309A3D37-FB4B-6078-3164-EEDDD8A222C2}"/>
              </a:ext>
            </a:extLst>
          </p:cNvPr>
          <p:cNvCxnSpPr>
            <a:cxnSpLocks/>
          </p:cNvCxnSpPr>
          <p:nvPr/>
        </p:nvCxnSpPr>
        <p:spPr>
          <a:xfrm>
            <a:off x="10660819" y="2630152"/>
            <a:ext cx="1072208" cy="0"/>
          </a:xfrm>
          <a:prstGeom prst="line">
            <a:avLst/>
          </a:prstGeom>
          <a:ln w="22225" cap="rnd">
            <a:solidFill>
              <a:schemeClr val="accent6"/>
            </a:solidFill>
            <a:tailEnd type="none" w="lg" len="med"/>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F3119CCB-AFBF-AED3-5A42-FFA22C247A4A}"/>
              </a:ext>
            </a:extLst>
          </p:cNvPr>
          <p:cNvCxnSpPr>
            <a:cxnSpLocks/>
          </p:cNvCxnSpPr>
          <p:nvPr/>
        </p:nvCxnSpPr>
        <p:spPr>
          <a:xfrm>
            <a:off x="9313796" y="2649469"/>
            <a:ext cx="0" cy="2396558"/>
          </a:xfrm>
          <a:prstGeom prst="line">
            <a:avLst/>
          </a:prstGeom>
          <a:ln w="15875" cap="rnd">
            <a:solidFill>
              <a:schemeClr val="bg1">
                <a:lumMod val="65000"/>
              </a:schemeClr>
            </a:solidFill>
            <a:prstDash val="sysDash"/>
            <a:tailEnd type="none" w="lg" len="med"/>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D9DE0654-F7BD-E317-C210-7F36A4B2CF09}"/>
              </a:ext>
            </a:extLst>
          </p:cNvPr>
          <p:cNvCxnSpPr>
            <a:cxnSpLocks/>
          </p:cNvCxnSpPr>
          <p:nvPr/>
        </p:nvCxnSpPr>
        <p:spPr>
          <a:xfrm>
            <a:off x="10565150" y="2649469"/>
            <a:ext cx="0" cy="2396558"/>
          </a:xfrm>
          <a:prstGeom prst="line">
            <a:avLst/>
          </a:prstGeom>
          <a:ln w="15875" cap="rnd">
            <a:solidFill>
              <a:schemeClr val="bg1">
                <a:lumMod val="65000"/>
              </a:schemeClr>
            </a:solidFill>
            <a:prstDash val="sysDash"/>
            <a:tailEnd type="none" w="lg" len="med"/>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DD2B22B6-A362-EB47-37D1-6E468E344CE5}"/>
              </a:ext>
            </a:extLst>
          </p:cNvPr>
          <p:cNvSpPr txBox="1"/>
          <p:nvPr/>
        </p:nvSpPr>
        <p:spPr>
          <a:xfrm>
            <a:off x="8305060" y="2649949"/>
            <a:ext cx="815928" cy="369332"/>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err="1">
                <a:ln>
                  <a:noFill/>
                </a:ln>
                <a:solidFill>
                  <a:srgbClr val="541980"/>
                </a:solidFill>
                <a:effectLst/>
                <a:uLnTx/>
                <a:uFillTx/>
                <a:latin typeface="Johnson Text"/>
                <a:ea typeface="+mn-ea"/>
                <a:cs typeface="+mn-cs"/>
              </a:rPr>
              <a:t>Patritumab</a:t>
            </a:r>
            <a:br>
              <a:rPr kumimoji="0" lang="en-GB" sz="1200" b="0" i="0" u="none" strike="noStrike" kern="1200" cap="none" spc="0" normalizeH="0" baseline="0" noProof="0">
                <a:ln>
                  <a:noFill/>
                </a:ln>
                <a:solidFill>
                  <a:srgbClr val="541980"/>
                </a:solidFill>
                <a:effectLst/>
                <a:uLnTx/>
                <a:uFillTx/>
                <a:latin typeface="Johnson Text"/>
                <a:ea typeface="+mn-ea"/>
                <a:cs typeface="+mn-cs"/>
              </a:rPr>
            </a:br>
            <a:r>
              <a:rPr kumimoji="0" lang="en-GB" sz="1200" b="0" i="0" u="none" strike="noStrike" kern="1200" cap="none" spc="0" normalizeH="0" baseline="0" noProof="0">
                <a:ln>
                  <a:noFill/>
                </a:ln>
                <a:solidFill>
                  <a:srgbClr val="541980"/>
                </a:solidFill>
                <a:effectLst/>
                <a:uLnTx/>
                <a:uFillTx/>
                <a:latin typeface="Johnson Text"/>
                <a:ea typeface="+mn-ea"/>
                <a:cs typeface="+mn-cs"/>
              </a:rPr>
              <a:t>deruxtecan</a:t>
            </a:r>
            <a:r>
              <a:rPr kumimoji="0" lang="en-GB" sz="1200" b="0" i="0" u="none" strike="noStrike" kern="1200" cap="none" spc="0" normalizeH="0" baseline="30000" noProof="0">
                <a:ln>
                  <a:noFill/>
                </a:ln>
                <a:solidFill>
                  <a:srgbClr val="541980"/>
                </a:solidFill>
                <a:effectLst/>
                <a:uLnTx/>
                <a:uFillTx/>
                <a:latin typeface="Johnson Text"/>
                <a:ea typeface="+mn-ea"/>
                <a:cs typeface="+mn-cs"/>
              </a:rPr>
              <a:t>1</a:t>
            </a:r>
          </a:p>
        </p:txBody>
      </p:sp>
      <p:sp>
        <p:nvSpPr>
          <p:cNvPr id="50" name="TextBox 49">
            <a:extLst>
              <a:ext uri="{FF2B5EF4-FFF2-40B4-BE49-F238E27FC236}">
                <a16:creationId xmlns:a16="http://schemas.microsoft.com/office/drawing/2014/main" id="{88E0EB21-5E6D-7373-ADDD-D9439EA156D8}"/>
              </a:ext>
            </a:extLst>
          </p:cNvPr>
          <p:cNvSpPr txBox="1"/>
          <p:nvPr/>
        </p:nvSpPr>
        <p:spPr>
          <a:xfrm>
            <a:off x="9431879" y="2649949"/>
            <a:ext cx="1040349" cy="369332"/>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err="1">
                <a:ln>
                  <a:noFill/>
                </a:ln>
                <a:solidFill>
                  <a:srgbClr val="541980"/>
                </a:solidFill>
                <a:effectLst/>
                <a:uLnTx/>
                <a:uFillTx/>
                <a:latin typeface="Johnson Text"/>
                <a:ea typeface="+mn-ea"/>
                <a:cs typeface="+mn-cs"/>
              </a:rPr>
              <a:t>Telisotuzumab</a:t>
            </a:r>
            <a:r>
              <a:rPr kumimoji="0" lang="en-GB" sz="1200" b="0" i="0" u="none" strike="noStrike" kern="1200" cap="none" spc="0" normalizeH="0" baseline="0" noProof="0">
                <a:ln>
                  <a:noFill/>
                </a:ln>
                <a:solidFill>
                  <a:srgbClr val="541980"/>
                </a:solidFill>
                <a:effectLst/>
                <a:uLnTx/>
                <a:uFillTx/>
                <a:latin typeface="Johnson Text"/>
                <a:ea typeface="+mn-ea"/>
                <a:cs typeface="+mn-cs"/>
              </a:rPr>
              <a:t> </a:t>
            </a:r>
            <a:br>
              <a:rPr kumimoji="0" lang="en-GB" sz="1200" b="0" i="0" u="none" strike="noStrike" kern="1200" cap="none" spc="0" normalizeH="0" baseline="0" noProof="0">
                <a:ln>
                  <a:noFill/>
                </a:ln>
                <a:solidFill>
                  <a:srgbClr val="541980"/>
                </a:solidFill>
                <a:effectLst/>
                <a:uLnTx/>
                <a:uFillTx/>
                <a:latin typeface="Johnson Text"/>
                <a:ea typeface="+mn-ea"/>
                <a:cs typeface="+mn-cs"/>
              </a:rPr>
            </a:br>
            <a:r>
              <a:rPr kumimoji="0" lang="en-GB" sz="1200" b="0" i="0" u="none" strike="noStrike" kern="1200" cap="none" spc="0" normalizeH="0" baseline="0" noProof="0">
                <a:ln>
                  <a:noFill/>
                </a:ln>
                <a:solidFill>
                  <a:srgbClr val="541980"/>
                </a:solidFill>
                <a:effectLst/>
                <a:uLnTx/>
                <a:uFillTx/>
                <a:latin typeface="Johnson Text"/>
                <a:ea typeface="+mn-ea"/>
                <a:cs typeface="+mn-cs"/>
              </a:rPr>
              <a:t>vedotin</a:t>
            </a:r>
            <a:r>
              <a:rPr kumimoji="0" lang="en-GB" sz="1200" b="0" i="0" u="none" strike="noStrike" kern="1200" cap="none" spc="0" normalizeH="0" baseline="30000" noProof="0">
                <a:ln>
                  <a:noFill/>
                </a:ln>
                <a:solidFill>
                  <a:srgbClr val="541980"/>
                </a:solidFill>
                <a:effectLst/>
                <a:uLnTx/>
                <a:uFillTx/>
                <a:latin typeface="Johnson Text"/>
                <a:ea typeface="+mn-ea"/>
                <a:cs typeface="+mn-cs"/>
              </a:rPr>
              <a:t>9</a:t>
            </a:r>
          </a:p>
        </p:txBody>
      </p:sp>
      <p:sp>
        <p:nvSpPr>
          <p:cNvPr id="51" name="TextBox 50">
            <a:extLst>
              <a:ext uri="{FF2B5EF4-FFF2-40B4-BE49-F238E27FC236}">
                <a16:creationId xmlns:a16="http://schemas.microsoft.com/office/drawing/2014/main" id="{DC87FA19-2C28-CE09-3A7B-AEF36263C3F8}"/>
              </a:ext>
            </a:extLst>
          </p:cNvPr>
          <p:cNvSpPr txBox="1"/>
          <p:nvPr/>
        </p:nvSpPr>
        <p:spPr>
          <a:xfrm>
            <a:off x="10751717" y="2649949"/>
            <a:ext cx="920124" cy="369332"/>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541980"/>
                </a:solidFill>
                <a:effectLst/>
                <a:uLnTx/>
                <a:uFillTx/>
                <a:latin typeface="Johnson Text"/>
                <a:ea typeface="+mn-ea"/>
                <a:cs typeface="+mn-cs"/>
              </a:rPr>
              <a:t>Datopotamab</a:t>
            </a:r>
            <a:br>
              <a:rPr kumimoji="0" lang="en-GB" sz="1200" b="0" i="0" u="none" strike="noStrike" kern="1200" cap="none" spc="0" normalizeH="0" baseline="0" noProof="0">
                <a:ln>
                  <a:noFill/>
                </a:ln>
                <a:solidFill>
                  <a:srgbClr val="541980"/>
                </a:solidFill>
                <a:effectLst/>
                <a:uLnTx/>
                <a:uFillTx/>
                <a:latin typeface="Johnson Text"/>
                <a:ea typeface="+mn-ea"/>
                <a:cs typeface="+mn-cs"/>
              </a:rPr>
            </a:br>
            <a:r>
              <a:rPr kumimoji="0" lang="en-GB" sz="1200" b="0" i="0" u="none" strike="noStrike" kern="1200" cap="none" spc="0" normalizeH="0" baseline="0" noProof="0">
                <a:ln>
                  <a:noFill/>
                </a:ln>
                <a:solidFill>
                  <a:srgbClr val="541980"/>
                </a:solidFill>
                <a:effectLst/>
                <a:uLnTx/>
                <a:uFillTx/>
                <a:latin typeface="Johnson Text"/>
                <a:ea typeface="+mn-ea"/>
                <a:cs typeface="+mn-cs"/>
              </a:rPr>
              <a:t>deruxtecan</a:t>
            </a:r>
            <a:r>
              <a:rPr kumimoji="0" lang="en-GB" sz="1200" b="0" i="0" u="none" strike="noStrike" kern="1200" cap="none" spc="0" normalizeH="0" baseline="30000" noProof="0">
                <a:ln>
                  <a:noFill/>
                </a:ln>
                <a:solidFill>
                  <a:srgbClr val="541980"/>
                </a:solidFill>
                <a:effectLst/>
                <a:uLnTx/>
                <a:uFillTx/>
                <a:latin typeface="Johnson Text"/>
                <a:ea typeface="+mn-ea"/>
                <a:cs typeface="+mn-cs"/>
              </a:rPr>
              <a:t>10</a:t>
            </a:r>
          </a:p>
        </p:txBody>
      </p:sp>
      <p:cxnSp>
        <p:nvCxnSpPr>
          <p:cNvPr id="53" name="Straight Connector 52">
            <a:extLst>
              <a:ext uri="{FF2B5EF4-FFF2-40B4-BE49-F238E27FC236}">
                <a16:creationId xmlns:a16="http://schemas.microsoft.com/office/drawing/2014/main" id="{4847B070-ED5E-7B09-EA4E-15908A4FCD2E}"/>
              </a:ext>
            </a:extLst>
          </p:cNvPr>
          <p:cNvCxnSpPr>
            <a:cxnSpLocks/>
          </p:cNvCxnSpPr>
          <p:nvPr/>
        </p:nvCxnSpPr>
        <p:spPr>
          <a:xfrm>
            <a:off x="6044610" y="2649469"/>
            <a:ext cx="0" cy="2396558"/>
          </a:xfrm>
          <a:prstGeom prst="line">
            <a:avLst/>
          </a:prstGeom>
          <a:ln w="15875" cap="rnd">
            <a:solidFill>
              <a:schemeClr val="bg1">
                <a:lumMod val="65000"/>
              </a:schemeClr>
            </a:solidFill>
            <a:prstDash val="sysDash"/>
            <a:tailEnd type="none" w="lg" len="med"/>
          </a:ln>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a16="http://schemas.microsoft.com/office/drawing/2014/main" id="{BB507285-5BD0-5879-CE03-62D2326B5F82}"/>
              </a:ext>
            </a:extLst>
          </p:cNvPr>
          <p:cNvSpPr txBox="1"/>
          <p:nvPr/>
        </p:nvSpPr>
        <p:spPr>
          <a:xfrm>
            <a:off x="4213911" y="2649949"/>
            <a:ext cx="1681551" cy="369332"/>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69D0FF">
                    <a:lumMod val="50000"/>
                  </a:srgbClr>
                </a:solidFill>
                <a:effectLst/>
                <a:uLnTx/>
                <a:uFillTx/>
                <a:latin typeface="Johnson Text"/>
                <a:ea typeface="+mn-ea"/>
                <a:cs typeface="+mn-cs"/>
              </a:rPr>
              <a:t>Osimertinib + tepotinib</a:t>
            </a:r>
            <a:r>
              <a:rPr kumimoji="0" lang="en-GB" sz="1200" b="0" i="0" u="none" strike="noStrike" kern="1200" cap="none" spc="0" normalizeH="0" baseline="30000" noProof="0">
                <a:ln>
                  <a:noFill/>
                </a:ln>
                <a:solidFill>
                  <a:srgbClr val="69D0FF">
                    <a:lumMod val="50000"/>
                  </a:srgbClr>
                </a:solidFill>
                <a:effectLst/>
                <a:uLnTx/>
                <a:uFillTx/>
                <a:latin typeface="Johnson Text"/>
                <a:ea typeface="+mn-ea"/>
                <a:cs typeface="+mn-cs"/>
              </a:rPr>
              <a:t>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69D0FF">
                    <a:lumMod val="50000"/>
                  </a:srgbClr>
                </a:solidFill>
                <a:effectLst/>
                <a:uLnTx/>
                <a:uFillTx/>
                <a:latin typeface="Johnson Text"/>
                <a:ea typeface="+mn-ea"/>
                <a:cs typeface="+mn-cs"/>
              </a:rPr>
              <a:t>Osimertinib + savolitinib</a:t>
            </a:r>
            <a:r>
              <a:rPr kumimoji="0" lang="en-GB" sz="1200" b="0" i="0" u="none" strike="noStrike" kern="1200" cap="none" spc="0" normalizeH="0" baseline="30000" noProof="0">
                <a:ln>
                  <a:noFill/>
                </a:ln>
                <a:solidFill>
                  <a:srgbClr val="69D0FF">
                    <a:lumMod val="50000"/>
                  </a:srgbClr>
                </a:solidFill>
                <a:effectLst/>
                <a:uLnTx/>
                <a:uFillTx/>
                <a:latin typeface="Johnson Text"/>
                <a:ea typeface="+mn-ea"/>
                <a:cs typeface="+mn-cs"/>
              </a:rPr>
              <a:t>1</a:t>
            </a:r>
          </a:p>
        </p:txBody>
      </p:sp>
      <p:grpSp>
        <p:nvGrpSpPr>
          <p:cNvPr id="56" name="Group 55">
            <a:extLst>
              <a:ext uri="{FF2B5EF4-FFF2-40B4-BE49-F238E27FC236}">
                <a16:creationId xmlns:a16="http://schemas.microsoft.com/office/drawing/2014/main" id="{99693E61-7AE9-0516-0AD2-EE96325D7CD6}"/>
              </a:ext>
            </a:extLst>
          </p:cNvPr>
          <p:cNvGrpSpPr/>
          <p:nvPr/>
        </p:nvGrpSpPr>
        <p:grpSpPr>
          <a:xfrm>
            <a:off x="10836964" y="3548486"/>
            <a:ext cx="817855" cy="1425875"/>
            <a:chOff x="10229528" y="3274122"/>
            <a:chExt cx="851259" cy="1484112"/>
          </a:xfrm>
        </p:grpSpPr>
        <p:grpSp>
          <p:nvGrpSpPr>
            <p:cNvPr id="57" name="Group 56">
              <a:extLst>
                <a:ext uri="{FF2B5EF4-FFF2-40B4-BE49-F238E27FC236}">
                  <a16:creationId xmlns:a16="http://schemas.microsoft.com/office/drawing/2014/main" id="{61E40F00-7ED3-72D0-5997-777203676457}"/>
                </a:ext>
              </a:extLst>
            </p:cNvPr>
            <p:cNvGrpSpPr/>
            <p:nvPr/>
          </p:nvGrpSpPr>
          <p:grpSpPr>
            <a:xfrm>
              <a:off x="10229528" y="3274122"/>
              <a:ext cx="367476" cy="1484112"/>
              <a:chOff x="10125414" y="-1221312"/>
              <a:chExt cx="367476" cy="1484112"/>
            </a:xfrm>
          </p:grpSpPr>
          <p:grpSp>
            <p:nvGrpSpPr>
              <p:cNvPr id="59" name="Group 58">
                <a:extLst>
                  <a:ext uri="{FF2B5EF4-FFF2-40B4-BE49-F238E27FC236}">
                    <a16:creationId xmlns:a16="http://schemas.microsoft.com/office/drawing/2014/main" id="{EC8D8014-56B7-6316-98A6-E7D252CAC51D}"/>
                  </a:ext>
                </a:extLst>
              </p:cNvPr>
              <p:cNvGrpSpPr/>
              <p:nvPr/>
            </p:nvGrpSpPr>
            <p:grpSpPr>
              <a:xfrm>
                <a:off x="10174163" y="-1221312"/>
                <a:ext cx="269978" cy="1484112"/>
                <a:chOff x="9695886" y="-1221312"/>
                <a:chExt cx="269978" cy="1484112"/>
              </a:xfrm>
            </p:grpSpPr>
            <p:sp>
              <p:nvSpPr>
                <p:cNvPr id="61" name="Arc 60">
                  <a:extLst>
                    <a:ext uri="{FF2B5EF4-FFF2-40B4-BE49-F238E27FC236}">
                      <a16:creationId xmlns:a16="http://schemas.microsoft.com/office/drawing/2014/main" id="{04B81515-B836-C2E5-882C-48CACD51AE11}"/>
                    </a:ext>
                  </a:extLst>
                </p:cNvPr>
                <p:cNvSpPr/>
                <p:nvPr/>
              </p:nvSpPr>
              <p:spPr>
                <a:xfrm rot="5400000">
                  <a:off x="9679384" y="-1204810"/>
                  <a:ext cx="302981" cy="269978"/>
                </a:xfrm>
                <a:prstGeom prst="arc">
                  <a:avLst>
                    <a:gd name="adj1" fmla="val 15743460"/>
                    <a:gd name="adj2" fmla="val 5878209"/>
                  </a:avLst>
                </a:prstGeom>
                <a:ln w="44450" cap="rnd">
                  <a:solidFill>
                    <a:schemeClr val="accent5">
                      <a:lumMod val="50000"/>
                    </a:schemeClr>
                  </a:solidFill>
                  <a:round/>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Johnson Text"/>
                    <a:ea typeface="+mn-ea"/>
                    <a:cs typeface="+mn-cs"/>
                  </a:endParaRPr>
                </a:p>
              </p:txBody>
            </p:sp>
            <p:cxnSp>
              <p:nvCxnSpPr>
                <p:cNvPr id="62" name="Straight Connector 61">
                  <a:extLst>
                    <a:ext uri="{FF2B5EF4-FFF2-40B4-BE49-F238E27FC236}">
                      <a16:creationId xmlns:a16="http://schemas.microsoft.com/office/drawing/2014/main" id="{87803D5B-8BAE-C708-CE7A-5F5CAB4EEDCD}"/>
                    </a:ext>
                  </a:extLst>
                </p:cNvPr>
                <p:cNvCxnSpPr>
                  <a:cxnSpLocks/>
                </p:cNvCxnSpPr>
                <p:nvPr/>
              </p:nvCxnSpPr>
              <p:spPr>
                <a:xfrm>
                  <a:off x="9830874" y="-914400"/>
                  <a:ext cx="0" cy="1177200"/>
                </a:xfrm>
                <a:prstGeom prst="line">
                  <a:avLst/>
                </a:prstGeom>
                <a:ln w="44450">
                  <a:gradFill>
                    <a:gsLst>
                      <a:gs pos="66000">
                        <a:schemeClr val="accent5">
                          <a:lumMod val="50000"/>
                        </a:schemeClr>
                      </a:gs>
                      <a:gs pos="100000">
                        <a:schemeClr val="bg1"/>
                      </a:gs>
                    </a:gsLst>
                    <a:lin ang="5400000" scaled="1"/>
                  </a:gradFill>
                  <a:tailEnd type="none" w="lg" len="med"/>
                </a:ln>
              </p:spPr>
              <p:style>
                <a:lnRef idx="1">
                  <a:schemeClr val="accent1"/>
                </a:lnRef>
                <a:fillRef idx="0">
                  <a:schemeClr val="accent1"/>
                </a:fillRef>
                <a:effectRef idx="0">
                  <a:schemeClr val="accent1"/>
                </a:effectRef>
                <a:fontRef idx="minor">
                  <a:schemeClr val="tx1"/>
                </a:fontRef>
              </p:style>
            </p:cxnSp>
            <p:sp>
              <p:nvSpPr>
                <p:cNvPr id="63" name="Free-form: Shape 1234">
                  <a:extLst>
                    <a:ext uri="{FF2B5EF4-FFF2-40B4-BE49-F238E27FC236}">
                      <a16:creationId xmlns:a16="http://schemas.microsoft.com/office/drawing/2014/main" id="{FDF81F54-4F7A-B57F-4D39-E843042DC84E}"/>
                    </a:ext>
                  </a:extLst>
                </p:cNvPr>
                <p:cNvSpPr/>
                <p:nvPr/>
              </p:nvSpPr>
              <p:spPr>
                <a:xfrm>
                  <a:off x="9741843" y="-431289"/>
                  <a:ext cx="178062" cy="325781"/>
                </a:xfrm>
                <a:custGeom>
                  <a:avLst/>
                  <a:gdLst>
                    <a:gd name="connsiteX0" fmla="*/ 78211 w 178062"/>
                    <a:gd name="connsiteY0" fmla="*/ 0 h 325781"/>
                    <a:gd name="connsiteX1" fmla="*/ 99851 w 178062"/>
                    <a:gd name="connsiteY1" fmla="*/ 0 h 325781"/>
                    <a:gd name="connsiteX2" fmla="*/ 145842 w 178062"/>
                    <a:gd name="connsiteY2" fmla="*/ 45991 h 325781"/>
                    <a:gd name="connsiteX3" fmla="*/ 145842 w 178062"/>
                    <a:gd name="connsiteY3" fmla="*/ 60328 h 325781"/>
                    <a:gd name="connsiteX4" fmla="*/ 156952 w 178062"/>
                    <a:gd name="connsiteY4" fmla="*/ 64930 h 325781"/>
                    <a:gd name="connsiteX5" fmla="*/ 178062 w 178062"/>
                    <a:gd name="connsiteY5" fmla="*/ 115894 h 325781"/>
                    <a:gd name="connsiteX6" fmla="*/ 178062 w 178062"/>
                    <a:gd name="connsiteY6" fmla="*/ 209887 h 325781"/>
                    <a:gd name="connsiteX7" fmla="*/ 156952 w 178062"/>
                    <a:gd name="connsiteY7" fmla="*/ 260851 h 325781"/>
                    <a:gd name="connsiteX8" fmla="*/ 145842 w 178062"/>
                    <a:gd name="connsiteY8" fmla="*/ 265453 h 325781"/>
                    <a:gd name="connsiteX9" fmla="*/ 145842 w 178062"/>
                    <a:gd name="connsiteY9" fmla="*/ 279790 h 325781"/>
                    <a:gd name="connsiteX10" fmla="*/ 99851 w 178062"/>
                    <a:gd name="connsiteY10" fmla="*/ 325781 h 325781"/>
                    <a:gd name="connsiteX11" fmla="*/ 78211 w 178062"/>
                    <a:gd name="connsiteY11" fmla="*/ 325781 h 325781"/>
                    <a:gd name="connsiteX12" fmla="*/ 32220 w 178062"/>
                    <a:gd name="connsiteY12" fmla="*/ 279790 h 325781"/>
                    <a:gd name="connsiteX13" fmla="*/ 32220 w 178062"/>
                    <a:gd name="connsiteY13" fmla="*/ 265453 h 325781"/>
                    <a:gd name="connsiteX14" fmla="*/ 21110 w 178062"/>
                    <a:gd name="connsiteY14" fmla="*/ 260851 h 325781"/>
                    <a:gd name="connsiteX15" fmla="*/ 0 w 178062"/>
                    <a:gd name="connsiteY15" fmla="*/ 209887 h 325781"/>
                    <a:gd name="connsiteX16" fmla="*/ 0 w 178062"/>
                    <a:gd name="connsiteY16" fmla="*/ 115894 h 325781"/>
                    <a:gd name="connsiteX17" fmla="*/ 21110 w 178062"/>
                    <a:gd name="connsiteY17" fmla="*/ 64930 h 325781"/>
                    <a:gd name="connsiteX18" fmla="*/ 32220 w 178062"/>
                    <a:gd name="connsiteY18" fmla="*/ 60328 h 325781"/>
                    <a:gd name="connsiteX19" fmla="*/ 32220 w 178062"/>
                    <a:gd name="connsiteY19" fmla="*/ 45991 h 325781"/>
                    <a:gd name="connsiteX20" fmla="*/ 78211 w 178062"/>
                    <a:gd name="connsiteY20" fmla="*/ 0 h 325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78062" h="325781">
                      <a:moveTo>
                        <a:pt x="78211" y="0"/>
                      </a:moveTo>
                      <a:lnTo>
                        <a:pt x="99851" y="0"/>
                      </a:lnTo>
                      <a:cubicBezTo>
                        <a:pt x="125251" y="0"/>
                        <a:pt x="145842" y="20591"/>
                        <a:pt x="145842" y="45991"/>
                      </a:cubicBezTo>
                      <a:lnTo>
                        <a:pt x="145842" y="60328"/>
                      </a:lnTo>
                      <a:lnTo>
                        <a:pt x="156952" y="64930"/>
                      </a:lnTo>
                      <a:cubicBezTo>
                        <a:pt x="169995" y="77973"/>
                        <a:pt x="178062" y="95992"/>
                        <a:pt x="178062" y="115894"/>
                      </a:cubicBezTo>
                      <a:lnTo>
                        <a:pt x="178062" y="209887"/>
                      </a:lnTo>
                      <a:cubicBezTo>
                        <a:pt x="178062" y="229790"/>
                        <a:pt x="169995" y="247808"/>
                        <a:pt x="156952" y="260851"/>
                      </a:cubicBezTo>
                      <a:lnTo>
                        <a:pt x="145842" y="265453"/>
                      </a:lnTo>
                      <a:lnTo>
                        <a:pt x="145842" y="279790"/>
                      </a:lnTo>
                      <a:cubicBezTo>
                        <a:pt x="145842" y="305190"/>
                        <a:pt x="125251" y="325781"/>
                        <a:pt x="99851" y="325781"/>
                      </a:cubicBezTo>
                      <a:lnTo>
                        <a:pt x="78211" y="325781"/>
                      </a:lnTo>
                      <a:cubicBezTo>
                        <a:pt x="52811" y="325781"/>
                        <a:pt x="32220" y="305190"/>
                        <a:pt x="32220" y="279790"/>
                      </a:cubicBezTo>
                      <a:lnTo>
                        <a:pt x="32220" y="265453"/>
                      </a:lnTo>
                      <a:lnTo>
                        <a:pt x="21110" y="260851"/>
                      </a:lnTo>
                      <a:cubicBezTo>
                        <a:pt x="8067" y="247808"/>
                        <a:pt x="0" y="229790"/>
                        <a:pt x="0" y="209887"/>
                      </a:cubicBezTo>
                      <a:lnTo>
                        <a:pt x="0" y="115894"/>
                      </a:lnTo>
                      <a:cubicBezTo>
                        <a:pt x="0" y="95992"/>
                        <a:pt x="8067" y="77973"/>
                        <a:pt x="21110" y="64930"/>
                      </a:cubicBezTo>
                      <a:lnTo>
                        <a:pt x="32220" y="60328"/>
                      </a:lnTo>
                      <a:lnTo>
                        <a:pt x="32220" y="45991"/>
                      </a:lnTo>
                      <a:cubicBezTo>
                        <a:pt x="32220" y="20591"/>
                        <a:pt x="52811" y="0"/>
                        <a:pt x="78211" y="0"/>
                      </a:cubicBez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Johnson Text"/>
                    <a:ea typeface="+mn-ea"/>
                    <a:cs typeface="+mn-cs"/>
                  </a:endParaRPr>
                </a:p>
              </p:txBody>
            </p:sp>
          </p:grpSp>
          <p:sp>
            <p:nvSpPr>
              <p:cNvPr id="60" name="Multiplication Sign 59">
                <a:extLst>
                  <a:ext uri="{FF2B5EF4-FFF2-40B4-BE49-F238E27FC236}">
                    <a16:creationId xmlns:a16="http://schemas.microsoft.com/office/drawing/2014/main" id="{4ABCC558-853B-87A4-E5B3-183C8C96866A}"/>
                  </a:ext>
                </a:extLst>
              </p:cNvPr>
              <p:cNvSpPr/>
              <p:nvPr/>
            </p:nvSpPr>
            <p:spPr>
              <a:xfrm>
                <a:off x="10125414" y="-453510"/>
                <a:ext cx="367476" cy="367476"/>
              </a:xfrm>
              <a:prstGeom prst="mathMultiply">
                <a:avLst>
                  <a:gd name="adj1" fmla="val 961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Johnson Text"/>
                  <a:ea typeface="+mn-ea"/>
                  <a:cs typeface="+mn-cs"/>
                </a:endParaRPr>
              </a:p>
            </p:txBody>
          </p:sp>
        </p:grpSp>
        <p:sp>
          <p:nvSpPr>
            <p:cNvPr id="58" name="TextBox 57">
              <a:extLst>
                <a:ext uri="{FF2B5EF4-FFF2-40B4-BE49-F238E27FC236}">
                  <a16:creationId xmlns:a16="http://schemas.microsoft.com/office/drawing/2014/main" id="{E6104218-4114-4FD3-2B8A-8AC8E21BE835}"/>
                </a:ext>
              </a:extLst>
            </p:cNvPr>
            <p:cNvSpPr txBox="1"/>
            <p:nvPr/>
          </p:nvSpPr>
          <p:spPr>
            <a:xfrm>
              <a:off x="10521568" y="4452754"/>
              <a:ext cx="559219" cy="17619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srgbClr val="000000"/>
                  </a:solidFill>
                  <a:effectLst/>
                  <a:uLnTx/>
                  <a:uFillTx/>
                  <a:latin typeface="Johnson Text"/>
                  <a:ea typeface="+mn-ea"/>
                  <a:cs typeface="+mn-cs"/>
                </a:rPr>
                <a:t>TROP2</a:t>
              </a:r>
            </a:p>
          </p:txBody>
        </p:sp>
      </p:grpSp>
      <p:grpSp>
        <p:nvGrpSpPr>
          <p:cNvPr id="67" name="Group 66">
            <a:extLst>
              <a:ext uri="{FF2B5EF4-FFF2-40B4-BE49-F238E27FC236}">
                <a16:creationId xmlns:a16="http://schemas.microsoft.com/office/drawing/2014/main" id="{9197C311-EE14-1670-E95F-E715FEAE0012}"/>
              </a:ext>
            </a:extLst>
          </p:cNvPr>
          <p:cNvGrpSpPr/>
          <p:nvPr/>
        </p:nvGrpSpPr>
        <p:grpSpPr>
          <a:xfrm>
            <a:off x="6525746" y="3548486"/>
            <a:ext cx="794315" cy="1425875"/>
            <a:chOff x="9647136" y="-1221312"/>
            <a:chExt cx="826758" cy="1484112"/>
          </a:xfrm>
        </p:grpSpPr>
        <p:grpSp>
          <p:nvGrpSpPr>
            <p:cNvPr id="68" name="Group 67">
              <a:extLst>
                <a:ext uri="{FF2B5EF4-FFF2-40B4-BE49-F238E27FC236}">
                  <a16:creationId xmlns:a16="http://schemas.microsoft.com/office/drawing/2014/main" id="{4C717FCF-5163-7132-87B7-E13289E5C6CD}"/>
                </a:ext>
              </a:extLst>
            </p:cNvPr>
            <p:cNvGrpSpPr/>
            <p:nvPr/>
          </p:nvGrpSpPr>
          <p:grpSpPr>
            <a:xfrm>
              <a:off x="9695886" y="-1221312"/>
              <a:ext cx="269978" cy="1484112"/>
              <a:chOff x="9695886" y="-1221312"/>
              <a:chExt cx="269978" cy="1484112"/>
            </a:xfrm>
          </p:grpSpPr>
          <p:sp>
            <p:nvSpPr>
              <p:cNvPr id="78" name="Arc 77">
                <a:extLst>
                  <a:ext uri="{FF2B5EF4-FFF2-40B4-BE49-F238E27FC236}">
                    <a16:creationId xmlns:a16="http://schemas.microsoft.com/office/drawing/2014/main" id="{E084C8B5-2E97-4A92-967E-EEE2D6D883E5}"/>
                  </a:ext>
                </a:extLst>
              </p:cNvPr>
              <p:cNvSpPr/>
              <p:nvPr/>
            </p:nvSpPr>
            <p:spPr>
              <a:xfrm rot="5400000">
                <a:off x="9679384" y="-1204810"/>
                <a:ext cx="302981" cy="269978"/>
              </a:xfrm>
              <a:prstGeom prst="arc">
                <a:avLst>
                  <a:gd name="adj1" fmla="val 15743460"/>
                  <a:gd name="adj2" fmla="val 5878209"/>
                </a:avLst>
              </a:prstGeom>
              <a:ln w="44450" cap="rnd">
                <a:solidFill>
                  <a:schemeClr val="accent1"/>
                </a:solidFill>
                <a:round/>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Johnson Text"/>
                  <a:ea typeface="+mn-ea"/>
                  <a:cs typeface="+mn-cs"/>
                </a:endParaRPr>
              </a:p>
            </p:txBody>
          </p:sp>
          <p:cxnSp>
            <p:nvCxnSpPr>
              <p:cNvPr id="115" name="Straight Connector 114">
                <a:extLst>
                  <a:ext uri="{FF2B5EF4-FFF2-40B4-BE49-F238E27FC236}">
                    <a16:creationId xmlns:a16="http://schemas.microsoft.com/office/drawing/2014/main" id="{844776C0-FA3B-232E-326C-D5DC3BE5E7F8}"/>
                  </a:ext>
                </a:extLst>
              </p:cNvPr>
              <p:cNvCxnSpPr>
                <a:cxnSpLocks/>
              </p:cNvCxnSpPr>
              <p:nvPr/>
            </p:nvCxnSpPr>
            <p:spPr>
              <a:xfrm>
                <a:off x="9830874" y="-914400"/>
                <a:ext cx="0" cy="1177200"/>
              </a:xfrm>
              <a:prstGeom prst="line">
                <a:avLst/>
              </a:prstGeom>
              <a:ln w="44450">
                <a:gradFill>
                  <a:gsLst>
                    <a:gs pos="66000">
                      <a:schemeClr val="accent1"/>
                    </a:gs>
                    <a:gs pos="100000">
                      <a:schemeClr val="bg1"/>
                    </a:gs>
                  </a:gsLst>
                  <a:lin ang="5400000" scaled="1"/>
                </a:gradFill>
                <a:tailEnd type="none" w="lg" len="med"/>
              </a:ln>
            </p:spPr>
            <p:style>
              <a:lnRef idx="1">
                <a:schemeClr val="accent1"/>
              </a:lnRef>
              <a:fillRef idx="0">
                <a:schemeClr val="accent1"/>
              </a:fillRef>
              <a:effectRef idx="0">
                <a:schemeClr val="accent1"/>
              </a:effectRef>
              <a:fontRef idx="minor">
                <a:schemeClr val="tx1"/>
              </a:fontRef>
            </p:style>
          </p:cxnSp>
          <p:sp>
            <p:nvSpPr>
              <p:cNvPr id="118" name="Free-form: Shape 1243">
                <a:extLst>
                  <a:ext uri="{FF2B5EF4-FFF2-40B4-BE49-F238E27FC236}">
                    <a16:creationId xmlns:a16="http://schemas.microsoft.com/office/drawing/2014/main" id="{9B1FAE6C-1337-8A26-E4CC-7179C24361CD}"/>
                  </a:ext>
                </a:extLst>
              </p:cNvPr>
              <p:cNvSpPr/>
              <p:nvPr/>
            </p:nvSpPr>
            <p:spPr>
              <a:xfrm>
                <a:off x="9741843" y="-431289"/>
                <a:ext cx="178062" cy="325781"/>
              </a:xfrm>
              <a:custGeom>
                <a:avLst/>
                <a:gdLst>
                  <a:gd name="connsiteX0" fmla="*/ 78211 w 178062"/>
                  <a:gd name="connsiteY0" fmla="*/ 0 h 325781"/>
                  <a:gd name="connsiteX1" fmla="*/ 99851 w 178062"/>
                  <a:gd name="connsiteY1" fmla="*/ 0 h 325781"/>
                  <a:gd name="connsiteX2" fmla="*/ 145842 w 178062"/>
                  <a:gd name="connsiteY2" fmla="*/ 45991 h 325781"/>
                  <a:gd name="connsiteX3" fmla="*/ 145842 w 178062"/>
                  <a:gd name="connsiteY3" fmla="*/ 60328 h 325781"/>
                  <a:gd name="connsiteX4" fmla="*/ 156952 w 178062"/>
                  <a:gd name="connsiteY4" fmla="*/ 64930 h 325781"/>
                  <a:gd name="connsiteX5" fmla="*/ 178062 w 178062"/>
                  <a:gd name="connsiteY5" fmla="*/ 115894 h 325781"/>
                  <a:gd name="connsiteX6" fmla="*/ 178062 w 178062"/>
                  <a:gd name="connsiteY6" fmla="*/ 209887 h 325781"/>
                  <a:gd name="connsiteX7" fmla="*/ 156952 w 178062"/>
                  <a:gd name="connsiteY7" fmla="*/ 260851 h 325781"/>
                  <a:gd name="connsiteX8" fmla="*/ 145842 w 178062"/>
                  <a:gd name="connsiteY8" fmla="*/ 265453 h 325781"/>
                  <a:gd name="connsiteX9" fmla="*/ 145842 w 178062"/>
                  <a:gd name="connsiteY9" fmla="*/ 279790 h 325781"/>
                  <a:gd name="connsiteX10" fmla="*/ 99851 w 178062"/>
                  <a:gd name="connsiteY10" fmla="*/ 325781 h 325781"/>
                  <a:gd name="connsiteX11" fmla="*/ 78211 w 178062"/>
                  <a:gd name="connsiteY11" fmla="*/ 325781 h 325781"/>
                  <a:gd name="connsiteX12" fmla="*/ 32220 w 178062"/>
                  <a:gd name="connsiteY12" fmla="*/ 279790 h 325781"/>
                  <a:gd name="connsiteX13" fmla="*/ 32220 w 178062"/>
                  <a:gd name="connsiteY13" fmla="*/ 265453 h 325781"/>
                  <a:gd name="connsiteX14" fmla="*/ 21110 w 178062"/>
                  <a:gd name="connsiteY14" fmla="*/ 260851 h 325781"/>
                  <a:gd name="connsiteX15" fmla="*/ 0 w 178062"/>
                  <a:gd name="connsiteY15" fmla="*/ 209887 h 325781"/>
                  <a:gd name="connsiteX16" fmla="*/ 0 w 178062"/>
                  <a:gd name="connsiteY16" fmla="*/ 115894 h 325781"/>
                  <a:gd name="connsiteX17" fmla="*/ 21110 w 178062"/>
                  <a:gd name="connsiteY17" fmla="*/ 64930 h 325781"/>
                  <a:gd name="connsiteX18" fmla="*/ 32220 w 178062"/>
                  <a:gd name="connsiteY18" fmla="*/ 60328 h 325781"/>
                  <a:gd name="connsiteX19" fmla="*/ 32220 w 178062"/>
                  <a:gd name="connsiteY19" fmla="*/ 45991 h 325781"/>
                  <a:gd name="connsiteX20" fmla="*/ 78211 w 178062"/>
                  <a:gd name="connsiteY20" fmla="*/ 0 h 325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78062" h="325781">
                    <a:moveTo>
                      <a:pt x="78211" y="0"/>
                    </a:moveTo>
                    <a:lnTo>
                      <a:pt x="99851" y="0"/>
                    </a:lnTo>
                    <a:cubicBezTo>
                      <a:pt x="125251" y="0"/>
                      <a:pt x="145842" y="20591"/>
                      <a:pt x="145842" y="45991"/>
                    </a:cubicBezTo>
                    <a:lnTo>
                      <a:pt x="145842" y="60328"/>
                    </a:lnTo>
                    <a:lnTo>
                      <a:pt x="156952" y="64930"/>
                    </a:lnTo>
                    <a:cubicBezTo>
                      <a:pt x="169995" y="77973"/>
                      <a:pt x="178062" y="95992"/>
                      <a:pt x="178062" y="115894"/>
                    </a:cubicBezTo>
                    <a:lnTo>
                      <a:pt x="178062" y="209887"/>
                    </a:lnTo>
                    <a:cubicBezTo>
                      <a:pt x="178062" y="229790"/>
                      <a:pt x="169995" y="247808"/>
                      <a:pt x="156952" y="260851"/>
                    </a:cubicBezTo>
                    <a:lnTo>
                      <a:pt x="145842" y="265453"/>
                    </a:lnTo>
                    <a:lnTo>
                      <a:pt x="145842" y="279790"/>
                    </a:lnTo>
                    <a:cubicBezTo>
                      <a:pt x="145842" y="305190"/>
                      <a:pt x="125251" y="325781"/>
                      <a:pt x="99851" y="325781"/>
                    </a:cubicBezTo>
                    <a:lnTo>
                      <a:pt x="78211" y="325781"/>
                    </a:lnTo>
                    <a:cubicBezTo>
                      <a:pt x="52811" y="325781"/>
                      <a:pt x="32220" y="305190"/>
                      <a:pt x="32220" y="279790"/>
                    </a:cubicBezTo>
                    <a:lnTo>
                      <a:pt x="32220" y="265453"/>
                    </a:lnTo>
                    <a:lnTo>
                      <a:pt x="21110" y="260851"/>
                    </a:lnTo>
                    <a:cubicBezTo>
                      <a:pt x="8067" y="247808"/>
                      <a:pt x="0" y="229790"/>
                      <a:pt x="0" y="209887"/>
                    </a:cubicBezTo>
                    <a:lnTo>
                      <a:pt x="0" y="115894"/>
                    </a:lnTo>
                    <a:cubicBezTo>
                      <a:pt x="0" y="95992"/>
                      <a:pt x="8067" y="77973"/>
                      <a:pt x="21110" y="64930"/>
                    </a:cubicBezTo>
                    <a:lnTo>
                      <a:pt x="32220" y="60328"/>
                    </a:lnTo>
                    <a:lnTo>
                      <a:pt x="32220" y="45991"/>
                    </a:lnTo>
                    <a:cubicBezTo>
                      <a:pt x="32220" y="20591"/>
                      <a:pt x="52811" y="0"/>
                      <a:pt x="78211"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Johnson Text"/>
                  <a:ea typeface="+mn-ea"/>
                  <a:cs typeface="+mn-cs"/>
                </a:endParaRPr>
              </a:p>
            </p:txBody>
          </p:sp>
        </p:grpSp>
        <p:sp>
          <p:nvSpPr>
            <p:cNvPr id="75" name="Multiplication Sign 74">
              <a:extLst>
                <a:ext uri="{FF2B5EF4-FFF2-40B4-BE49-F238E27FC236}">
                  <a16:creationId xmlns:a16="http://schemas.microsoft.com/office/drawing/2014/main" id="{270214DC-0987-829E-F6A6-628033E58B97}"/>
                </a:ext>
              </a:extLst>
            </p:cNvPr>
            <p:cNvSpPr/>
            <p:nvPr/>
          </p:nvSpPr>
          <p:spPr>
            <a:xfrm>
              <a:off x="9647136" y="-453510"/>
              <a:ext cx="367476" cy="367476"/>
            </a:xfrm>
            <a:prstGeom prst="mathMultiply">
              <a:avLst>
                <a:gd name="adj1" fmla="val 9615"/>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Johnson Text"/>
                <a:ea typeface="+mn-ea"/>
                <a:cs typeface="+mn-cs"/>
              </a:endParaRPr>
            </a:p>
          </p:txBody>
        </p:sp>
        <p:sp>
          <p:nvSpPr>
            <p:cNvPr id="76" name="TextBox 75">
              <a:extLst>
                <a:ext uri="{FF2B5EF4-FFF2-40B4-BE49-F238E27FC236}">
                  <a16:creationId xmlns:a16="http://schemas.microsoft.com/office/drawing/2014/main" id="{B119F439-5A2F-09E2-3190-0A8EF2D25624}"/>
                </a:ext>
              </a:extLst>
            </p:cNvPr>
            <p:cNvSpPr txBox="1"/>
            <p:nvPr/>
          </p:nvSpPr>
          <p:spPr>
            <a:xfrm>
              <a:off x="9914675" y="-42680"/>
              <a:ext cx="559219" cy="17619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srgbClr val="000000"/>
                  </a:solidFill>
                  <a:effectLst/>
                  <a:uLnTx/>
                  <a:uFillTx/>
                  <a:latin typeface="Johnson Text"/>
                  <a:ea typeface="+mn-ea"/>
                  <a:cs typeface="+mn-cs"/>
                </a:rPr>
                <a:t>EGFR</a:t>
              </a:r>
            </a:p>
          </p:txBody>
        </p:sp>
      </p:grpSp>
      <p:grpSp>
        <p:nvGrpSpPr>
          <p:cNvPr id="119" name="Group 118">
            <a:extLst>
              <a:ext uri="{FF2B5EF4-FFF2-40B4-BE49-F238E27FC236}">
                <a16:creationId xmlns:a16="http://schemas.microsoft.com/office/drawing/2014/main" id="{C6BB9D52-82F4-8C48-6573-5AC948DD440C}"/>
              </a:ext>
            </a:extLst>
          </p:cNvPr>
          <p:cNvGrpSpPr/>
          <p:nvPr/>
        </p:nvGrpSpPr>
        <p:grpSpPr>
          <a:xfrm>
            <a:off x="7100257" y="3548486"/>
            <a:ext cx="353056" cy="1425875"/>
            <a:chOff x="10125414" y="-1221312"/>
            <a:chExt cx="367476" cy="1484112"/>
          </a:xfrm>
        </p:grpSpPr>
        <p:grpSp>
          <p:nvGrpSpPr>
            <p:cNvPr id="123" name="Group 122">
              <a:extLst>
                <a:ext uri="{FF2B5EF4-FFF2-40B4-BE49-F238E27FC236}">
                  <a16:creationId xmlns:a16="http://schemas.microsoft.com/office/drawing/2014/main" id="{A296322D-6D70-1AEE-327F-AA60A807C46E}"/>
                </a:ext>
              </a:extLst>
            </p:cNvPr>
            <p:cNvGrpSpPr/>
            <p:nvPr/>
          </p:nvGrpSpPr>
          <p:grpSpPr>
            <a:xfrm>
              <a:off x="10174163" y="-1221312"/>
              <a:ext cx="269978" cy="1484112"/>
              <a:chOff x="9695886" y="-1221312"/>
              <a:chExt cx="269978" cy="1484112"/>
            </a:xfrm>
          </p:grpSpPr>
          <p:sp>
            <p:nvSpPr>
              <p:cNvPr id="125" name="Arc 124">
                <a:extLst>
                  <a:ext uri="{FF2B5EF4-FFF2-40B4-BE49-F238E27FC236}">
                    <a16:creationId xmlns:a16="http://schemas.microsoft.com/office/drawing/2014/main" id="{A0D8F8B9-08CD-DF7D-B0C7-C808DFFF1CCD}"/>
                  </a:ext>
                </a:extLst>
              </p:cNvPr>
              <p:cNvSpPr/>
              <p:nvPr/>
            </p:nvSpPr>
            <p:spPr>
              <a:xfrm rot="5400000">
                <a:off x="9679384" y="-1204810"/>
                <a:ext cx="302981" cy="269978"/>
              </a:xfrm>
              <a:prstGeom prst="arc">
                <a:avLst>
                  <a:gd name="adj1" fmla="val 15743460"/>
                  <a:gd name="adj2" fmla="val 5878209"/>
                </a:avLst>
              </a:prstGeom>
              <a:ln w="44450" cap="rnd">
                <a:solidFill>
                  <a:schemeClr val="accent6"/>
                </a:solidFill>
                <a:round/>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Johnson Text"/>
                  <a:ea typeface="+mn-ea"/>
                  <a:cs typeface="+mn-cs"/>
                </a:endParaRPr>
              </a:p>
            </p:txBody>
          </p:sp>
          <p:cxnSp>
            <p:nvCxnSpPr>
              <p:cNvPr id="126" name="Straight Connector 125">
                <a:extLst>
                  <a:ext uri="{FF2B5EF4-FFF2-40B4-BE49-F238E27FC236}">
                    <a16:creationId xmlns:a16="http://schemas.microsoft.com/office/drawing/2014/main" id="{3B2A7569-11CF-2698-8051-119FF4672D1F}"/>
                  </a:ext>
                </a:extLst>
              </p:cNvPr>
              <p:cNvCxnSpPr>
                <a:cxnSpLocks/>
              </p:cNvCxnSpPr>
              <p:nvPr/>
            </p:nvCxnSpPr>
            <p:spPr>
              <a:xfrm>
                <a:off x="9830874" y="-914400"/>
                <a:ext cx="0" cy="1177200"/>
              </a:xfrm>
              <a:prstGeom prst="line">
                <a:avLst/>
              </a:prstGeom>
              <a:ln w="44450">
                <a:gradFill>
                  <a:gsLst>
                    <a:gs pos="66000">
                      <a:schemeClr val="accent6"/>
                    </a:gs>
                    <a:gs pos="100000">
                      <a:schemeClr val="bg1"/>
                    </a:gs>
                  </a:gsLst>
                  <a:lin ang="5400000" scaled="1"/>
                </a:gradFill>
                <a:tailEnd type="none" w="lg" len="med"/>
              </a:ln>
            </p:spPr>
            <p:style>
              <a:lnRef idx="1">
                <a:schemeClr val="accent1"/>
              </a:lnRef>
              <a:fillRef idx="0">
                <a:schemeClr val="accent1"/>
              </a:fillRef>
              <a:effectRef idx="0">
                <a:schemeClr val="accent1"/>
              </a:effectRef>
              <a:fontRef idx="minor">
                <a:schemeClr val="tx1"/>
              </a:fontRef>
            </p:style>
          </p:cxnSp>
          <p:sp>
            <p:nvSpPr>
              <p:cNvPr id="127" name="Free-form: Shape 1249">
                <a:extLst>
                  <a:ext uri="{FF2B5EF4-FFF2-40B4-BE49-F238E27FC236}">
                    <a16:creationId xmlns:a16="http://schemas.microsoft.com/office/drawing/2014/main" id="{8DBD43D0-638F-AD8E-EC18-A39B6751C67F}"/>
                  </a:ext>
                </a:extLst>
              </p:cNvPr>
              <p:cNvSpPr/>
              <p:nvPr/>
            </p:nvSpPr>
            <p:spPr>
              <a:xfrm>
                <a:off x="9741843" y="-431289"/>
                <a:ext cx="178062" cy="325781"/>
              </a:xfrm>
              <a:custGeom>
                <a:avLst/>
                <a:gdLst>
                  <a:gd name="connsiteX0" fmla="*/ 78211 w 178062"/>
                  <a:gd name="connsiteY0" fmla="*/ 0 h 325781"/>
                  <a:gd name="connsiteX1" fmla="*/ 99851 w 178062"/>
                  <a:gd name="connsiteY1" fmla="*/ 0 h 325781"/>
                  <a:gd name="connsiteX2" fmla="*/ 145842 w 178062"/>
                  <a:gd name="connsiteY2" fmla="*/ 45991 h 325781"/>
                  <a:gd name="connsiteX3" fmla="*/ 145842 w 178062"/>
                  <a:gd name="connsiteY3" fmla="*/ 60328 h 325781"/>
                  <a:gd name="connsiteX4" fmla="*/ 156952 w 178062"/>
                  <a:gd name="connsiteY4" fmla="*/ 64930 h 325781"/>
                  <a:gd name="connsiteX5" fmla="*/ 178062 w 178062"/>
                  <a:gd name="connsiteY5" fmla="*/ 115894 h 325781"/>
                  <a:gd name="connsiteX6" fmla="*/ 178062 w 178062"/>
                  <a:gd name="connsiteY6" fmla="*/ 209887 h 325781"/>
                  <a:gd name="connsiteX7" fmla="*/ 156952 w 178062"/>
                  <a:gd name="connsiteY7" fmla="*/ 260851 h 325781"/>
                  <a:gd name="connsiteX8" fmla="*/ 145842 w 178062"/>
                  <a:gd name="connsiteY8" fmla="*/ 265453 h 325781"/>
                  <a:gd name="connsiteX9" fmla="*/ 145842 w 178062"/>
                  <a:gd name="connsiteY9" fmla="*/ 279790 h 325781"/>
                  <a:gd name="connsiteX10" fmla="*/ 99851 w 178062"/>
                  <a:gd name="connsiteY10" fmla="*/ 325781 h 325781"/>
                  <a:gd name="connsiteX11" fmla="*/ 78211 w 178062"/>
                  <a:gd name="connsiteY11" fmla="*/ 325781 h 325781"/>
                  <a:gd name="connsiteX12" fmla="*/ 32220 w 178062"/>
                  <a:gd name="connsiteY12" fmla="*/ 279790 h 325781"/>
                  <a:gd name="connsiteX13" fmla="*/ 32220 w 178062"/>
                  <a:gd name="connsiteY13" fmla="*/ 265453 h 325781"/>
                  <a:gd name="connsiteX14" fmla="*/ 21110 w 178062"/>
                  <a:gd name="connsiteY14" fmla="*/ 260851 h 325781"/>
                  <a:gd name="connsiteX15" fmla="*/ 0 w 178062"/>
                  <a:gd name="connsiteY15" fmla="*/ 209887 h 325781"/>
                  <a:gd name="connsiteX16" fmla="*/ 0 w 178062"/>
                  <a:gd name="connsiteY16" fmla="*/ 115894 h 325781"/>
                  <a:gd name="connsiteX17" fmla="*/ 21110 w 178062"/>
                  <a:gd name="connsiteY17" fmla="*/ 64930 h 325781"/>
                  <a:gd name="connsiteX18" fmla="*/ 32220 w 178062"/>
                  <a:gd name="connsiteY18" fmla="*/ 60328 h 325781"/>
                  <a:gd name="connsiteX19" fmla="*/ 32220 w 178062"/>
                  <a:gd name="connsiteY19" fmla="*/ 45991 h 325781"/>
                  <a:gd name="connsiteX20" fmla="*/ 78211 w 178062"/>
                  <a:gd name="connsiteY20" fmla="*/ 0 h 325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78062" h="325781">
                    <a:moveTo>
                      <a:pt x="78211" y="0"/>
                    </a:moveTo>
                    <a:lnTo>
                      <a:pt x="99851" y="0"/>
                    </a:lnTo>
                    <a:cubicBezTo>
                      <a:pt x="125251" y="0"/>
                      <a:pt x="145842" y="20591"/>
                      <a:pt x="145842" y="45991"/>
                    </a:cubicBezTo>
                    <a:lnTo>
                      <a:pt x="145842" y="60328"/>
                    </a:lnTo>
                    <a:lnTo>
                      <a:pt x="156952" y="64930"/>
                    </a:lnTo>
                    <a:cubicBezTo>
                      <a:pt x="169995" y="77973"/>
                      <a:pt x="178062" y="95992"/>
                      <a:pt x="178062" y="115894"/>
                    </a:cubicBezTo>
                    <a:lnTo>
                      <a:pt x="178062" y="209887"/>
                    </a:lnTo>
                    <a:cubicBezTo>
                      <a:pt x="178062" y="229790"/>
                      <a:pt x="169995" y="247808"/>
                      <a:pt x="156952" y="260851"/>
                    </a:cubicBezTo>
                    <a:lnTo>
                      <a:pt x="145842" y="265453"/>
                    </a:lnTo>
                    <a:lnTo>
                      <a:pt x="145842" y="279790"/>
                    </a:lnTo>
                    <a:cubicBezTo>
                      <a:pt x="145842" y="305190"/>
                      <a:pt x="125251" y="325781"/>
                      <a:pt x="99851" y="325781"/>
                    </a:cubicBezTo>
                    <a:lnTo>
                      <a:pt x="78211" y="325781"/>
                    </a:lnTo>
                    <a:cubicBezTo>
                      <a:pt x="52811" y="325781"/>
                      <a:pt x="32220" y="305190"/>
                      <a:pt x="32220" y="279790"/>
                    </a:cubicBezTo>
                    <a:lnTo>
                      <a:pt x="32220" y="265453"/>
                    </a:lnTo>
                    <a:lnTo>
                      <a:pt x="21110" y="260851"/>
                    </a:lnTo>
                    <a:cubicBezTo>
                      <a:pt x="8067" y="247808"/>
                      <a:pt x="0" y="229790"/>
                      <a:pt x="0" y="209887"/>
                    </a:cubicBezTo>
                    <a:lnTo>
                      <a:pt x="0" y="115894"/>
                    </a:lnTo>
                    <a:cubicBezTo>
                      <a:pt x="0" y="95992"/>
                      <a:pt x="8067" y="77973"/>
                      <a:pt x="21110" y="64930"/>
                    </a:cubicBezTo>
                    <a:lnTo>
                      <a:pt x="32220" y="60328"/>
                    </a:lnTo>
                    <a:lnTo>
                      <a:pt x="32220" y="45991"/>
                    </a:lnTo>
                    <a:cubicBezTo>
                      <a:pt x="32220" y="20591"/>
                      <a:pt x="52811" y="0"/>
                      <a:pt x="78211" y="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Johnson Text"/>
                  <a:ea typeface="+mn-ea"/>
                  <a:cs typeface="+mn-cs"/>
                </a:endParaRPr>
              </a:p>
            </p:txBody>
          </p:sp>
        </p:grpSp>
        <p:sp>
          <p:nvSpPr>
            <p:cNvPr id="124" name="Multiplication Sign 123">
              <a:extLst>
                <a:ext uri="{FF2B5EF4-FFF2-40B4-BE49-F238E27FC236}">
                  <a16:creationId xmlns:a16="http://schemas.microsoft.com/office/drawing/2014/main" id="{3D70D7CF-2A84-BFB9-4BFD-CB405FCBF97F}"/>
                </a:ext>
              </a:extLst>
            </p:cNvPr>
            <p:cNvSpPr/>
            <p:nvPr/>
          </p:nvSpPr>
          <p:spPr>
            <a:xfrm>
              <a:off x="10125414" y="-453510"/>
              <a:ext cx="367476" cy="367476"/>
            </a:xfrm>
            <a:prstGeom prst="mathMultiply">
              <a:avLst>
                <a:gd name="adj1" fmla="val 961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Johnson Text"/>
                <a:ea typeface="+mn-ea"/>
                <a:cs typeface="+mn-cs"/>
              </a:endParaRPr>
            </a:p>
          </p:txBody>
        </p:sp>
      </p:grpSp>
      <p:sp>
        <p:nvSpPr>
          <p:cNvPr id="128" name="TextBox 127">
            <a:extLst>
              <a:ext uri="{FF2B5EF4-FFF2-40B4-BE49-F238E27FC236}">
                <a16:creationId xmlns:a16="http://schemas.microsoft.com/office/drawing/2014/main" id="{3BB5A464-8BFA-441D-F777-69662CDDEDC3}"/>
              </a:ext>
            </a:extLst>
          </p:cNvPr>
          <p:cNvSpPr txBox="1"/>
          <p:nvPr/>
        </p:nvSpPr>
        <p:spPr>
          <a:xfrm>
            <a:off x="7381215" y="4680868"/>
            <a:ext cx="537275" cy="1692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srgbClr val="000000"/>
                </a:solidFill>
                <a:effectLst/>
                <a:uLnTx/>
                <a:uFillTx/>
                <a:latin typeface="Johnson Text"/>
                <a:ea typeface="+mn-ea"/>
                <a:cs typeface="+mn-cs"/>
              </a:rPr>
              <a:t>MET</a:t>
            </a:r>
          </a:p>
        </p:txBody>
      </p:sp>
      <p:grpSp>
        <p:nvGrpSpPr>
          <p:cNvPr id="129" name="Group 128">
            <a:extLst>
              <a:ext uri="{FF2B5EF4-FFF2-40B4-BE49-F238E27FC236}">
                <a16:creationId xmlns:a16="http://schemas.microsoft.com/office/drawing/2014/main" id="{B3BCE89E-8385-C5DB-35EE-4CF62F83D8C4}"/>
              </a:ext>
            </a:extLst>
          </p:cNvPr>
          <p:cNvGrpSpPr/>
          <p:nvPr/>
        </p:nvGrpSpPr>
        <p:grpSpPr>
          <a:xfrm>
            <a:off x="982020" y="3548486"/>
            <a:ext cx="794315" cy="1425875"/>
            <a:chOff x="9647136" y="-1221312"/>
            <a:chExt cx="826758" cy="1484112"/>
          </a:xfrm>
        </p:grpSpPr>
        <p:grpSp>
          <p:nvGrpSpPr>
            <p:cNvPr id="130" name="Group 129">
              <a:extLst>
                <a:ext uri="{FF2B5EF4-FFF2-40B4-BE49-F238E27FC236}">
                  <a16:creationId xmlns:a16="http://schemas.microsoft.com/office/drawing/2014/main" id="{9DAA6026-E2F9-5304-F10E-0CEEC697EE2C}"/>
                </a:ext>
              </a:extLst>
            </p:cNvPr>
            <p:cNvGrpSpPr/>
            <p:nvPr/>
          </p:nvGrpSpPr>
          <p:grpSpPr>
            <a:xfrm>
              <a:off x="9695886" y="-1221312"/>
              <a:ext cx="269978" cy="1484112"/>
              <a:chOff x="9695886" y="-1221312"/>
              <a:chExt cx="269978" cy="1484112"/>
            </a:xfrm>
          </p:grpSpPr>
          <p:sp>
            <p:nvSpPr>
              <p:cNvPr id="138" name="Arc 137">
                <a:extLst>
                  <a:ext uri="{FF2B5EF4-FFF2-40B4-BE49-F238E27FC236}">
                    <a16:creationId xmlns:a16="http://schemas.microsoft.com/office/drawing/2014/main" id="{6200D225-834F-96BA-DB77-1F1AFDEDD8EF}"/>
                  </a:ext>
                </a:extLst>
              </p:cNvPr>
              <p:cNvSpPr/>
              <p:nvPr/>
            </p:nvSpPr>
            <p:spPr>
              <a:xfrm rot="5400000">
                <a:off x="9679384" y="-1204810"/>
                <a:ext cx="302981" cy="269978"/>
              </a:xfrm>
              <a:prstGeom prst="arc">
                <a:avLst>
                  <a:gd name="adj1" fmla="val 15743460"/>
                  <a:gd name="adj2" fmla="val 5878209"/>
                </a:avLst>
              </a:prstGeom>
              <a:ln w="44450" cap="rnd">
                <a:solidFill>
                  <a:schemeClr val="accent1"/>
                </a:solidFill>
                <a:round/>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Johnson Text"/>
                  <a:ea typeface="+mn-ea"/>
                  <a:cs typeface="+mn-cs"/>
                </a:endParaRPr>
              </a:p>
            </p:txBody>
          </p:sp>
          <p:cxnSp>
            <p:nvCxnSpPr>
              <p:cNvPr id="139" name="Straight Connector 138">
                <a:extLst>
                  <a:ext uri="{FF2B5EF4-FFF2-40B4-BE49-F238E27FC236}">
                    <a16:creationId xmlns:a16="http://schemas.microsoft.com/office/drawing/2014/main" id="{CDFCD4DE-8390-CD76-0349-07E412233A3B}"/>
                  </a:ext>
                </a:extLst>
              </p:cNvPr>
              <p:cNvCxnSpPr>
                <a:cxnSpLocks/>
              </p:cNvCxnSpPr>
              <p:nvPr/>
            </p:nvCxnSpPr>
            <p:spPr>
              <a:xfrm>
                <a:off x="9830874" y="-914400"/>
                <a:ext cx="0" cy="1177200"/>
              </a:xfrm>
              <a:prstGeom prst="line">
                <a:avLst/>
              </a:prstGeom>
              <a:ln w="44450">
                <a:gradFill>
                  <a:gsLst>
                    <a:gs pos="66000">
                      <a:schemeClr val="accent1"/>
                    </a:gs>
                    <a:gs pos="100000">
                      <a:schemeClr val="bg1"/>
                    </a:gs>
                  </a:gsLst>
                  <a:lin ang="5400000" scaled="1"/>
                </a:gradFill>
                <a:tailEnd type="none" w="lg" len="med"/>
              </a:ln>
            </p:spPr>
            <p:style>
              <a:lnRef idx="1">
                <a:schemeClr val="accent1"/>
              </a:lnRef>
              <a:fillRef idx="0">
                <a:schemeClr val="accent1"/>
              </a:fillRef>
              <a:effectRef idx="0">
                <a:schemeClr val="accent1"/>
              </a:effectRef>
              <a:fontRef idx="minor">
                <a:schemeClr val="tx1"/>
              </a:fontRef>
            </p:style>
          </p:cxnSp>
          <p:sp>
            <p:nvSpPr>
              <p:cNvPr id="140" name="Free-form: Shape 1262">
                <a:extLst>
                  <a:ext uri="{FF2B5EF4-FFF2-40B4-BE49-F238E27FC236}">
                    <a16:creationId xmlns:a16="http://schemas.microsoft.com/office/drawing/2014/main" id="{6D89DDB9-64B6-1D62-5437-FB1BDEB39F28}"/>
                  </a:ext>
                </a:extLst>
              </p:cNvPr>
              <p:cNvSpPr/>
              <p:nvPr/>
            </p:nvSpPr>
            <p:spPr>
              <a:xfrm>
                <a:off x="9741843" y="-431289"/>
                <a:ext cx="178062" cy="325781"/>
              </a:xfrm>
              <a:custGeom>
                <a:avLst/>
                <a:gdLst>
                  <a:gd name="connsiteX0" fmla="*/ 78211 w 178062"/>
                  <a:gd name="connsiteY0" fmla="*/ 0 h 325781"/>
                  <a:gd name="connsiteX1" fmla="*/ 99851 w 178062"/>
                  <a:gd name="connsiteY1" fmla="*/ 0 h 325781"/>
                  <a:gd name="connsiteX2" fmla="*/ 145842 w 178062"/>
                  <a:gd name="connsiteY2" fmla="*/ 45991 h 325781"/>
                  <a:gd name="connsiteX3" fmla="*/ 145842 w 178062"/>
                  <a:gd name="connsiteY3" fmla="*/ 60328 h 325781"/>
                  <a:gd name="connsiteX4" fmla="*/ 156952 w 178062"/>
                  <a:gd name="connsiteY4" fmla="*/ 64930 h 325781"/>
                  <a:gd name="connsiteX5" fmla="*/ 178062 w 178062"/>
                  <a:gd name="connsiteY5" fmla="*/ 115894 h 325781"/>
                  <a:gd name="connsiteX6" fmla="*/ 178062 w 178062"/>
                  <a:gd name="connsiteY6" fmla="*/ 209887 h 325781"/>
                  <a:gd name="connsiteX7" fmla="*/ 156952 w 178062"/>
                  <a:gd name="connsiteY7" fmla="*/ 260851 h 325781"/>
                  <a:gd name="connsiteX8" fmla="*/ 145842 w 178062"/>
                  <a:gd name="connsiteY8" fmla="*/ 265453 h 325781"/>
                  <a:gd name="connsiteX9" fmla="*/ 145842 w 178062"/>
                  <a:gd name="connsiteY9" fmla="*/ 279790 h 325781"/>
                  <a:gd name="connsiteX10" fmla="*/ 99851 w 178062"/>
                  <a:gd name="connsiteY10" fmla="*/ 325781 h 325781"/>
                  <a:gd name="connsiteX11" fmla="*/ 78211 w 178062"/>
                  <a:gd name="connsiteY11" fmla="*/ 325781 h 325781"/>
                  <a:gd name="connsiteX12" fmla="*/ 32220 w 178062"/>
                  <a:gd name="connsiteY12" fmla="*/ 279790 h 325781"/>
                  <a:gd name="connsiteX13" fmla="*/ 32220 w 178062"/>
                  <a:gd name="connsiteY13" fmla="*/ 265453 h 325781"/>
                  <a:gd name="connsiteX14" fmla="*/ 21110 w 178062"/>
                  <a:gd name="connsiteY14" fmla="*/ 260851 h 325781"/>
                  <a:gd name="connsiteX15" fmla="*/ 0 w 178062"/>
                  <a:gd name="connsiteY15" fmla="*/ 209887 h 325781"/>
                  <a:gd name="connsiteX16" fmla="*/ 0 w 178062"/>
                  <a:gd name="connsiteY16" fmla="*/ 115894 h 325781"/>
                  <a:gd name="connsiteX17" fmla="*/ 21110 w 178062"/>
                  <a:gd name="connsiteY17" fmla="*/ 64930 h 325781"/>
                  <a:gd name="connsiteX18" fmla="*/ 32220 w 178062"/>
                  <a:gd name="connsiteY18" fmla="*/ 60328 h 325781"/>
                  <a:gd name="connsiteX19" fmla="*/ 32220 w 178062"/>
                  <a:gd name="connsiteY19" fmla="*/ 45991 h 325781"/>
                  <a:gd name="connsiteX20" fmla="*/ 78211 w 178062"/>
                  <a:gd name="connsiteY20" fmla="*/ 0 h 325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78062" h="325781">
                    <a:moveTo>
                      <a:pt x="78211" y="0"/>
                    </a:moveTo>
                    <a:lnTo>
                      <a:pt x="99851" y="0"/>
                    </a:lnTo>
                    <a:cubicBezTo>
                      <a:pt x="125251" y="0"/>
                      <a:pt x="145842" y="20591"/>
                      <a:pt x="145842" y="45991"/>
                    </a:cubicBezTo>
                    <a:lnTo>
                      <a:pt x="145842" y="60328"/>
                    </a:lnTo>
                    <a:lnTo>
                      <a:pt x="156952" y="64930"/>
                    </a:lnTo>
                    <a:cubicBezTo>
                      <a:pt x="169995" y="77973"/>
                      <a:pt x="178062" y="95992"/>
                      <a:pt x="178062" y="115894"/>
                    </a:cubicBezTo>
                    <a:lnTo>
                      <a:pt x="178062" y="209887"/>
                    </a:lnTo>
                    <a:cubicBezTo>
                      <a:pt x="178062" y="229790"/>
                      <a:pt x="169995" y="247808"/>
                      <a:pt x="156952" y="260851"/>
                    </a:cubicBezTo>
                    <a:lnTo>
                      <a:pt x="145842" y="265453"/>
                    </a:lnTo>
                    <a:lnTo>
                      <a:pt x="145842" y="279790"/>
                    </a:lnTo>
                    <a:cubicBezTo>
                      <a:pt x="145842" y="305190"/>
                      <a:pt x="125251" y="325781"/>
                      <a:pt x="99851" y="325781"/>
                    </a:cubicBezTo>
                    <a:lnTo>
                      <a:pt x="78211" y="325781"/>
                    </a:lnTo>
                    <a:cubicBezTo>
                      <a:pt x="52811" y="325781"/>
                      <a:pt x="32220" y="305190"/>
                      <a:pt x="32220" y="279790"/>
                    </a:cubicBezTo>
                    <a:lnTo>
                      <a:pt x="32220" y="265453"/>
                    </a:lnTo>
                    <a:lnTo>
                      <a:pt x="21110" y="260851"/>
                    </a:lnTo>
                    <a:cubicBezTo>
                      <a:pt x="8067" y="247808"/>
                      <a:pt x="0" y="229790"/>
                      <a:pt x="0" y="209887"/>
                    </a:cubicBezTo>
                    <a:lnTo>
                      <a:pt x="0" y="115894"/>
                    </a:lnTo>
                    <a:cubicBezTo>
                      <a:pt x="0" y="95992"/>
                      <a:pt x="8067" y="77973"/>
                      <a:pt x="21110" y="64930"/>
                    </a:cubicBezTo>
                    <a:lnTo>
                      <a:pt x="32220" y="60328"/>
                    </a:lnTo>
                    <a:lnTo>
                      <a:pt x="32220" y="45991"/>
                    </a:lnTo>
                    <a:cubicBezTo>
                      <a:pt x="32220" y="20591"/>
                      <a:pt x="52811" y="0"/>
                      <a:pt x="78211"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Johnson Text"/>
                  <a:ea typeface="+mn-ea"/>
                  <a:cs typeface="+mn-cs"/>
                </a:endParaRPr>
              </a:p>
            </p:txBody>
          </p:sp>
        </p:grpSp>
        <p:sp>
          <p:nvSpPr>
            <p:cNvPr id="131" name="Multiplication Sign 130">
              <a:extLst>
                <a:ext uri="{FF2B5EF4-FFF2-40B4-BE49-F238E27FC236}">
                  <a16:creationId xmlns:a16="http://schemas.microsoft.com/office/drawing/2014/main" id="{4330C270-BD04-5AED-3385-D4DCC2CD8C1D}"/>
                </a:ext>
              </a:extLst>
            </p:cNvPr>
            <p:cNvSpPr/>
            <p:nvPr/>
          </p:nvSpPr>
          <p:spPr>
            <a:xfrm>
              <a:off x="9647136" y="-453510"/>
              <a:ext cx="367476" cy="367476"/>
            </a:xfrm>
            <a:prstGeom prst="mathMultiply">
              <a:avLst>
                <a:gd name="adj1" fmla="val 9615"/>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Johnson Text"/>
                <a:ea typeface="+mn-ea"/>
                <a:cs typeface="+mn-cs"/>
              </a:endParaRPr>
            </a:p>
          </p:txBody>
        </p:sp>
        <p:grpSp>
          <p:nvGrpSpPr>
            <p:cNvPr id="132" name="Group 131">
              <a:extLst>
                <a:ext uri="{FF2B5EF4-FFF2-40B4-BE49-F238E27FC236}">
                  <a16:creationId xmlns:a16="http://schemas.microsoft.com/office/drawing/2014/main" id="{BC13CFCE-6973-C77D-2804-5B1D22F17011}"/>
                </a:ext>
              </a:extLst>
            </p:cNvPr>
            <p:cNvGrpSpPr/>
            <p:nvPr/>
          </p:nvGrpSpPr>
          <p:grpSpPr>
            <a:xfrm>
              <a:off x="9648627" y="-166432"/>
              <a:ext cx="175453" cy="155537"/>
              <a:chOff x="9648627" y="-166432"/>
              <a:chExt cx="175453" cy="155537"/>
            </a:xfrm>
          </p:grpSpPr>
          <p:sp>
            <p:nvSpPr>
              <p:cNvPr id="134" name="Oval 133">
                <a:extLst>
                  <a:ext uri="{FF2B5EF4-FFF2-40B4-BE49-F238E27FC236}">
                    <a16:creationId xmlns:a16="http://schemas.microsoft.com/office/drawing/2014/main" id="{34C239E1-FFA1-53D2-642B-83D2FD4A3F22}"/>
                  </a:ext>
                </a:extLst>
              </p:cNvPr>
              <p:cNvSpPr/>
              <p:nvPr/>
            </p:nvSpPr>
            <p:spPr>
              <a:xfrm>
                <a:off x="9742962" y="-166432"/>
                <a:ext cx="81118" cy="8111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Johnson Text"/>
                  <a:ea typeface="+mn-ea"/>
                  <a:cs typeface="+mn-cs"/>
                </a:endParaRPr>
              </a:p>
            </p:txBody>
          </p:sp>
          <p:cxnSp>
            <p:nvCxnSpPr>
              <p:cNvPr id="135" name="Straight Connector 134">
                <a:extLst>
                  <a:ext uri="{FF2B5EF4-FFF2-40B4-BE49-F238E27FC236}">
                    <a16:creationId xmlns:a16="http://schemas.microsoft.com/office/drawing/2014/main" id="{ABD5235C-A5E2-57B8-8453-1A24FC558F85}"/>
                  </a:ext>
                </a:extLst>
              </p:cNvPr>
              <p:cNvCxnSpPr>
                <a:cxnSpLocks/>
              </p:cNvCxnSpPr>
              <p:nvPr/>
            </p:nvCxnSpPr>
            <p:spPr>
              <a:xfrm flipV="1">
                <a:off x="9703005" y="-68560"/>
                <a:ext cx="47980" cy="57665"/>
              </a:xfrm>
              <a:prstGeom prst="line">
                <a:avLst/>
              </a:prstGeom>
              <a:ln w="12700">
                <a:solidFill>
                  <a:schemeClr val="tx1"/>
                </a:solidFill>
                <a:tailEnd type="none" w="lg" len="med"/>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15D88391-0AE6-C339-903B-4EBD8EA8633A}"/>
                  </a:ext>
                </a:extLst>
              </p:cNvPr>
              <p:cNvCxnSpPr>
                <a:cxnSpLocks/>
              </p:cNvCxnSpPr>
              <p:nvPr/>
            </p:nvCxnSpPr>
            <p:spPr>
              <a:xfrm>
                <a:off x="9648627" y="-142664"/>
                <a:ext cx="72000" cy="19055"/>
              </a:xfrm>
              <a:prstGeom prst="line">
                <a:avLst/>
              </a:prstGeom>
              <a:ln w="12700">
                <a:solidFill>
                  <a:schemeClr val="tx1"/>
                </a:solidFill>
                <a:tailEnd type="none" w="lg" len="med"/>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50D97A6F-9FAC-5B6F-6E72-614467920AF6}"/>
                  </a:ext>
                </a:extLst>
              </p:cNvPr>
              <p:cNvCxnSpPr>
                <a:cxnSpLocks/>
              </p:cNvCxnSpPr>
              <p:nvPr/>
            </p:nvCxnSpPr>
            <p:spPr>
              <a:xfrm flipV="1">
                <a:off x="9657472" y="-93411"/>
                <a:ext cx="72000" cy="37298"/>
              </a:xfrm>
              <a:prstGeom prst="line">
                <a:avLst/>
              </a:prstGeom>
              <a:ln w="12700">
                <a:solidFill>
                  <a:schemeClr val="tx1"/>
                </a:solidFill>
                <a:tailEnd type="none" w="lg" len="med"/>
              </a:ln>
            </p:spPr>
            <p:style>
              <a:lnRef idx="1">
                <a:schemeClr val="accent1"/>
              </a:lnRef>
              <a:fillRef idx="0">
                <a:schemeClr val="accent1"/>
              </a:fillRef>
              <a:effectRef idx="0">
                <a:schemeClr val="accent1"/>
              </a:effectRef>
              <a:fontRef idx="minor">
                <a:schemeClr val="tx1"/>
              </a:fontRef>
            </p:style>
          </p:cxnSp>
        </p:grpSp>
        <p:sp>
          <p:nvSpPr>
            <p:cNvPr id="133" name="TextBox 132">
              <a:extLst>
                <a:ext uri="{FF2B5EF4-FFF2-40B4-BE49-F238E27FC236}">
                  <a16:creationId xmlns:a16="http://schemas.microsoft.com/office/drawing/2014/main" id="{45A4DB22-0302-4CE3-0FE9-93D8C4056138}"/>
                </a:ext>
              </a:extLst>
            </p:cNvPr>
            <p:cNvSpPr txBox="1"/>
            <p:nvPr/>
          </p:nvSpPr>
          <p:spPr>
            <a:xfrm>
              <a:off x="9914675" y="-42680"/>
              <a:ext cx="559219" cy="17619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srgbClr val="000000"/>
                  </a:solidFill>
                  <a:effectLst/>
                  <a:uLnTx/>
                  <a:uFillTx/>
                  <a:latin typeface="Johnson Text"/>
                  <a:ea typeface="+mn-ea"/>
                  <a:cs typeface="+mn-cs"/>
                </a:rPr>
                <a:t>EGFR</a:t>
              </a:r>
            </a:p>
          </p:txBody>
        </p:sp>
      </p:grpSp>
      <p:sp>
        <p:nvSpPr>
          <p:cNvPr id="141" name="TextBox 140">
            <a:extLst>
              <a:ext uri="{FF2B5EF4-FFF2-40B4-BE49-F238E27FC236}">
                <a16:creationId xmlns:a16="http://schemas.microsoft.com/office/drawing/2014/main" id="{DC042DB7-F435-4D45-720D-132210768536}"/>
              </a:ext>
            </a:extLst>
          </p:cNvPr>
          <p:cNvSpPr txBox="1"/>
          <p:nvPr/>
        </p:nvSpPr>
        <p:spPr>
          <a:xfrm>
            <a:off x="7292024" y="3262415"/>
            <a:ext cx="760677" cy="1692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srgbClr val="000000"/>
                </a:solidFill>
                <a:effectLst/>
                <a:uLnTx/>
                <a:uFillTx/>
                <a:latin typeface="Johnson Text"/>
                <a:ea typeface="+mn-ea"/>
                <a:cs typeface="+mn-cs"/>
              </a:rPr>
              <a:t>Anti-MET</a:t>
            </a:r>
          </a:p>
        </p:txBody>
      </p:sp>
      <p:sp>
        <p:nvSpPr>
          <p:cNvPr id="142" name="TextBox 141">
            <a:extLst>
              <a:ext uri="{FF2B5EF4-FFF2-40B4-BE49-F238E27FC236}">
                <a16:creationId xmlns:a16="http://schemas.microsoft.com/office/drawing/2014/main" id="{7A2897BE-CC48-848E-2972-8716A4165F5A}"/>
              </a:ext>
            </a:extLst>
          </p:cNvPr>
          <p:cNvSpPr txBox="1"/>
          <p:nvPr/>
        </p:nvSpPr>
        <p:spPr>
          <a:xfrm>
            <a:off x="5986878" y="3262415"/>
            <a:ext cx="760677" cy="169277"/>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srgbClr val="000000"/>
                </a:solidFill>
                <a:effectLst/>
                <a:uLnTx/>
                <a:uFillTx/>
                <a:latin typeface="Johnson Text"/>
                <a:ea typeface="+mn-ea"/>
                <a:cs typeface="+mn-cs"/>
              </a:rPr>
              <a:t>Anti-EGFR</a:t>
            </a:r>
          </a:p>
        </p:txBody>
      </p:sp>
      <p:grpSp>
        <p:nvGrpSpPr>
          <p:cNvPr id="143" name="Group 142">
            <a:extLst>
              <a:ext uri="{FF2B5EF4-FFF2-40B4-BE49-F238E27FC236}">
                <a16:creationId xmlns:a16="http://schemas.microsoft.com/office/drawing/2014/main" id="{6C082258-4333-8B48-57B2-1BBC244FFD78}"/>
              </a:ext>
            </a:extLst>
          </p:cNvPr>
          <p:cNvGrpSpPr/>
          <p:nvPr/>
        </p:nvGrpSpPr>
        <p:grpSpPr>
          <a:xfrm>
            <a:off x="6620426" y="3180328"/>
            <a:ext cx="740255" cy="330342"/>
            <a:chOff x="6917961" y="-1621129"/>
            <a:chExt cx="770488" cy="343833"/>
          </a:xfrm>
        </p:grpSpPr>
        <p:sp>
          <p:nvSpPr>
            <p:cNvPr id="144" name="Rectangle: Rounded Corners 143">
              <a:extLst>
                <a:ext uri="{FF2B5EF4-FFF2-40B4-BE49-F238E27FC236}">
                  <a16:creationId xmlns:a16="http://schemas.microsoft.com/office/drawing/2014/main" id="{7F9143A9-D099-131F-D753-C7062BF3241D}"/>
                </a:ext>
              </a:extLst>
            </p:cNvPr>
            <p:cNvSpPr/>
            <p:nvPr/>
          </p:nvSpPr>
          <p:spPr>
            <a:xfrm rot="2589768">
              <a:off x="7352127" y="-1335887"/>
              <a:ext cx="252000" cy="58591"/>
            </a:xfrm>
            <a:prstGeom prst="roundRect">
              <a:avLst>
                <a:gd name="adj" fmla="val 50000"/>
              </a:avLst>
            </a:prstGeom>
            <a:gradFill flip="none" rotWithShape="1">
              <a:gsLst>
                <a:gs pos="74000">
                  <a:schemeClr val="accent6"/>
                </a:gs>
                <a:gs pos="73000">
                  <a:schemeClr val="accent3">
                    <a:lumMod val="7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Johnson Text"/>
                <a:ea typeface="+mn-ea"/>
                <a:cs typeface="+mn-cs"/>
              </a:endParaRPr>
            </a:p>
          </p:txBody>
        </p:sp>
        <p:sp>
          <p:nvSpPr>
            <p:cNvPr id="145" name="Rectangle: Rounded Corners 144">
              <a:extLst>
                <a:ext uri="{FF2B5EF4-FFF2-40B4-BE49-F238E27FC236}">
                  <a16:creationId xmlns:a16="http://schemas.microsoft.com/office/drawing/2014/main" id="{AD31D264-AE76-116D-508E-A8F1C2EC5EEB}"/>
                </a:ext>
              </a:extLst>
            </p:cNvPr>
            <p:cNvSpPr/>
            <p:nvPr/>
          </p:nvSpPr>
          <p:spPr>
            <a:xfrm rot="19010232" flipH="1">
              <a:off x="6999929" y="-1344399"/>
              <a:ext cx="252000" cy="58591"/>
            </a:xfrm>
            <a:prstGeom prst="roundRect">
              <a:avLst>
                <a:gd name="adj" fmla="val 50000"/>
              </a:avLst>
            </a:prstGeom>
            <a:gradFill flip="none" rotWithShape="1">
              <a:gsLst>
                <a:gs pos="74000">
                  <a:schemeClr val="accent1"/>
                </a:gs>
                <a:gs pos="73000">
                  <a:schemeClr val="accent3">
                    <a:lumMod val="7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Johnson Text"/>
                <a:ea typeface="+mn-ea"/>
                <a:cs typeface="+mn-cs"/>
              </a:endParaRPr>
            </a:p>
          </p:txBody>
        </p:sp>
        <p:sp>
          <p:nvSpPr>
            <p:cNvPr id="146" name="Free-form: Shape 1268">
              <a:extLst>
                <a:ext uri="{FF2B5EF4-FFF2-40B4-BE49-F238E27FC236}">
                  <a16:creationId xmlns:a16="http://schemas.microsoft.com/office/drawing/2014/main" id="{A61DA384-4481-56C1-B586-0CD8237E5DA6}"/>
                </a:ext>
              </a:extLst>
            </p:cNvPr>
            <p:cNvSpPr/>
            <p:nvPr/>
          </p:nvSpPr>
          <p:spPr>
            <a:xfrm rot="19010232" flipH="1">
              <a:off x="6917961" y="-1621129"/>
              <a:ext cx="536464" cy="331199"/>
            </a:xfrm>
            <a:custGeom>
              <a:avLst/>
              <a:gdLst>
                <a:gd name="connsiteX0" fmla="*/ 9255 w 536464"/>
                <a:gd name="connsiteY0" fmla="*/ 7912 h 331199"/>
                <a:gd name="connsiteX1" fmla="*/ 15 w 536464"/>
                <a:gd name="connsiteY1" fmla="*/ 28341 h 331199"/>
                <a:gd name="connsiteX2" fmla="*/ 7927 w 536464"/>
                <a:gd name="connsiteY2" fmla="*/ 49321 h 331199"/>
                <a:gd name="connsiteX3" fmla="*/ 263365 w 536464"/>
                <a:gd name="connsiteY3" fmla="*/ 321690 h 331199"/>
                <a:gd name="connsiteX4" fmla="*/ 283795 w 536464"/>
                <a:gd name="connsiteY4" fmla="*/ 330930 h 331199"/>
                <a:gd name="connsiteX5" fmla="*/ 289719 w 536464"/>
                <a:gd name="connsiteY5" fmla="*/ 328696 h 331199"/>
                <a:gd name="connsiteX6" fmla="*/ 295759 w 536464"/>
                <a:gd name="connsiteY6" fmla="*/ 331198 h 331199"/>
                <a:gd name="connsiteX7" fmla="*/ 507167 w 536464"/>
                <a:gd name="connsiteY7" fmla="*/ 331199 h 331199"/>
                <a:gd name="connsiteX8" fmla="*/ 536463 w 536464"/>
                <a:gd name="connsiteY8" fmla="*/ 301903 h 331199"/>
                <a:gd name="connsiteX9" fmla="*/ 536464 w 536464"/>
                <a:gd name="connsiteY9" fmla="*/ 301903 h 331199"/>
                <a:gd name="connsiteX10" fmla="*/ 507168 w 536464"/>
                <a:gd name="connsiteY10" fmla="*/ 272607 h 331199"/>
                <a:gd name="connsiteX11" fmla="*/ 297661 w 536464"/>
                <a:gd name="connsiteY11" fmla="*/ 272607 h 331199"/>
                <a:gd name="connsiteX12" fmla="*/ 50664 w 536464"/>
                <a:gd name="connsiteY12" fmla="*/ 9240 h 331199"/>
                <a:gd name="connsiteX13" fmla="*/ 30235 w 536464"/>
                <a:gd name="connsiteY13" fmla="*/ 0 h 331199"/>
                <a:gd name="connsiteX14" fmla="*/ 9255 w 536464"/>
                <a:gd name="connsiteY14" fmla="*/ 7911 h 331199"/>
                <a:gd name="connsiteX15" fmla="*/ 9255 w 536464"/>
                <a:gd name="connsiteY15" fmla="*/ 7912 h 331199"/>
                <a:gd name="connsiteX16" fmla="*/ 9255 w 536464"/>
                <a:gd name="connsiteY16" fmla="*/ 7912 h 331199"/>
                <a:gd name="connsiteX0" fmla="*/ 9255 w 536464"/>
                <a:gd name="connsiteY0" fmla="*/ 7912 h 331199"/>
                <a:gd name="connsiteX1" fmla="*/ 15 w 536464"/>
                <a:gd name="connsiteY1" fmla="*/ 28341 h 331199"/>
                <a:gd name="connsiteX2" fmla="*/ 7927 w 536464"/>
                <a:gd name="connsiteY2" fmla="*/ 49321 h 331199"/>
                <a:gd name="connsiteX3" fmla="*/ 263365 w 536464"/>
                <a:gd name="connsiteY3" fmla="*/ 321690 h 331199"/>
                <a:gd name="connsiteX4" fmla="*/ 283795 w 536464"/>
                <a:gd name="connsiteY4" fmla="*/ 330930 h 331199"/>
                <a:gd name="connsiteX5" fmla="*/ 289719 w 536464"/>
                <a:gd name="connsiteY5" fmla="*/ 328696 h 331199"/>
                <a:gd name="connsiteX6" fmla="*/ 507167 w 536464"/>
                <a:gd name="connsiteY6" fmla="*/ 331199 h 331199"/>
                <a:gd name="connsiteX7" fmla="*/ 536463 w 536464"/>
                <a:gd name="connsiteY7" fmla="*/ 301903 h 331199"/>
                <a:gd name="connsiteX8" fmla="*/ 536464 w 536464"/>
                <a:gd name="connsiteY8" fmla="*/ 301903 h 331199"/>
                <a:gd name="connsiteX9" fmla="*/ 507168 w 536464"/>
                <a:gd name="connsiteY9" fmla="*/ 272607 h 331199"/>
                <a:gd name="connsiteX10" fmla="*/ 297661 w 536464"/>
                <a:gd name="connsiteY10" fmla="*/ 272607 h 331199"/>
                <a:gd name="connsiteX11" fmla="*/ 50664 w 536464"/>
                <a:gd name="connsiteY11" fmla="*/ 9240 h 331199"/>
                <a:gd name="connsiteX12" fmla="*/ 30235 w 536464"/>
                <a:gd name="connsiteY12" fmla="*/ 0 h 331199"/>
                <a:gd name="connsiteX13" fmla="*/ 9255 w 536464"/>
                <a:gd name="connsiteY13" fmla="*/ 7912 h 331199"/>
                <a:gd name="connsiteX14" fmla="*/ 9255 w 536464"/>
                <a:gd name="connsiteY14" fmla="*/ 7911 h 331199"/>
                <a:gd name="connsiteX15" fmla="*/ 9255 w 536464"/>
                <a:gd name="connsiteY15" fmla="*/ 7912 h 331199"/>
                <a:gd name="connsiteX16" fmla="*/ 9255 w 536464"/>
                <a:gd name="connsiteY16" fmla="*/ 7912 h 331199"/>
                <a:gd name="connsiteX17" fmla="*/ 9255 w 536464"/>
                <a:gd name="connsiteY17" fmla="*/ 7911 h 331199"/>
                <a:gd name="connsiteX0" fmla="*/ 9255 w 536464"/>
                <a:gd name="connsiteY0" fmla="*/ 7912 h 331199"/>
                <a:gd name="connsiteX1" fmla="*/ 15 w 536464"/>
                <a:gd name="connsiteY1" fmla="*/ 28341 h 331199"/>
                <a:gd name="connsiteX2" fmla="*/ 7927 w 536464"/>
                <a:gd name="connsiteY2" fmla="*/ 49321 h 331199"/>
                <a:gd name="connsiteX3" fmla="*/ 263365 w 536464"/>
                <a:gd name="connsiteY3" fmla="*/ 321690 h 331199"/>
                <a:gd name="connsiteX4" fmla="*/ 283795 w 536464"/>
                <a:gd name="connsiteY4" fmla="*/ 330930 h 331199"/>
                <a:gd name="connsiteX5" fmla="*/ 507167 w 536464"/>
                <a:gd name="connsiteY5" fmla="*/ 331199 h 331199"/>
                <a:gd name="connsiteX6" fmla="*/ 536463 w 536464"/>
                <a:gd name="connsiteY6" fmla="*/ 301903 h 331199"/>
                <a:gd name="connsiteX7" fmla="*/ 536464 w 536464"/>
                <a:gd name="connsiteY7" fmla="*/ 301903 h 331199"/>
                <a:gd name="connsiteX8" fmla="*/ 507168 w 536464"/>
                <a:gd name="connsiteY8" fmla="*/ 272607 h 331199"/>
                <a:gd name="connsiteX9" fmla="*/ 297661 w 536464"/>
                <a:gd name="connsiteY9" fmla="*/ 272607 h 331199"/>
                <a:gd name="connsiteX10" fmla="*/ 50664 w 536464"/>
                <a:gd name="connsiteY10" fmla="*/ 9240 h 331199"/>
                <a:gd name="connsiteX11" fmla="*/ 30235 w 536464"/>
                <a:gd name="connsiteY11" fmla="*/ 0 h 331199"/>
                <a:gd name="connsiteX12" fmla="*/ 9255 w 536464"/>
                <a:gd name="connsiteY12" fmla="*/ 7912 h 331199"/>
                <a:gd name="connsiteX13" fmla="*/ 9255 w 536464"/>
                <a:gd name="connsiteY13" fmla="*/ 7911 h 331199"/>
                <a:gd name="connsiteX14" fmla="*/ 9255 w 536464"/>
                <a:gd name="connsiteY14" fmla="*/ 7912 h 331199"/>
                <a:gd name="connsiteX15" fmla="*/ 9255 w 536464"/>
                <a:gd name="connsiteY15" fmla="*/ 7912 h 331199"/>
                <a:gd name="connsiteX16" fmla="*/ 9255 w 536464"/>
                <a:gd name="connsiteY16" fmla="*/ 7911 h 331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36464" h="331199">
                  <a:moveTo>
                    <a:pt x="9255" y="7912"/>
                  </a:moveTo>
                  <a:lnTo>
                    <a:pt x="15" y="28341"/>
                  </a:lnTo>
                  <a:cubicBezTo>
                    <a:pt x="-225" y="35834"/>
                    <a:pt x="2393" y="43420"/>
                    <a:pt x="7927" y="49321"/>
                  </a:cubicBezTo>
                  <a:lnTo>
                    <a:pt x="263365" y="321690"/>
                  </a:lnTo>
                  <a:cubicBezTo>
                    <a:pt x="268899" y="327591"/>
                    <a:pt x="276301" y="330690"/>
                    <a:pt x="283795" y="330930"/>
                  </a:cubicBezTo>
                  <a:lnTo>
                    <a:pt x="507167" y="331199"/>
                  </a:lnTo>
                  <a:cubicBezTo>
                    <a:pt x="523347" y="331199"/>
                    <a:pt x="536463" y="318083"/>
                    <a:pt x="536463" y="301903"/>
                  </a:cubicBezTo>
                  <a:lnTo>
                    <a:pt x="536464" y="301903"/>
                  </a:lnTo>
                  <a:cubicBezTo>
                    <a:pt x="536464" y="285723"/>
                    <a:pt x="523348" y="272607"/>
                    <a:pt x="507168" y="272607"/>
                  </a:cubicBezTo>
                  <a:lnTo>
                    <a:pt x="297661" y="272607"/>
                  </a:lnTo>
                  <a:lnTo>
                    <a:pt x="50664" y="9240"/>
                  </a:lnTo>
                  <a:cubicBezTo>
                    <a:pt x="45130" y="3339"/>
                    <a:pt x="37728" y="240"/>
                    <a:pt x="30235" y="0"/>
                  </a:cubicBezTo>
                  <a:lnTo>
                    <a:pt x="9255" y="7912"/>
                  </a:lnTo>
                  <a:close/>
                  <a:moveTo>
                    <a:pt x="9255" y="7911"/>
                  </a:moveTo>
                  <a:lnTo>
                    <a:pt x="9255" y="7912"/>
                  </a:lnTo>
                  <a:lnTo>
                    <a:pt x="9255" y="7912"/>
                  </a:lnTo>
                  <a:lnTo>
                    <a:pt x="9255" y="7911"/>
                  </a:lnTo>
                  <a:close/>
                </a:path>
              </a:pathLst>
            </a:custGeom>
            <a:gradFill flip="none" rotWithShape="1">
              <a:gsLst>
                <a:gs pos="88000">
                  <a:schemeClr val="accent1"/>
                </a:gs>
                <a:gs pos="87000">
                  <a:schemeClr val="accent3">
                    <a:lumMod val="7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Johnson Text"/>
                <a:ea typeface="+mn-ea"/>
                <a:cs typeface="+mn-cs"/>
              </a:endParaRPr>
            </a:p>
          </p:txBody>
        </p:sp>
        <p:sp>
          <p:nvSpPr>
            <p:cNvPr id="147" name="Free-form: Shape 1269">
              <a:extLst>
                <a:ext uri="{FF2B5EF4-FFF2-40B4-BE49-F238E27FC236}">
                  <a16:creationId xmlns:a16="http://schemas.microsoft.com/office/drawing/2014/main" id="{0CE41806-9B29-AA84-8358-BD71A0E21BC7}"/>
                </a:ext>
              </a:extLst>
            </p:cNvPr>
            <p:cNvSpPr/>
            <p:nvPr/>
          </p:nvSpPr>
          <p:spPr>
            <a:xfrm rot="2589768">
              <a:off x="7151985" y="-1621128"/>
              <a:ext cx="536464" cy="331199"/>
            </a:xfrm>
            <a:custGeom>
              <a:avLst/>
              <a:gdLst>
                <a:gd name="connsiteX0" fmla="*/ 9255 w 536464"/>
                <a:gd name="connsiteY0" fmla="*/ 7912 h 331199"/>
                <a:gd name="connsiteX1" fmla="*/ 15 w 536464"/>
                <a:gd name="connsiteY1" fmla="*/ 28341 h 331199"/>
                <a:gd name="connsiteX2" fmla="*/ 7927 w 536464"/>
                <a:gd name="connsiteY2" fmla="*/ 49321 h 331199"/>
                <a:gd name="connsiteX3" fmla="*/ 263365 w 536464"/>
                <a:gd name="connsiteY3" fmla="*/ 321690 h 331199"/>
                <a:gd name="connsiteX4" fmla="*/ 283795 w 536464"/>
                <a:gd name="connsiteY4" fmla="*/ 330930 h 331199"/>
                <a:gd name="connsiteX5" fmla="*/ 289719 w 536464"/>
                <a:gd name="connsiteY5" fmla="*/ 328696 h 331199"/>
                <a:gd name="connsiteX6" fmla="*/ 295759 w 536464"/>
                <a:gd name="connsiteY6" fmla="*/ 331198 h 331199"/>
                <a:gd name="connsiteX7" fmla="*/ 507167 w 536464"/>
                <a:gd name="connsiteY7" fmla="*/ 331199 h 331199"/>
                <a:gd name="connsiteX8" fmla="*/ 536463 w 536464"/>
                <a:gd name="connsiteY8" fmla="*/ 301903 h 331199"/>
                <a:gd name="connsiteX9" fmla="*/ 536464 w 536464"/>
                <a:gd name="connsiteY9" fmla="*/ 301903 h 331199"/>
                <a:gd name="connsiteX10" fmla="*/ 507168 w 536464"/>
                <a:gd name="connsiteY10" fmla="*/ 272607 h 331199"/>
                <a:gd name="connsiteX11" fmla="*/ 297661 w 536464"/>
                <a:gd name="connsiteY11" fmla="*/ 272607 h 331199"/>
                <a:gd name="connsiteX12" fmla="*/ 50664 w 536464"/>
                <a:gd name="connsiteY12" fmla="*/ 9240 h 331199"/>
                <a:gd name="connsiteX13" fmla="*/ 30235 w 536464"/>
                <a:gd name="connsiteY13" fmla="*/ 0 h 331199"/>
                <a:gd name="connsiteX14" fmla="*/ 9255 w 536464"/>
                <a:gd name="connsiteY14" fmla="*/ 7911 h 331199"/>
                <a:gd name="connsiteX15" fmla="*/ 9255 w 536464"/>
                <a:gd name="connsiteY15" fmla="*/ 7912 h 331199"/>
                <a:gd name="connsiteX16" fmla="*/ 9255 w 536464"/>
                <a:gd name="connsiteY16" fmla="*/ 7912 h 331199"/>
                <a:gd name="connsiteX0" fmla="*/ 9255 w 536464"/>
                <a:gd name="connsiteY0" fmla="*/ 7912 h 331199"/>
                <a:gd name="connsiteX1" fmla="*/ 15 w 536464"/>
                <a:gd name="connsiteY1" fmla="*/ 28341 h 331199"/>
                <a:gd name="connsiteX2" fmla="*/ 7927 w 536464"/>
                <a:gd name="connsiteY2" fmla="*/ 49321 h 331199"/>
                <a:gd name="connsiteX3" fmla="*/ 263365 w 536464"/>
                <a:gd name="connsiteY3" fmla="*/ 321690 h 331199"/>
                <a:gd name="connsiteX4" fmla="*/ 283795 w 536464"/>
                <a:gd name="connsiteY4" fmla="*/ 330930 h 331199"/>
                <a:gd name="connsiteX5" fmla="*/ 289719 w 536464"/>
                <a:gd name="connsiteY5" fmla="*/ 328696 h 331199"/>
                <a:gd name="connsiteX6" fmla="*/ 507167 w 536464"/>
                <a:gd name="connsiteY6" fmla="*/ 331199 h 331199"/>
                <a:gd name="connsiteX7" fmla="*/ 536463 w 536464"/>
                <a:gd name="connsiteY7" fmla="*/ 301903 h 331199"/>
                <a:gd name="connsiteX8" fmla="*/ 536464 w 536464"/>
                <a:gd name="connsiteY8" fmla="*/ 301903 h 331199"/>
                <a:gd name="connsiteX9" fmla="*/ 507168 w 536464"/>
                <a:gd name="connsiteY9" fmla="*/ 272607 h 331199"/>
                <a:gd name="connsiteX10" fmla="*/ 297661 w 536464"/>
                <a:gd name="connsiteY10" fmla="*/ 272607 h 331199"/>
                <a:gd name="connsiteX11" fmla="*/ 50664 w 536464"/>
                <a:gd name="connsiteY11" fmla="*/ 9240 h 331199"/>
                <a:gd name="connsiteX12" fmla="*/ 30235 w 536464"/>
                <a:gd name="connsiteY12" fmla="*/ 0 h 331199"/>
                <a:gd name="connsiteX13" fmla="*/ 9255 w 536464"/>
                <a:gd name="connsiteY13" fmla="*/ 7912 h 331199"/>
                <a:gd name="connsiteX14" fmla="*/ 9255 w 536464"/>
                <a:gd name="connsiteY14" fmla="*/ 7911 h 331199"/>
                <a:gd name="connsiteX15" fmla="*/ 9255 w 536464"/>
                <a:gd name="connsiteY15" fmla="*/ 7912 h 331199"/>
                <a:gd name="connsiteX16" fmla="*/ 9255 w 536464"/>
                <a:gd name="connsiteY16" fmla="*/ 7912 h 331199"/>
                <a:gd name="connsiteX17" fmla="*/ 9255 w 536464"/>
                <a:gd name="connsiteY17" fmla="*/ 7911 h 331199"/>
                <a:gd name="connsiteX0" fmla="*/ 9255 w 536464"/>
                <a:gd name="connsiteY0" fmla="*/ 7912 h 331199"/>
                <a:gd name="connsiteX1" fmla="*/ 15 w 536464"/>
                <a:gd name="connsiteY1" fmla="*/ 28341 h 331199"/>
                <a:gd name="connsiteX2" fmla="*/ 7927 w 536464"/>
                <a:gd name="connsiteY2" fmla="*/ 49321 h 331199"/>
                <a:gd name="connsiteX3" fmla="*/ 263365 w 536464"/>
                <a:gd name="connsiteY3" fmla="*/ 321690 h 331199"/>
                <a:gd name="connsiteX4" fmla="*/ 283795 w 536464"/>
                <a:gd name="connsiteY4" fmla="*/ 330930 h 331199"/>
                <a:gd name="connsiteX5" fmla="*/ 507167 w 536464"/>
                <a:gd name="connsiteY5" fmla="*/ 331199 h 331199"/>
                <a:gd name="connsiteX6" fmla="*/ 536463 w 536464"/>
                <a:gd name="connsiteY6" fmla="*/ 301903 h 331199"/>
                <a:gd name="connsiteX7" fmla="*/ 536464 w 536464"/>
                <a:gd name="connsiteY7" fmla="*/ 301903 h 331199"/>
                <a:gd name="connsiteX8" fmla="*/ 507168 w 536464"/>
                <a:gd name="connsiteY8" fmla="*/ 272607 h 331199"/>
                <a:gd name="connsiteX9" fmla="*/ 297661 w 536464"/>
                <a:gd name="connsiteY9" fmla="*/ 272607 h 331199"/>
                <a:gd name="connsiteX10" fmla="*/ 50664 w 536464"/>
                <a:gd name="connsiteY10" fmla="*/ 9240 h 331199"/>
                <a:gd name="connsiteX11" fmla="*/ 30235 w 536464"/>
                <a:gd name="connsiteY11" fmla="*/ 0 h 331199"/>
                <a:gd name="connsiteX12" fmla="*/ 9255 w 536464"/>
                <a:gd name="connsiteY12" fmla="*/ 7912 h 331199"/>
                <a:gd name="connsiteX13" fmla="*/ 9255 w 536464"/>
                <a:gd name="connsiteY13" fmla="*/ 7911 h 331199"/>
                <a:gd name="connsiteX14" fmla="*/ 9255 w 536464"/>
                <a:gd name="connsiteY14" fmla="*/ 7912 h 331199"/>
                <a:gd name="connsiteX15" fmla="*/ 9255 w 536464"/>
                <a:gd name="connsiteY15" fmla="*/ 7912 h 331199"/>
                <a:gd name="connsiteX16" fmla="*/ 9255 w 536464"/>
                <a:gd name="connsiteY16" fmla="*/ 7911 h 331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36464" h="331199">
                  <a:moveTo>
                    <a:pt x="9255" y="7912"/>
                  </a:moveTo>
                  <a:lnTo>
                    <a:pt x="15" y="28341"/>
                  </a:lnTo>
                  <a:cubicBezTo>
                    <a:pt x="-225" y="35834"/>
                    <a:pt x="2393" y="43420"/>
                    <a:pt x="7927" y="49321"/>
                  </a:cubicBezTo>
                  <a:lnTo>
                    <a:pt x="263365" y="321690"/>
                  </a:lnTo>
                  <a:cubicBezTo>
                    <a:pt x="268899" y="327591"/>
                    <a:pt x="276301" y="330690"/>
                    <a:pt x="283795" y="330930"/>
                  </a:cubicBezTo>
                  <a:lnTo>
                    <a:pt x="507167" y="331199"/>
                  </a:lnTo>
                  <a:cubicBezTo>
                    <a:pt x="523347" y="331199"/>
                    <a:pt x="536463" y="318083"/>
                    <a:pt x="536463" y="301903"/>
                  </a:cubicBezTo>
                  <a:lnTo>
                    <a:pt x="536464" y="301903"/>
                  </a:lnTo>
                  <a:cubicBezTo>
                    <a:pt x="536464" y="285723"/>
                    <a:pt x="523348" y="272607"/>
                    <a:pt x="507168" y="272607"/>
                  </a:cubicBezTo>
                  <a:lnTo>
                    <a:pt x="297661" y="272607"/>
                  </a:lnTo>
                  <a:lnTo>
                    <a:pt x="50664" y="9240"/>
                  </a:lnTo>
                  <a:cubicBezTo>
                    <a:pt x="45130" y="3339"/>
                    <a:pt x="37728" y="240"/>
                    <a:pt x="30235" y="0"/>
                  </a:cubicBezTo>
                  <a:lnTo>
                    <a:pt x="9255" y="7912"/>
                  </a:lnTo>
                  <a:close/>
                  <a:moveTo>
                    <a:pt x="9255" y="7911"/>
                  </a:moveTo>
                  <a:lnTo>
                    <a:pt x="9255" y="7912"/>
                  </a:lnTo>
                  <a:lnTo>
                    <a:pt x="9255" y="7912"/>
                  </a:lnTo>
                  <a:lnTo>
                    <a:pt x="9255" y="7911"/>
                  </a:lnTo>
                  <a:close/>
                </a:path>
              </a:pathLst>
            </a:custGeom>
            <a:gradFill flip="none" rotWithShape="1">
              <a:gsLst>
                <a:gs pos="88000">
                  <a:schemeClr val="accent6"/>
                </a:gs>
                <a:gs pos="87000">
                  <a:schemeClr val="accent3">
                    <a:lumMod val="7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Johnson Text"/>
                <a:ea typeface="+mn-ea"/>
                <a:cs typeface="+mn-cs"/>
              </a:endParaRPr>
            </a:p>
          </p:txBody>
        </p:sp>
      </p:grpSp>
      <p:grpSp>
        <p:nvGrpSpPr>
          <p:cNvPr id="148" name="Group 147">
            <a:extLst>
              <a:ext uri="{FF2B5EF4-FFF2-40B4-BE49-F238E27FC236}">
                <a16:creationId xmlns:a16="http://schemas.microsoft.com/office/drawing/2014/main" id="{A2B1F9E3-972A-A430-F989-485CB3700E0B}"/>
              </a:ext>
            </a:extLst>
          </p:cNvPr>
          <p:cNvGrpSpPr/>
          <p:nvPr/>
        </p:nvGrpSpPr>
        <p:grpSpPr>
          <a:xfrm>
            <a:off x="11130792" y="2912114"/>
            <a:ext cx="403304" cy="740246"/>
            <a:chOff x="9878131" y="-2122499"/>
            <a:chExt cx="419781" cy="770488"/>
          </a:xfrm>
        </p:grpSpPr>
        <p:sp>
          <p:nvSpPr>
            <p:cNvPr id="149" name="Oval 148">
              <a:extLst>
                <a:ext uri="{FF2B5EF4-FFF2-40B4-BE49-F238E27FC236}">
                  <a16:creationId xmlns:a16="http://schemas.microsoft.com/office/drawing/2014/main" id="{7CA3D0ED-CB3A-9178-FFB5-63EAE7538FC8}"/>
                </a:ext>
              </a:extLst>
            </p:cNvPr>
            <p:cNvSpPr/>
            <p:nvPr/>
          </p:nvSpPr>
          <p:spPr>
            <a:xfrm>
              <a:off x="10197634" y="-1544503"/>
              <a:ext cx="36000" cy="360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Johnson Text"/>
                <a:ea typeface="+mn-ea"/>
                <a:cs typeface="+mn-cs"/>
              </a:endParaRPr>
            </a:p>
          </p:txBody>
        </p:sp>
        <p:sp>
          <p:nvSpPr>
            <p:cNvPr id="150" name="Oval 149">
              <a:extLst>
                <a:ext uri="{FF2B5EF4-FFF2-40B4-BE49-F238E27FC236}">
                  <a16:creationId xmlns:a16="http://schemas.microsoft.com/office/drawing/2014/main" id="{476FC110-C3E1-1028-696E-415D83E42C36}"/>
                </a:ext>
              </a:extLst>
            </p:cNvPr>
            <p:cNvSpPr/>
            <p:nvPr/>
          </p:nvSpPr>
          <p:spPr>
            <a:xfrm>
              <a:off x="9979268" y="-1544503"/>
              <a:ext cx="36000" cy="360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Johnson Text"/>
                <a:ea typeface="+mn-ea"/>
                <a:cs typeface="+mn-cs"/>
              </a:endParaRPr>
            </a:p>
          </p:txBody>
        </p:sp>
        <p:sp>
          <p:nvSpPr>
            <p:cNvPr id="151" name="Oval 150">
              <a:extLst>
                <a:ext uri="{FF2B5EF4-FFF2-40B4-BE49-F238E27FC236}">
                  <a16:creationId xmlns:a16="http://schemas.microsoft.com/office/drawing/2014/main" id="{C7520BD3-D20C-C7BD-9822-0BEC2D830038}"/>
                </a:ext>
              </a:extLst>
            </p:cNvPr>
            <p:cNvSpPr/>
            <p:nvPr/>
          </p:nvSpPr>
          <p:spPr>
            <a:xfrm>
              <a:off x="9878131" y="-1651050"/>
              <a:ext cx="36000" cy="360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Johnson Text"/>
                <a:ea typeface="+mn-ea"/>
                <a:cs typeface="+mn-cs"/>
              </a:endParaRPr>
            </a:p>
          </p:txBody>
        </p:sp>
        <p:sp>
          <p:nvSpPr>
            <p:cNvPr id="152" name="Oval 151">
              <a:extLst>
                <a:ext uri="{FF2B5EF4-FFF2-40B4-BE49-F238E27FC236}">
                  <a16:creationId xmlns:a16="http://schemas.microsoft.com/office/drawing/2014/main" id="{F22BE912-FEDF-F1F6-8F4B-82AE1002358E}"/>
                </a:ext>
              </a:extLst>
            </p:cNvPr>
            <p:cNvSpPr/>
            <p:nvPr/>
          </p:nvSpPr>
          <p:spPr>
            <a:xfrm>
              <a:off x="9878131" y="-1864300"/>
              <a:ext cx="36000" cy="360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Johnson Text"/>
                <a:ea typeface="+mn-ea"/>
                <a:cs typeface="+mn-cs"/>
              </a:endParaRPr>
            </a:p>
          </p:txBody>
        </p:sp>
        <p:sp>
          <p:nvSpPr>
            <p:cNvPr id="153" name="Oval 152">
              <a:extLst>
                <a:ext uri="{FF2B5EF4-FFF2-40B4-BE49-F238E27FC236}">
                  <a16:creationId xmlns:a16="http://schemas.microsoft.com/office/drawing/2014/main" id="{112760B0-616D-65C5-7709-EC9C54034144}"/>
                </a:ext>
              </a:extLst>
            </p:cNvPr>
            <p:cNvSpPr/>
            <p:nvPr/>
          </p:nvSpPr>
          <p:spPr>
            <a:xfrm>
              <a:off x="10049215" y="-1841536"/>
              <a:ext cx="36000" cy="360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Johnson Text"/>
                <a:ea typeface="+mn-ea"/>
                <a:cs typeface="+mn-cs"/>
              </a:endParaRPr>
            </a:p>
          </p:txBody>
        </p:sp>
        <p:sp>
          <p:nvSpPr>
            <p:cNvPr id="154" name="Oval 153">
              <a:extLst>
                <a:ext uri="{FF2B5EF4-FFF2-40B4-BE49-F238E27FC236}">
                  <a16:creationId xmlns:a16="http://schemas.microsoft.com/office/drawing/2014/main" id="{34BDA941-BBA4-4FC1-CA43-0CACE415F483}"/>
                </a:ext>
              </a:extLst>
            </p:cNvPr>
            <p:cNvSpPr/>
            <p:nvPr/>
          </p:nvSpPr>
          <p:spPr>
            <a:xfrm>
              <a:off x="10186109" y="-1693780"/>
              <a:ext cx="36000" cy="360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Johnson Text"/>
                <a:ea typeface="+mn-ea"/>
                <a:cs typeface="+mn-cs"/>
              </a:endParaRPr>
            </a:p>
          </p:txBody>
        </p:sp>
        <p:sp>
          <p:nvSpPr>
            <p:cNvPr id="155" name="Oval 154">
              <a:extLst>
                <a:ext uri="{FF2B5EF4-FFF2-40B4-BE49-F238E27FC236}">
                  <a16:creationId xmlns:a16="http://schemas.microsoft.com/office/drawing/2014/main" id="{09BE3AC0-31E4-AC76-725E-41712316E2AA}"/>
                </a:ext>
              </a:extLst>
            </p:cNvPr>
            <p:cNvSpPr/>
            <p:nvPr/>
          </p:nvSpPr>
          <p:spPr>
            <a:xfrm>
              <a:off x="9963985" y="-1651050"/>
              <a:ext cx="36000" cy="360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Johnson Text"/>
                <a:ea typeface="+mn-ea"/>
                <a:cs typeface="+mn-cs"/>
              </a:endParaRPr>
            </a:p>
          </p:txBody>
        </p:sp>
        <p:sp>
          <p:nvSpPr>
            <p:cNvPr id="156" name="Oval 155">
              <a:extLst>
                <a:ext uri="{FF2B5EF4-FFF2-40B4-BE49-F238E27FC236}">
                  <a16:creationId xmlns:a16="http://schemas.microsoft.com/office/drawing/2014/main" id="{B3EAAC53-07D0-29CB-64D3-561C2F953C0C}"/>
                </a:ext>
              </a:extLst>
            </p:cNvPr>
            <p:cNvSpPr/>
            <p:nvPr/>
          </p:nvSpPr>
          <p:spPr>
            <a:xfrm>
              <a:off x="9979268" y="-1600985"/>
              <a:ext cx="36000" cy="360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Johnson Text"/>
                <a:ea typeface="+mn-ea"/>
                <a:cs typeface="+mn-cs"/>
              </a:endParaRPr>
            </a:p>
          </p:txBody>
        </p:sp>
        <p:cxnSp>
          <p:nvCxnSpPr>
            <p:cNvPr id="157" name="Straight Connector 156">
              <a:extLst>
                <a:ext uri="{FF2B5EF4-FFF2-40B4-BE49-F238E27FC236}">
                  <a16:creationId xmlns:a16="http://schemas.microsoft.com/office/drawing/2014/main" id="{7A4B1FE5-3B84-FA64-9A50-8F66A1B8ADEB}"/>
                </a:ext>
              </a:extLst>
            </p:cNvPr>
            <p:cNvCxnSpPr>
              <a:stCxn id="174" idx="6"/>
              <a:endCxn id="149" idx="2"/>
            </p:cNvCxnSpPr>
            <p:nvPr/>
          </p:nvCxnSpPr>
          <p:spPr>
            <a:xfrm>
              <a:off x="10155148" y="-1526503"/>
              <a:ext cx="42486" cy="0"/>
            </a:xfrm>
            <a:prstGeom prst="line">
              <a:avLst/>
            </a:prstGeom>
            <a:ln w="6350">
              <a:solidFill>
                <a:schemeClr val="accent6"/>
              </a:solidFill>
              <a:tailEnd type="none" w="lg" len="med"/>
            </a:ln>
          </p:spPr>
          <p:style>
            <a:lnRef idx="1">
              <a:schemeClr val="accent1"/>
            </a:lnRef>
            <a:fillRef idx="0">
              <a:schemeClr val="accent1"/>
            </a:fillRef>
            <a:effectRef idx="0">
              <a:schemeClr val="accent1"/>
            </a:effectRef>
            <a:fontRef idx="minor">
              <a:schemeClr val="tx1"/>
            </a:fontRef>
          </p:style>
        </p:cxnSp>
        <p:cxnSp>
          <p:nvCxnSpPr>
            <p:cNvPr id="158" name="Straight Connector 157">
              <a:extLst>
                <a:ext uri="{FF2B5EF4-FFF2-40B4-BE49-F238E27FC236}">
                  <a16:creationId xmlns:a16="http://schemas.microsoft.com/office/drawing/2014/main" id="{5607BC91-E698-2458-DCF7-8B5C1197587B}"/>
                </a:ext>
              </a:extLst>
            </p:cNvPr>
            <p:cNvCxnSpPr>
              <a:cxnSpLocks/>
              <a:stCxn id="150" idx="6"/>
              <a:endCxn id="173" idx="2"/>
            </p:cNvCxnSpPr>
            <p:nvPr/>
          </p:nvCxnSpPr>
          <p:spPr>
            <a:xfrm>
              <a:off x="10015268" y="-1526503"/>
              <a:ext cx="35096" cy="0"/>
            </a:xfrm>
            <a:prstGeom prst="line">
              <a:avLst/>
            </a:prstGeom>
            <a:ln w="6350">
              <a:solidFill>
                <a:schemeClr val="accent6"/>
              </a:solidFill>
              <a:tailEnd type="none" w="lg" len="med"/>
            </a:ln>
          </p:spPr>
          <p:style>
            <a:lnRef idx="1">
              <a:schemeClr val="accent1"/>
            </a:lnRef>
            <a:fillRef idx="0">
              <a:schemeClr val="accent1"/>
            </a:fillRef>
            <a:effectRef idx="0">
              <a:schemeClr val="accent1"/>
            </a:effectRef>
            <a:fontRef idx="minor">
              <a:schemeClr val="tx1"/>
            </a:fontRef>
          </p:style>
        </p:cxnSp>
        <p:cxnSp>
          <p:nvCxnSpPr>
            <p:cNvPr id="159" name="Straight Connector 158">
              <a:extLst>
                <a:ext uri="{FF2B5EF4-FFF2-40B4-BE49-F238E27FC236}">
                  <a16:creationId xmlns:a16="http://schemas.microsoft.com/office/drawing/2014/main" id="{43191323-EC7A-B5F7-067B-938C7704468F}"/>
                </a:ext>
              </a:extLst>
            </p:cNvPr>
            <p:cNvCxnSpPr>
              <a:cxnSpLocks/>
              <a:stCxn id="151" idx="0"/>
              <a:endCxn id="168" idx="4"/>
            </p:cNvCxnSpPr>
            <p:nvPr/>
          </p:nvCxnSpPr>
          <p:spPr>
            <a:xfrm flipV="1">
              <a:off x="9896131" y="-1684818"/>
              <a:ext cx="962" cy="33768"/>
            </a:xfrm>
            <a:prstGeom prst="line">
              <a:avLst/>
            </a:prstGeom>
            <a:ln w="6350">
              <a:solidFill>
                <a:schemeClr val="accent6"/>
              </a:solidFill>
              <a:tailEnd type="none" w="lg" len="med"/>
            </a:ln>
          </p:spPr>
          <p:style>
            <a:lnRef idx="1">
              <a:schemeClr val="accent1"/>
            </a:lnRef>
            <a:fillRef idx="0">
              <a:schemeClr val="accent1"/>
            </a:fillRef>
            <a:effectRef idx="0">
              <a:schemeClr val="accent1"/>
            </a:effectRef>
            <a:fontRef idx="minor">
              <a:schemeClr val="tx1"/>
            </a:fontRef>
          </p:style>
        </p:cxnSp>
        <p:cxnSp>
          <p:nvCxnSpPr>
            <p:cNvPr id="160" name="Straight Connector 159">
              <a:extLst>
                <a:ext uri="{FF2B5EF4-FFF2-40B4-BE49-F238E27FC236}">
                  <a16:creationId xmlns:a16="http://schemas.microsoft.com/office/drawing/2014/main" id="{AADBE56C-9BAF-1CF5-38F8-005C066265BA}"/>
                </a:ext>
              </a:extLst>
            </p:cNvPr>
            <p:cNvCxnSpPr>
              <a:cxnSpLocks/>
              <a:stCxn id="167" idx="0"/>
              <a:endCxn id="152" idx="4"/>
            </p:cNvCxnSpPr>
            <p:nvPr/>
          </p:nvCxnSpPr>
          <p:spPr>
            <a:xfrm flipH="1" flipV="1">
              <a:off x="9896131" y="-1828300"/>
              <a:ext cx="962" cy="32489"/>
            </a:xfrm>
            <a:prstGeom prst="line">
              <a:avLst/>
            </a:prstGeom>
            <a:ln w="6350">
              <a:solidFill>
                <a:schemeClr val="accent6"/>
              </a:solidFill>
              <a:tailEnd type="none" w="lg" len="med"/>
            </a:ln>
          </p:spPr>
          <p:style>
            <a:lnRef idx="1">
              <a:schemeClr val="accent1"/>
            </a:lnRef>
            <a:fillRef idx="0">
              <a:schemeClr val="accent1"/>
            </a:fillRef>
            <a:effectRef idx="0">
              <a:schemeClr val="accent1"/>
            </a:effectRef>
            <a:fontRef idx="minor">
              <a:schemeClr val="tx1"/>
            </a:fontRef>
          </p:style>
        </p:cxnSp>
        <p:cxnSp>
          <p:nvCxnSpPr>
            <p:cNvPr id="161" name="Straight Connector 160">
              <a:extLst>
                <a:ext uri="{FF2B5EF4-FFF2-40B4-BE49-F238E27FC236}">
                  <a16:creationId xmlns:a16="http://schemas.microsoft.com/office/drawing/2014/main" id="{11EF384F-E808-DBEC-FAB0-4A1E1A33A0CB}"/>
                </a:ext>
              </a:extLst>
            </p:cNvPr>
            <p:cNvCxnSpPr>
              <a:cxnSpLocks/>
            </p:cNvCxnSpPr>
            <p:nvPr/>
          </p:nvCxnSpPr>
          <p:spPr>
            <a:xfrm flipV="1">
              <a:off x="9985620" y="-1682958"/>
              <a:ext cx="19357" cy="36000"/>
            </a:xfrm>
            <a:prstGeom prst="line">
              <a:avLst/>
            </a:prstGeom>
            <a:ln w="6350">
              <a:solidFill>
                <a:schemeClr val="accent6"/>
              </a:solidFill>
              <a:tailEnd type="none" w="lg" len="med"/>
            </a:ln>
          </p:spPr>
          <p:style>
            <a:lnRef idx="1">
              <a:schemeClr val="accent1"/>
            </a:lnRef>
            <a:fillRef idx="0">
              <a:schemeClr val="accent1"/>
            </a:fillRef>
            <a:effectRef idx="0">
              <a:schemeClr val="accent1"/>
            </a:effectRef>
            <a:fontRef idx="minor">
              <a:schemeClr val="tx1"/>
            </a:fontRef>
          </p:style>
        </p:cxnSp>
        <p:cxnSp>
          <p:nvCxnSpPr>
            <p:cNvPr id="162" name="Straight Connector 161">
              <a:extLst>
                <a:ext uri="{FF2B5EF4-FFF2-40B4-BE49-F238E27FC236}">
                  <a16:creationId xmlns:a16="http://schemas.microsoft.com/office/drawing/2014/main" id="{B40E50B0-25CC-9741-10FC-F72BC5F4AA8B}"/>
                </a:ext>
              </a:extLst>
            </p:cNvPr>
            <p:cNvCxnSpPr>
              <a:cxnSpLocks/>
            </p:cNvCxnSpPr>
            <p:nvPr/>
          </p:nvCxnSpPr>
          <p:spPr>
            <a:xfrm flipV="1">
              <a:off x="10015268" y="-1584357"/>
              <a:ext cx="36000" cy="0"/>
            </a:xfrm>
            <a:prstGeom prst="line">
              <a:avLst/>
            </a:prstGeom>
            <a:ln w="6350">
              <a:solidFill>
                <a:schemeClr val="accent6"/>
              </a:solidFill>
              <a:tailEnd type="none" w="lg" len="med"/>
            </a:ln>
          </p:spPr>
          <p:style>
            <a:lnRef idx="1">
              <a:schemeClr val="accent1"/>
            </a:lnRef>
            <a:fillRef idx="0">
              <a:schemeClr val="accent1"/>
            </a:fillRef>
            <a:effectRef idx="0">
              <a:schemeClr val="accent1"/>
            </a:effectRef>
            <a:fontRef idx="minor">
              <a:schemeClr val="tx1"/>
            </a:fontRef>
          </p:style>
        </p:cxnSp>
        <p:cxnSp>
          <p:nvCxnSpPr>
            <p:cNvPr id="163" name="Straight Connector 162">
              <a:extLst>
                <a:ext uri="{FF2B5EF4-FFF2-40B4-BE49-F238E27FC236}">
                  <a16:creationId xmlns:a16="http://schemas.microsoft.com/office/drawing/2014/main" id="{F779F7D0-602A-ECF5-F592-EF1377EFCF76}"/>
                </a:ext>
              </a:extLst>
            </p:cNvPr>
            <p:cNvCxnSpPr>
              <a:cxnSpLocks/>
              <a:stCxn id="172" idx="5"/>
              <a:endCxn id="154" idx="1"/>
            </p:cNvCxnSpPr>
            <p:nvPr/>
          </p:nvCxnSpPr>
          <p:spPr>
            <a:xfrm>
              <a:off x="10179725" y="-1711009"/>
              <a:ext cx="11656" cy="22501"/>
            </a:xfrm>
            <a:prstGeom prst="line">
              <a:avLst/>
            </a:prstGeom>
            <a:ln w="6350">
              <a:solidFill>
                <a:schemeClr val="accent6"/>
              </a:solidFill>
              <a:tailEnd type="none" w="lg" len="med"/>
            </a:ln>
          </p:spPr>
          <p:style>
            <a:lnRef idx="1">
              <a:schemeClr val="accent1"/>
            </a:lnRef>
            <a:fillRef idx="0">
              <a:schemeClr val="accent1"/>
            </a:fillRef>
            <a:effectRef idx="0">
              <a:schemeClr val="accent1"/>
            </a:effectRef>
            <a:fontRef idx="minor">
              <a:schemeClr val="tx1"/>
            </a:fontRef>
          </p:style>
        </p:cxnSp>
        <p:cxnSp>
          <p:nvCxnSpPr>
            <p:cNvPr id="164" name="Straight Connector 163">
              <a:extLst>
                <a:ext uri="{FF2B5EF4-FFF2-40B4-BE49-F238E27FC236}">
                  <a16:creationId xmlns:a16="http://schemas.microsoft.com/office/drawing/2014/main" id="{5943E997-74A2-F154-E9BC-9958F4E54701}"/>
                </a:ext>
              </a:extLst>
            </p:cNvPr>
            <p:cNvCxnSpPr>
              <a:cxnSpLocks/>
              <a:stCxn id="153" idx="5"/>
              <a:endCxn id="171" idx="1"/>
            </p:cNvCxnSpPr>
            <p:nvPr/>
          </p:nvCxnSpPr>
          <p:spPr>
            <a:xfrm>
              <a:off x="10079943" y="-1810808"/>
              <a:ext cx="24889" cy="17643"/>
            </a:xfrm>
            <a:prstGeom prst="line">
              <a:avLst/>
            </a:prstGeom>
            <a:ln w="6350">
              <a:solidFill>
                <a:schemeClr val="accent6"/>
              </a:solidFill>
              <a:tailEnd type="none" w="lg" len="med"/>
            </a:ln>
          </p:spPr>
          <p:style>
            <a:lnRef idx="1">
              <a:schemeClr val="accent1"/>
            </a:lnRef>
            <a:fillRef idx="0">
              <a:schemeClr val="accent1"/>
            </a:fillRef>
            <a:effectRef idx="0">
              <a:schemeClr val="accent1"/>
            </a:effectRef>
            <a:fontRef idx="minor">
              <a:schemeClr val="tx1"/>
            </a:fontRef>
          </p:style>
        </p:cxnSp>
        <p:grpSp>
          <p:nvGrpSpPr>
            <p:cNvPr id="165" name="Group 164">
              <a:extLst>
                <a:ext uri="{FF2B5EF4-FFF2-40B4-BE49-F238E27FC236}">
                  <a16:creationId xmlns:a16="http://schemas.microsoft.com/office/drawing/2014/main" id="{D15C7668-9BB1-8D07-B473-6D322007A9F8}"/>
                </a:ext>
              </a:extLst>
            </p:cNvPr>
            <p:cNvGrpSpPr/>
            <p:nvPr/>
          </p:nvGrpSpPr>
          <p:grpSpPr>
            <a:xfrm>
              <a:off x="9879093" y="-2122499"/>
              <a:ext cx="418819" cy="770488"/>
              <a:chOff x="9879093" y="-2122499"/>
              <a:chExt cx="418819" cy="770488"/>
            </a:xfrm>
          </p:grpSpPr>
          <p:grpSp>
            <p:nvGrpSpPr>
              <p:cNvPr id="166" name="Group 165">
                <a:extLst>
                  <a:ext uri="{FF2B5EF4-FFF2-40B4-BE49-F238E27FC236}">
                    <a16:creationId xmlns:a16="http://schemas.microsoft.com/office/drawing/2014/main" id="{7AECBF91-6333-FCFB-61B9-3E49ADA41FC8}"/>
                  </a:ext>
                </a:extLst>
              </p:cNvPr>
              <p:cNvGrpSpPr/>
              <p:nvPr/>
            </p:nvGrpSpPr>
            <p:grpSpPr>
              <a:xfrm rot="2873470">
                <a:off x="9740752" y="-1909172"/>
                <a:ext cx="770488" cy="343833"/>
                <a:chOff x="6917961" y="-1621129"/>
                <a:chExt cx="770488" cy="343833"/>
              </a:xfrm>
            </p:grpSpPr>
            <p:sp>
              <p:nvSpPr>
                <p:cNvPr id="175" name="Rectangle: Rounded Corners 174">
                  <a:extLst>
                    <a:ext uri="{FF2B5EF4-FFF2-40B4-BE49-F238E27FC236}">
                      <a16:creationId xmlns:a16="http://schemas.microsoft.com/office/drawing/2014/main" id="{36FC5051-E853-0C4A-D998-9367327F83A6}"/>
                    </a:ext>
                  </a:extLst>
                </p:cNvPr>
                <p:cNvSpPr/>
                <p:nvPr/>
              </p:nvSpPr>
              <p:spPr>
                <a:xfrm rot="2589768">
                  <a:off x="7352127" y="-1335887"/>
                  <a:ext cx="252000" cy="58591"/>
                </a:xfrm>
                <a:prstGeom prst="roundRect">
                  <a:avLst>
                    <a:gd name="adj" fmla="val 50000"/>
                  </a:avLst>
                </a:prstGeom>
                <a:gradFill flip="none" rotWithShape="1">
                  <a:gsLst>
                    <a:gs pos="74000">
                      <a:schemeClr val="accent3"/>
                    </a:gs>
                    <a:gs pos="73000">
                      <a:schemeClr val="bg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Johnson Text"/>
                    <a:ea typeface="+mn-ea"/>
                    <a:cs typeface="+mn-cs"/>
                  </a:endParaRPr>
                </a:p>
              </p:txBody>
            </p:sp>
            <p:sp>
              <p:nvSpPr>
                <p:cNvPr id="176" name="Rectangle: Rounded Corners 175">
                  <a:extLst>
                    <a:ext uri="{FF2B5EF4-FFF2-40B4-BE49-F238E27FC236}">
                      <a16:creationId xmlns:a16="http://schemas.microsoft.com/office/drawing/2014/main" id="{AD10C024-ACF0-210B-960C-9C4DAC335443}"/>
                    </a:ext>
                  </a:extLst>
                </p:cNvPr>
                <p:cNvSpPr/>
                <p:nvPr/>
              </p:nvSpPr>
              <p:spPr>
                <a:xfrm rot="19010232" flipH="1">
                  <a:off x="6999929" y="-1344399"/>
                  <a:ext cx="252000" cy="58591"/>
                </a:xfrm>
                <a:prstGeom prst="roundRect">
                  <a:avLst>
                    <a:gd name="adj" fmla="val 50000"/>
                  </a:avLst>
                </a:prstGeom>
                <a:gradFill flip="none" rotWithShape="1">
                  <a:gsLst>
                    <a:gs pos="74000">
                      <a:schemeClr val="accent3"/>
                    </a:gs>
                    <a:gs pos="73000">
                      <a:schemeClr val="bg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Johnson Text"/>
                    <a:ea typeface="+mn-ea"/>
                    <a:cs typeface="+mn-cs"/>
                  </a:endParaRPr>
                </a:p>
              </p:txBody>
            </p:sp>
            <p:sp>
              <p:nvSpPr>
                <p:cNvPr id="177" name="Free-form: Shape 1299">
                  <a:extLst>
                    <a:ext uri="{FF2B5EF4-FFF2-40B4-BE49-F238E27FC236}">
                      <a16:creationId xmlns:a16="http://schemas.microsoft.com/office/drawing/2014/main" id="{0E616EB8-8D4B-BE9B-ABBB-32759C9F2DF9}"/>
                    </a:ext>
                  </a:extLst>
                </p:cNvPr>
                <p:cNvSpPr/>
                <p:nvPr/>
              </p:nvSpPr>
              <p:spPr>
                <a:xfrm rot="19010232" flipH="1">
                  <a:off x="6917961" y="-1621129"/>
                  <a:ext cx="536464" cy="331199"/>
                </a:xfrm>
                <a:custGeom>
                  <a:avLst/>
                  <a:gdLst>
                    <a:gd name="connsiteX0" fmla="*/ 9255 w 536464"/>
                    <a:gd name="connsiteY0" fmla="*/ 7912 h 331199"/>
                    <a:gd name="connsiteX1" fmla="*/ 15 w 536464"/>
                    <a:gd name="connsiteY1" fmla="*/ 28341 h 331199"/>
                    <a:gd name="connsiteX2" fmla="*/ 7927 w 536464"/>
                    <a:gd name="connsiteY2" fmla="*/ 49321 h 331199"/>
                    <a:gd name="connsiteX3" fmla="*/ 263365 w 536464"/>
                    <a:gd name="connsiteY3" fmla="*/ 321690 h 331199"/>
                    <a:gd name="connsiteX4" fmla="*/ 283795 w 536464"/>
                    <a:gd name="connsiteY4" fmla="*/ 330930 h 331199"/>
                    <a:gd name="connsiteX5" fmla="*/ 289719 w 536464"/>
                    <a:gd name="connsiteY5" fmla="*/ 328696 h 331199"/>
                    <a:gd name="connsiteX6" fmla="*/ 295759 w 536464"/>
                    <a:gd name="connsiteY6" fmla="*/ 331198 h 331199"/>
                    <a:gd name="connsiteX7" fmla="*/ 507167 w 536464"/>
                    <a:gd name="connsiteY7" fmla="*/ 331199 h 331199"/>
                    <a:gd name="connsiteX8" fmla="*/ 536463 w 536464"/>
                    <a:gd name="connsiteY8" fmla="*/ 301903 h 331199"/>
                    <a:gd name="connsiteX9" fmla="*/ 536464 w 536464"/>
                    <a:gd name="connsiteY9" fmla="*/ 301903 h 331199"/>
                    <a:gd name="connsiteX10" fmla="*/ 507168 w 536464"/>
                    <a:gd name="connsiteY10" fmla="*/ 272607 h 331199"/>
                    <a:gd name="connsiteX11" fmla="*/ 297661 w 536464"/>
                    <a:gd name="connsiteY11" fmla="*/ 272607 h 331199"/>
                    <a:gd name="connsiteX12" fmla="*/ 50664 w 536464"/>
                    <a:gd name="connsiteY12" fmla="*/ 9240 h 331199"/>
                    <a:gd name="connsiteX13" fmla="*/ 30235 w 536464"/>
                    <a:gd name="connsiteY13" fmla="*/ 0 h 331199"/>
                    <a:gd name="connsiteX14" fmla="*/ 9255 w 536464"/>
                    <a:gd name="connsiteY14" fmla="*/ 7911 h 331199"/>
                    <a:gd name="connsiteX15" fmla="*/ 9255 w 536464"/>
                    <a:gd name="connsiteY15" fmla="*/ 7912 h 331199"/>
                    <a:gd name="connsiteX16" fmla="*/ 9255 w 536464"/>
                    <a:gd name="connsiteY16" fmla="*/ 7912 h 331199"/>
                    <a:gd name="connsiteX0" fmla="*/ 9255 w 536464"/>
                    <a:gd name="connsiteY0" fmla="*/ 7912 h 331199"/>
                    <a:gd name="connsiteX1" fmla="*/ 15 w 536464"/>
                    <a:gd name="connsiteY1" fmla="*/ 28341 h 331199"/>
                    <a:gd name="connsiteX2" fmla="*/ 7927 w 536464"/>
                    <a:gd name="connsiteY2" fmla="*/ 49321 h 331199"/>
                    <a:gd name="connsiteX3" fmla="*/ 263365 w 536464"/>
                    <a:gd name="connsiteY3" fmla="*/ 321690 h 331199"/>
                    <a:gd name="connsiteX4" fmla="*/ 283795 w 536464"/>
                    <a:gd name="connsiteY4" fmla="*/ 330930 h 331199"/>
                    <a:gd name="connsiteX5" fmla="*/ 289719 w 536464"/>
                    <a:gd name="connsiteY5" fmla="*/ 328696 h 331199"/>
                    <a:gd name="connsiteX6" fmla="*/ 507167 w 536464"/>
                    <a:gd name="connsiteY6" fmla="*/ 331199 h 331199"/>
                    <a:gd name="connsiteX7" fmla="*/ 536463 w 536464"/>
                    <a:gd name="connsiteY7" fmla="*/ 301903 h 331199"/>
                    <a:gd name="connsiteX8" fmla="*/ 536464 w 536464"/>
                    <a:gd name="connsiteY8" fmla="*/ 301903 h 331199"/>
                    <a:gd name="connsiteX9" fmla="*/ 507168 w 536464"/>
                    <a:gd name="connsiteY9" fmla="*/ 272607 h 331199"/>
                    <a:gd name="connsiteX10" fmla="*/ 297661 w 536464"/>
                    <a:gd name="connsiteY10" fmla="*/ 272607 h 331199"/>
                    <a:gd name="connsiteX11" fmla="*/ 50664 w 536464"/>
                    <a:gd name="connsiteY11" fmla="*/ 9240 h 331199"/>
                    <a:gd name="connsiteX12" fmla="*/ 30235 w 536464"/>
                    <a:gd name="connsiteY12" fmla="*/ 0 h 331199"/>
                    <a:gd name="connsiteX13" fmla="*/ 9255 w 536464"/>
                    <a:gd name="connsiteY13" fmla="*/ 7912 h 331199"/>
                    <a:gd name="connsiteX14" fmla="*/ 9255 w 536464"/>
                    <a:gd name="connsiteY14" fmla="*/ 7911 h 331199"/>
                    <a:gd name="connsiteX15" fmla="*/ 9255 w 536464"/>
                    <a:gd name="connsiteY15" fmla="*/ 7912 h 331199"/>
                    <a:gd name="connsiteX16" fmla="*/ 9255 w 536464"/>
                    <a:gd name="connsiteY16" fmla="*/ 7912 h 331199"/>
                    <a:gd name="connsiteX17" fmla="*/ 9255 w 536464"/>
                    <a:gd name="connsiteY17" fmla="*/ 7911 h 331199"/>
                    <a:gd name="connsiteX0" fmla="*/ 9255 w 536464"/>
                    <a:gd name="connsiteY0" fmla="*/ 7912 h 331199"/>
                    <a:gd name="connsiteX1" fmla="*/ 15 w 536464"/>
                    <a:gd name="connsiteY1" fmla="*/ 28341 h 331199"/>
                    <a:gd name="connsiteX2" fmla="*/ 7927 w 536464"/>
                    <a:gd name="connsiteY2" fmla="*/ 49321 h 331199"/>
                    <a:gd name="connsiteX3" fmla="*/ 263365 w 536464"/>
                    <a:gd name="connsiteY3" fmla="*/ 321690 h 331199"/>
                    <a:gd name="connsiteX4" fmla="*/ 283795 w 536464"/>
                    <a:gd name="connsiteY4" fmla="*/ 330930 h 331199"/>
                    <a:gd name="connsiteX5" fmla="*/ 507167 w 536464"/>
                    <a:gd name="connsiteY5" fmla="*/ 331199 h 331199"/>
                    <a:gd name="connsiteX6" fmla="*/ 536463 w 536464"/>
                    <a:gd name="connsiteY6" fmla="*/ 301903 h 331199"/>
                    <a:gd name="connsiteX7" fmla="*/ 536464 w 536464"/>
                    <a:gd name="connsiteY7" fmla="*/ 301903 h 331199"/>
                    <a:gd name="connsiteX8" fmla="*/ 507168 w 536464"/>
                    <a:gd name="connsiteY8" fmla="*/ 272607 h 331199"/>
                    <a:gd name="connsiteX9" fmla="*/ 297661 w 536464"/>
                    <a:gd name="connsiteY9" fmla="*/ 272607 h 331199"/>
                    <a:gd name="connsiteX10" fmla="*/ 50664 w 536464"/>
                    <a:gd name="connsiteY10" fmla="*/ 9240 h 331199"/>
                    <a:gd name="connsiteX11" fmla="*/ 30235 w 536464"/>
                    <a:gd name="connsiteY11" fmla="*/ 0 h 331199"/>
                    <a:gd name="connsiteX12" fmla="*/ 9255 w 536464"/>
                    <a:gd name="connsiteY12" fmla="*/ 7912 h 331199"/>
                    <a:gd name="connsiteX13" fmla="*/ 9255 w 536464"/>
                    <a:gd name="connsiteY13" fmla="*/ 7911 h 331199"/>
                    <a:gd name="connsiteX14" fmla="*/ 9255 w 536464"/>
                    <a:gd name="connsiteY14" fmla="*/ 7912 h 331199"/>
                    <a:gd name="connsiteX15" fmla="*/ 9255 w 536464"/>
                    <a:gd name="connsiteY15" fmla="*/ 7912 h 331199"/>
                    <a:gd name="connsiteX16" fmla="*/ 9255 w 536464"/>
                    <a:gd name="connsiteY16" fmla="*/ 7911 h 331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36464" h="331199">
                      <a:moveTo>
                        <a:pt x="9255" y="7912"/>
                      </a:moveTo>
                      <a:lnTo>
                        <a:pt x="15" y="28341"/>
                      </a:lnTo>
                      <a:cubicBezTo>
                        <a:pt x="-225" y="35834"/>
                        <a:pt x="2393" y="43420"/>
                        <a:pt x="7927" y="49321"/>
                      </a:cubicBezTo>
                      <a:lnTo>
                        <a:pt x="263365" y="321690"/>
                      </a:lnTo>
                      <a:cubicBezTo>
                        <a:pt x="268899" y="327591"/>
                        <a:pt x="276301" y="330690"/>
                        <a:pt x="283795" y="330930"/>
                      </a:cubicBezTo>
                      <a:lnTo>
                        <a:pt x="507167" y="331199"/>
                      </a:lnTo>
                      <a:cubicBezTo>
                        <a:pt x="523347" y="331199"/>
                        <a:pt x="536463" y="318083"/>
                        <a:pt x="536463" y="301903"/>
                      </a:cubicBezTo>
                      <a:lnTo>
                        <a:pt x="536464" y="301903"/>
                      </a:lnTo>
                      <a:cubicBezTo>
                        <a:pt x="536464" y="285723"/>
                        <a:pt x="523348" y="272607"/>
                        <a:pt x="507168" y="272607"/>
                      </a:cubicBezTo>
                      <a:lnTo>
                        <a:pt x="297661" y="272607"/>
                      </a:lnTo>
                      <a:lnTo>
                        <a:pt x="50664" y="9240"/>
                      </a:lnTo>
                      <a:cubicBezTo>
                        <a:pt x="45130" y="3339"/>
                        <a:pt x="37728" y="240"/>
                        <a:pt x="30235" y="0"/>
                      </a:cubicBezTo>
                      <a:lnTo>
                        <a:pt x="9255" y="7912"/>
                      </a:lnTo>
                      <a:close/>
                      <a:moveTo>
                        <a:pt x="9255" y="7911"/>
                      </a:moveTo>
                      <a:lnTo>
                        <a:pt x="9255" y="7912"/>
                      </a:lnTo>
                      <a:lnTo>
                        <a:pt x="9255" y="7912"/>
                      </a:lnTo>
                      <a:lnTo>
                        <a:pt x="9255" y="7911"/>
                      </a:lnTo>
                      <a:close/>
                    </a:path>
                  </a:pathLst>
                </a:custGeom>
                <a:gradFill flip="none" rotWithShape="1">
                  <a:gsLst>
                    <a:gs pos="88000">
                      <a:schemeClr val="accent3"/>
                    </a:gs>
                    <a:gs pos="87000">
                      <a:schemeClr val="bg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Johnson Text"/>
                    <a:ea typeface="+mn-ea"/>
                    <a:cs typeface="+mn-cs"/>
                  </a:endParaRPr>
                </a:p>
              </p:txBody>
            </p:sp>
            <p:sp>
              <p:nvSpPr>
                <p:cNvPr id="178" name="Free-form: Shape 1300">
                  <a:extLst>
                    <a:ext uri="{FF2B5EF4-FFF2-40B4-BE49-F238E27FC236}">
                      <a16:creationId xmlns:a16="http://schemas.microsoft.com/office/drawing/2014/main" id="{EB59AC5B-47C7-3A25-CB19-F91CBEEEE3F9}"/>
                    </a:ext>
                  </a:extLst>
                </p:cNvPr>
                <p:cNvSpPr/>
                <p:nvPr/>
              </p:nvSpPr>
              <p:spPr>
                <a:xfrm rot="2589768">
                  <a:off x="7151985" y="-1621128"/>
                  <a:ext cx="536464" cy="331199"/>
                </a:xfrm>
                <a:custGeom>
                  <a:avLst/>
                  <a:gdLst>
                    <a:gd name="connsiteX0" fmla="*/ 9255 w 536464"/>
                    <a:gd name="connsiteY0" fmla="*/ 7912 h 331199"/>
                    <a:gd name="connsiteX1" fmla="*/ 15 w 536464"/>
                    <a:gd name="connsiteY1" fmla="*/ 28341 h 331199"/>
                    <a:gd name="connsiteX2" fmla="*/ 7927 w 536464"/>
                    <a:gd name="connsiteY2" fmla="*/ 49321 h 331199"/>
                    <a:gd name="connsiteX3" fmla="*/ 263365 w 536464"/>
                    <a:gd name="connsiteY3" fmla="*/ 321690 h 331199"/>
                    <a:gd name="connsiteX4" fmla="*/ 283795 w 536464"/>
                    <a:gd name="connsiteY4" fmla="*/ 330930 h 331199"/>
                    <a:gd name="connsiteX5" fmla="*/ 289719 w 536464"/>
                    <a:gd name="connsiteY5" fmla="*/ 328696 h 331199"/>
                    <a:gd name="connsiteX6" fmla="*/ 295759 w 536464"/>
                    <a:gd name="connsiteY6" fmla="*/ 331198 h 331199"/>
                    <a:gd name="connsiteX7" fmla="*/ 507167 w 536464"/>
                    <a:gd name="connsiteY7" fmla="*/ 331199 h 331199"/>
                    <a:gd name="connsiteX8" fmla="*/ 536463 w 536464"/>
                    <a:gd name="connsiteY8" fmla="*/ 301903 h 331199"/>
                    <a:gd name="connsiteX9" fmla="*/ 536464 w 536464"/>
                    <a:gd name="connsiteY9" fmla="*/ 301903 h 331199"/>
                    <a:gd name="connsiteX10" fmla="*/ 507168 w 536464"/>
                    <a:gd name="connsiteY10" fmla="*/ 272607 h 331199"/>
                    <a:gd name="connsiteX11" fmla="*/ 297661 w 536464"/>
                    <a:gd name="connsiteY11" fmla="*/ 272607 h 331199"/>
                    <a:gd name="connsiteX12" fmla="*/ 50664 w 536464"/>
                    <a:gd name="connsiteY12" fmla="*/ 9240 h 331199"/>
                    <a:gd name="connsiteX13" fmla="*/ 30235 w 536464"/>
                    <a:gd name="connsiteY13" fmla="*/ 0 h 331199"/>
                    <a:gd name="connsiteX14" fmla="*/ 9255 w 536464"/>
                    <a:gd name="connsiteY14" fmla="*/ 7911 h 331199"/>
                    <a:gd name="connsiteX15" fmla="*/ 9255 w 536464"/>
                    <a:gd name="connsiteY15" fmla="*/ 7912 h 331199"/>
                    <a:gd name="connsiteX16" fmla="*/ 9255 w 536464"/>
                    <a:gd name="connsiteY16" fmla="*/ 7912 h 331199"/>
                    <a:gd name="connsiteX0" fmla="*/ 9255 w 536464"/>
                    <a:gd name="connsiteY0" fmla="*/ 7912 h 331199"/>
                    <a:gd name="connsiteX1" fmla="*/ 15 w 536464"/>
                    <a:gd name="connsiteY1" fmla="*/ 28341 h 331199"/>
                    <a:gd name="connsiteX2" fmla="*/ 7927 w 536464"/>
                    <a:gd name="connsiteY2" fmla="*/ 49321 h 331199"/>
                    <a:gd name="connsiteX3" fmla="*/ 263365 w 536464"/>
                    <a:gd name="connsiteY3" fmla="*/ 321690 h 331199"/>
                    <a:gd name="connsiteX4" fmla="*/ 283795 w 536464"/>
                    <a:gd name="connsiteY4" fmla="*/ 330930 h 331199"/>
                    <a:gd name="connsiteX5" fmla="*/ 289719 w 536464"/>
                    <a:gd name="connsiteY5" fmla="*/ 328696 h 331199"/>
                    <a:gd name="connsiteX6" fmla="*/ 507167 w 536464"/>
                    <a:gd name="connsiteY6" fmla="*/ 331199 h 331199"/>
                    <a:gd name="connsiteX7" fmla="*/ 536463 w 536464"/>
                    <a:gd name="connsiteY7" fmla="*/ 301903 h 331199"/>
                    <a:gd name="connsiteX8" fmla="*/ 536464 w 536464"/>
                    <a:gd name="connsiteY8" fmla="*/ 301903 h 331199"/>
                    <a:gd name="connsiteX9" fmla="*/ 507168 w 536464"/>
                    <a:gd name="connsiteY9" fmla="*/ 272607 h 331199"/>
                    <a:gd name="connsiteX10" fmla="*/ 297661 w 536464"/>
                    <a:gd name="connsiteY10" fmla="*/ 272607 h 331199"/>
                    <a:gd name="connsiteX11" fmla="*/ 50664 w 536464"/>
                    <a:gd name="connsiteY11" fmla="*/ 9240 h 331199"/>
                    <a:gd name="connsiteX12" fmla="*/ 30235 w 536464"/>
                    <a:gd name="connsiteY12" fmla="*/ 0 h 331199"/>
                    <a:gd name="connsiteX13" fmla="*/ 9255 w 536464"/>
                    <a:gd name="connsiteY13" fmla="*/ 7912 h 331199"/>
                    <a:gd name="connsiteX14" fmla="*/ 9255 w 536464"/>
                    <a:gd name="connsiteY14" fmla="*/ 7911 h 331199"/>
                    <a:gd name="connsiteX15" fmla="*/ 9255 w 536464"/>
                    <a:gd name="connsiteY15" fmla="*/ 7912 h 331199"/>
                    <a:gd name="connsiteX16" fmla="*/ 9255 w 536464"/>
                    <a:gd name="connsiteY16" fmla="*/ 7912 h 331199"/>
                    <a:gd name="connsiteX17" fmla="*/ 9255 w 536464"/>
                    <a:gd name="connsiteY17" fmla="*/ 7911 h 331199"/>
                    <a:gd name="connsiteX0" fmla="*/ 9255 w 536464"/>
                    <a:gd name="connsiteY0" fmla="*/ 7912 h 331199"/>
                    <a:gd name="connsiteX1" fmla="*/ 15 w 536464"/>
                    <a:gd name="connsiteY1" fmla="*/ 28341 h 331199"/>
                    <a:gd name="connsiteX2" fmla="*/ 7927 w 536464"/>
                    <a:gd name="connsiteY2" fmla="*/ 49321 h 331199"/>
                    <a:gd name="connsiteX3" fmla="*/ 263365 w 536464"/>
                    <a:gd name="connsiteY3" fmla="*/ 321690 h 331199"/>
                    <a:gd name="connsiteX4" fmla="*/ 283795 w 536464"/>
                    <a:gd name="connsiteY4" fmla="*/ 330930 h 331199"/>
                    <a:gd name="connsiteX5" fmla="*/ 507167 w 536464"/>
                    <a:gd name="connsiteY5" fmla="*/ 331199 h 331199"/>
                    <a:gd name="connsiteX6" fmla="*/ 536463 w 536464"/>
                    <a:gd name="connsiteY6" fmla="*/ 301903 h 331199"/>
                    <a:gd name="connsiteX7" fmla="*/ 536464 w 536464"/>
                    <a:gd name="connsiteY7" fmla="*/ 301903 h 331199"/>
                    <a:gd name="connsiteX8" fmla="*/ 507168 w 536464"/>
                    <a:gd name="connsiteY8" fmla="*/ 272607 h 331199"/>
                    <a:gd name="connsiteX9" fmla="*/ 297661 w 536464"/>
                    <a:gd name="connsiteY9" fmla="*/ 272607 h 331199"/>
                    <a:gd name="connsiteX10" fmla="*/ 50664 w 536464"/>
                    <a:gd name="connsiteY10" fmla="*/ 9240 h 331199"/>
                    <a:gd name="connsiteX11" fmla="*/ 30235 w 536464"/>
                    <a:gd name="connsiteY11" fmla="*/ 0 h 331199"/>
                    <a:gd name="connsiteX12" fmla="*/ 9255 w 536464"/>
                    <a:gd name="connsiteY12" fmla="*/ 7912 h 331199"/>
                    <a:gd name="connsiteX13" fmla="*/ 9255 w 536464"/>
                    <a:gd name="connsiteY13" fmla="*/ 7911 h 331199"/>
                    <a:gd name="connsiteX14" fmla="*/ 9255 w 536464"/>
                    <a:gd name="connsiteY14" fmla="*/ 7912 h 331199"/>
                    <a:gd name="connsiteX15" fmla="*/ 9255 w 536464"/>
                    <a:gd name="connsiteY15" fmla="*/ 7912 h 331199"/>
                    <a:gd name="connsiteX16" fmla="*/ 9255 w 536464"/>
                    <a:gd name="connsiteY16" fmla="*/ 7911 h 331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36464" h="331199">
                      <a:moveTo>
                        <a:pt x="9255" y="7912"/>
                      </a:moveTo>
                      <a:lnTo>
                        <a:pt x="15" y="28341"/>
                      </a:lnTo>
                      <a:cubicBezTo>
                        <a:pt x="-225" y="35834"/>
                        <a:pt x="2393" y="43420"/>
                        <a:pt x="7927" y="49321"/>
                      </a:cubicBezTo>
                      <a:lnTo>
                        <a:pt x="263365" y="321690"/>
                      </a:lnTo>
                      <a:cubicBezTo>
                        <a:pt x="268899" y="327591"/>
                        <a:pt x="276301" y="330690"/>
                        <a:pt x="283795" y="330930"/>
                      </a:cubicBezTo>
                      <a:lnTo>
                        <a:pt x="507167" y="331199"/>
                      </a:lnTo>
                      <a:cubicBezTo>
                        <a:pt x="523347" y="331199"/>
                        <a:pt x="536463" y="318083"/>
                        <a:pt x="536463" y="301903"/>
                      </a:cubicBezTo>
                      <a:lnTo>
                        <a:pt x="536464" y="301903"/>
                      </a:lnTo>
                      <a:cubicBezTo>
                        <a:pt x="536464" y="285723"/>
                        <a:pt x="523348" y="272607"/>
                        <a:pt x="507168" y="272607"/>
                      </a:cubicBezTo>
                      <a:lnTo>
                        <a:pt x="297661" y="272607"/>
                      </a:lnTo>
                      <a:lnTo>
                        <a:pt x="50664" y="9240"/>
                      </a:lnTo>
                      <a:cubicBezTo>
                        <a:pt x="45130" y="3339"/>
                        <a:pt x="37728" y="240"/>
                        <a:pt x="30235" y="0"/>
                      </a:cubicBezTo>
                      <a:lnTo>
                        <a:pt x="9255" y="7912"/>
                      </a:lnTo>
                      <a:close/>
                      <a:moveTo>
                        <a:pt x="9255" y="7911"/>
                      </a:moveTo>
                      <a:lnTo>
                        <a:pt x="9255" y="7912"/>
                      </a:lnTo>
                      <a:lnTo>
                        <a:pt x="9255" y="7912"/>
                      </a:lnTo>
                      <a:lnTo>
                        <a:pt x="9255" y="7911"/>
                      </a:lnTo>
                      <a:close/>
                    </a:path>
                  </a:pathLst>
                </a:custGeom>
                <a:gradFill flip="none" rotWithShape="1">
                  <a:gsLst>
                    <a:gs pos="88000">
                      <a:schemeClr val="accent3"/>
                    </a:gs>
                    <a:gs pos="87000">
                      <a:schemeClr val="bg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Johnson Text"/>
                    <a:ea typeface="+mn-ea"/>
                    <a:cs typeface="+mn-cs"/>
                  </a:endParaRPr>
                </a:p>
              </p:txBody>
            </p:sp>
          </p:grpSp>
          <p:sp>
            <p:nvSpPr>
              <p:cNvPr id="167" name="Oval 166">
                <a:extLst>
                  <a:ext uri="{FF2B5EF4-FFF2-40B4-BE49-F238E27FC236}">
                    <a16:creationId xmlns:a16="http://schemas.microsoft.com/office/drawing/2014/main" id="{B62C1B6B-441F-992F-BB7B-1975DD677CB7}"/>
                  </a:ext>
                </a:extLst>
              </p:cNvPr>
              <p:cNvSpPr/>
              <p:nvPr/>
            </p:nvSpPr>
            <p:spPr>
              <a:xfrm>
                <a:off x="9879093" y="-1795811"/>
                <a:ext cx="36000" cy="360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Johnson Text"/>
                  <a:ea typeface="+mn-ea"/>
                  <a:cs typeface="+mn-cs"/>
                </a:endParaRPr>
              </a:p>
            </p:txBody>
          </p:sp>
          <p:sp>
            <p:nvSpPr>
              <p:cNvPr id="168" name="Oval 167">
                <a:extLst>
                  <a:ext uri="{FF2B5EF4-FFF2-40B4-BE49-F238E27FC236}">
                    <a16:creationId xmlns:a16="http://schemas.microsoft.com/office/drawing/2014/main" id="{4635B836-0F66-B2B3-276E-48467C0BC2EF}"/>
                  </a:ext>
                </a:extLst>
              </p:cNvPr>
              <p:cNvSpPr/>
              <p:nvPr/>
            </p:nvSpPr>
            <p:spPr>
              <a:xfrm>
                <a:off x="9879093" y="-1720818"/>
                <a:ext cx="36000" cy="360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Johnson Text"/>
                  <a:ea typeface="+mn-ea"/>
                  <a:cs typeface="+mn-cs"/>
                </a:endParaRPr>
              </a:p>
            </p:txBody>
          </p:sp>
          <p:sp>
            <p:nvSpPr>
              <p:cNvPr id="169" name="Oval 168">
                <a:extLst>
                  <a:ext uri="{FF2B5EF4-FFF2-40B4-BE49-F238E27FC236}">
                    <a16:creationId xmlns:a16="http://schemas.microsoft.com/office/drawing/2014/main" id="{57C81474-85E7-A9A6-67DA-5B7479C30C83}"/>
                  </a:ext>
                </a:extLst>
              </p:cNvPr>
              <p:cNvSpPr/>
              <p:nvPr/>
            </p:nvSpPr>
            <p:spPr>
              <a:xfrm>
                <a:off x="10018932" y="-1724969"/>
                <a:ext cx="36000" cy="360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Johnson Text"/>
                  <a:ea typeface="+mn-ea"/>
                  <a:cs typeface="+mn-cs"/>
                </a:endParaRPr>
              </a:p>
            </p:txBody>
          </p:sp>
          <p:sp>
            <p:nvSpPr>
              <p:cNvPr id="170" name="Oval 169">
                <a:extLst>
                  <a:ext uri="{FF2B5EF4-FFF2-40B4-BE49-F238E27FC236}">
                    <a16:creationId xmlns:a16="http://schemas.microsoft.com/office/drawing/2014/main" id="{7F4BB4A4-76D6-DD54-09B4-7EA32FA924B1}"/>
                  </a:ext>
                </a:extLst>
              </p:cNvPr>
              <p:cNvSpPr/>
              <p:nvPr/>
            </p:nvSpPr>
            <p:spPr>
              <a:xfrm>
                <a:off x="10059414" y="-1660414"/>
                <a:ext cx="36000" cy="360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Johnson Text"/>
                  <a:ea typeface="+mn-ea"/>
                  <a:cs typeface="+mn-cs"/>
                </a:endParaRPr>
              </a:p>
            </p:txBody>
          </p:sp>
          <p:sp>
            <p:nvSpPr>
              <p:cNvPr id="171" name="Oval 170">
                <a:extLst>
                  <a:ext uri="{FF2B5EF4-FFF2-40B4-BE49-F238E27FC236}">
                    <a16:creationId xmlns:a16="http://schemas.microsoft.com/office/drawing/2014/main" id="{A4C75731-C618-DEBD-4197-1B854A40C351}"/>
                  </a:ext>
                </a:extLst>
              </p:cNvPr>
              <p:cNvSpPr/>
              <p:nvPr/>
            </p:nvSpPr>
            <p:spPr>
              <a:xfrm>
                <a:off x="10099560" y="-1798437"/>
                <a:ext cx="36000" cy="360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Johnson Text"/>
                  <a:ea typeface="+mn-ea"/>
                  <a:cs typeface="+mn-cs"/>
                </a:endParaRPr>
              </a:p>
            </p:txBody>
          </p:sp>
          <p:sp>
            <p:nvSpPr>
              <p:cNvPr id="172" name="Oval 171">
                <a:extLst>
                  <a:ext uri="{FF2B5EF4-FFF2-40B4-BE49-F238E27FC236}">
                    <a16:creationId xmlns:a16="http://schemas.microsoft.com/office/drawing/2014/main" id="{CC04C5C9-A3CC-B1A5-0B5E-6C2980543096}"/>
                  </a:ext>
                </a:extLst>
              </p:cNvPr>
              <p:cNvSpPr/>
              <p:nvPr/>
            </p:nvSpPr>
            <p:spPr>
              <a:xfrm>
                <a:off x="10148997" y="-1741737"/>
                <a:ext cx="36000" cy="360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Johnson Text"/>
                  <a:ea typeface="+mn-ea"/>
                  <a:cs typeface="+mn-cs"/>
                </a:endParaRPr>
              </a:p>
            </p:txBody>
          </p:sp>
          <p:sp>
            <p:nvSpPr>
              <p:cNvPr id="173" name="Oval 172">
                <a:extLst>
                  <a:ext uri="{FF2B5EF4-FFF2-40B4-BE49-F238E27FC236}">
                    <a16:creationId xmlns:a16="http://schemas.microsoft.com/office/drawing/2014/main" id="{3EFD1D5A-A2FA-589F-914E-6D26C60A8ECB}"/>
                  </a:ext>
                </a:extLst>
              </p:cNvPr>
              <p:cNvSpPr/>
              <p:nvPr/>
            </p:nvSpPr>
            <p:spPr>
              <a:xfrm>
                <a:off x="10050364" y="-1544503"/>
                <a:ext cx="36000" cy="360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Johnson Text"/>
                  <a:ea typeface="+mn-ea"/>
                  <a:cs typeface="+mn-cs"/>
                </a:endParaRPr>
              </a:p>
            </p:txBody>
          </p:sp>
          <p:sp>
            <p:nvSpPr>
              <p:cNvPr id="174" name="Oval 173">
                <a:extLst>
                  <a:ext uri="{FF2B5EF4-FFF2-40B4-BE49-F238E27FC236}">
                    <a16:creationId xmlns:a16="http://schemas.microsoft.com/office/drawing/2014/main" id="{C66E9B0C-CB37-5753-4603-1706F8F9A529}"/>
                  </a:ext>
                </a:extLst>
              </p:cNvPr>
              <p:cNvSpPr/>
              <p:nvPr/>
            </p:nvSpPr>
            <p:spPr>
              <a:xfrm>
                <a:off x="10119148" y="-1544503"/>
                <a:ext cx="36000" cy="360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Johnson Text"/>
                  <a:ea typeface="+mn-ea"/>
                  <a:cs typeface="+mn-cs"/>
                </a:endParaRPr>
              </a:p>
            </p:txBody>
          </p:sp>
        </p:grpSp>
      </p:grpSp>
      <p:sp>
        <p:nvSpPr>
          <p:cNvPr id="179" name="Right Bracket 178">
            <a:extLst>
              <a:ext uri="{FF2B5EF4-FFF2-40B4-BE49-F238E27FC236}">
                <a16:creationId xmlns:a16="http://schemas.microsoft.com/office/drawing/2014/main" id="{5B755168-0B41-DC1C-62B3-521BF38F01FD}"/>
              </a:ext>
            </a:extLst>
          </p:cNvPr>
          <p:cNvSpPr/>
          <p:nvPr/>
        </p:nvSpPr>
        <p:spPr>
          <a:xfrm rot="18853838">
            <a:off x="7200889" y="3297121"/>
            <a:ext cx="43925" cy="259302"/>
          </a:xfrm>
          <a:prstGeom prst="rightBracket">
            <a:avLst/>
          </a:prstGeom>
          <a:ln w="12700">
            <a:solidFill>
              <a:schemeClr val="accent3">
                <a:lumMod val="75000"/>
              </a:schemeClr>
            </a:solidFill>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Johnson Text"/>
              <a:ea typeface="+mn-ea"/>
              <a:cs typeface="+mn-cs"/>
            </a:endParaRPr>
          </a:p>
        </p:txBody>
      </p:sp>
      <p:sp>
        <p:nvSpPr>
          <p:cNvPr id="180" name="Right Bracket 179">
            <a:extLst>
              <a:ext uri="{FF2B5EF4-FFF2-40B4-BE49-F238E27FC236}">
                <a16:creationId xmlns:a16="http://schemas.microsoft.com/office/drawing/2014/main" id="{188AE06C-81A2-3BFC-2F31-B7FEA4C05B43}"/>
              </a:ext>
            </a:extLst>
          </p:cNvPr>
          <p:cNvSpPr/>
          <p:nvPr/>
        </p:nvSpPr>
        <p:spPr>
          <a:xfrm rot="13612950">
            <a:off x="6743430" y="3296299"/>
            <a:ext cx="43925" cy="259302"/>
          </a:xfrm>
          <a:prstGeom prst="rightBracket">
            <a:avLst/>
          </a:prstGeom>
          <a:ln w="12700">
            <a:solidFill>
              <a:schemeClr val="accent3">
                <a:lumMod val="75000"/>
              </a:schemeClr>
            </a:solidFill>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Johnson Text"/>
              <a:ea typeface="+mn-ea"/>
              <a:cs typeface="+mn-cs"/>
            </a:endParaRPr>
          </a:p>
        </p:txBody>
      </p:sp>
      <p:grpSp>
        <p:nvGrpSpPr>
          <p:cNvPr id="198" name="Group 197">
            <a:extLst>
              <a:ext uri="{FF2B5EF4-FFF2-40B4-BE49-F238E27FC236}">
                <a16:creationId xmlns:a16="http://schemas.microsoft.com/office/drawing/2014/main" id="{121E8AE5-70B8-E8F0-B869-6C974FE7B3D4}"/>
              </a:ext>
            </a:extLst>
          </p:cNvPr>
          <p:cNvGrpSpPr/>
          <p:nvPr/>
        </p:nvGrpSpPr>
        <p:grpSpPr>
          <a:xfrm>
            <a:off x="4506303" y="3548486"/>
            <a:ext cx="259384" cy="1425875"/>
            <a:chOff x="9695886" y="-1221312"/>
            <a:chExt cx="269978" cy="1484112"/>
          </a:xfrm>
        </p:grpSpPr>
        <p:sp>
          <p:nvSpPr>
            <p:cNvPr id="199" name="Arc 198">
              <a:extLst>
                <a:ext uri="{FF2B5EF4-FFF2-40B4-BE49-F238E27FC236}">
                  <a16:creationId xmlns:a16="http://schemas.microsoft.com/office/drawing/2014/main" id="{EFCAA90D-F31F-47B1-26C8-769646EBA63D}"/>
                </a:ext>
              </a:extLst>
            </p:cNvPr>
            <p:cNvSpPr/>
            <p:nvPr/>
          </p:nvSpPr>
          <p:spPr>
            <a:xfrm rot="5400000">
              <a:off x="9679384" y="-1204810"/>
              <a:ext cx="302981" cy="269978"/>
            </a:xfrm>
            <a:prstGeom prst="arc">
              <a:avLst>
                <a:gd name="adj1" fmla="val 15743460"/>
                <a:gd name="adj2" fmla="val 5878209"/>
              </a:avLst>
            </a:prstGeom>
            <a:ln w="44450" cap="rnd">
              <a:solidFill>
                <a:schemeClr val="accent1"/>
              </a:solidFill>
              <a:round/>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Johnson Text"/>
                <a:ea typeface="+mn-ea"/>
                <a:cs typeface="+mn-cs"/>
              </a:endParaRPr>
            </a:p>
          </p:txBody>
        </p:sp>
        <p:cxnSp>
          <p:nvCxnSpPr>
            <p:cNvPr id="200" name="Straight Connector 199">
              <a:extLst>
                <a:ext uri="{FF2B5EF4-FFF2-40B4-BE49-F238E27FC236}">
                  <a16:creationId xmlns:a16="http://schemas.microsoft.com/office/drawing/2014/main" id="{C05D9A03-3F97-8A56-B2AA-2F0E5AC9D5A0}"/>
                </a:ext>
              </a:extLst>
            </p:cNvPr>
            <p:cNvCxnSpPr>
              <a:cxnSpLocks/>
            </p:cNvCxnSpPr>
            <p:nvPr/>
          </p:nvCxnSpPr>
          <p:spPr>
            <a:xfrm>
              <a:off x="9830874" y="-914400"/>
              <a:ext cx="0" cy="1177200"/>
            </a:xfrm>
            <a:prstGeom prst="line">
              <a:avLst/>
            </a:prstGeom>
            <a:ln w="44450">
              <a:gradFill>
                <a:gsLst>
                  <a:gs pos="66000">
                    <a:schemeClr val="accent1"/>
                  </a:gs>
                  <a:gs pos="100000">
                    <a:schemeClr val="bg1"/>
                  </a:gs>
                </a:gsLst>
                <a:lin ang="5400000" scaled="1"/>
              </a:gradFill>
              <a:tailEnd type="none" w="lg" len="med"/>
            </a:ln>
          </p:spPr>
          <p:style>
            <a:lnRef idx="1">
              <a:schemeClr val="accent1"/>
            </a:lnRef>
            <a:fillRef idx="0">
              <a:schemeClr val="accent1"/>
            </a:fillRef>
            <a:effectRef idx="0">
              <a:schemeClr val="accent1"/>
            </a:effectRef>
            <a:fontRef idx="minor">
              <a:schemeClr val="tx1"/>
            </a:fontRef>
          </p:style>
        </p:cxnSp>
        <p:sp>
          <p:nvSpPr>
            <p:cNvPr id="201" name="Free-form: Shape 1315">
              <a:extLst>
                <a:ext uri="{FF2B5EF4-FFF2-40B4-BE49-F238E27FC236}">
                  <a16:creationId xmlns:a16="http://schemas.microsoft.com/office/drawing/2014/main" id="{123801F0-B131-381E-0137-153DBA11BBBC}"/>
                </a:ext>
              </a:extLst>
            </p:cNvPr>
            <p:cNvSpPr/>
            <p:nvPr/>
          </p:nvSpPr>
          <p:spPr>
            <a:xfrm>
              <a:off x="9741843" y="-431289"/>
              <a:ext cx="178062" cy="325781"/>
            </a:xfrm>
            <a:custGeom>
              <a:avLst/>
              <a:gdLst>
                <a:gd name="connsiteX0" fmla="*/ 78211 w 178062"/>
                <a:gd name="connsiteY0" fmla="*/ 0 h 325781"/>
                <a:gd name="connsiteX1" fmla="*/ 99851 w 178062"/>
                <a:gd name="connsiteY1" fmla="*/ 0 h 325781"/>
                <a:gd name="connsiteX2" fmla="*/ 145842 w 178062"/>
                <a:gd name="connsiteY2" fmla="*/ 45991 h 325781"/>
                <a:gd name="connsiteX3" fmla="*/ 145842 w 178062"/>
                <a:gd name="connsiteY3" fmla="*/ 60328 h 325781"/>
                <a:gd name="connsiteX4" fmla="*/ 156952 w 178062"/>
                <a:gd name="connsiteY4" fmla="*/ 64930 h 325781"/>
                <a:gd name="connsiteX5" fmla="*/ 178062 w 178062"/>
                <a:gd name="connsiteY5" fmla="*/ 115894 h 325781"/>
                <a:gd name="connsiteX6" fmla="*/ 178062 w 178062"/>
                <a:gd name="connsiteY6" fmla="*/ 209887 h 325781"/>
                <a:gd name="connsiteX7" fmla="*/ 156952 w 178062"/>
                <a:gd name="connsiteY7" fmla="*/ 260851 h 325781"/>
                <a:gd name="connsiteX8" fmla="*/ 145842 w 178062"/>
                <a:gd name="connsiteY8" fmla="*/ 265453 h 325781"/>
                <a:gd name="connsiteX9" fmla="*/ 145842 w 178062"/>
                <a:gd name="connsiteY9" fmla="*/ 279790 h 325781"/>
                <a:gd name="connsiteX10" fmla="*/ 99851 w 178062"/>
                <a:gd name="connsiteY10" fmla="*/ 325781 h 325781"/>
                <a:gd name="connsiteX11" fmla="*/ 78211 w 178062"/>
                <a:gd name="connsiteY11" fmla="*/ 325781 h 325781"/>
                <a:gd name="connsiteX12" fmla="*/ 32220 w 178062"/>
                <a:gd name="connsiteY12" fmla="*/ 279790 h 325781"/>
                <a:gd name="connsiteX13" fmla="*/ 32220 w 178062"/>
                <a:gd name="connsiteY13" fmla="*/ 265453 h 325781"/>
                <a:gd name="connsiteX14" fmla="*/ 21110 w 178062"/>
                <a:gd name="connsiteY14" fmla="*/ 260851 h 325781"/>
                <a:gd name="connsiteX15" fmla="*/ 0 w 178062"/>
                <a:gd name="connsiteY15" fmla="*/ 209887 h 325781"/>
                <a:gd name="connsiteX16" fmla="*/ 0 w 178062"/>
                <a:gd name="connsiteY16" fmla="*/ 115894 h 325781"/>
                <a:gd name="connsiteX17" fmla="*/ 21110 w 178062"/>
                <a:gd name="connsiteY17" fmla="*/ 64930 h 325781"/>
                <a:gd name="connsiteX18" fmla="*/ 32220 w 178062"/>
                <a:gd name="connsiteY18" fmla="*/ 60328 h 325781"/>
                <a:gd name="connsiteX19" fmla="*/ 32220 w 178062"/>
                <a:gd name="connsiteY19" fmla="*/ 45991 h 325781"/>
                <a:gd name="connsiteX20" fmla="*/ 78211 w 178062"/>
                <a:gd name="connsiteY20" fmla="*/ 0 h 325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78062" h="325781">
                  <a:moveTo>
                    <a:pt x="78211" y="0"/>
                  </a:moveTo>
                  <a:lnTo>
                    <a:pt x="99851" y="0"/>
                  </a:lnTo>
                  <a:cubicBezTo>
                    <a:pt x="125251" y="0"/>
                    <a:pt x="145842" y="20591"/>
                    <a:pt x="145842" y="45991"/>
                  </a:cubicBezTo>
                  <a:lnTo>
                    <a:pt x="145842" y="60328"/>
                  </a:lnTo>
                  <a:lnTo>
                    <a:pt x="156952" y="64930"/>
                  </a:lnTo>
                  <a:cubicBezTo>
                    <a:pt x="169995" y="77973"/>
                    <a:pt x="178062" y="95992"/>
                    <a:pt x="178062" y="115894"/>
                  </a:cubicBezTo>
                  <a:lnTo>
                    <a:pt x="178062" y="209887"/>
                  </a:lnTo>
                  <a:cubicBezTo>
                    <a:pt x="178062" y="229790"/>
                    <a:pt x="169995" y="247808"/>
                    <a:pt x="156952" y="260851"/>
                  </a:cubicBezTo>
                  <a:lnTo>
                    <a:pt x="145842" y="265453"/>
                  </a:lnTo>
                  <a:lnTo>
                    <a:pt x="145842" y="279790"/>
                  </a:lnTo>
                  <a:cubicBezTo>
                    <a:pt x="145842" y="305190"/>
                    <a:pt x="125251" y="325781"/>
                    <a:pt x="99851" y="325781"/>
                  </a:cubicBezTo>
                  <a:lnTo>
                    <a:pt x="78211" y="325781"/>
                  </a:lnTo>
                  <a:cubicBezTo>
                    <a:pt x="52811" y="325781"/>
                    <a:pt x="32220" y="305190"/>
                    <a:pt x="32220" y="279790"/>
                  </a:cubicBezTo>
                  <a:lnTo>
                    <a:pt x="32220" y="265453"/>
                  </a:lnTo>
                  <a:lnTo>
                    <a:pt x="21110" y="260851"/>
                  </a:lnTo>
                  <a:cubicBezTo>
                    <a:pt x="8067" y="247808"/>
                    <a:pt x="0" y="229790"/>
                    <a:pt x="0" y="209887"/>
                  </a:cubicBezTo>
                  <a:lnTo>
                    <a:pt x="0" y="115894"/>
                  </a:lnTo>
                  <a:cubicBezTo>
                    <a:pt x="0" y="95992"/>
                    <a:pt x="8067" y="77973"/>
                    <a:pt x="21110" y="64930"/>
                  </a:cubicBezTo>
                  <a:lnTo>
                    <a:pt x="32220" y="60328"/>
                  </a:lnTo>
                  <a:lnTo>
                    <a:pt x="32220" y="45991"/>
                  </a:lnTo>
                  <a:cubicBezTo>
                    <a:pt x="32220" y="20591"/>
                    <a:pt x="52811" y="0"/>
                    <a:pt x="78211"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Johnson Text"/>
                <a:ea typeface="+mn-ea"/>
                <a:cs typeface="+mn-cs"/>
              </a:endParaRPr>
            </a:p>
          </p:txBody>
        </p:sp>
      </p:grpSp>
      <p:sp>
        <p:nvSpPr>
          <p:cNvPr id="202" name="Multiplication Sign 201">
            <a:extLst>
              <a:ext uri="{FF2B5EF4-FFF2-40B4-BE49-F238E27FC236}">
                <a16:creationId xmlns:a16="http://schemas.microsoft.com/office/drawing/2014/main" id="{6930E853-B937-B987-098C-8B7895B2A350}"/>
              </a:ext>
            </a:extLst>
          </p:cNvPr>
          <p:cNvSpPr/>
          <p:nvPr/>
        </p:nvSpPr>
        <p:spPr>
          <a:xfrm>
            <a:off x="4459466" y="4286159"/>
            <a:ext cx="353056" cy="353056"/>
          </a:xfrm>
          <a:prstGeom prst="mathMultiply">
            <a:avLst>
              <a:gd name="adj1" fmla="val 9615"/>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Johnson Text"/>
              <a:ea typeface="+mn-ea"/>
              <a:cs typeface="+mn-cs"/>
            </a:endParaRPr>
          </a:p>
        </p:txBody>
      </p:sp>
      <p:grpSp>
        <p:nvGrpSpPr>
          <p:cNvPr id="203" name="Group 202">
            <a:extLst>
              <a:ext uri="{FF2B5EF4-FFF2-40B4-BE49-F238E27FC236}">
                <a16:creationId xmlns:a16="http://schemas.microsoft.com/office/drawing/2014/main" id="{6D8434E9-D5B7-9207-1348-FBF584816EAA}"/>
              </a:ext>
            </a:extLst>
          </p:cNvPr>
          <p:cNvGrpSpPr/>
          <p:nvPr/>
        </p:nvGrpSpPr>
        <p:grpSpPr>
          <a:xfrm>
            <a:off x="4460899" y="4576374"/>
            <a:ext cx="168568" cy="149434"/>
            <a:chOff x="9648627" y="-166432"/>
            <a:chExt cx="175453" cy="155537"/>
          </a:xfrm>
        </p:grpSpPr>
        <p:sp>
          <p:nvSpPr>
            <p:cNvPr id="204" name="Oval 203">
              <a:extLst>
                <a:ext uri="{FF2B5EF4-FFF2-40B4-BE49-F238E27FC236}">
                  <a16:creationId xmlns:a16="http://schemas.microsoft.com/office/drawing/2014/main" id="{D51C871D-21C3-1825-9BA8-2B0AB40F5CE9}"/>
                </a:ext>
              </a:extLst>
            </p:cNvPr>
            <p:cNvSpPr/>
            <p:nvPr/>
          </p:nvSpPr>
          <p:spPr>
            <a:xfrm>
              <a:off x="9742962" y="-166432"/>
              <a:ext cx="81118" cy="8111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Johnson Text"/>
                <a:ea typeface="+mn-ea"/>
                <a:cs typeface="+mn-cs"/>
              </a:endParaRPr>
            </a:p>
          </p:txBody>
        </p:sp>
        <p:cxnSp>
          <p:nvCxnSpPr>
            <p:cNvPr id="205" name="Straight Connector 204">
              <a:extLst>
                <a:ext uri="{FF2B5EF4-FFF2-40B4-BE49-F238E27FC236}">
                  <a16:creationId xmlns:a16="http://schemas.microsoft.com/office/drawing/2014/main" id="{14008215-9596-20E7-7C6A-29BC7299C339}"/>
                </a:ext>
              </a:extLst>
            </p:cNvPr>
            <p:cNvCxnSpPr>
              <a:cxnSpLocks/>
            </p:cNvCxnSpPr>
            <p:nvPr/>
          </p:nvCxnSpPr>
          <p:spPr>
            <a:xfrm flipV="1">
              <a:off x="9703005" y="-68560"/>
              <a:ext cx="47980" cy="57665"/>
            </a:xfrm>
            <a:prstGeom prst="line">
              <a:avLst/>
            </a:prstGeom>
            <a:ln w="12700">
              <a:solidFill>
                <a:schemeClr val="tx1"/>
              </a:solidFill>
              <a:tailEnd type="none" w="lg" len="med"/>
            </a:ln>
          </p:spPr>
          <p:style>
            <a:lnRef idx="1">
              <a:schemeClr val="accent1"/>
            </a:lnRef>
            <a:fillRef idx="0">
              <a:schemeClr val="accent1"/>
            </a:fillRef>
            <a:effectRef idx="0">
              <a:schemeClr val="accent1"/>
            </a:effectRef>
            <a:fontRef idx="minor">
              <a:schemeClr val="tx1"/>
            </a:fontRef>
          </p:style>
        </p:cxnSp>
        <p:cxnSp>
          <p:nvCxnSpPr>
            <p:cNvPr id="206" name="Straight Connector 205">
              <a:extLst>
                <a:ext uri="{FF2B5EF4-FFF2-40B4-BE49-F238E27FC236}">
                  <a16:creationId xmlns:a16="http://schemas.microsoft.com/office/drawing/2014/main" id="{0B247108-991B-644E-F6B9-DD2B974FDF02}"/>
                </a:ext>
              </a:extLst>
            </p:cNvPr>
            <p:cNvCxnSpPr>
              <a:cxnSpLocks/>
            </p:cNvCxnSpPr>
            <p:nvPr/>
          </p:nvCxnSpPr>
          <p:spPr>
            <a:xfrm>
              <a:off x="9648627" y="-142664"/>
              <a:ext cx="72000" cy="19055"/>
            </a:xfrm>
            <a:prstGeom prst="line">
              <a:avLst/>
            </a:prstGeom>
            <a:ln w="12700">
              <a:solidFill>
                <a:schemeClr val="tx1"/>
              </a:solidFill>
              <a:tailEnd type="none" w="lg" len="med"/>
            </a:ln>
          </p:spPr>
          <p:style>
            <a:lnRef idx="1">
              <a:schemeClr val="accent1"/>
            </a:lnRef>
            <a:fillRef idx="0">
              <a:schemeClr val="accent1"/>
            </a:fillRef>
            <a:effectRef idx="0">
              <a:schemeClr val="accent1"/>
            </a:effectRef>
            <a:fontRef idx="minor">
              <a:schemeClr val="tx1"/>
            </a:fontRef>
          </p:style>
        </p:cxnSp>
        <p:cxnSp>
          <p:nvCxnSpPr>
            <p:cNvPr id="207" name="Straight Connector 206">
              <a:extLst>
                <a:ext uri="{FF2B5EF4-FFF2-40B4-BE49-F238E27FC236}">
                  <a16:creationId xmlns:a16="http://schemas.microsoft.com/office/drawing/2014/main" id="{35A810D7-32CD-755F-CDC3-22CE58A08F45}"/>
                </a:ext>
              </a:extLst>
            </p:cNvPr>
            <p:cNvCxnSpPr>
              <a:cxnSpLocks/>
            </p:cNvCxnSpPr>
            <p:nvPr/>
          </p:nvCxnSpPr>
          <p:spPr>
            <a:xfrm flipV="1">
              <a:off x="9657472" y="-93411"/>
              <a:ext cx="72000" cy="37298"/>
            </a:xfrm>
            <a:prstGeom prst="line">
              <a:avLst/>
            </a:prstGeom>
            <a:ln w="12700">
              <a:solidFill>
                <a:schemeClr val="tx1"/>
              </a:solidFill>
              <a:tailEnd type="none" w="lg" len="med"/>
            </a:ln>
          </p:spPr>
          <p:style>
            <a:lnRef idx="1">
              <a:schemeClr val="accent1"/>
            </a:lnRef>
            <a:fillRef idx="0">
              <a:schemeClr val="accent1"/>
            </a:fillRef>
            <a:effectRef idx="0">
              <a:schemeClr val="accent1"/>
            </a:effectRef>
            <a:fontRef idx="minor">
              <a:schemeClr val="tx1"/>
            </a:fontRef>
          </p:style>
        </p:cxnSp>
      </p:grpSp>
      <p:sp>
        <p:nvSpPr>
          <p:cNvPr id="208" name="TextBox 207">
            <a:extLst>
              <a:ext uri="{FF2B5EF4-FFF2-40B4-BE49-F238E27FC236}">
                <a16:creationId xmlns:a16="http://schemas.microsoft.com/office/drawing/2014/main" id="{DE482198-2FFC-FB24-FB18-D489487FB65C}"/>
              </a:ext>
            </a:extLst>
          </p:cNvPr>
          <p:cNvSpPr txBox="1"/>
          <p:nvPr/>
        </p:nvSpPr>
        <p:spPr>
          <a:xfrm>
            <a:off x="4716507" y="4680868"/>
            <a:ext cx="537275" cy="1692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srgbClr val="000000"/>
                </a:solidFill>
                <a:effectLst/>
                <a:uLnTx/>
                <a:uFillTx/>
                <a:latin typeface="Johnson Text"/>
                <a:ea typeface="+mn-ea"/>
                <a:cs typeface="+mn-cs"/>
              </a:rPr>
              <a:t>EGFR</a:t>
            </a:r>
          </a:p>
        </p:txBody>
      </p:sp>
      <p:grpSp>
        <p:nvGrpSpPr>
          <p:cNvPr id="209" name="Group 208">
            <a:extLst>
              <a:ext uri="{FF2B5EF4-FFF2-40B4-BE49-F238E27FC236}">
                <a16:creationId xmlns:a16="http://schemas.microsoft.com/office/drawing/2014/main" id="{AEB4CA6A-BDB5-B2BD-7711-09831FFC762F}"/>
              </a:ext>
            </a:extLst>
          </p:cNvPr>
          <p:cNvGrpSpPr/>
          <p:nvPr/>
        </p:nvGrpSpPr>
        <p:grpSpPr>
          <a:xfrm>
            <a:off x="5270645" y="3548486"/>
            <a:ext cx="353056" cy="1425875"/>
            <a:chOff x="10125414" y="-1221312"/>
            <a:chExt cx="367476" cy="1484112"/>
          </a:xfrm>
        </p:grpSpPr>
        <p:grpSp>
          <p:nvGrpSpPr>
            <p:cNvPr id="210" name="Group 209">
              <a:extLst>
                <a:ext uri="{FF2B5EF4-FFF2-40B4-BE49-F238E27FC236}">
                  <a16:creationId xmlns:a16="http://schemas.microsoft.com/office/drawing/2014/main" id="{F420D735-E073-1A3F-F73B-1C75424630EB}"/>
                </a:ext>
              </a:extLst>
            </p:cNvPr>
            <p:cNvGrpSpPr/>
            <p:nvPr/>
          </p:nvGrpSpPr>
          <p:grpSpPr>
            <a:xfrm>
              <a:off x="10174163" y="-1221312"/>
              <a:ext cx="269978" cy="1484112"/>
              <a:chOff x="9695886" y="-1221312"/>
              <a:chExt cx="269978" cy="1484112"/>
            </a:xfrm>
          </p:grpSpPr>
          <p:sp>
            <p:nvSpPr>
              <p:cNvPr id="212" name="Arc 211">
                <a:extLst>
                  <a:ext uri="{FF2B5EF4-FFF2-40B4-BE49-F238E27FC236}">
                    <a16:creationId xmlns:a16="http://schemas.microsoft.com/office/drawing/2014/main" id="{DA44A9E1-7B15-E671-74A9-700E92A116D2}"/>
                  </a:ext>
                </a:extLst>
              </p:cNvPr>
              <p:cNvSpPr/>
              <p:nvPr/>
            </p:nvSpPr>
            <p:spPr>
              <a:xfrm rot="5400000">
                <a:off x="9679384" y="-1204810"/>
                <a:ext cx="302981" cy="269978"/>
              </a:xfrm>
              <a:prstGeom prst="arc">
                <a:avLst>
                  <a:gd name="adj1" fmla="val 15743460"/>
                  <a:gd name="adj2" fmla="val 5878209"/>
                </a:avLst>
              </a:prstGeom>
              <a:ln w="44450" cap="rnd">
                <a:solidFill>
                  <a:schemeClr val="accent6"/>
                </a:solidFill>
                <a:round/>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Johnson Text"/>
                  <a:ea typeface="+mn-ea"/>
                  <a:cs typeface="+mn-cs"/>
                </a:endParaRPr>
              </a:p>
            </p:txBody>
          </p:sp>
          <p:cxnSp>
            <p:nvCxnSpPr>
              <p:cNvPr id="213" name="Straight Connector 212">
                <a:extLst>
                  <a:ext uri="{FF2B5EF4-FFF2-40B4-BE49-F238E27FC236}">
                    <a16:creationId xmlns:a16="http://schemas.microsoft.com/office/drawing/2014/main" id="{89AD5671-F55D-6097-4B3D-E161947BFC8B}"/>
                  </a:ext>
                </a:extLst>
              </p:cNvPr>
              <p:cNvCxnSpPr>
                <a:cxnSpLocks/>
              </p:cNvCxnSpPr>
              <p:nvPr/>
            </p:nvCxnSpPr>
            <p:spPr>
              <a:xfrm>
                <a:off x="9830874" y="-914400"/>
                <a:ext cx="0" cy="1177200"/>
              </a:xfrm>
              <a:prstGeom prst="line">
                <a:avLst/>
              </a:prstGeom>
              <a:ln w="44450">
                <a:gradFill>
                  <a:gsLst>
                    <a:gs pos="66000">
                      <a:schemeClr val="accent6"/>
                    </a:gs>
                    <a:gs pos="100000">
                      <a:schemeClr val="bg1"/>
                    </a:gs>
                  </a:gsLst>
                  <a:lin ang="5400000" scaled="1"/>
                </a:gradFill>
                <a:tailEnd type="none" w="lg" len="med"/>
              </a:ln>
            </p:spPr>
            <p:style>
              <a:lnRef idx="1">
                <a:schemeClr val="accent1"/>
              </a:lnRef>
              <a:fillRef idx="0">
                <a:schemeClr val="accent1"/>
              </a:fillRef>
              <a:effectRef idx="0">
                <a:schemeClr val="accent1"/>
              </a:effectRef>
              <a:fontRef idx="minor">
                <a:schemeClr val="tx1"/>
              </a:fontRef>
            </p:style>
          </p:cxnSp>
          <p:sp>
            <p:nvSpPr>
              <p:cNvPr id="214" name="Free-form: Shape 1321">
                <a:extLst>
                  <a:ext uri="{FF2B5EF4-FFF2-40B4-BE49-F238E27FC236}">
                    <a16:creationId xmlns:a16="http://schemas.microsoft.com/office/drawing/2014/main" id="{43A68801-FEBC-80E2-1214-4F27AF9A94B7}"/>
                  </a:ext>
                </a:extLst>
              </p:cNvPr>
              <p:cNvSpPr/>
              <p:nvPr/>
            </p:nvSpPr>
            <p:spPr>
              <a:xfrm>
                <a:off x="9741843" y="-431289"/>
                <a:ext cx="178062" cy="325781"/>
              </a:xfrm>
              <a:custGeom>
                <a:avLst/>
                <a:gdLst>
                  <a:gd name="connsiteX0" fmla="*/ 78211 w 178062"/>
                  <a:gd name="connsiteY0" fmla="*/ 0 h 325781"/>
                  <a:gd name="connsiteX1" fmla="*/ 99851 w 178062"/>
                  <a:gd name="connsiteY1" fmla="*/ 0 h 325781"/>
                  <a:gd name="connsiteX2" fmla="*/ 145842 w 178062"/>
                  <a:gd name="connsiteY2" fmla="*/ 45991 h 325781"/>
                  <a:gd name="connsiteX3" fmla="*/ 145842 w 178062"/>
                  <a:gd name="connsiteY3" fmla="*/ 60328 h 325781"/>
                  <a:gd name="connsiteX4" fmla="*/ 156952 w 178062"/>
                  <a:gd name="connsiteY4" fmla="*/ 64930 h 325781"/>
                  <a:gd name="connsiteX5" fmla="*/ 178062 w 178062"/>
                  <a:gd name="connsiteY5" fmla="*/ 115894 h 325781"/>
                  <a:gd name="connsiteX6" fmla="*/ 178062 w 178062"/>
                  <a:gd name="connsiteY6" fmla="*/ 209887 h 325781"/>
                  <a:gd name="connsiteX7" fmla="*/ 156952 w 178062"/>
                  <a:gd name="connsiteY7" fmla="*/ 260851 h 325781"/>
                  <a:gd name="connsiteX8" fmla="*/ 145842 w 178062"/>
                  <a:gd name="connsiteY8" fmla="*/ 265453 h 325781"/>
                  <a:gd name="connsiteX9" fmla="*/ 145842 w 178062"/>
                  <a:gd name="connsiteY9" fmla="*/ 279790 h 325781"/>
                  <a:gd name="connsiteX10" fmla="*/ 99851 w 178062"/>
                  <a:gd name="connsiteY10" fmla="*/ 325781 h 325781"/>
                  <a:gd name="connsiteX11" fmla="*/ 78211 w 178062"/>
                  <a:gd name="connsiteY11" fmla="*/ 325781 h 325781"/>
                  <a:gd name="connsiteX12" fmla="*/ 32220 w 178062"/>
                  <a:gd name="connsiteY12" fmla="*/ 279790 h 325781"/>
                  <a:gd name="connsiteX13" fmla="*/ 32220 w 178062"/>
                  <a:gd name="connsiteY13" fmla="*/ 265453 h 325781"/>
                  <a:gd name="connsiteX14" fmla="*/ 21110 w 178062"/>
                  <a:gd name="connsiteY14" fmla="*/ 260851 h 325781"/>
                  <a:gd name="connsiteX15" fmla="*/ 0 w 178062"/>
                  <a:gd name="connsiteY15" fmla="*/ 209887 h 325781"/>
                  <a:gd name="connsiteX16" fmla="*/ 0 w 178062"/>
                  <a:gd name="connsiteY16" fmla="*/ 115894 h 325781"/>
                  <a:gd name="connsiteX17" fmla="*/ 21110 w 178062"/>
                  <a:gd name="connsiteY17" fmla="*/ 64930 h 325781"/>
                  <a:gd name="connsiteX18" fmla="*/ 32220 w 178062"/>
                  <a:gd name="connsiteY18" fmla="*/ 60328 h 325781"/>
                  <a:gd name="connsiteX19" fmla="*/ 32220 w 178062"/>
                  <a:gd name="connsiteY19" fmla="*/ 45991 h 325781"/>
                  <a:gd name="connsiteX20" fmla="*/ 78211 w 178062"/>
                  <a:gd name="connsiteY20" fmla="*/ 0 h 325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78062" h="325781">
                    <a:moveTo>
                      <a:pt x="78211" y="0"/>
                    </a:moveTo>
                    <a:lnTo>
                      <a:pt x="99851" y="0"/>
                    </a:lnTo>
                    <a:cubicBezTo>
                      <a:pt x="125251" y="0"/>
                      <a:pt x="145842" y="20591"/>
                      <a:pt x="145842" y="45991"/>
                    </a:cubicBezTo>
                    <a:lnTo>
                      <a:pt x="145842" y="60328"/>
                    </a:lnTo>
                    <a:lnTo>
                      <a:pt x="156952" y="64930"/>
                    </a:lnTo>
                    <a:cubicBezTo>
                      <a:pt x="169995" y="77973"/>
                      <a:pt x="178062" y="95992"/>
                      <a:pt x="178062" y="115894"/>
                    </a:cubicBezTo>
                    <a:lnTo>
                      <a:pt x="178062" y="209887"/>
                    </a:lnTo>
                    <a:cubicBezTo>
                      <a:pt x="178062" y="229790"/>
                      <a:pt x="169995" y="247808"/>
                      <a:pt x="156952" y="260851"/>
                    </a:cubicBezTo>
                    <a:lnTo>
                      <a:pt x="145842" y="265453"/>
                    </a:lnTo>
                    <a:lnTo>
                      <a:pt x="145842" y="279790"/>
                    </a:lnTo>
                    <a:cubicBezTo>
                      <a:pt x="145842" y="305190"/>
                      <a:pt x="125251" y="325781"/>
                      <a:pt x="99851" y="325781"/>
                    </a:cubicBezTo>
                    <a:lnTo>
                      <a:pt x="78211" y="325781"/>
                    </a:lnTo>
                    <a:cubicBezTo>
                      <a:pt x="52811" y="325781"/>
                      <a:pt x="32220" y="305190"/>
                      <a:pt x="32220" y="279790"/>
                    </a:cubicBezTo>
                    <a:lnTo>
                      <a:pt x="32220" y="265453"/>
                    </a:lnTo>
                    <a:lnTo>
                      <a:pt x="21110" y="260851"/>
                    </a:lnTo>
                    <a:cubicBezTo>
                      <a:pt x="8067" y="247808"/>
                      <a:pt x="0" y="229790"/>
                      <a:pt x="0" y="209887"/>
                    </a:cubicBezTo>
                    <a:lnTo>
                      <a:pt x="0" y="115894"/>
                    </a:lnTo>
                    <a:cubicBezTo>
                      <a:pt x="0" y="95992"/>
                      <a:pt x="8067" y="77973"/>
                      <a:pt x="21110" y="64930"/>
                    </a:cubicBezTo>
                    <a:lnTo>
                      <a:pt x="32220" y="60328"/>
                    </a:lnTo>
                    <a:lnTo>
                      <a:pt x="32220" y="45991"/>
                    </a:lnTo>
                    <a:cubicBezTo>
                      <a:pt x="32220" y="20591"/>
                      <a:pt x="52811" y="0"/>
                      <a:pt x="78211" y="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Johnson Text"/>
                  <a:ea typeface="+mn-ea"/>
                  <a:cs typeface="+mn-cs"/>
                </a:endParaRPr>
              </a:p>
            </p:txBody>
          </p:sp>
        </p:grpSp>
        <p:sp>
          <p:nvSpPr>
            <p:cNvPr id="211" name="Multiplication Sign 210">
              <a:extLst>
                <a:ext uri="{FF2B5EF4-FFF2-40B4-BE49-F238E27FC236}">
                  <a16:creationId xmlns:a16="http://schemas.microsoft.com/office/drawing/2014/main" id="{E0E932AD-75E8-4D47-5A74-2D6192A9405E}"/>
                </a:ext>
              </a:extLst>
            </p:cNvPr>
            <p:cNvSpPr/>
            <p:nvPr/>
          </p:nvSpPr>
          <p:spPr>
            <a:xfrm>
              <a:off x="10125414" y="-453510"/>
              <a:ext cx="367476" cy="367476"/>
            </a:xfrm>
            <a:prstGeom prst="mathMultiply">
              <a:avLst>
                <a:gd name="adj1" fmla="val 961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Johnson Text"/>
                <a:ea typeface="+mn-ea"/>
                <a:cs typeface="+mn-cs"/>
              </a:endParaRPr>
            </a:p>
          </p:txBody>
        </p:sp>
      </p:grpSp>
      <p:sp>
        <p:nvSpPr>
          <p:cNvPr id="215" name="TextBox 214">
            <a:extLst>
              <a:ext uri="{FF2B5EF4-FFF2-40B4-BE49-F238E27FC236}">
                <a16:creationId xmlns:a16="http://schemas.microsoft.com/office/drawing/2014/main" id="{A33164F9-3A55-2513-A99C-8FD1A3233F22}"/>
              </a:ext>
            </a:extLst>
          </p:cNvPr>
          <p:cNvSpPr txBox="1"/>
          <p:nvPr/>
        </p:nvSpPr>
        <p:spPr>
          <a:xfrm>
            <a:off x="5551603" y="4680868"/>
            <a:ext cx="537275" cy="1692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srgbClr val="000000"/>
                </a:solidFill>
                <a:effectLst/>
                <a:uLnTx/>
                <a:uFillTx/>
                <a:latin typeface="Johnson Text"/>
                <a:ea typeface="+mn-ea"/>
                <a:cs typeface="+mn-cs"/>
              </a:rPr>
              <a:t>MET</a:t>
            </a:r>
          </a:p>
        </p:txBody>
      </p:sp>
      <p:grpSp>
        <p:nvGrpSpPr>
          <p:cNvPr id="216" name="Group 215">
            <a:extLst>
              <a:ext uri="{FF2B5EF4-FFF2-40B4-BE49-F238E27FC236}">
                <a16:creationId xmlns:a16="http://schemas.microsoft.com/office/drawing/2014/main" id="{C856273E-2F63-FFF3-4245-255088978833}"/>
              </a:ext>
            </a:extLst>
          </p:cNvPr>
          <p:cNvGrpSpPr/>
          <p:nvPr/>
        </p:nvGrpSpPr>
        <p:grpSpPr>
          <a:xfrm>
            <a:off x="5254979" y="4576374"/>
            <a:ext cx="168568" cy="149434"/>
            <a:chOff x="9648627" y="-166432"/>
            <a:chExt cx="175453" cy="155537"/>
          </a:xfrm>
        </p:grpSpPr>
        <p:sp>
          <p:nvSpPr>
            <p:cNvPr id="217" name="Oval 216">
              <a:extLst>
                <a:ext uri="{FF2B5EF4-FFF2-40B4-BE49-F238E27FC236}">
                  <a16:creationId xmlns:a16="http://schemas.microsoft.com/office/drawing/2014/main" id="{10FC9DFC-416B-4BD5-6163-02291D5030B6}"/>
                </a:ext>
              </a:extLst>
            </p:cNvPr>
            <p:cNvSpPr/>
            <p:nvPr/>
          </p:nvSpPr>
          <p:spPr>
            <a:xfrm>
              <a:off x="9742962" y="-166432"/>
              <a:ext cx="81118" cy="8111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Johnson Text"/>
                <a:ea typeface="+mn-ea"/>
                <a:cs typeface="+mn-cs"/>
              </a:endParaRPr>
            </a:p>
          </p:txBody>
        </p:sp>
        <p:cxnSp>
          <p:nvCxnSpPr>
            <p:cNvPr id="218" name="Straight Connector 217">
              <a:extLst>
                <a:ext uri="{FF2B5EF4-FFF2-40B4-BE49-F238E27FC236}">
                  <a16:creationId xmlns:a16="http://schemas.microsoft.com/office/drawing/2014/main" id="{69AE6E52-A888-9CB9-4C95-7BA4749A1B9A}"/>
                </a:ext>
              </a:extLst>
            </p:cNvPr>
            <p:cNvCxnSpPr>
              <a:cxnSpLocks/>
            </p:cNvCxnSpPr>
            <p:nvPr/>
          </p:nvCxnSpPr>
          <p:spPr>
            <a:xfrm flipV="1">
              <a:off x="9703005" y="-68560"/>
              <a:ext cx="47980" cy="57665"/>
            </a:xfrm>
            <a:prstGeom prst="line">
              <a:avLst/>
            </a:prstGeom>
            <a:ln w="12700">
              <a:solidFill>
                <a:schemeClr val="tx1"/>
              </a:solidFill>
              <a:tailEnd type="none" w="lg" len="med"/>
            </a:ln>
          </p:spPr>
          <p:style>
            <a:lnRef idx="1">
              <a:schemeClr val="accent1"/>
            </a:lnRef>
            <a:fillRef idx="0">
              <a:schemeClr val="accent1"/>
            </a:fillRef>
            <a:effectRef idx="0">
              <a:schemeClr val="accent1"/>
            </a:effectRef>
            <a:fontRef idx="minor">
              <a:schemeClr val="tx1"/>
            </a:fontRef>
          </p:style>
        </p:cxnSp>
        <p:cxnSp>
          <p:nvCxnSpPr>
            <p:cNvPr id="219" name="Straight Connector 218">
              <a:extLst>
                <a:ext uri="{FF2B5EF4-FFF2-40B4-BE49-F238E27FC236}">
                  <a16:creationId xmlns:a16="http://schemas.microsoft.com/office/drawing/2014/main" id="{332C6486-B69F-49B1-0C4D-2C564E8B0EA4}"/>
                </a:ext>
              </a:extLst>
            </p:cNvPr>
            <p:cNvCxnSpPr>
              <a:cxnSpLocks/>
            </p:cNvCxnSpPr>
            <p:nvPr/>
          </p:nvCxnSpPr>
          <p:spPr>
            <a:xfrm>
              <a:off x="9648627" y="-142664"/>
              <a:ext cx="72000" cy="19055"/>
            </a:xfrm>
            <a:prstGeom prst="line">
              <a:avLst/>
            </a:prstGeom>
            <a:ln w="12700">
              <a:solidFill>
                <a:schemeClr val="tx1"/>
              </a:solidFill>
              <a:tailEnd type="none" w="lg" len="med"/>
            </a:ln>
          </p:spPr>
          <p:style>
            <a:lnRef idx="1">
              <a:schemeClr val="accent1"/>
            </a:lnRef>
            <a:fillRef idx="0">
              <a:schemeClr val="accent1"/>
            </a:fillRef>
            <a:effectRef idx="0">
              <a:schemeClr val="accent1"/>
            </a:effectRef>
            <a:fontRef idx="minor">
              <a:schemeClr val="tx1"/>
            </a:fontRef>
          </p:style>
        </p:cxnSp>
        <p:cxnSp>
          <p:nvCxnSpPr>
            <p:cNvPr id="220" name="Straight Connector 219">
              <a:extLst>
                <a:ext uri="{FF2B5EF4-FFF2-40B4-BE49-F238E27FC236}">
                  <a16:creationId xmlns:a16="http://schemas.microsoft.com/office/drawing/2014/main" id="{F5638B9C-9274-F966-5A15-1EE5E123A27C}"/>
                </a:ext>
              </a:extLst>
            </p:cNvPr>
            <p:cNvCxnSpPr>
              <a:cxnSpLocks/>
            </p:cNvCxnSpPr>
            <p:nvPr/>
          </p:nvCxnSpPr>
          <p:spPr>
            <a:xfrm flipV="1">
              <a:off x="9657472" y="-93411"/>
              <a:ext cx="72000" cy="37298"/>
            </a:xfrm>
            <a:prstGeom prst="line">
              <a:avLst/>
            </a:prstGeom>
            <a:ln w="12700">
              <a:solidFill>
                <a:schemeClr val="tx1"/>
              </a:solidFill>
              <a:tailEnd type="none" w="lg" len="med"/>
            </a:ln>
          </p:spPr>
          <p:style>
            <a:lnRef idx="1">
              <a:schemeClr val="accent1"/>
            </a:lnRef>
            <a:fillRef idx="0">
              <a:schemeClr val="accent1"/>
            </a:fillRef>
            <a:effectRef idx="0">
              <a:schemeClr val="accent1"/>
            </a:effectRef>
            <a:fontRef idx="minor">
              <a:schemeClr val="tx1"/>
            </a:fontRef>
          </p:style>
        </p:cxnSp>
      </p:grpSp>
      <p:grpSp>
        <p:nvGrpSpPr>
          <p:cNvPr id="221" name="Group 220">
            <a:extLst>
              <a:ext uri="{FF2B5EF4-FFF2-40B4-BE49-F238E27FC236}">
                <a16:creationId xmlns:a16="http://schemas.microsoft.com/office/drawing/2014/main" id="{CFCE9D17-F411-488A-8C30-475FF61C9E13}"/>
              </a:ext>
            </a:extLst>
          </p:cNvPr>
          <p:cNvGrpSpPr/>
          <p:nvPr/>
        </p:nvGrpSpPr>
        <p:grpSpPr>
          <a:xfrm>
            <a:off x="9941820" y="2912114"/>
            <a:ext cx="403304" cy="740246"/>
            <a:chOff x="9878131" y="-2122499"/>
            <a:chExt cx="419781" cy="770488"/>
          </a:xfrm>
        </p:grpSpPr>
        <p:sp>
          <p:nvSpPr>
            <p:cNvPr id="222" name="Oval 221">
              <a:extLst>
                <a:ext uri="{FF2B5EF4-FFF2-40B4-BE49-F238E27FC236}">
                  <a16:creationId xmlns:a16="http://schemas.microsoft.com/office/drawing/2014/main" id="{A1D194F2-C940-1680-60D1-AC0CDB1CD194}"/>
                </a:ext>
              </a:extLst>
            </p:cNvPr>
            <p:cNvSpPr/>
            <p:nvPr/>
          </p:nvSpPr>
          <p:spPr>
            <a:xfrm>
              <a:off x="10197634" y="-1544503"/>
              <a:ext cx="36000" cy="360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Johnson Text"/>
                <a:ea typeface="+mn-ea"/>
                <a:cs typeface="+mn-cs"/>
              </a:endParaRPr>
            </a:p>
          </p:txBody>
        </p:sp>
        <p:sp>
          <p:nvSpPr>
            <p:cNvPr id="223" name="Oval 222">
              <a:extLst>
                <a:ext uri="{FF2B5EF4-FFF2-40B4-BE49-F238E27FC236}">
                  <a16:creationId xmlns:a16="http://schemas.microsoft.com/office/drawing/2014/main" id="{3C679C0E-EF09-27A4-1B1E-9A15D7AE52DC}"/>
                </a:ext>
              </a:extLst>
            </p:cNvPr>
            <p:cNvSpPr/>
            <p:nvPr/>
          </p:nvSpPr>
          <p:spPr>
            <a:xfrm>
              <a:off x="9979268" y="-1544503"/>
              <a:ext cx="36000" cy="360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Johnson Text"/>
                <a:ea typeface="+mn-ea"/>
                <a:cs typeface="+mn-cs"/>
              </a:endParaRPr>
            </a:p>
          </p:txBody>
        </p:sp>
        <p:sp>
          <p:nvSpPr>
            <p:cNvPr id="224" name="Oval 223">
              <a:extLst>
                <a:ext uri="{FF2B5EF4-FFF2-40B4-BE49-F238E27FC236}">
                  <a16:creationId xmlns:a16="http://schemas.microsoft.com/office/drawing/2014/main" id="{2232D62A-7B80-F3AA-2EFD-AAFFE20791C2}"/>
                </a:ext>
              </a:extLst>
            </p:cNvPr>
            <p:cNvSpPr/>
            <p:nvPr/>
          </p:nvSpPr>
          <p:spPr>
            <a:xfrm>
              <a:off x="9878131" y="-1651050"/>
              <a:ext cx="36000" cy="360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Johnson Text"/>
                <a:ea typeface="+mn-ea"/>
                <a:cs typeface="+mn-cs"/>
              </a:endParaRPr>
            </a:p>
          </p:txBody>
        </p:sp>
        <p:sp>
          <p:nvSpPr>
            <p:cNvPr id="225" name="Oval 224">
              <a:extLst>
                <a:ext uri="{FF2B5EF4-FFF2-40B4-BE49-F238E27FC236}">
                  <a16:creationId xmlns:a16="http://schemas.microsoft.com/office/drawing/2014/main" id="{6B64C287-A7BA-7CEF-13FD-2E08CE939C10}"/>
                </a:ext>
              </a:extLst>
            </p:cNvPr>
            <p:cNvSpPr/>
            <p:nvPr/>
          </p:nvSpPr>
          <p:spPr>
            <a:xfrm>
              <a:off x="9878131" y="-1864300"/>
              <a:ext cx="36000" cy="360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Johnson Text"/>
                <a:ea typeface="+mn-ea"/>
                <a:cs typeface="+mn-cs"/>
              </a:endParaRPr>
            </a:p>
          </p:txBody>
        </p:sp>
        <p:sp>
          <p:nvSpPr>
            <p:cNvPr id="226" name="Oval 225">
              <a:extLst>
                <a:ext uri="{FF2B5EF4-FFF2-40B4-BE49-F238E27FC236}">
                  <a16:creationId xmlns:a16="http://schemas.microsoft.com/office/drawing/2014/main" id="{5BE6E28B-F77D-284F-9BC5-90A7838F9521}"/>
                </a:ext>
              </a:extLst>
            </p:cNvPr>
            <p:cNvSpPr/>
            <p:nvPr/>
          </p:nvSpPr>
          <p:spPr>
            <a:xfrm>
              <a:off x="10049215" y="-1841536"/>
              <a:ext cx="36000" cy="360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Johnson Text"/>
                <a:ea typeface="+mn-ea"/>
                <a:cs typeface="+mn-cs"/>
              </a:endParaRPr>
            </a:p>
          </p:txBody>
        </p:sp>
        <p:sp>
          <p:nvSpPr>
            <p:cNvPr id="227" name="Oval 226">
              <a:extLst>
                <a:ext uri="{FF2B5EF4-FFF2-40B4-BE49-F238E27FC236}">
                  <a16:creationId xmlns:a16="http://schemas.microsoft.com/office/drawing/2014/main" id="{8AB1C6AE-858F-F364-B983-7A228BCBDCBA}"/>
                </a:ext>
              </a:extLst>
            </p:cNvPr>
            <p:cNvSpPr/>
            <p:nvPr/>
          </p:nvSpPr>
          <p:spPr>
            <a:xfrm>
              <a:off x="10186109" y="-1693780"/>
              <a:ext cx="36000" cy="360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Johnson Text"/>
                <a:ea typeface="+mn-ea"/>
                <a:cs typeface="+mn-cs"/>
              </a:endParaRPr>
            </a:p>
          </p:txBody>
        </p:sp>
        <p:sp>
          <p:nvSpPr>
            <p:cNvPr id="228" name="Oval 227">
              <a:extLst>
                <a:ext uri="{FF2B5EF4-FFF2-40B4-BE49-F238E27FC236}">
                  <a16:creationId xmlns:a16="http://schemas.microsoft.com/office/drawing/2014/main" id="{0575B999-126F-3562-80E4-E3798D0B5A08}"/>
                </a:ext>
              </a:extLst>
            </p:cNvPr>
            <p:cNvSpPr/>
            <p:nvPr/>
          </p:nvSpPr>
          <p:spPr>
            <a:xfrm>
              <a:off x="9963985" y="-1651050"/>
              <a:ext cx="36000" cy="360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Johnson Text"/>
                <a:ea typeface="+mn-ea"/>
                <a:cs typeface="+mn-cs"/>
              </a:endParaRPr>
            </a:p>
          </p:txBody>
        </p:sp>
        <p:sp>
          <p:nvSpPr>
            <p:cNvPr id="229" name="Oval 228">
              <a:extLst>
                <a:ext uri="{FF2B5EF4-FFF2-40B4-BE49-F238E27FC236}">
                  <a16:creationId xmlns:a16="http://schemas.microsoft.com/office/drawing/2014/main" id="{011851B0-45FA-6309-1BA9-2479EC89913C}"/>
                </a:ext>
              </a:extLst>
            </p:cNvPr>
            <p:cNvSpPr/>
            <p:nvPr/>
          </p:nvSpPr>
          <p:spPr>
            <a:xfrm>
              <a:off x="9979268" y="-1600985"/>
              <a:ext cx="36000" cy="360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Johnson Text"/>
                <a:ea typeface="+mn-ea"/>
                <a:cs typeface="+mn-cs"/>
              </a:endParaRPr>
            </a:p>
          </p:txBody>
        </p:sp>
        <p:cxnSp>
          <p:nvCxnSpPr>
            <p:cNvPr id="230" name="Straight Connector 229">
              <a:extLst>
                <a:ext uri="{FF2B5EF4-FFF2-40B4-BE49-F238E27FC236}">
                  <a16:creationId xmlns:a16="http://schemas.microsoft.com/office/drawing/2014/main" id="{CF23E056-0B8F-A9AB-57E6-492D0F0B83D3}"/>
                </a:ext>
              </a:extLst>
            </p:cNvPr>
            <p:cNvCxnSpPr>
              <a:stCxn id="247" idx="6"/>
              <a:endCxn id="222" idx="2"/>
            </p:cNvCxnSpPr>
            <p:nvPr/>
          </p:nvCxnSpPr>
          <p:spPr>
            <a:xfrm>
              <a:off x="10155148" y="-1526503"/>
              <a:ext cx="42486" cy="0"/>
            </a:xfrm>
            <a:prstGeom prst="line">
              <a:avLst/>
            </a:prstGeom>
            <a:ln w="6350">
              <a:solidFill>
                <a:schemeClr val="accent6"/>
              </a:solidFill>
              <a:tailEnd type="none" w="lg" len="med"/>
            </a:ln>
          </p:spPr>
          <p:style>
            <a:lnRef idx="1">
              <a:schemeClr val="accent1"/>
            </a:lnRef>
            <a:fillRef idx="0">
              <a:schemeClr val="accent1"/>
            </a:fillRef>
            <a:effectRef idx="0">
              <a:schemeClr val="accent1"/>
            </a:effectRef>
            <a:fontRef idx="minor">
              <a:schemeClr val="tx1"/>
            </a:fontRef>
          </p:style>
        </p:cxnSp>
        <p:cxnSp>
          <p:nvCxnSpPr>
            <p:cNvPr id="231" name="Straight Connector 230">
              <a:extLst>
                <a:ext uri="{FF2B5EF4-FFF2-40B4-BE49-F238E27FC236}">
                  <a16:creationId xmlns:a16="http://schemas.microsoft.com/office/drawing/2014/main" id="{57ABA4DC-4C5A-95CD-886D-8134A5863626}"/>
                </a:ext>
              </a:extLst>
            </p:cNvPr>
            <p:cNvCxnSpPr>
              <a:cxnSpLocks/>
              <a:stCxn id="223" idx="6"/>
              <a:endCxn id="246" idx="2"/>
            </p:cNvCxnSpPr>
            <p:nvPr/>
          </p:nvCxnSpPr>
          <p:spPr>
            <a:xfrm>
              <a:off x="10015268" y="-1526503"/>
              <a:ext cx="35096" cy="0"/>
            </a:xfrm>
            <a:prstGeom prst="line">
              <a:avLst/>
            </a:prstGeom>
            <a:ln w="6350">
              <a:solidFill>
                <a:schemeClr val="accent6"/>
              </a:solidFill>
              <a:tailEnd type="none" w="lg" len="med"/>
            </a:ln>
          </p:spPr>
          <p:style>
            <a:lnRef idx="1">
              <a:schemeClr val="accent1"/>
            </a:lnRef>
            <a:fillRef idx="0">
              <a:schemeClr val="accent1"/>
            </a:fillRef>
            <a:effectRef idx="0">
              <a:schemeClr val="accent1"/>
            </a:effectRef>
            <a:fontRef idx="minor">
              <a:schemeClr val="tx1"/>
            </a:fontRef>
          </p:style>
        </p:cxnSp>
        <p:cxnSp>
          <p:nvCxnSpPr>
            <p:cNvPr id="232" name="Straight Connector 231">
              <a:extLst>
                <a:ext uri="{FF2B5EF4-FFF2-40B4-BE49-F238E27FC236}">
                  <a16:creationId xmlns:a16="http://schemas.microsoft.com/office/drawing/2014/main" id="{165A32D7-1EEE-5555-0928-B3ACAD9ABD3D}"/>
                </a:ext>
              </a:extLst>
            </p:cNvPr>
            <p:cNvCxnSpPr>
              <a:cxnSpLocks/>
              <a:stCxn id="224" idx="0"/>
              <a:endCxn id="241" idx="4"/>
            </p:cNvCxnSpPr>
            <p:nvPr/>
          </p:nvCxnSpPr>
          <p:spPr>
            <a:xfrm flipV="1">
              <a:off x="9896131" y="-1684818"/>
              <a:ext cx="962" cy="33768"/>
            </a:xfrm>
            <a:prstGeom prst="line">
              <a:avLst/>
            </a:prstGeom>
            <a:ln w="6350">
              <a:solidFill>
                <a:schemeClr val="accent6"/>
              </a:solidFill>
              <a:tailEnd type="none" w="lg" len="med"/>
            </a:ln>
          </p:spPr>
          <p:style>
            <a:lnRef idx="1">
              <a:schemeClr val="accent1"/>
            </a:lnRef>
            <a:fillRef idx="0">
              <a:schemeClr val="accent1"/>
            </a:fillRef>
            <a:effectRef idx="0">
              <a:schemeClr val="accent1"/>
            </a:effectRef>
            <a:fontRef idx="minor">
              <a:schemeClr val="tx1"/>
            </a:fontRef>
          </p:style>
        </p:cxnSp>
        <p:cxnSp>
          <p:nvCxnSpPr>
            <p:cNvPr id="233" name="Straight Connector 232">
              <a:extLst>
                <a:ext uri="{FF2B5EF4-FFF2-40B4-BE49-F238E27FC236}">
                  <a16:creationId xmlns:a16="http://schemas.microsoft.com/office/drawing/2014/main" id="{B2B7210D-206B-8330-BD2A-4D777E62026A}"/>
                </a:ext>
              </a:extLst>
            </p:cNvPr>
            <p:cNvCxnSpPr>
              <a:cxnSpLocks/>
              <a:stCxn id="240" idx="0"/>
              <a:endCxn id="225" idx="4"/>
            </p:cNvCxnSpPr>
            <p:nvPr/>
          </p:nvCxnSpPr>
          <p:spPr>
            <a:xfrm flipH="1" flipV="1">
              <a:off x="9896131" y="-1828300"/>
              <a:ext cx="962" cy="32489"/>
            </a:xfrm>
            <a:prstGeom prst="line">
              <a:avLst/>
            </a:prstGeom>
            <a:ln w="6350">
              <a:solidFill>
                <a:schemeClr val="accent6"/>
              </a:solidFill>
              <a:tailEnd type="none" w="lg" len="med"/>
            </a:ln>
          </p:spPr>
          <p:style>
            <a:lnRef idx="1">
              <a:schemeClr val="accent1"/>
            </a:lnRef>
            <a:fillRef idx="0">
              <a:schemeClr val="accent1"/>
            </a:fillRef>
            <a:effectRef idx="0">
              <a:schemeClr val="accent1"/>
            </a:effectRef>
            <a:fontRef idx="minor">
              <a:schemeClr val="tx1"/>
            </a:fontRef>
          </p:style>
        </p:cxnSp>
        <p:cxnSp>
          <p:nvCxnSpPr>
            <p:cNvPr id="234" name="Straight Connector 233">
              <a:extLst>
                <a:ext uri="{FF2B5EF4-FFF2-40B4-BE49-F238E27FC236}">
                  <a16:creationId xmlns:a16="http://schemas.microsoft.com/office/drawing/2014/main" id="{1DD1F3E6-801F-7EB9-0AE6-D6EEBF86DBAD}"/>
                </a:ext>
              </a:extLst>
            </p:cNvPr>
            <p:cNvCxnSpPr>
              <a:cxnSpLocks/>
            </p:cNvCxnSpPr>
            <p:nvPr/>
          </p:nvCxnSpPr>
          <p:spPr>
            <a:xfrm flipV="1">
              <a:off x="9985620" y="-1682958"/>
              <a:ext cx="19357" cy="36000"/>
            </a:xfrm>
            <a:prstGeom prst="line">
              <a:avLst/>
            </a:prstGeom>
            <a:ln w="6350">
              <a:solidFill>
                <a:schemeClr val="accent6"/>
              </a:solidFill>
              <a:tailEnd type="none" w="lg" len="med"/>
            </a:ln>
          </p:spPr>
          <p:style>
            <a:lnRef idx="1">
              <a:schemeClr val="accent1"/>
            </a:lnRef>
            <a:fillRef idx="0">
              <a:schemeClr val="accent1"/>
            </a:fillRef>
            <a:effectRef idx="0">
              <a:schemeClr val="accent1"/>
            </a:effectRef>
            <a:fontRef idx="minor">
              <a:schemeClr val="tx1"/>
            </a:fontRef>
          </p:style>
        </p:cxnSp>
        <p:cxnSp>
          <p:nvCxnSpPr>
            <p:cNvPr id="235" name="Straight Connector 234">
              <a:extLst>
                <a:ext uri="{FF2B5EF4-FFF2-40B4-BE49-F238E27FC236}">
                  <a16:creationId xmlns:a16="http://schemas.microsoft.com/office/drawing/2014/main" id="{2CCACB64-0D6D-FD10-FA02-B317371FDD50}"/>
                </a:ext>
              </a:extLst>
            </p:cNvPr>
            <p:cNvCxnSpPr>
              <a:cxnSpLocks/>
            </p:cNvCxnSpPr>
            <p:nvPr/>
          </p:nvCxnSpPr>
          <p:spPr>
            <a:xfrm flipV="1">
              <a:off x="10015268" y="-1584357"/>
              <a:ext cx="36000" cy="0"/>
            </a:xfrm>
            <a:prstGeom prst="line">
              <a:avLst/>
            </a:prstGeom>
            <a:ln w="6350">
              <a:solidFill>
                <a:schemeClr val="accent6"/>
              </a:solidFill>
              <a:tailEnd type="none" w="lg" len="med"/>
            </a:ln>
          </p:spPr>
          <p:style>
            <a:lnRef idx="1">
              <a:schemeClr val="accent1"/>
            </a:lnRef>
            <a:fillRef idx="0">
              <a:schemeClr val="accent1"/>
            </a:fillRef>
            <a:effectRef idx="0">
              <a:schemeClr val="accent1"/>
            </a:effectRef>
            <a:fontRef idx="minor">
              <a:schemeClr val="tx1"/>
            </a:fontRef>
          </p:style>
        </p:cxnSp>
        <p:cxnSp>
          <p:nvCxnSpPr>
            <p:cNvPr id="236" name="Straight Connector 235">
              <a:extLst>
                <a:ext uri="{FF2B5EF4-FFF2-40B4-BE49-F238E27FC236}">
                  <a16:creationId xmlns:a16="http://schemas.microsoft.com/office/drawing/2014/main" id="{037B148F-948A-2500-7C36-D47412963068}"/>
                </a:ext>
              </a:extLst>
            </p:cNvPr>
            <p:cNvCxnSpPr>
              <a:cxnSpLocks/>
              <a:stCxn id="245" idx="5"/>
              <a:endCxn id="227" idx="1"/>
            </p:cNvCxnSpPr>
            <p:nvPr/>
          </p:nvCxnSpPr>
          <p:spPr>
            <a:xfrm>
              <a:off x="10179725" y="-1711009"/>
              <a:ext cx="11656" cy="22501"/>
            </a:xfrm>
            <a:prstGeom prst="line">
              <a:avLst/>
            </a:prstGeom>
            <a:ln w="6350">
              <a:solidFill>
                <a:schemeClr val="accent6"/>
              </a:solidFill>
              <a:tailEnd type="none" w="lg" len="med"/>
            </a:ln>
          </p:spPr>
          <p:style>
            <a:lnRef idx="1">
              <a:schemeClr val="accent1"/>
            </a:lnRef>
            <a:fillRef idx="0">
              <a:schemeClr val="accent1"/>
            </a:fillRef>
            <a:effectRef idx="0">
              <a:schemeClr val="accent1"/>
            </a:effectRef>
            <a:fontRef idx="minor">
              <a:schemeClr val="tx1"/>
            </a:fontRef>
          </p:style>
        </p:cxnSp>
        <p:cxnSp>
          <p:nvCxnSpPr>
            <p:cNvPr id="237" name="Straight Connector 236">
              <a:extLst>
                <a:ext uri="{FF2B5EF4-FFF2-40B4-BE49-F238E27FC236}">
                  <a16:creationId xmlns:a16="http://schemas.microsoft.com/office/drawing/2014/main" id="{4B542401-7C8F-F49A-5F51-B22FFC021731}"/>
                </a:ext>
              </a:extLst>
            </p:cNvPr>
            <p:cNvCxnSpPr>
              <a:cxnSpLocks/>
              <a:stCxn id="226" idx="5"/>
              <a:endCxn id="244" idx="1"/>
            </p:cNvCxnSpPr>
            <p:nvPr/>
          </p:nvCxnSpPr>
          <p:spPr>
            <a:xfrm>
              <a:off x="10079943" y="-1810808"/>
              <a:ext cx="24889" cy="17643"/>
            </a:xfrm>
            <a:prstGeom prst="line">
              <a:avLst/>
            </a:prstGeom>
            <a:ln w="6350">
              <a:solidFill>
                <a:schemeClr val="accent6"/>
              </a:solidFill>
              <a:tailEnd type="none" w="lg" len="med"/>
            </a:ln>
          </p:spPr>
          <p:style>
            <a:lnRef idx="1">
              <a:schemeClr val="accent1"/>
            </a:lnRef>
            <a:fillRef idx="0">
              <a:schemeClr val="accent1"/>
            </a:fillRef>
            <a:effectRef idx="0">
              <a:schemeClr val="accent1"/>
            </a:effectRef>
            <a:fontRef idx="minor">
              <a:schemeClr val="tx1"/>
            </a:fontRef>
          </p:style>
        </p:cxnSp>
        <p:grpSp>
          <p:nvGrpSpPr>
            <p:cNvPr id="238" name="Group 237">
              <a:extLst>
                <a:ext uri="{FF2B5EF4-FFF2-40B4-BE49-F238E27FC236}">
                  <a16:creationId xmlns:a16="http://schemas.microsoft.com/office/drawing/2014/main" id="{A01B8F78-F0BF-0752-CB33-8BE6A8395082}"/>
                </a:ext>
              </a:extLst>
            </p:cNvPr>
            <p:cNvGrpSpPr/>
            <p:nvPr/>
          </p:nvGrpSpPr>
          <p:grpSpPr>
            <a:xfrm>
              <a:off x="9879093" y="-2122499"/>
              <a:ext cx="418819" cy="770488"/>
              <a:chOff x="9879093" y="-2122499"/>
              <a:chExt cx="418819" cy="770488"/>
            </a:xfrm>
          </p:grpSpPr>
          <p:grpSp>
            <p:nvGrpSpPr>
              <p:cNvPr id="239" name="Group 238">
                <a:extLst>
                  <a:ext uri="{FF2B5EF4-FFF2-40B4-BE49-F238E27FC236}">
                    <a16:creationId xmlns:a16="http://schemas.microsoft.com/office/drawing/2014/main" id="{27B164B6-920B-2536-A591-F1F46710F349}"/>
                  </a:ext>
                </a:extLst>
              </p:cNvPr>
              <p:cNvGrpSpPr/>
              <p:nvPr/>
            </p:nvGrpSpPr>
            <p:grpSpPr>
              <a:xfrm rot="2873470">
                <a:off x="9740752" y="-1909172"/>
                <a:ext cx="770488" cy="343833"/>
                <a:chOff x="6917961" y="-1621129"/>
                <a:chExt cx="770488" cy="343833"/>
              </a:xfrm>
            </p:grpSpPr>
            <p:sp>
              <p:nvSpPr>
                <p:cNvPr id="248" name="Rectangle: Rounded Corners 247">
                  <a:extLst>
                    <a:ext uri="{FF2B5EF4-FFF2-40B4-BE49-F238E27FC236}">
                      <a16:creationId xmlns:a16="http://schemas.microsoft.com/office/drawing/2014/main" id="{D3A46B78-C4F0-8B05-8CD6-73FAAAD2BE4C}"/>
                    </a:ext>
                  </a:extLst>
                </p:cNvPr>
                <p:cNvSpPr/>
                <p:nvPr/>
              </p:nvSpPr>
              <p:spPr>
                <a:xfrm rot="2589768">
                  <a:off x="7352127" y="-1335887"/>
                  <a:ext cx="252000" cy="58591"/>
                </a:xfrm>
                <a:prstGeom prst="roundRect">
                  <a:avLst>
                    <a:gd name="adj" fmla="val 50000"/>
                  </a:avLst>
                </a:prstGeom>
                <a:gradFill flip="none" rotWithShape="1">
                  <a:gsLst>
                    <a:gs pos="74000">
                      <a:schemeClr val="accent3"/>
                    </a:gs>
                    <a:gs pos="73000">
                      <a:schemeClr val="bg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Johnson Text"/>
                    <a:ea typeface="+mn-ea"/>
                    <a:cs typeface="+mn-cs"/>
                  </a:endParaRPr>
                </a:p>
              </p:txBody>
            </p:sp>
            <p:sp>
              <p:nvSpPr>
                <p:cNvPr id="249" name="Rectangle: Rounded Corners 248">
                  <a:extLst>
                    <a:ext uri="{FF2B5EF4-FFF2-40B4-BE49-F238E27FC236}">
                      <a16:creationId xmlns:a16="http://schemas.microsoft.com/office/drawing/2014/main" id="{79D4A27D-D66F-224A-1728-BA0EC0219587}"/>
                    </a:ext>
                  </a:extLst>
                </p:cNvPr>
                <p:cNvSpPr/>
                <p:nvPr/>
              </p:nvSpPr>
              <p:spPr>
                <a:xfrm rot="19010232" flipH="1">
                  <a:off x="6999929" y="-1344399"/>
                  <a:ext cx="252000" cy="58591"/>
                </a:xfrm>
                <a:prstGeom prst="roundRect">
                  <a:avLst>
                    <a:gd name="adj" fmla="val 50000"/>
                  </a:avLst>
                </a:prstGeom>
                <a:gradFill flip="none" rotWithShape="1">
                  <a:gsLst>
                    <a:gs pos="74000">
                      <a:schemeClr val="accent3"/>
                    </a:gs>
                    <a:gs pos="73000">
                      <a:schemeClr val="bg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Johnson Text"/>
                    <a:ea typeface="+mn-ea"/>
                    <a:cs typeface="+mn-cs"/>
                  </a:endParaRPr>
                </a:p>
              </p:txBody>
            </p:sp>
            <p:sp>
              <p:nvSpPr>
                <p:cNvPr id="250" name="Free-form: Shape 1357">
                  <a:extLst>
                    <a:ext uri="{FF2B5EF4-FFF2-40B4-BE49-F238E27FC236}">
                      <a16:creationId xmlns:a16="http://schemas.microsoft.com/office/drawing/2014/main" id="{4F4CCA7B-84DB-186A-C4BC-9F192A802166}"/>
                    </a:ext>
                  </a:extLst>
                </p:cNvPr>
                <p:cNvSpPr/>
                <p:nvPr/>
              </p:nvSpPr>
              <p:spPr>
                <a:xfrm rot="19010232" flipH="1">
                  <a:off x="6917961" y="-1621129"/>
                  <a:ext cx="536464" cy="331199"/>
                </a:xfrm>
                <a:custGeom>
                  <a:avLst/>
                  <a:gdLst>
                    <a:gd name="connsiteX0" fmla="*/ 9255 w 536464"/>
                    <a:gd name="connsiteY0" fmla="*/ 7912 h 331199"/>
                    <a:gd name="connsiteX1" fmla="*/ 15 w 536464"/>
                    <a:gd name="connsiteY1" fmla="*/ 28341 h 331199"/>
                    <a:gd name="connsiteX2" fmla="*/ 7927 w 536464"/>
                    <a:gd name="connsiteY2" fmla="*/ 49321 h 331199"/>
                    <a:gd name="connsiteX3" fmla="*/ 263365 w 536464"/>
                    <a:gd name="connsiteY3" fmla="*/ 321690 h 331199"/>
                    <a:gd name="connsiteX4" fmla="*/ 283795 w 536464"/>
                    <a:gd name="connsiteY4" fmla="*/ 330930 h 331199"/>
                    <a:gd name="connsiteX5" fmla="*/ 289719 w 536464"/>
                    <a:gd name="connsiteY5" fmla="*/ 328696 h 331199"/>
                    <a:gd name="connsiteX6" fmla="*/ 295759 w 536464"/>
                    <a:gd name="connsiteY6" fmla="*/ 331198 h 331199"/>
                    <a:gd name="connsiteX7" fmla="*/ 507167 w 536464"/>
                    <a:gd name="connsiteY7" fmla="*/ 331199 h 331199"/>
                    <a:gd name="connsiteX8" fmla="*/ 536463 w 536464"/>
                    <a:gd name="connsiteY8" fmla="*/ 301903 h 331199"/>
                    <a:gd name="connsiteX9" fmla="*/ 536464 w 536464"/>
                    <a:gd name="connsiteY9" fmla="*/ 301903 h 331199"/>
                    <a:gd name="connsiteX10" fmla="*/ 507168 w 536464"/>
                    <a:gd name="connsiteY10" fmla="*/ 272607 h 331199"/>
                    <a:gd name="connsiteX11" fmla="*/ 297661 w 536464"/>
                    <a:gd name="connsiteY11" fmla="*/ 272607 h 331199"/>
                    <a:gd name="connsiteX12" fmla="*/ 50664 w 536464"/>
                    <a:gd name="connsiteY12" fmla="*/ 9240 h 331199"/>
                    <a:gd name="connsiteX13" fmla="*/ 30235 w 536464"/>
                    <a:gd name="connsiteY13" fmla="*/ 0 h 331199"/>
                    <a:gd name="connsiteX14" fmla="*/ 9255 w 536464"/>
                    <a:gd name="connsiteY14" fmla="*/ 7911 h 331199"/>
                    <a:gd name="connsiteX15" fmla="*/ 9255 w 536464"/>
                    <a:gd name="connsiteY15" fmla="*/ 7912 h 331199"/>
                    <a:gd name="connsiteX16" fmla="*/ 9255 w 536464"/>
                    <a:gd name="connsiteY16" fmla="*/ 7912 h 331199"/>
                    <a:gd name="connsiteX0" fmla="*/ 9255 w 536464"/>
                    <a:gd name="connsiteY0" fmla="*/ 7912 h 331199"/>
                    <a:gd name="connsiteX1" fmla="*/ 15 w 536464"/>
                    <a:gd name="connsiteY1" fmla="*/ 28341 h 331199"/>
                    <a:gd name="connsiteX2" fmla="*/ 7927 w 536464"/>
                    <a:gd name="connsiteY2" fmla="*/ 49321 h 331199"/>
                    <a:gd name="connsiteX3" fmla="*/ 263365 w 536464"/>
                    <a:gd name="connsiteY3" fmla="*/ 321690 h 331199"/>
                    <a:gd name="connsiteX4" fmla="*/ 283795 w 536464"/>
                    <a:gd name="connsiteY4" fmla="*/ 330930 h 331199"/>
                    <a:gd name="connsiteX5" fmla="*/ 289719 w 536464"/>
                    <a:gd name="connsiteY5" fmla="*/ 328696 h 331199"/>
                    <a:gd name="connsiteX6" fmla="*/ 507167 w 536464"/>
                    <a:gd name="connsiteY6" fmla="*/ 331199 h 331199"/>
                    <a:gd name="connsiteX7" fmla="*/ 536463 w 536464"/>
                    <a:gd name="connsiteY7" fmla="*/ 301903 h 331199"/>
                    <a:gd name="connsiteX8" fmla="*/ 536464 w 536464"/>
                    <a:gd name="connsiteY8" fmla="*/ 301903 h 331199"/>
                    <a:gd name="connsiteX9" fmla="*/ 507168 w 536464"/>
                    <a:gd name="connsiteY9" fmla="*/ 272607 h 331199"/>
                    <a:gd name="connsiteX10" fmla="*/ 297661 w 536464"/>
                    <a:gd name="connsiteY10" fmla="*/ 272607 h 331199"/>
                    <a:gd name="connsiteX11" fmla="*/ 50664 w 536464"/>
                    <a:gd name="connsiteY11" fmla="*/ 9240 h 331199"/>
                    <a:gd name="connsiteX12" fmla="*/ 30235 w 536464"/>
                    <a:gd name="connsiteY12" fmla="*/ 0 h 331199"/>
                    <a:gd name="connsiteX13" fmla="*/ 9255 w 536464"/>
                    <a:gd name="connsiteY13" fmla="*/ 7912 h 331199"/>
                    <a:gd name="connsiteX14" fmla="*/ 9255 w 536464"/>
                    <a:gd name="connsiteY14" fmla="*/ 7911 h 331199"/>
                    <a:gd name="connsiteX15" fmla="*/ 9255 w 536464"/>
                    <a:gd name="connsiteY15" fmla="*/ 7912 h 331199"/>
                    <a:gd name="connsiteX16" fmla="*/ 9255 w 536464"/>
                    <a:gd name="connsiteY16" fmla="*/ 7912 h 331199"/>
                    <a:gd name="connsiteX17" fmla="*/ 9255 w 536464"/>
                    <a:gd name="connsiteY17" fmla="*/ 7911 h 331199"/>
                    <a:gd name="connsiteX0" fmla="*/ 9255 w 536464"/>
                    <a:gd name="connsiteY0" fmla="*/ 7912 h 331199"/>
                    <a:gd name="connsiteX1" fmla="*/ 15 w 536464"/>
                    <a:gd name="connsiteY1" fmla="*/ 28341 h 331199"/>
                    <a:gd name="connsiteX2" fmla="*/ 7927 w 536464"/>
                    <a:gd name="connsiteY2" fmla="*/ 49321 h 331199"/>
                    <a:gd name="connsiteX3" fmla="*/ 263365 w 536464"/>
                    <a:gd name="connsiteY3" fmla="*/ 321690 h 331199"/>
                    <a:gd name="connsiteX4" fmla="*/ 283795 w 536464"/>
                    <a:gd name="connsiteY4" fmla="*/ 330930 h 331199"/>
                    <a:gd name="connsiteX5" fmla="*/ 507167 w 536464"/>
                    <a:gd name="connsiteY5" fmla="*/ 331199 h 331199"/>
                    <a:gd name="connsiteX6" fmla="*/ 536463 w 536464"/>
                    <a:gd name="connsiteY6" fmla="*/ 301903 h 331199"/>
                    <a:gd name="connsiteX7" fmla="*/ 536464 w 536464"/>
                    <a:gd name="connsiteY7" fmla="*/ 301903 h 331199"/>
                    <a:gd name="connsiteX8" fmla="*/ 507168 w 536464"/>
                    <a:gd name="connsiteY8" fmla="*/ 272607 h 331199"/>
                    <a:gd name="connsiteX9" fmla="*/ 297661 w 536464"/>
                    <a:gd name="connsiteY9" fmla="*/ 272607 h 331199"/>
                    <a:gd name="connsiteX10" fmla="*/ 50664 w 536464"/>
                    <a:gd name="connsiteY10" fmla="*/ 9240 h 331199"/>
                    <a:gd name="connsiteX11" fmla="*/ 30235 w 536464"/>
                    <a:gd name="connsiteY11" fmla="*/ 0 h 331199"/>
                    <a:gd name="connsiteX12" fmla="*/ 9255 w 536464"/>
                    <a:gd name="connsiteY12" fmla="*/ 7912 h 331199"/>
                    <a:gd name="connsiteX13" fmla="*/ 9255 w 536464"/>
                    <a:gd name="connsiteY13" fmla="*/ 7911 h 331199"/>
                    <a:gd name="connsiteX14" fmla="*/ 9255 w 536464"/>
                    <a:gd name="connsiteY14" fmla="*/ 7912 h 331199"/>
                    <a:gd name="connsiteX15" fmla="*/ 9255 w 536464"/>
                    <a:gd name="connsiteY15" fmla="*/ 7912 h 331199"/>
                    <a:gd name="connsiteX16" fmla="*/ 9255 w 536464"/>
                    <a:gd name="connsiteY16" fmla="*/ 7911 h 331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36464" h="331199">
                      <a:moveTo>
                        <a:pt x="9255" y="7912"/>
                      </a:moveTo>
                      <a:lnTo>
                        <a:pt x="15" y="28341"/>
                      </a:lnTo>
                      <a:cubicBezTo>
                        <a:pt x="-225" y="35834"/>
                        <a:pt x="2393" y="43420"/>
                        <a:pt x="7927" y="49321"/>
                      </a:cubicBezTo>
                      <a:lnTo>
                        <a:pt x="263365" y="321690"/>
                      </a:lnTo>
                      <a:cubicBezTo>
                        <a:pt x="268899" y="327591"/>
                        <a:pt x="276301" y="330690"/>
                        <a:pt x="283795" y="330930"/>
                      </a:cubicBezTo>
                      <a:lnTo>
                        <a:pt x="507167" y="331199"/>
                      </a:lnTo>
                      <a:cubicBezTo>
                        <a:pt x="523347" y="331199"/>
                        <a:pt x="536463" y="318083"/>
                        <a:pt x="536463" y="301903"/>
                      </a:cubicBezTo>
                      <a:lnTo>
                        <a:pt x="536464" y="301903"/>
                      </a:lnTo>
                      <a:cubicBezTo>
                        <a:pt x="536464" y="285723"/>
                        <a:pt x="523348" y="272607"/>
                        <a:pt x="507168" y="272607"/>
                      </a:cubicBezTo>
                      <a:lnTo>
                        <a:pt x="297661" y="272607"/>
                      </a:lnTo>
                      <a:lnTo>
                        <a:pt x="50664" y="9240"/>
                      </a:lnTo>
                      <a:cubicBezTo>
                        <a:pt x="45130" y="3339"/>
                        <a:pt x="37728" y="240"/>
                        <a:pt x="30235" y="0"/>
                      </a:cubicBezTo>
                      <a:lnTo>
                        <a:pt x="9255" y="7912"/>
                      </a:lnTo>
                      <a:close/>
                      <a:moveTo>
                        <a:pt x="9255" y="7911"/>
                      </a:moveTo>
                      <a:lnTo>
                        <a:pt x="9255" y="7912"/>
                      </a:lnTo>
                      <a:lnTo>
                        <a:pt x="9255" y="7912"/>
                      </a:lnTo>
                      <a:lnTo>
                        <a:pt x="9255" y="7911"/>
                      </a:lnTo>
                      <a:close/>
                    </a:path>
                  </a:pathLst>
                </a:custGeom>
                <a:gradFill flip="none" rotWithShape="1">
                  <a:gsLst>
                    <a:gs pos="88000">
                      <a:schemeClr val="accent3"/>
                    </a:gs>
                    <a:gs pos="87000">
                      <a:schemeClr val="bg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Johnson Text"/>
                    <a:ea typeface="+mn-ea"/>
                    <a:cs typeface="+mn-cs"/>
                  </a:endParaRPr>
                </a:p>
              </p:txBody>
            </p:sp>
            <p:sp>
              <p:nvSpPr>
                <p:cNvPr id="251" name="Free-form: Shape 1358">
                  <a:extLst>
                    <a:ext uri="{FF2B5EF4-FFF2-40B4-BE49-F238E27FC236}">
                      <a16:creationId xmlns:a16="http://schemas.microsoft.com/office/drawing/2014/main" id="{0F8BE3DA-8D5F-CC7F-9AC9-C0776D594B98}"/>
                    </a:ext>
                  </a:extLst>
                </p:cNvPr>
                <p:cNvSpPr/>
                <p:nvPr/>
              </p:nvSpPr>
              <p:spPr>
                <a:xfrm rot="2589768">
                  <a:off x="7151985" y="-1621128"/>
                  <a:ext cx="536464" cy="331199"/>
                </a:xfrm>
                <a:custGeom>
                  <a:avLst/>
                  <a:gdLst>
                    <a:gd name="connsiteX0" fmla="*/ 9255 w 536464"/>
                    <a:gd name="connsiteY0" fmla="*/ 7912 h 331199"/>
                    <a:gd name="connsiteX1" fmla="*/ 15 w 536464"/>
                    <a:gd name="connsiteY1" fmla="*/ 28341 h 331199"/>
                    <a:gd name="connsiteX2" fmla="*/ 7927 w 536464"/>
                    <a:gd name="connsiteY2" fmla="*/ 49321 h 331199"/>
                    <a:gd name="connsiteX3" fmla="*/ 263365 w 536464"/>
                    <a:gd name="connsiteY3" fmla="*/ 321690 h 331199"/>
                    <a:gd name="connsiteX4" fmla="*/ 283795 w 536464"/>
                    <a:gd name="connsiteY4" fmla="*/ 330930 h 331199"/>
                    <a:gd name="connsiteX5" fmla="*/ 289719 w 536464"/>
                    <a:gd name="connsiteY5" fmla="*/ 328696 h 331199"/>
                    <a:gd name="connsiteX6" fmla="*/ 295759 w 536464"/>
                    <a:gd name="connsiteY6" fmla="*/ 331198 h 331199"/>
                    <a:gd name="connsiteX7" fmla="*/ 507167 w 536464"/>
                    <a:gd name="connsiteY7" fmla="*/ 331199 h 331199"/>
                    <a:gd name="connsiteX8" fmla="*/ 536463 w 536464"/>
                    <a:gd name="connsiteY8" fmla="*/ 301903 h 331199"/>
                    <a:gd name="connsiteX9" fmla="*/ 536464 w 536464"/>
                    <a:gd name="connsiteY9" fmla="*/ 301903 h 331199"/>
                    <a:gd name="connsiteX10" fmla="*/ 507168 w 536464"/>
                    <a:gd name="connsiteY10" fmla="*/ 272607 h 331199"/>
                    <a:gd name="connsiteX11" fmla="*/ 297661 w 536464"/>
                    <a:gd name="connsiteY11" fmla="*/ 272607 h 331199"/>
                    <a:gd name="connsiteX12" fmla="*/ 50664 w 536464"/>
                    <a:gd name="connsiteY12" fmla="*/ 9240 h 331199"/>
                    <a:gd name="connsiteX13" fmla="*/ 30235 w 536464"/>
                    <a:gd name="connsiteY13" fmla="*/ 0 h 331199"/>
                    <a:gd name="connsiteX14" fmla="*/ 9255 w 536464"/>
                    <a:gd name="connsiteY14" fmla="*/ 7911 h 331199"/>
                    <a:gd name="connsiteX15" fmla="*/ 9255 w 536464"/>
                    <a:gd name="connsiteY15" fmla="*/ 7912 h 331199"/>
                    <a:gd name="connsiteX16" fmla="*/ 9255 w 536464"/>
                    <a:gd name="connsiteY16" fmla="*/ 7912 h 331199"/>
                    <a:gd name="connsiteX0" fmla="*/ 9255 w 536464"/>
                    <a:gd name="connsiteY0" fmla="*/ 7912 h 331199"/>
                    <a:gd name="connsiteX1" fmla="*/ 15 w 536464"/>
                    <a:gd name="connsiteY1" fmla="*/ 28341 h 331199"/>
                    <a:gd name="connsiteX2" fmla="*/ 7927 w 536464"/>
                    <a:gd name="connsiteY2" fmla="*/ 49321 h 331199"/>
                    <a:gd name="connsiteX3" fmla="*/ 263365 w 536464"/>
                    <a:gd name="connsiteY3" fmla="*/ 321690 h 331199"/>
                    <a:gd name="connsiteX4" fmla="*/ 283795 w 536464"/>
                    <a:gd name="connsiteY4" fmla="*/ 330930 h 331199"/>
                    <a:gd name="connsiteX5" fmla="*/ 289719 w 536464"/>
                    <a:gd name="connsiteY5" fmla="*/ 328696 h 331199"/>
                    <a:gd name="connsiteX6" fmla="*/ 507167 w 536464"/>
                    <a:gd name="connsiteY6" fmla="*/ 331199 h 331199"/>
                    <a:gd name="connsiteX7" fmla="*/ 536463 w 536464"/>
                    <a:gd name="connsiteY7" fmla="*/ 301903 h 331199"/>
                    <a:gd name="connsiteX8" fmla="*/ 536464 w 536464"/>
                    <a:gd name="connsiteY8" fmla="*/ 301903 h 331199"/>
                    <a:gd name="connsiteX9" fmla="*/ 507168 w 536464"/>
                    <a:gd name="connsiteY9" fmla="*/ 272607 h 331199"/>
                    <a:gd name="connsiteX10" fmla="*/ 297661 w 536464"/>
                    <a:gd name="connsiteY10" fmla="*/ 272607 h 331199"/>
                    <a:gd name="connsiteX11" fmla="*/ 50664 w 536464"/>
                    <a:gd name="connsiteY11" fmla="*/ 9240 h 331199"/>
                    <a:gd name="connsiteX12" fmla="*/ 30235 w 536464"/>
                    <a:gd name="connsiteY12" fmla="*/ 0 h 331199"/>
                    <a:gd name="connsiteX13" fmla="*/ 9255 w 536464"/>
                    <a:gd name="connsiteY13" fmla="*/ 7912 h 331199"/>
                    <a:gd name="connsiteX14" fmla="*/ 9255 w 536464"/>
                    <a:gd name="connsiteY14" fmla="*/ 7911 h 331199"/>
                    <a:gd name="connsiteX15" fmla="*/ 9255 w 536464"/>
                    <a:gd name="connsiteY15" fmla="*/ 7912 h 331199"/>
                    <a:gd name="connsiteX16" fmla="*/ 9255 w 536464"/>
                    <a:gd name="connsiteY16" fmla="*/ 7912 h 331199"/>
                    <a:gd name="connsiteX17" fmla="*/ 9255 w 536464"/>
                    <a:gd name="connsiteY17" fmla="*/ 7911 h 331199"/>
                    <a:gd name="connsiteX0" fmla="*/ 9255 w 536464"/>
                    <a:gd name="connsiteY0" fmla="*/ 7912 h 331199"/>
                    <a:gd name="connsiteX1" fmla="*/ 15 w 536464"/>
                    <a:gd name="connsiteY1" fmla="*/ 28341 h 331199"/>
                    <a:gd name="connsiteX2" fmla="*/ 7927 w 536464"/>
                    <a:gd name="connsiteY2" fmla="*/ 49321 h 331199"/>
                    <a:gd name="connsiteX3" fmla="*/ 263365 w 536464"/>
                    <a:gd name="connsiteY3" fmla="*/ 321690 h 331199"/>
                    <a:gd name="connsiteX4" fmla="*/ 283795 w 536464"/>
                    <a:gd name="connsiteY4" fmla="*/ 330930 h 331199"/>
                    <a:gd name="connsiteX5" fmla="*/ 507167 w 536464"/>
                    <a:gd name="connsiteY5" fmla="*/ 331199 h 331199"/>
                    <a:gd name="connsiteX6" fmla="*/ 536463 w 536464"/>
                    <a:gd name="connsiteY6" fmla="*/ 301903 h 331199"/>
                    <a:gd name="connsiteX7" fmla="*/ 536464 w 536464"/>
                    <a:gd name="connsiteY7" fmla="*/ 301903 h 331199"/>
                    <a:gd name="connsiteX8" fmla="*/ 507168 w 536464"/>
                    <a:gd name="connsiteY8" fmla="*/ 272607 h 331199"/>
                    <a:gd name="connsiteX9" fmla="*/ 297661 w 536464"/>
                    <a:gd name="connsiteY9" fmla="*/ 272607 h 331199"/>
                    <a:gd name="connsiteX10" fmla="*/ 50664 w 536464"/>
                    <a:gd name="connsiteY10" fmla="*/ 9240 h 331199"/>
                    <a:gd name="connsiteX11" fmla="*/ 30235 w 536464"/>
                    <a:gd name="connsiteY11" fmla="*/ 0 h 331199"/>
                    <a:gd name="connsiteX12" fmla="*/ 9255 w 536464"/>
                    <a:gd name="connsiteY12" fmla="*/ 7912 h 331199"/>
                    <a:gd name="connsiteX13" fmla="*/ 9255 w 536464"/>
                    <a:gd name="connsiteY13" fmla="*/ 7911 h 331199"/>
                    <a:gd name="connsiteX14" fmla="*/ 9255 w 536464"/>
                    <a:gd name="connsiteY14" fmla="*/ 7912 h 331199"/>
                    <a:gd name="connsiteX15" fmla="*/ 9255 w 536464"/>
                    <a:gd name="connsiteY15" fmla="*/ 7912 h 331199"/>
                    <a:gd name="connsiteX16" fmla="*/ 9255 w 536464"/>
                    <a:gd name="connsiteY16" fmla="*/ 7911 h 331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36464" h="331199">
                      <a:moveTo>
                        <a:pt x="9255" y="7912"/>
                      </a:moveTo>
                      <a:lnTo>
                        <a:pt x="15" y="28341"/>
                      </a:lnTo>
                      <a:cubicBezTo>
                        <a:pt x="-225" y="35834"/>
                        <a:pt x="2393" y="43420"/>
                        <a:pt x="7927" y="49321"/>
                      </a:cubicBezTo>
                      <a:lnTo>
                        <a:pt x="263365" y="321690"/>
                      </a:lnTo>
                      <a:cubicBezTo>
                        <a:pt x="268899" y="327591"/>
                        <a:pt x="276301" y="330690"/>
                        <a:pt x="283795" y="330930"/>
                      </a:cubicBezTo>
                      <a:lnTo>
                        <a:pt x="507167" y="331199"/>
                      </a:lnTo>
                      <a:cubicBezTo>
                        <a:pt x="523347" y="331199"/>
                        <a:pt x="536463" y="318083"/>
                        <a:pt x="536463" y="301903"/>
                      </a:cubicBezTo>
                      <a:lnTo>
                        <a:pt x="536464" y="301903"/>
                      </a:lnTo>
                      <a:cubicBezTo>
                        <a:pt x="536464" y="285723"/>
                        <a:pt x="523348" y="272607"/>
                        <a:pt x="507168" y="272607"/>
                      </a:cubicBezTo>
                      <a:lnTo>
                        <a:pt x="297661" y="272607"/>
                      </a:lnTo>
                      <a:lnTo>
                        <a:pt x="50664" y="9240"/>
                      </a:lnTo>
                      <a:cubicBezTo>
                        <a:pt x="45130" y="3339"/>
                        <a:pt x="37728" y="240"/>
                        <a:pt x="30235" y="0"/>
                      </a:cubicBezTo>
                      <a:lnTo>
                        <a:pt x="9255" y="7912"/>
                      </a:lnTo>
                      <a:close/>
                      <a:moveTo>
                        <a:pt x="9255" y="7911"/>
                      </a:moveTo>
                      <a:lnTo>
                        <a:pt x="9255" y="7912"/>
                      </a:lnTo>
                      <a:lnTo>
                        <a:pt x="9255" y="7912"/>
                      </a:lnTo>
                      <a:lnTo>
                        <a:pt x="9255" y="7911"/>
                      </a:lnTo>
                      <a:close/>
                    </a:path>
                  </a:pathLst>
                </a:custGeom>
                <a:gradFill flip="none" rotWithShape="1">
                  <a:gsLst>
                    <a:gs pos="88000">
                      <a:schemeClr val="accent3"/>
                    </a:gs>
                    <a:gs pos="87000">
                      <a:schemeClr val="bg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Johnson Text"/>
                    <a:ea typeface="+mn-ea"/>
                    <a:cs typeface="+mn-cs"/>
                  </a:endParaRPr>
                </a:p>
              </p:txBody>
            </p:sp>
          </p:grpSp>
          <p:sp>
            <p:nvSpPr>
              <p:cNvPr id="240" name="Oval 239">
                <a:extLst>
                  <a:ext uri="{FF2B5EF4-FFF2-40B4-BE49-F238E27FC236}">
                    <a16:creationId xmlns:a16="http://schemas.microsoft.com/office/drawing/2014/main" id="{6177BEBE-8AA6-2CF1-968E-DD6B89F3794A}"/>
                  </a:ext>
                </a:extLst>
              </p:cNvPr>
              <p:cNvSpPr/>
              <p:nvPr/>
            </p:nvSpPr>
            <p:spPr>
              <a:xfrm>
                <a:off x="9879093" y="-1795811"/>
                <a:ext cx="36000" cy="360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Johnson Text"/>
                  <a:ea typeface="+mn-ea"/>
                  <a:cs typeface="+mn-cs"/>
                </a:endParaRPr>
              </a:p>
            </p:txBody>
          </p:sp>
          <p:sp>
            <p:nvSpPr>
              <p:cNvPr id="241" name="Oval 240">
                <a:extLst>
                  <a:ext uri="{FF2B5EF4-FFF2-40B4-BE49-F238E27FC236}">
                    <a16:creationId xmlns:a16="http://schemas.microsoft.com/office/drawing/2014/main" id="{FAA61AA6-F74A-E938-A8E8-FAF5E509AB5E}"/>
                  </a:ext>
                </a:extLst>
              </p:cNvPr>
              <p:cNvSpPr/>
              <p:nvPr/>
            </p:nvSpPr>
            <p:spPr>
              <a:xfrm>
                <a:off x="9879093" y="-1720818"/>
                <a:ext cx="36000" cy="360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Johnson Text"/>
                  <a:ea typeface="+mn-ea"/>
                  <a:cs typeface="+mn-cs"/>
                </a:endParaRPr>
              </a:p>
            </p:txBody>
          </p:sp>
          <p:sp>
            <p:nvSpPr>
              <p:cNvPr id="242" name="Oval 241">
                <a:extLst>
                  <a:ext uri="{FF2B5EF4-FFF2-40B4-BE49-F238E27FC236}">
                    <a16:creationId xmlns:a16="http://schemas.microsoft.com/office/drawing/2014/main" id="{4E27BE6D-0ECB-008B-E63C-2C024BFEFFA0}"/>
                  </a:ext>
                </a:extLst>
              </p:cNvPr>
              <p:cNvSpPr/>
              <p:nvPr/>
            </p:nvSpPr>
            <p:spPr>
              <a:xfrm>
                <a:off x="10018932" y="-1724969"/>
                <a:ext cx="36000" cy="360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Johnson Text"/>
                  <a:ea typeface="+mn-ea"/>
                  <a:cs typeface="+mn-cs"/>
                </a:endParaRPr>
              </a:p>
            </p:txBody>
          </p:sp>
          <p:sp>
            <p:nvSpPr>
              <p:cNvPr id="243" name="Oval 242">
                <a:extLst>
                  <a:ext uri="{FF2B5EF4-FFF2-40B4-BE49-F238E27FC236}">
                    <a16:creationId xmlns:a16="http://schemas.microsoft.com/office/drawing/2014/main" id="{55EA8614-9592-A641-0DE9-389855C5181B}"/>
                  </a:ext>
                </a:extLst>
              </p:cNvPr>
              <p:cNvSpPr/>
              <p:nvPr/>
            </p:nvSpPr>
            <p:spPr>
              <a:xfrm>
                <a:off x="10059414" y="-1660414"/>
                <a:ext cx="36000" cy="360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Johnson Text"/>
                  <a:ea typeface="+mn-ea"/>
                  <a:cs typeface="+mn-cs"/>
                </a:endParaRPr>
              </a:p>
            </p:txBody>
          </p:sp>
          <p:sp>
            <p:nvSpPr>
              <p:cNvPr id="244" name="Oval 243">
                <a:extLst>
                  <a:ext uri="{FF2B5EF4-FFF2-40B4-BE49-F238E27FC236}">
                    <a16:creationId xmlns:a16="http://schemas.microsoft.com/office/drawing/2014/main" id="{41ECFA88-3ED2-A4C9-0416-502D546783F0}"/>
                  </a:ext>
                </a:extLst>
              </p:cNvPr>
              <p:cNvSpPr/>
              <p:nvPr/>
            </p:nvSpPr>
            <p:spPr>
              <a:xfrm>
                <a:off x="10099560" y="-1798437"/>
                <a:ext cx="36000" cy="360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Johnson Text"/>
                  <a:ea typeface="+mn-ea"/>
                  <a:cs typeface="+mn-cs"/>
                </a:endParaRPr>
              </a:p>
            </p:txBody>
          </p:sp>
          <p:sp>
            <p:nvSpPr>
              <p:cNvPr id="245" name="Oval 244">
                <a:extLst>
                  <a:ext uri="{FF2B5EF4-FFF2-40B4-BE49-F238E27FC236}">
                    <a16:creationId xmlns:a16="http://schemas.microsoft.com/office/drawing/2014/main" id="{19404977-203D-6590-BD6E-072C7860E110}"/>
                  </a:ext>
                </a:extLst>
              </p:cNvPr>
              <p:cNvSpPr/>
              <p:nvPr/>
            </p:nvSpPr>
            <p:spPr>
              <a:xfrm>
                <a:off x="10148997" y="-1741737"/>
                <a:ext cx="36000" cy="360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Johnson Text"/>
                  <a:ea typeface="+mn-ea"/>
                  <a:cs typeface="+mn-cs"/>
                </a:endParaRPr>
              </a:p>
            </p:txBody>
          </p:sp>
          <p:sp>
            <p:nvSpPr>
              <p:cNvPr id="246" name="Oval 245">
                <a:extLst>
                  <a:ext uri="{FF2B5EF4-FFF2-40B4-BE49-F238E27FC236}">
                    <a16:creationId xmlns:a16="http://schemas.microsoft.com/office/drawing/2014/main" id="{CF6219C2-DD5B-8E88-0F4E-18F10C79B65C}"/>
                  </a:ext>
                </a:extLst>
              </p:cNvPr>
              <p:cNvSpPr/>
              <p:nvPr/>
            </p:nvSpPr>
            <p:spPr>
              <a:xfrm>
                <a:off x="10050364" y="-1544503"/>
                <a:ext cx="36000" cy="360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Johnson Text"/>
                  <a:ea typeface="+mn-ea"/>
                  <a:cs typeface="+mn-cs"/>
                </a:endParaRPr>
              </a:p>
            </p:txBody>
          </p:sp>
          <p:sp>
            <p:nvSpPr>
              <p:cNvPr id="247" name="Oval 246">
                <a:extLst>
                  <a:ext uri="{FF2B5EF4-FFF2-40B4-BE49-F238E27FC236}">
                    <a16:creationId xmlns:a16="http://schemas.microsoft.com/office/drawing/2014/main" id="{0A783031-299E-9E69-4D08-18C8CF3BAF3B}"/>
                  </a:ext>
                </a:extLst>
              </p:cNvPr>
              <p:cNvSpPr/>
              <p:nvPr/>
            </p:nvSpPr>
            <p:spPr>
              <a:xfrm>
                <a:off x="10119148" y="-1544503"/>
                <a:ext cx="36000" cy="360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Johnson Text"/>
                  <a:ea typeface="+mn-ea"/>
                  <a:cs typeface="+mn-cs"/>
                </a:endParaRPr>
              </a:p>
            </p:txBody>
          </p:sp>
        </p:grpSp>
      </p:grpSp>
      <p:grpSp>
        <p:nvGrpSpPr>
          <p:cNvPr id="252" name="Group 251">
            <a:extLst>
              <a:ext uri="{FF2B5EF4-FFF2-40B4-BE49-F238E27FC236}">
                <a16:creationId xmlns:a16="http://schemas.microsoft.com/office/drawing/2014/main" id="{766EAB4C-B139-D33C-950F-295802CC8DE7}"/>
              </a:ext>
            </a:extLst>
          </p:cNvPr>
          <p:cNvGrpSpPr/>
          <p:nvPr/>
        </p:nvGrpSpPr>
        <p:grpSpPr>
          <a:xfrm>
            <a:off x="8781267" y="2912114"/>
            <a:ext cx="403304" cy="740246"/>
            <a:chOff x="9878131" y="-2122499"/>
            <a:chExt cx="419781" cy="770488"/>
          </a:xfrm>
        </p:grpSpPr>
        <p:sp>
          <p:nvSpPr>
            <p:cNvPr id="253" name="Oval 252">
              <a:extLst>
                <a:ext uri="{FF2B5EF4-FFF2-40B4-BE49-F238E27FC236}">
                  <a16:creationId xmlns:a16="http://schemas.microsoft.com/office/drawing/2014/main" id="{C8610877-9E67-9299-1932-206F55693F3E}"/>
                </a:ext>
              </a:extLst>
            </p:cNvPr>
            <p:cNvSpPr/>
            <p:nvPr/>
          </p:nvSpPr>
          <p:spPr>
            <a:xfrm>
              <a:off x="10197634" y="-1544503"/>
              <a:ext cx="36000" cy="360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Johnson Text"/>
                <a:ea typeface="+mn-ea"/>
                <a:cs typeface="+mn-cs"/>
              </a:endParaRPr>
            </a:p>
          </p:txBody>
        </p:sp>
        <p:sp>
          <p:nvSpPr>
            <p:cNvPr id="254" name="Oval 253">
              <a:extLst>
                <a:ext uri="{FF2B5EF4-FFF2-40B4-BE49-F238E27FC236}">
                  <a16:creationId xmlns:a16="http://schemas.microsoft.com/office/drawing/2014/main" id="{34598182-A69F-15AC-A4FD-0DDA5DCE3EF8}"/>
                </a:ext>
              </a:extLst>
            </p:cNvPr>
            <p:cNvSpPr/>
            <p:nvPr/>
          </p:nvSpPr>
          <p:spPr>
            <a:xfrm>
              <a:off x="9979268" y="-1544503"/>
              <a:ext cx="36000" cy="360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Johnson Text"/>
                <a:ea typeface="+mn-ea"/>
                <a:cs typeface="+mn-cs"/>
              </a:endParaRPr>
            </a:p>
          </p:txBody>
        </p:sp>
        <p:sp>
          <p:nvSpPr>
            <p:cNvPr id="255" name="Oval 254">
              <a:extLst>
                <a:ext uri="{FF2B5EF4-FFF2-40B4-BE49-F238E27FC236}">
                  <a16:creationId xmlns:a16="http://schemas.microsoft.com/office/drawing/2014/main" id="{5BEAB141-377D-4773-1FD5-9826A7C4B81A}"/>
                </a:ext>
              </a:extLst>
            </p:cNvPr>
            <p:cNvSpPr/>
            <p:nvPr/>
          </p:nvSpPr>
          <p:spPr>
            <a:xfrm>
              <a:off x="9878131" y="-1651050"/>
              <a:ext cx="36000" cy="360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Johnson Text"/>
                <a:ea typeface="+mn-ea"/>
                <a:cs typeface="+mn-cs"/>
              </a:endParaRPr>
            </a:p>
          </p:txBody>
        </p:sp>
        <p:sp>
          <p:nvSpPr>
            <p:cNvPr id="256" name="Oval 255">
              <a:extLst>
                <a:ext uri="{FF2B5EF4-FFF2-40B4-BE49-F238E27FC236}">
                  <a16:creationId xmlns:a16="http://schemas.microsoft.com/office/drawing/2014/main" id="{D322D405-BFA0-5888-DD8C-F62DD45F6CA4}"/>
                </a:ext>
              </a:extLst>
            </p:cNvPr>
            <p:cNvSpPr/>
            <p:nvPr/>
          </p:nvSpPr>
          <p:spPr>
            <a:xfrm>
              <a:off x="9878131" y="-1864300"/>
              <a:ext cx="36000" cy="360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Johnson Text"/>
                <a:ea typeface="+mn-ea"/>
                <a:cs typeface="+mn-cs"/>
              </a:endParaRPr>
            </a:p>
          </p:txBody>
        </p:sp>
        <p:sp>
          <p:nvSpPr>
            <p:cNvPr id="257" name="Oval 256">
              <a:extLst>
                <a:ext uri="{FF2B5EF4-FFF2-40B4-BE49-F238E27FC236}">
                  <a16:creationId xmlns:a16="http://schemas.microsoft.com/office/drawing/2014/main" id="{912683AA-CF3D-3524-4F77-AFD54F5CEE09}"/>
                </a:ext>
              </a:extLst>
            </p:cNvPr>
            <p:cNvSpPr/>
            <p:nvPr/>
          </p:nvSpPr>
          <p:spPr>
            <a:xfrm>
              <a:off x="10049215" y="-1841536"/>
              <a:ext cx="36000" cy="360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Johnson Text"/>
                <a:ea typeface="+mn-ea"/>
                <a:cs typeface="+mn-cs"/>
              </a:endParaRPr>
            </a:p>
          </p:txBody>
        </p:sp>
        <p:sp>
          <p:nvSpPr>
            <p:cNvPr id="258" name="Oval 257">
              <a:extLst>
                <a:ext uri="{FF2B5EF4-FFF2-40B4-BE49-F238E27FC236}">
                  <a16:creationId xmlns:a16="http://schemas.microsoft.com/office/drawing/2014/main" id="{076B830F-B05C-366F-ED58-2AEE6A3CE99F}"/>
                </a:ext>
              </a:extLst>
            </p:cNvPr>
            <p:cNvSpPr/>
            <p:nvPr/>
          </p:nvSpPr>
          <p:spPr>
            <a:xfrm>
              <a:off x="10186109" y="-1693780"/>
              <a:ext cx="36000" cy="360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Johnson Text"/>
                <a:ea typeface="+mn-ea"/>
                <a:cs typeface="+mn-cs"/>
              </a:endParaRPr>
            </a:p>
          </p:txBody>
        </p:sp>
        <p:sp>
          <p:nvSpPr>
            <p:cNvPr id="259" name="Oval 258">
              <a:extLst>
                <a:ext uri="{FF2B5EF4-FFF2-40B4-BE49-F238E27FC236}">
                  <a16:creationId xmlns:a16="http://schemas.microsoft.com/office/drawing/2014/main" id="{C95FBCD1-6040-0C27-CAA0-6193012B0E1D}"/>
                </a:ext>
              </a:extLst>
            </p:cNvPr>
            <p:cNvSpPr/>
            <p:nvPr/>
          </p:nvSpPr>
          <p:spPr>
            <a:xfrm>
              <a:off x="9963985" y="-1651050"/>
              <a:ext cx="36000" cy="360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Johnson Text"/>
                <a:ea typeface="+mn-ea"/>
                <a:cs typeface="+mn-cs"/>
              </a:endParaRPr>
            </a:p>
          </p:txBody>
        </p:sp>
        <p:sp>
          <p:nvSpPr>
            <p:cNvPr id="260" name="Oval 259">
              <a:extLst>
                <a:ext uri="{FF2B5EF4-FFF2-40B4-BE49-F238E27FC236}">
                  <a16:creationId xmlns:a16="http://schemas.microsoft.com/office/drawing/2014/main" id="{8B994A33-F5D3-167B-5921-0BBF8249A067}"/>
                </a:ext>
              </a:extLst>
            </p:cNvPr>
            <p:cNvSpPr/>
            <p:nvPr/>
          </p:nvSpPr>
          <p:spPr>
            <a:xfrm>
              <a:off x="9979268" y="-1600985"/>
              <a:ext cx="36000" cy="360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Johnson Text"/>
                <a:ea typeface="+mn-ea"/>
                <a:cs typeface="+mn-cs"/>
              </a:endParaRPr>
            </a:p>
          </p:txBody>
        </p:sp>
        <p:cxnSp>
          <p:nvCxnSpPr>
            <p:cNvPr id="261" name="Straight Connector 260">
              <a:extLst>
                <a:ext uri="{FF2B5EF4-FFF2-40B4-BE49-F238E27FC236}">
                  <a16:creationId xmlns:a16="http://schemas.microsoft.com/office/drawing/2014/main" id="{993ED65A-C6CD-5377-F154-7B322F246437}"/>
                </a:ext>
              </a:extLst>
            </p:cNvPr>
            <p:cNvCxnSpPr>
              <a:stCxn id="278" idx="6"/>
              <a:endCxn id="253" idx="2"/>
            </p:cNvCxnSpPr>
            <p:nvPr/>
          </p:nvCxnSpPr>
          <p:spPr>
            <a:xfrm>
              <a:off x="10155148" y="-1526503"/>
              <a:ext cx="42486" cy="0"/>
            </a:xfrm>
            <a:prstGeom prst="line">
              <a:avLst/>
            </a:prstGeom>
            <a:ln w="6350">
              <a:solidFill>
                <a:schemeClr val="accent6"/>
              </a:solidFill>
              <a:tailEnd type="none" w="lg" len="med"/>
            </a:ln>
          </p:spPr>
          <p:style>
            <a:lnRef idx="1">
              <a:schemeClr val="accent1"/>
            </a:lnRef>
            <a:fillRef idx="0">
              <a:schemeClr val="accent1"/>
            </a:fillRef>
            <a:effectRef idx="0">
              <a:schemeClr val="accent1"/>
            </a:effectRef>
            <a:fontRef idx="minor">
              <a:schemeClr val="tx1"/>
            </a:fontRef>
          </p:style>
        </p:cxnSp>
        <p:cxnSp>
          <p:nvCxnSpPr>
            <p:cNvPr id="262" name="Straight Connector 261">
              <a:extLst>
                <a:ext uri="{FF2B5EF4-FFF2-40B4-BE49-F238E27FC236}">
                  <a16:creationId xmlns:a16="http://schemas.microsoft.com/office/drawing/2014/main" id="{ADA0A083-E466-035F-7323-894748F632A5}"/>
                </a:ext>
              </a:extLst>
            </p:cNvPr>
            <p:cNvCxnSpPr>
              <a:cxnSpLocks/>
              <a:stCxn id="254" idx="6"/>
              <a:endCxn id="277" idx="2"/>
            </p:cNvCxnSpPr>
            <p:nvPr/>
          </p:nvCxnSpPr>
          <p:spPr>
            <a:xfrm>
              <a:off x="10015268" y="-1526503"/>
              <a:ext cx="35096" cy="0"/>
            </a:xfrm>
            <a:prstGeom prst="line">
              <a:avLst/>
            </a:prstGeom>
            <a:ln w="6350">
              <a:solidFill>
                <a:schemeClr val="accent6"/>
              </a:solidFill>
              <a:tailEnd type="none" w="lg" len="med"/>
            </a:ln>
          </p:spPr>
          <p:style>
            <a:lnRef idx="1">
              <a:schemeClr val="accent1"/>
            </a:lnRef>
            <a:fillRef idx="0">
              <a:schemeClr val="accent1"/>
            </a:fillRef>
            <a:effectRef idx="0">
              <a:schemeClr val="accent1"/>
            </a:effectRef>
            <a:fontRef idx="minor">
              <a:schemeClr val="tx1"/>
            </a:fontRef>
          </p:style>
        </p:cxnSp>
        <p:cxnSp>
          <p:nvCxnSpPr>
            <p:cNvPr id="263" name="Straight Connector 262">
              <a:extLst>
                <a:ext uri="{FF2B5EF4-FFF2-40B4-BE49-F238E27FC236}">
                  <a16:creationId xmlns:a16="http://schemas.microsoft.com/office/drawing/2014/main" id="{2426F7A4-4DF1-229A-B3C3-872760FBF6BD}"/>
                </a:ext>
              </a:extLst>
            </p:cNvPr>
            <p:cNvCxnSpPr>
              <a:cxnSpLocks/>
              <a:stCxn id="255" idx="0"/>
              <a:endCxn id="272" idx="4"/>
            </p:cNvCxnSpPr>
            <p:nvPr/>
          </p:nvCxnSpPr>
          <p:spPr>
            <a:xfrm flipV="1">
              <a:off x="9896131" y="-1684818"/>
              <a:ext cx="962" cy="33768"/>
            </a:xfrm>
            <a:prstGeom prst="line">
              <a:avLst/>
            </a:prstGeom>
            <a:ln w="6350">
              <a:solidFill>
                <a:schemeClr val="accent6"/>
              </a:solidFill>
              <a:tailEnd type="none" w="lg" len="med"/>
            </a:ln>
          </p:spPr>
          <p:style>
            <a:lnRef idx="1">
              <a:schemeClr val="accent1"/>
            </a:lnRef>
            <a:fillRef idx="0">
              <a:schemeClr val="accent1"/>
            </a:fillRef>
            <a:effectRef idx="0">
              <a:schemeClr val="accent1"/>
            </a:effectRef>
            <a:fontRef idx="minor">
              <a:schemeClr val="tx1"/>
            </a:fontRef>
          </p:style>
        </p:cxnSp>
        <p:cxnSp>
          <p:nvCxnSpPr>
            <p:cNvPr id="264" name="Straight Connector 263">
              <a:extLst>
                <a:ext uri="{FF2B5EF4-FFF2-40B4-BE49-F238E27FC236}">
                  <a16:creationId xmlns:a16="http://schemas.microsoft.com/office/drawing/2014/main" id="{C68567BE-E89E-51E3-EE7E-416B886C8D0E}"/>
                </a:ext>
              </a:extLst>
            </p:cNvPr>
            <p:cNvCxnSpPr>
              <a:cxnSpLocks/>
              <a:stCxn id="271" idx="0"/>
              <a:endCxn id="256" idx="4"/>
            </p:cNvCxnSpPr>
            <p:nvPr/>
          </p:nvCxnSpPr>
          <p:spPr>
            <a:xfrm flipH="1" flipV="1">
              <a:off x="9896131" y="-1828300"/>
              <a:ext cx="962" cy="32489"/>
            </a:xfrm>
            <a:prstGeom prst="line">
              <a:avLst/>
            </a:prstGeom>
            <a:ln w="6350">
              <a:solidFill>
                <a:schemeClr val="accent6"/>
              </a:solidFill>
              <a:tailEnd type="none" w="lg" len="med"/>
            </a:ln>
          </p:spPr>
          <p:style>
            <a:lnRef idx="1">
              <a:schemeClr val="accent1"/>
            </a:lnRef>
            <a:fillRef idx="0">
              <a:schemeClr val="accent1"/>
            </a:fillRef>
            <a:effectRef idx="0">
              <a:schemeClr val="accent1"/>
            </a:effectRef>
            <a:fontRef idx="minor">
              <a:schemeClr val="tx1"/>
            </a:fontRef>
          </p:style>
        </p:cxnSp>
        <p:cxnSp>
          <p:nvCxnSpPr>
            <p:cNvPr id="265" name="Straight Connector 264">
              <a:extLst>
                <a:ext uri="{FF2B5EF4-FFF2-40B4-BE49-F238E27FC236}">
                  <a16:creationId xmlns:a16="http://schemas.microsoft.com/office/drawing/2014/main" id="{18E3EE20-DF77-A416-A5E2-635B029C36F3}"/>
                </a:ext>
              </a:extLst>
            </p:cNvPr>
            <p:cNvCxnSpPr>
              <a:cxnSpLocks/>
            </p:cNvCxnSpPr>
            <p:nvPr/>
          </p:nvCxnSpPr>
          <p:spPr>
            <a:xfrm flipV="1">
              <a:off x="9985620" y="-1682958"/>
              <a:ext cx="19357" cy="36000"/>
            </a:xfrm>
            <a:prstGeom prst="line">
              <a:avLst/>
            </a:prstGeom>
            <a:ln w="6350">
              <a:solidFill>
                <a:schemeClr val="accent6"/>
              </a:solidFill>
              <a:tailEnd type="none" w="lg" len="med"/>
            </a:ln>
          </p:spPr>
          <p:style>
            <a:lnRef idx="1">
              <a:schemeClr val="accent1"/>
            </a:lnRef>
            <a:fillRef idx="0">
              <a:schemeClr val="accent1"/>
            </a:fillRef>
            <a:effectRef idx="0">
              <a:schemeClr val="accent1"/>
            </a:effectRef>
            <a:fontRef idx="minor">
              <a:schemeClr val="tx1"/>
            </a:fontRef>
          </p:style>
        </p:cxnSp>
        <p:cxnSp>
          <p:nvCxnSpPr>
            <p:cNvPr id="266" name="Straight Connector 265">
              <a:extLst>
                <a:ext uri="{FF2B5EF4-FFF2-40B4-BE49-F238E27FC236}">
                  <a16:creationId xmlns:a16="http://schemas.microsoft.com/office/drawing/2014/main" id="{767D8C37-6F4D-3771-F0C1-C02B3DF233D6}"/>
                </a:ext>
              </a:extLst>
            </p:cNvPr>
            <p:cNvCxnSpPr>
              <a:cxnSpLocks/>
            </p:cNvCxnSpPr>
            <p:nvPr/>
          </p:nvCxnSpPr>
          <p:spPr>
            <a:xfrm flipV="1">
              <a:off x="10015268" y="-1584357"/>
              <a:ext cx="36000" cy="0"/>
            </a:xfrm>
            <a:prstGeom prst="line">
              <a:avLst/>
            </a:prstGeom>
            <a:ln w="6350">
              <a:solidFill>
                <a:schemeClr val="accent6"/>
              </a:solidFill>
              <a:tailEnd type="none" w="lg" len="med"/>
            </a:ln>
          </p:spPr>
          <p:style>
            <a:lnRef idx="1">
              <a:schemeClr val="accent1"/>
            </a:lnRef>
            <a:fillRef idx="0">
              <a:schemeClr val="accent1"/>
            </a:fillRef>
            <a:effectRef idx="0">
              <a:schemeClr val="accent1"/>
            </a:effectRef>
            <a:fontRef idx="minor">
              <a:schemeClr val="tx1"/>
            </a:fontRef>
          </p:style>
        </p:cxnSp>
        <p:cxnSp>
          <p:nvCxnSpPr>
            <p:cNvPr id="267" name="Straight Connector 266">
              <a:extLst>
                <a:ext uri="{FF2B5EF4-FFF2-40B4-BE49-F238E27FC236}">
                  <a16:creationId xmlns:a16="http://schemas.microsoft.com/office/drawing/2014/main" id="{AE3F6AFE-3DC0-B53A-9E46-9C03E6406F81}"/>
                </a:ext>
              </a:extLst>
            </p:cNvPr>
            <p:cNvCxnSpPr>
              <a:cxnSpLocks/>
              <a:stCxn id="276" idx="5"/>
              <a:endCxn id="258" idx="1"/>
            </p:cNvCxnSpPr>
            <p:nvPr/>
          </p:nvCxnSpPr>
          <p:spPr>
            <a:xfrm>
              <a:off x="10179725" y="-1711009"/>
              <a:ext cx="11656" cy="22501"/>
            </a:xfrm>
            <a:prstGeom prst="line">
              <a:avLst/>
            </a:prstGeom>
            <a:ln w="6350">
              <a:solidFill>
                <a:schemeClr val="accent6"/>
              </a:solidFill>
              <a:tailEnd type="none" w="lg" len="med"/>
            </a:ln>
          </p:spPr>
          <p:style>
            <a:lnRef idx="1">
              <a:schemeClr val="accent1"/>
            </a:lnRef>
            <a:fillRef idx="0">
              <a:schemeClr val="accent1"/>
            </a:fillRef>
            <a:effectRef idx="0">
              <a:schemeClr val="accent1"/>
            </a:effectRef>
            <a:fontRef idx="minor">
              <a:schemeClr val="tx1"/>
            </a:fontRef>
          </p:style>
        </p:cxnSp>
        <p:cxnSp>
          <p:nvCxnSpPr>
            <p:cNvPr id="268" name="Straight Connector 267">
              <a:extLst>
                <a:ext uri="{FF2B5EF4-FFF2-40B4-BE49-F238E27FC236}">
                  <a16:creationId xmlns:a16="http://schemas.microsoft.com/office/drawing/2014/main" id="{C29B7AD7-2B9A-115D-EF54-792C0C071D8C}"/>
                </a:ext>
              </a:extLst>
            </p:cNvPr>
            <p:cNvCxnSpPr>
              <a:cxnSpLocks/>
              <a:stCxn id="257" idx="5"/>
              <a:endCxn id="275" idx="1"/>
            </p:cNvCxnSpPr>
            <p:nvPr/>
          </p:nvCxnSpPr>
          <p:spPr>
            <a:xfrm>
              <a:off x="10079943" y="-1810808"/>
              <a:ext cx="24889" cy="17643"/>
            </a:xfrm>
            <a:prstGeom prst="line">
              <a:avLst/>
            </a:prstGeom>
            <a:ln w="6350">
              <a:solidFill>
                <a:schemeClr val="accent6"/>
              </a:solidFill>
              <a:tailEnd type="none" w="lg" len="med"/>
            </a:ln>
          </p:spPr>
          <p:style>
            <a:lnRef idx="1">
              <a:schemeClr val="accent1"/>
            </a:lnRef>
            <a:fillRef idx="0">
              <a:schemeClr val="accent1"/>
            </a:fillRef>
            <a:effectRef idx="0">
              <a:schemeClr val="accent1"/>
            </a:effectRef>
            <a:fontRef idx="minor">
              <a:schemeClr val="tx1"/>
            </a:fontRef>
          </p:style>
        </p:cxnSp>
        <p:grpSp>
          <p:nvGrpSpPr>
            <p:cNvPr id="269" name="Group 268">
              <a:extLst>
                <a:ext uri="{FF2B5EF4-FFF2-40B4-BE49-F238E27FC236}">
                  <a16:creationId xmlns:a16="http://schemas.microsoft.com/office/drawing/2014/main" id="{53F621DB-D1CB-8B23-9F1A-AF6DADA37BF7}"/>
                </a:ext>
              </a:extLst>
            </p:cNvPr>
            <p:cNvGrpSpPr/>
            <p:nvPr/>
          </p:nvGrpSpPr>
          <p:grpSpPr>
            <a:xfrm>
              <a:off x="9879093" y="-2122499"/>
              <a:ext cx="418819" cy="770488"/>
              <a:chOff x="9879093" y="-2122499"/>
              <a:chExt cx="418819" cy="770488"/>
            </a:xfrm>
          </p:grpSpPr>
          <p:grpSp>
            <p:nvGrpSpPr>
              <p:cNvPr id="270" name="Group 269">
                <a:extLst>
                  <a:ext uri="{FF2B5EF4-FFF2-40B4-BE49-F238E27FC236}">
                    <a16:creationId xmlns:a16="http://schemas.microsoft.com/office/drawing/2014/main" id="{311E26C2-A4E2-EA35-0E53-CCFFCEADAF7F}"/>
                  </a:ext>
                </a:extLst>
              </p:cNvPr>
              <p:cNvGrpSpPr/>
              <p:nvPr/>
            </p:nvGrpSpPr>
            <p:grpSpPr>
              <a:xfrm rot="2873470">
                <a:off x="9740752" y="-1909172"/>
                <a:ext cx="770488" cy="343833"/>
                <a:chOff x="6917961" y="-1621129"/>
                <a:chExt cx="770488" cy="343833"/>
              </a:xfrm>
            </p:grpSpPr>
            <p:sp>
              <p:nvSpPr>
                <p:cNvPr id="279" name="Rectangle: Rounded Corners 278">
                  <a:extLst>
                    <a:ext uri="{FF2B5EF4-FFF2-40B4-BE49-F238E27FC236}">
                      <a16:creationId xmlns:a16="http://schemas.microsoft.com/office/drawing/2014/main" id="{3FFE5B50-7A93-CFD5-CA93-DA2FEACAC148}"/>
                    </a:ext>
                  </a:extLst>
                </p:cNvPr>
                <p:cNvSpPr/>
                <p:nvPr/>
              </p:nvSpPr>
              <p:spPr>
                <a:xfrm rot="2589768">
                  <a:off x="7352127" y="-1335887"/>
                  <a:ext cx="252000" cy="58591"/>
                </a:xfrm>
                <a:prstGeom prst="roundRect">
                  <a:avLst>
                    <a:gd name="adj" fmla="val 50000"/>
                  </a:avLst>
                </a:prstGeom>
                <a:gradFill flip="none" rotWithShape="1">
                  <a:gsLst>
                    <a:gs pos="74000">
                      <a:schemeClr val="accent3"/>
                    </a:gs>
                    <a:gs pos="73000">
                      <a:schemeClr val="bg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Johnson Text"/>
                    <a:ea typeface="+mn-ea"/>
                    <a:cs typeface="+mn-cs"/>
                  </a:endParaRPr>
                </a:p>
              </p:txBody>
            </p:sp>
            <p:sp>
              <p:nvSpPr>
                <p:cNvPr id="280" name="Rectangle: Rounded Corners 279">
                  <a:extLst>
                    <a:ext uri="{FF2B5EF4-FFF2-40B4-BE49-F238E27FC236}">
                      <a16:creationId xmlns:a16="http://schemas.microsoft.com/office/drawing/2014/main" id="{566B8E32-CCC3-7D7D-1BC2-4854C30FBFE5}"/>
                    </a:ext>
                  </a:extLst>
                </p:cNvPr>
                <p:cNvSpPr/>
                <p:nvPr/>
              </p:nvSpPr>
              <p:spPr>
                <a:xfrm rot="19010232" flipH="1">
                  <a:off x="6999929" y="-1344399"/>
                  <a:ext cx="252000" cy="58591"/>
                </a:xfrm>
                <a:prstGeom prst="roundRect">
                  <a:avLst>
                    <a:gd name="adj" fmla="val 50000"/>
                  </a:avLst>
                </a:prstGeom>
                <a:gradFill flip="none" rotWithShape="1">
                  <a:gsLst>
                    <a:gs pos="74000">
                      <a:schemeClr val="accent3"/>
                    </a:gs>
                    <a:gs pos="73000">
                      <a:schemeClr val="bg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Johnson Text"/>
                    <a:ea typeface="+mn-ea"/>
                    <a:cs typeface="+mn-cs"/>
                  </a:endParaRPr>
                </a:p>
              </p:txBody>
            </p:sp>
            <p:sp>
              <p:nvSpPr>
                <p:cNvPr id="281" name="Free-form: Shape 1388">
                  <a:extLst>
                    <a:ext uri="{FF2B5EF4-FFF2-40B4-BE49-F238E27FC236}">
                      <a16:creationId xmlns:a16="http://schemas.microsoft.com/office/drawing/2014/main" id="{B4E03AC6-115C-DF71-6A26-2AC6C5F71D95}"/>
                    </a:ext>
                  </a:extLst>
                </p:cNvPr>
                <p:cNvSpPr/>
                <p:nvPr/>
              </p:nvSpPr>
              <p:spPr>
                <a:xfrm rot="19010232" flipH="1">
                  <a:off x="6917961" y="-1621129"/>
                  <a:ext cx="536464" cy="331199"/>
                </a:xfrm>
                <a:custGeom>
                  <a:avLst/>
                  <a:gdLst>
                    <a:gd name="connsiteX0" fmla="*/ 9255 w 536464"/>
                    <a:gd name="connsiteY0" fmla="*/ 7912 h 331199"/>
                    <a:gd name="connsiteX1" fmla="*/ 15 w 536464"/>
                    <a:gd name="connsiteY1" fmla="*/ 28341 h 331199"/>
                    <a:gd name="connsiteX2" fmla="*/ 7927 w 536464"/>
                    <a:gd name="connsiteY2" fmla="*/ 49321 h 331199"/>
                    <a:gd name="connsiteX3" fmla="*/ 263365 w 536464"/>
                    <a:gd name="connsiteY3" fmla="*/ 321690 h 331199"/>
                    <a:gd name="connsiteX4" fmla="*/ 283795 w 536464"/>
                    <a:gd name="connsiteY4" fmla="*/ 330930 h 331199"/>
                    <a:gd name="connsiteX5" fmla="*/ 289719 w 536464"/>
                    <a:gd name="connsiteY5" fmla="*/ 328696 h 331199"/>
                    <a:gd name="connsiteX6" fmla="*/ 295759 w 536464"/>
                    <a:gd name="connsiteY6" fmla="*/ 331198 h 331199"/>
                    <a:gd name="connsiteX7" fmla="*/ 507167 w 536464"/>
                    <a:gd name="connsiteY7" fmla="*/ 331199 h 331199"/>
                    <a:gd name="connsiteX8" fmla="*/ 536463 w 536464"/>
                    <a:gd name="connsiteY8" fmla="*/ 301903 h 331199"/>
                    <a:gd name="connsiteX9" fmla="*/ 536464 w 536464"/>
                    <a:gd name="connsiteY9" fmla="*/ 301903 h 331199"/>
                    <a:gd name="connsiteX10" fmla="*/ 507168 w 536464"/>
                    <a:gd name="connsiteY10" fmla="*/ 272607 h 331199"/>
                    <a:gd name="connsiteX11" fmla="*/ 297661 w 536464"/>
                    <a:gd name="connsiteY11" fmla="*/ 272607 h 331199"/>
                    <a:gd name="connsiteX12" fmla="*/ 50664 w 536464"/>
                    <a:gd name="connsiteY12" fmla="*/ 9240 h 331199"/>
                    <a:gd name="connsiteX13" fmla="*/ 30235 w 536464"/>
                    <a:gd name="connsiteY13" fmla="*/ 0 h 331199"/>
                    <a:gd name="connsiteX14" fmla="*/ 9255 w 536464"/>
                    <a:gd name="connsiteY14" fmla="*/ 7911 h 331199"/>
                    <a:gd name="connsiteX15" fmla="*/ 9255 w 536464"/>
                    <a:gd name="connsiteY15" fmla="*/ 7912 h 331199"/>
                    <a:gd name="connsiteX16" fmla="*/ 9255 w 536464"/>
                    <a:gd name="connsiteY16" fmla="*/ 7912 h 331199"/>
                    <a:gd name="connsiteX0" fmla="*/ 9255 w 536464"/>
                    <a:gd name="connsiteY0" fmla="*/ 7912 h 331199"/>
                    <a:gd name="connsiteX1" fmla="*/ 15 w 536464"/>
                    <a:gd name="connsiteY1" fmla="*/ 28341 h 331199"/>
                    <a:gd name="connsiteX2" fmla="*/ 7927 w 536464"/>
                    <a:gd name="connsiteY2" fmla="*/ 49321 h 331199"/>
                    <a:gd name="connsiteX3" fmla="*/ 263365 w 536464"/>
                    <a:gd name="connsiteY3" fmla="*/ 321690 h 331199"/>
                    <a:gd name="connsiteX4" fmla="*/ 283795 w 536464"/>
                    <a:gd name="connsiteY4" fmla="*/ 330930 h 331199"/>
                    <a:gd name="connsiteX5" fmla="*/ 289719 w 536464"/>
                    <a:gd name="connsiteY5" fmla="*/ 328696 h 331199"/>
                    <a:gd name="connsiteX6" fmla="*/ 507167 w 536464"/>
                    <a:gd name="connsiteY6" fmla="*/ 331199 h 331199"/>
                    <a:gd name="connsiteX7" fmla="*/ 536463 w 536464"/>
                    <a:gd name="connsiteY7" fmla="*/ 301903 h 331199"/>
                    <a:gd name="connsiteX8" fmla="*/ 536464 w 536464"/>
                    <a:gd name="connsiteY8" fmla="*/ 301903 h 331199"/>
                    <a:gd name="connsiteX9" fmla="*/ 507168 w 536464"/>
                    <a:gd name="connsiteY9" fmla="*/ 272607 h 331199"/>
                    <a:gd name="connsiteX10" fmla="*/ 297661 w 536464"/>
                    <a:gd name="connsiteY10" fmla="*/ 272607 h 331199"/>
                    <a:gd name="connsiteX11" fmla="*/ 50664 w 536464"/>
                    <a:gd name="connsiteY11" fmla="*/ 9240 h 331199"/>
                    <a:gd name="connsiteX12" fmla="*/ 30235 w 536464"/>
                    <a:gd name="connsiteY12" fmla="*/ 0 h 331199"/>
                    <a:gd name="connsiteX13" fmla="*/ 9255 w 536464"/>
                    <a:gd name="connsiteY13" fmla="*/ 7912 h 331199"/>
                    <a:gd name="connsiteX14" fmla="*/ 9255 w 536464"/>
                    <a:gd name="connsiteY14" fmla="*/ 7911 h 331199"/>
                    <a:gd name="connsiteX15" fmla="*/ 9255 w 536464"/>
                    <a:gd name="connsiteY15" fmla="*/ 7912 h 331199"/>
                    <a:gd name="connsiteX16" fmla="*/ 9255 w 536464"/>
                    <a:gd name="connsiteY16" fmla="*/ 7912 h 331199"/>
                    <a:gd name="connsiteX17" fmla="*/ 9255 w 536464"/>
                    <a:gd name="connsiteY17" fmla="*/ 7911 h 331199"/>
                    <a:gd name="connsiteX0" fmla="*/ 9255 w 536464"/>
                    <a:gd name="connsiteY0" fmla="*/ 7912 h 331199"/>
                    <a:gd name="connsiteX1" fmla="*/ 15 w 536464"/>
                    <a:gd name="connsiteY1" fmla="*/ 28341 h 331199"/>
                    <a:gd name="connsiteX2" fmla="*/ 7927 w 536464"/>
                    <a:gd name="connsiteY2" fmla="*/ 49321 h 331199"/>
                    <a:gd name="connsiteX3" fmla="*/ 263365 w 536464"/>
                    <a:gd name="connsiteY3" fmla="*/ 321690 h 331199"/>
                    <a:gd name="connsiteX4" fmla="*/ 283795 w 536464"/>
                    <a:gd name="connsiteY4" fmla="*/ 330930 h 331199"/>
                    <a:gd name="connsiteX5" fmla="*/ 507167 w 536464"/>
                    <a:gd name="connsiteY5" fmla="*/ 331199 h 331199"/>
                    <a:gd name="connsiteX6" fmla="*/ 536463 w 536464"/>
                    <a:gd name="connsiteY6" fmla="*/ 301903 h 331199"/>
                    <a:gd name="connsiteX7" fmla="*/ 536464 w 536464"/>
                    <a:gd name="connsiteY7" fmla="*/ 301903 h 331199"/>
                    <a:gd name="connsiteX8" fmla="*/ 507168 w 536464"/>
                    <a:gd name="connsiteY8" fmla="*/ 272607 h 331199"/>
                    <a:gd name="connsiteX9" fmla="*/ 297661 w 536464"/>
                    <a:gd name="connsiteY9" fmla="*/ 272607 h 331199"/>
                    <a:gd name="connsiteX10" fmla="*/ 50664 w 536464"/>
                    <a:gd name="connsiteY10" fmla="*/ 9240 h 331199"/>
                    <a:gd name="connsiteX11" fmla="*/ 30235 w 536464"/>
                    <a:gd name="connsiteY11" fmla="*/ 0 h 331199"/>
                    <a:gd name="connsiteX12" fmla="*/ 9255 w 536464"/>
                    <a:gd name="connsiteY12" fmla="*/ 7912 h 331199"/>
                    <a:gd name="connsiteX13" fmla="*/ 9255 w 536464"/>
                    <a:gd name="connsiteY13" fmla="*/ 7911 h 331199"/>
                    <a:gd name="connsiteX14" fmla="*/ 9255 w 536464"/>
                    <a:gd name="connsiteY14" fmla="*/ 7912 h 331199"/>
                    <a:gd name="connsiteX15" fmla="*/ 9255 w 536464"/>
                    <a:gd name="connsiteY15" fmla="*/ 7912 h 331199"/>
                    <a:gd name="connsiteX16" fmla="*/ 9255 w 536464"/>
                    <a:gd name="connsiteY16" fmla="*/ 7911 h 331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36464" h="331199">
                      <a:moveTo>
                        <a:pt x="9255" y="7912"/>
                      </a:moveTo>
                      <a:lnTo>
                        <a:pt x="15" y="28341"/>
                      </a:lnTo>
                      <a:cubicBezTo>
                        <a:pt x="-225" y="35834"/>
                        <a:pt x="2393" y="43420"/>
                        <a:pt x="7927" y="49321"/>
                      </a:cubicBezTo>
                      <a:lnTo>
                        <a:pt x="263365" y="321690"/>
                      </a:lnTo>
                      <a:cubicBezTo>
                        <a:pt x="268899" y="327591"/>
                        <a:pt x="276301" y="330690"/>
                        <a:pt x="283795" y="330930"/>
                      </a:cubicBezTo>
                      <a:lnTo>
                        <a:pt x="507167" y="331199"/>
                      </a:lnTo>
                      <a:cubicBezTo>
                        <a:pt x="523347" y="331199"/>
                        <a:pt x="536463" y="318083"/>
                        <a:pt x="536463" y="301903"/>
                      </a:cubicBezTo>
                      <a:lnTo>
                        <a:pt x="536464" y="301903"/>
                      </a:lnTo>
                      <a:cubicBezTo>
                        <a:pt x="536464" y="285723"/>
                        <a:pt x="523348" y="272607"/>
                        <a:pt x="507168" y="272607"/>
                      </a:cubicBezTo>
                      <a:lnTo>
                        <a:pt x="297661" y="272607"/>
                      </a:lnTo>
                      <a:lnTo>
                        <a:pt x="50664" y="9240"/>
                      </a:lnTo>
                      <a:cubicBezTo>
                        <a:pt x="45130" y="3339"/>
                        <a:pt x="37728" y="240"/>
                        <a:pt x="30235" y="0"/>
                      </a:cubicBezTo>
                      <a:lnTo>
                        <a:pt x="9255" y="7912"/>
                      </a:lnTo>
                      <a:close/>
                      <a:moveTo>
                        <a:pt x="9255" y="7911"/>
                      </a:moveTo>
                      <a:lnTo>
                        <a:pt x="9255" y="7912"/>
                      </a:lnTo>
                      <a:lnTo>
                        <a:pt x="9255" y="7912"/>
                      </a:lnTo>
                      <a:lnTo>
                        <a:pt x="9255" y="7911"/>
                      </a:lnTo>
                      <a:close/>
                    </a:path>
                  </a:pathLst>
                </a:custGeom>
                <a:gradFill flip="none" rotWithShape="1">
                  <a:gsLst>
                    <a:gs pos="88000">
                      <a:schemeClr val="accent3"/>
                    </a:gs>
                    <a:gs pos="87000">
                      <a:schemeClr val="bg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Johnson Text"/>
                    <a:ea typeface="+mn-ea"/>
                    <a:cs typeface="+mn-cs"/>
                  </a:endParaRPr>
                </a:p>
              </p:txBody>
            </p:sp>
            <p:sp>
              <p:nvSpPr>
                <p:cNvPr id="282" name="Free-form: Shape 1389">
                  <a:extLst>
                    <a:ext uri="{FF2B5EF4-FFF2-40B4-BE49-F238E27FC236}">
                      <a16:creationId xmlns:a16="http://schemas.microsoft.com/office/drawing/2014/main" id="{8CA279AA-E3B3-C56C-F2FE-9CFC4B9FB6AC}"/>
                    </a:ext>
                  </a:extLst>
                </p:cNvPr>
                <p:cNvSpPr/>
                <p:nvPr/>
              </p:nvSpPr>
              <p:spPr>
                <a:xfrm rot="2589768">
                  <a:off x="7151985" y="-1621128"/>
                  <a:ext cx="536464" cy="331199"/>
                </a:xfrm>
                <a:custGeom>
                  <a:avLst/>
                  <a:gdLst>
                    <a:gd name="connsiteX0" fmla="*/ 9255 w 536464"/>
                    <a:gd name="connsiteY0" fmla="*/ 7912 h 331199"/>
                    <a:gd name="connsiteX1" fmla="*/ 15 w 536464"/>
                    <a:gd name="connsiteY1" fmla="*/ 28341 h 331199"/>
                    <a:gd name="connsiteX2" fmla="*/ 7927 w 536464"/>
                    <a:gd name="connsiteY2" fmla="*/ 49321 h 331199"/>
                    <a:gd name="connsiteX3" fmla="*/ 263365 w 536464"/>
                    <a:gd name="connsiteY3" fmla="*/ 321690 h 331199"/>
                    <a:gd name="connsiteX4" fmla="*/ 283795 w 536464"/>
                    <a:gd name="connsiteY4" fmla="*/ 330930 h 331199"/>
                    <a:gd name="connsiteX5" fmla="*/ 289719 w 536464"/>
                    <a:gd name="connsiteY5" fmla="*/ 328696 h 331199"/>
                    <a:gd name="connsiteX6" fmla="*/ 295759 w 536464"/>
                    <a:gd name="connsiteY6" fmla="*/ 331198 h 331199"/>
                    <a:gd name="connsiteX7" fmla="*/ 507167 w 536464"/>
                    <a:gd name="connsiteY7" fmla="*/ 331199 h 331199"/>
                    <a:gd name="connsiteX8" fmla="*/ 536463 w 536464"/>
                    <a:gd name="connsiteY8" fmla="*/ 301903 h 331199"/>
                    <a:gd name="connsiteX9" fmla="*/ 536464 w 536464"/>
                    <a:gd name="connsiteY9" fmla="*/ 301903 h 331199"/>
                    <a:gd name="connsiteX10" fmla="*/ 507168 w 536464"/>
                    <a:gd name="connsiteY10" fmla="*/ 272607 h 331199"/>
                    <a:gd name="connsiteX11" fmla="*/ 297661 w 536464"/>
                    <a:gd name="connsiteY11" fmla="*/ 272607 h 331199"/>
                    <a:gd name="connsiteX12" fmla="*/ 50664 w 536464"/>
                    <a:gd name="connsiteY12" fmla="*/ 9240 h 331199"/>
                    <a:gd name="connsiteX13" fmla="*/ 30235 w 536464"/>
                    <a:gd name="connsiteY13" fmla="*/ 0 h 331199"/>
                    <a:gd name="connsiteX14" fmla="*/ 9255 w 536464"/>
                    <a:gd name="connsiteY14" fmla="*/ 7911 h 331199"/>
                    <a:gd name="connsiteX15" fmla="*/ 9255 w 536464"/>
                    <a:gd name="connsiteY15" fmla="*/ 7912 h 331199"/>
                    <a:gd name="connsiteX16" fmla="*/ 9255 w 536464"/>
                    <a:gd name="connsiteY16" fmla="*/ 7912 h 331199"/>
                    <a:gd name="connsiteX0" fmla="*/ 9255 w 536464"/>
                    <a:gd name="connsiteY0" fmla="*/ 7912 h 331199"/>
                    <a:gd name="connsiteX1" fmla="*/ 15 w 536464"/>
                    <a:gd name="connsiteY1" fmla="*/ 28341 h 331199"/>
                    <a:gd name="connsiteX2" fmla="*/ 7927 w 536464"/>
                    <a:gd name="connsiteY2" fmla="*/ 49321 h 331199"/>
                    <a:gd name="connsiteX3" fmla="*/ 263365 w 536464"/>
                    <a:gd name="connsiteY3" fmla="*/ 321690 h 331199"/>
                    <a:gd name="connsiteX4" fmla="*/ 283795 w 536464"/>
                    <a:gd name="connsiteY4" fmla="*/ 330930 h 331199"/>
                    <a:gd name="connsiteX5" fmla="*/ 289719 w 536464"/>
                    <a:gd name="connsiteY5" fmla="*/ 328696 h 331199"/>
                    <a:gd name="connsiteX6" fmla="*/ 507167 w 536464"/>
                    <a:gd name="connsiteY6" fmla="*/ 331199 h 331199"/>
                    <a:gd name="connsiteX7" fmla="*/ 536463 w 536464"/>
                    <a:gd name="connsiteY7" fmla="*/ 301903 h 331199"/>
                    <a:gd name="connsiteX8" fmla="*/ 536464 w 536464"/>
                    <a:gd name="connsiteY8" fmla="*/ 301903 h 331199"/>
                    <a:gd name="connsiteX9" fmla="*/ 507168 w 536464"/>
                    <a:gd name="connsiteY9" fmla="*/ 272607 h 331199"/>
                    <a:gd name="connsiteX10" fmla="*/ 297661 w 536464"/>
                    <a:gd name="connsiteY10" fmla="*/ 272607 h 331199"/>
                    <a:gd name="connsiteX11" fmla="*/ 50664 w 536464"/>
                    <a:gd name="connsiteY11" fmla="*/ 9240 h 331199"/>
                    <a:gd name="connsiteX12" fmla="*/ 30235 w 536464"/>
                    <a:gd name="connsiteY12" fmla="*/ 0 h 331199"/>
                    <a:gd name="connsiteX13" fmla="*/ 9255 w 536464"/>
                    <a:gd name="connsiteY13" fmla="*/ 7912 h 331199"/>
                    <a:gd name="connsiteX14" fmla="*/ 9255 w 536464"/>
                    <a:gd name="connsiteY14" fmla="*/ 7911 h 331199"/>
                    <a:gd name="connsiteX15" fmla="*/ 9255 w 536464"/>
                    <a:gd name="connsiteY15" fmla="*/ 7912 h 331199"/>
                    <a:gd name="connsiteX16" fmla="*/ 9255 w 536464"/>
                    <a:gd name="connsiteY16" fmla="*/ 7912 h 331199"/>
                    <a:gd name="connsiteX17" fmla="*/ 9255 w 536464"/>
                    <a:gd name="connsiteY17" fmla="*/ 7911 h 331199"/>
                    <a:gd name="connsiteX0" fmla="*/ 9255 w 536464"/>
                    <a:gd name="connsiteY0" fmla="*/ 7912 h 331199"/>
                    <a:gd name="connsiteX1" fmla="*/ 15 w 536464"/>
                    <a:gd name="connsiteY1" fmla="*/ 28341 h 331199"/>
                    <a:gd name="connsiteX2" fmla="*/ 7927 w 536464"/>
                    <a:gd name="connsiteY2" fmla="*/ 49321 h 331199"/>
                    <a:gd name="connsiteX3" fmla="*/ 263365 w 536464"/>
                    <a:gd name="connsiteY3" fmla="*/ 321690 h 331199"/>
                    <a:gd name="connsiteX4" fmla="*/ 283795 w 536464"/>
                    <a:gd name="connsiteY4" fmla="*/ 330930 h 331199"/>
                    <a:gd name="connsiteX5" fmla="*/ 507167 w 536464"/>
                    <a:gd name="connsiteY5" fmla="*/ 331199 h 331199"/>
                    <a:gd name="connsiteX6" fmla="*/ 536463 w 536464"/>
                    <a:gd name="connsiteY6" fmla="*/ 301903 h 331199"/>
                    <a:gd name="connsiteX7" fmla="*/ 536464 w 536464"/>
                    <a:gd name="connsiteY7" fmla="*/ 301903 h 331199"/>
                    <a:gd name="connsiteX8" fmla="*/ 507168 w 536464"/>
                    <a:gd name="connsiteY8" fmla="*/ 272607 h 331199"/>
                    <a:gd name="connsiteX9" fmla="*/ 297661 w 536464"/>
                    <a:gd name="connsiteY9" fmla="*/ 272607 h 331199"/>
                    <a:gd name="connsiteX10" fmla="*/ 50664 w 536464"/>
                    <a:gd name="connsiteY10" fmla="*/ 9240 h 331199"/>
                    <a:gd name="connsiteX11" fmla="*/ 30235 w 536464"/>
                    <a:gd name="connsiteY11" fmla="*/ 0 h 331199"/>
                    <a:gd name="connsiteX12" fmla="*/ 9255 w 536464"/>
                    <a:gd name="connsiteY12" fmla="*/ 7912 h 331199"/>
                    <a:gd name="connsiteX13" fmla="*/ 9255 w 536464"/>
                    <a:gd name="connsiteY13" fmla="*/ 7911 h 331199"/>
                    <a:gd name="connsiteX14" fmla="*/ 9255 w 536464"/>
                    <a:gd name="connsiteY14" fmla="*/ 7912 h 331199"/>
                    <a:gd name="connsiteX15" fmla="*/ 9255 w 536464"/>
                    <a:gd name="connsiteY15" fmla="*/ 7912 h 331199"/>
                    <a:gd name="connsiteX16" fmla="*/ 9255 w 536464"/>
                    <a:gd name="connsiteY16" fmla="*/ 7911 h 331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36464" h="331199">
                      <a:moveTo>
                        <a:pt x="9255" y="7912"/>
                      </a:moveTo>
                      <a:lnTo>
                        <a:pt x="15" y="28341"/>
                      </a:lnTo>
                      <a:cubicBezTo>
                        <a:pt x="-225" y="35834"/>
                        <a:pt x="2393" y="43420"/>
                        <a:pt x="7927" y="49321"/>
                      </a:cubicBezTo>
                      <a:lnTo>
                        <a:pt x="263365" y="321690"/>
                      </a:lnTo>
                      <a:cubicBezTo>
                        <a:pt x="268899" y="327591"/>
                        <a:pt x="276301" y="330690"/>
                        <a:pt x="283795" y="330930"/>
                      </a:cubicBezTo>
                      <a:lnTo>
                        <a:pt x="507167" y="331199"/>
                      </a:lnTo>
                      <a:cubicBezTo>
                        <a:pt x="523347" y="331199"/>
                        <a:pt x="536463" y="318083"/>
                        <a:pt x="536463" y="301903"/>
                      </a:cubicBezTo>
                      <a:lnTo>
                        <a:pt x="536464" y="301903"/>
                      </a:lnTo>
                      <a:cubicBezTo>
                        <a:pt x="536464" y="285723"/>
                        <a:pt x="523348" y="272607"/>
                        <a:pt x="507168" y="272607"/>
                      </a:cubicBezTo>
                      <a:lnTo>
                        <a:pt x="297661" y="272607"/>
                      </a:lnTo>
                      <a:lnTo>
                        <a:pt x="50664" y="9240"/>
                      </a:lnTo>
                      <a:cubicBezTo>
                        <a:pt x="45130" y="3339"/>
                        <a:pt x="37728" y="240"/>
                        <a:pt x="30235" y="0"/>
                      </a:cubicBezTo>
                      <a:lnTo>
                        <a:pt x="9255" y="7912"/>
                      </a:lnTo>
                      <a:close/>
                      <a:moveTo>
                        <a:pt x="9255" y="7911"/>
                      </a:moveTo>
                      <a:lnTo>
                        <a:pt x="9255" y="7912"/>
                      </a:lnTo>
                      <a:lnTo>
                        <a:pt x="9255" y="7912"/>
                      </a:lnTo>
                      <a:lnTo>
                        <a:pt x="9255" y="7911"/>
                      </a:lnTo>
                      <a:close/>
                    </a:path>
                  </a:pathLst>
                </a:custGeom>
                <a:gradFill flip="none" rotWithShape="1">
                  <a:gsLst>
                    <a:gs pos="88000">
                      <a:schemeClr val="accent3"/>
                    </a:gs>
                    <a:gs pos="87000">
                      <a:schemeClr val="bg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Johnson Text"/>
                    <a:ea typeface="+mn-ea"/>
                    <a:cs typeface="+mn-cs"/>
                  </a:endParaRPr>
                </a:p>
              </p:txBody>
            </p:sp>
          </p:grpSp>
          <p:sp>
            <p:nvSpPr>
              <p:cNvPr id="271" name="Oval 270">
                <a:extLst>
                  <a:ext uri="{FF2B5EF4-FFF2-40B4-BE49-F238E27FC236}">
                    <a16:creationId xmlns:a16="http://schemas.microsoft.com/office/drawing/2014/main" id="{329D4EAC-BFE3-ADC4-4FCE-40E1BDD1B546}"/>
                  </a:ext>
                </a:extLst>
              </p:cNvPr>
              <p:cNvSpPr/>
              <p:nvPr/>
            </p:nvSpPr>
            <p:spPr>
              <a:xfrm>
                <a:off x="9879093" y="-1795811"/>
                <a:ext cx="36000" cy="360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Johnson Text"/>
                  <a:ea typeface="+mn-ea"/>
                  <a:cs typeface="+mn-cs"/>
                </a:endParaRPr>
              </a:p>
            </p:txBody>
          </p:sp>
          <p:sp>
            <p:nvSpPr>
              <p:cNvPr id="272" name="Oval 271">
                <a:extLst>
                  <a:ext uri="{FF2B5EF4-FFF2-40B4-BE49-F238E27FC236}">
                    <a16:creationId xmlns:a16="http://schemas.microsoft.com/office/drawing/2014/main" id="{5A32A26B-22A8-6432-DF76-64FD27901474}"/>
                  </a:ext>
                </a:extLst>
              </p:cNvPr>
              <p:cNvSpPr/>
              <p:nvPr/>
            </p:nvSpPr>
            <p:spPr>
              <a:xfrm>
                <a:off x="9879093" y="-1720818"/>
                <a:ext cx="36000" cy="360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Johnson Text"/>
                  <a:ea typeface="+mn-ea"/>
                  <a:cs typeface="+mn-cs"/>
                </a:endParaRPr>
              </a:p>
            </p:txBody>
          </p:sp>
          <p:sp>
            <p:nvSpPr>
              <p:cNvPr id="273" name="Oval 272">
                <a:extLst>
                  <a:ext uri="{FF2B5EF4-FFF2-40B4-BE49-F238E27FC236}">
                    <a16:creationId xmlns:a16="http://schemas.microsoft.com/office/drawing/2014/main" id="{8637F5C1-3911-5935-B0DA-33CDAF7E3011}"/>
                  </a:ext>
                </a:extLst>
              </p:cNvPr>
              <p:cNvSpPr/>
              <p:nvPr/>
            </p:nvSpPr>
            <p:spPr>
              <a:xfrm>
                <a:off x="10018932" y="-1724969"/>
                <a:ext cx="36000" cy="360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Johnson Text"/>
                  <a:ea typeface="+mn-ea"/>
                  <a:cs typeface="+mn-cs"/>
                </a:endParaRPr>
              </a:p>
            </p:txBody>
          </p:sp>
          <p:sp>
            <p:nvSpPr>
              <p:cNvPr id="274" name="Oval 273">
                <a:extLst>
                  <a:ext uri="{FF2B5EF4-FFF2-40B4-BE49-F238E27FC236}">
                    <a16:creationId xmlns:a16="http://schemas.microsoft.com/office/drawing/2014/main" id="{9ABD6491-90CD-969A-4AC8-91673A491C74}"/>
                  </a:ext>
                </a:extLst>
              </p:cNvPr>
              <p:cNvSpPr/>
              <p:nvPr/>
            </p:nvSpPr>
            <p:spPr>
              <a:xfrm>
                <a:off x="10059414" y="-1660414"/>
                <a:ext cx="36000" cy="360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Johnson Text"/>
                  <a:ea typeface="+mn-ea"/>
                  <a:cs typeface="+mn-cs"/>
                </a:endParaRPr>
              </a:p>
            </p:txBody>
          </p:sp>
          <p:sp>
            <p:nvSpPr>
              <p:cNvPr id="275" name="Oval 274">
                <a:extLst>
                  <a:ext uri="{FF2B5EF4-FFF2-40B4-BE49-F238E27FC236}">
                    <a16:creationId xmlns:a16="http://schemas.microsoft.com/office/drawing/2014/main" id="{4BB97AA8-4430-413A-89F4-9ED2A1941D9C}"/>
                  </a:ext>
                </a:extLst>
              </p:cNvPr>
              <p:cNvSpPr/>
              <p:nvPr/>
            </p:nvSpPr>
            <p:spPr>
              <a:xfrm>
                <a:off x="10099560" y="-1798437"/>
                <a:ext cx="36000" cy="360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Johnson Text"/>
                  <a:ea typeface="+mn-ea"/>
                  <a:cs typeface="+mn-cs"/>
                </a:endParaRPr>
              </a:p>
            </p:txBody>
          </p:sp>
          <p:sp>
            <p:nvSpPr>
              <p:cNvPr id="276" name="Oval 275">
                <a:extLst>
                  <a:ext uri="{FF2B5EF4-FFF2-40B4-BE49-F238E27FC236}">
                    <a16:creationId xmlns:a16="http://schemas.microsoft.com/office/drawing/2014/main" id="{B48D857F-0C90-31A0-84ED-F1105ADCD04B}"/>
                  </a:ext>
                </a:extLst>
              </p:cNvPr>
              <p:cNvSpPr/>
              <p:nvPr/>
            </p:nvSpPr>
            <p:spPr>
              <a:xfrm>
                <a:off x="10148997" y="-1741737"/>
                <a:ext cx="36000" cy="360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Johnson Text"/>
                  <a:ea typeface="+mn-ea"/>
                  <a:cs typeface="+mn-cs"/>
                </a:endParaRPr>
              </a:p>
            </p:txBody>
          </p:sp>
          <p:sp>
            <p:nvSpPr>
              <p:cNvPr id="277" name="Oval 276">
                <a:extLst>
                  <a:ext uri="{FF2B5EF4-FFF2-40B4-BE49-F238E27FC236}">
                    <a16:creationId xmlns:a16="http://schemas.microsoft.com/office/drawing/2014/main" id="{F5663C89-9FE5-58A1-EF54-4C14AAF8A593}"/>
                  </a:ext>
                </a:extLst>
              </p:cNvPr>
              <p:cNvSpPr/>
              <p:nvPr/>
            </p:nvSpPr>
            <p:spPr>
              <a:xfrm>
                <a:off x="10050364" y="-1544503"/>
                <a:ext cx="36000" cy="360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Johnson Text"/>
                  <a:ea typeface="+mn-ea"/>
                  <a:cs typeface="+mn-cs"/>
                </a:endParaRPr>
              </a:p>
            </p:txBody>
          </p:sp>
          <p:sp>
            <p:nvSpPr>
              <p:cNvPr id="278" name="Oval 277">
                <a:extLst>
                  <a:ext uri="{FF2B5EF4-FFF2-40B4-BE49-F238E27FC236}">
                    <a16:creationId xmlns:a16="http://schemas.microsoft.com/office/drawing/2014/main" id="{E94397C0-20F6-6F67-E003-B3F0FF2E6813}"/>
                  </a:ext>
                </a:extLst>
              </p:cNvPr>
              <p:cNvSpPr/>
              <p:nvPr/>
            </p:nvSpPr>
            <p:spPr>
              <a:xfrm>
                <a:off x="10119148" y="-1544503"/>
                <a:ext cx="36000" cy="360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Johnson Text"/>
                  <a:ea typeface="+mn-ea"/>
                  <a:cs typeface="+mn-cs"/>
                </a:endParaRPr>
              </a:p>
            </p:txBody>
          </p:sp>
        </p:grpSp>
      </p:grpSp>
      <p:grpSp>
        <p:nvGrpSpPr>
          <p:cNvPr id="283" name="Group 282">
            <a:extLst>
              <a:ext uri="{FF2B5EF4-FFF2-40B4-BE49-F238E27FC236}">
                <a16:creationId xmlns:a16="http://schemas.microsoft.com/office/drawing/2014/main" id="{A8C34F27-E410-D50F-5106-23875EE22EAA}"/>
              </a:ext>
            </a:extLst>
          </p:cNvPr>
          <p:cNvGrpSpPr/>
          <p:nvPr/>
        </p:nvGrpSpPr>
        <p:grpSpPr>
          <a:xfrm>
            <a:off x="9532218" y="3548486"/>
            <a:ext cx="541107" cy="1425875"/>
            <a:chOff x="10033797" y="3274122"/>
            <a:chExt cx="563207" cy="1484112"/>
          </a:xfrm>
        </p:grpSpPr>
        <p:grpSp>
          <p:nvGrpSpPr>
            <p:cNvPr id="284" name="Group 283">
              <a:extLst>
                <a:ext uri="{FF2B5EF4-FFF2-40B4-BE49-F238E27FC236}">
                  <a16:creationId xmlns:a16="http://schemas.microsoft.com/office/drawing/2014/main" id="{C2F6E8B8-C2FD-80D7-D296-9D70CEBB1665}"/>
                </a:ext>
              </a:extLst>
            </p:cNvPr>
            <p:cNvGrpSpPr/>
            <p:nvPr/>
          </p:nvGrpSpPr>
          <p:grpSpPr>
            <a:xfrm>
              <a:off x="10229528" y="3274122"/>
              <a:ext cx="367476" cy="1484112"/>
              <a:chOff x="10125414" y="-1221312"/>
              <a:chExt cx="367476" cy="1484112"/>
            </a:xfrm>
          </p:grpSpPr>
          <p:grpSp>
            <p:nvGrpSpPr>
              <p:cNvPr id="286" name="Group 285">
                <a:extLst>
                  <a:ext uri="{FF2B5EF4-FFF2-40B4-BE49-F238E27FC236}">
                    <a16:creationId xmlns:a16="http://schemas.microsoft.com/office/drawing/2014/main" id="{9050EFED-AB7C-83AE-9D6C-E71110A6D455}"/>
                  </a:ext>
                </a:extLst>
              </p:cNvPr>
              <p:cNvGrpSpPr/>
              <p:nvPr/>
            </p:nvGrpSpPr>
            <p:grpSpPr>
              <a:xfrm>
                <a:off x="10174163" y="-1221312"/>
                <a:ext cx="269978" cy="1484112"/>
                <a:chOff x="9695886" y="-1221312"/>
                <a:chExt cx="269978" cy="1484112"/>
              </a:xfrm>
            </p:grpSpPr>
            <p:sp>
              <p:nvSpPr>
                <p:cNvPr id="288" name="Arc 287">
                  <a:extLst>
                    <a:ext uri="{FF2B5EF4-FFF2-40B4-BE49-F238E27FC236}">
                      <a16:creationId xmlns:a16="http://schemas.microsoft.com/office/drawing/2014/main" id="{B69A5379-2C59-100C-7F25-54DC5DC50908}"/>
                    </a:ext>
                  </a:extLst>
                </p:cNvPr>
                <p:cNvSpPr/>
                <p:nvPr/>
              </p:nvSpPr>
              <p:spPr>
                <a:xfrm rot="5400000">
                  <a:off x="9679384" y="-1204810"/>
                  <a:ext cx="302981" cy="269978"/>
                </a:xfrm>
                <a:prstGeom prst="arc">
                  <a:avLst>
                    <a:gd name="adj1" fmla="val 15743460"/>
                    <a:gd name="adj2" fmla="val 5878209"/>
                  </a:avLst>
                </a:prstGeom>
                <a:ln w="44450" cap="rnd">
                  <a:solidFill>
                    <a:schemeClr val="accent6"/>
                  </a:solidFill>
                  <a:round/>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Johnson Text"/>
                    <a:ea typeface="+mn-ea"/>
                    <a:cs typeface="+mn-cs"/>
                  </a:endParaRPr>
                </a:p>
              </p:txBody>
            </p:sp>
            <p:cxnSp>
              <p:nvCxnSpPr>
                <p:cNvPr id="289" name="Straight Connector 288">
                  <a:extLst>
                    <a:ext uri="{FF2B5EF4-FFF2-40B4-BE49-F238E27FC236}">
                      <a16:creationId xmlns:a16="http://schemas.microsoft.com/office/drawing/2014/main" id="{CA3DB0ED-597B-C157-9DCA-B37F2944B0D8}"/>
                    </a:ext>
                  </a:extLst>
                </p:cNvPr>
                <p:cNvCxnSpPr>
                  <a:cxnSpLocks/>
                </p:cNvCxnSpPr>
                <p:nvPr/>
              </p:nvCxnSpPr>
              <p:spPr>
                <a:xfrm>
                  <a:off x="9830874" y="-914400"/>
                  <a:ext cx="0" cy="1177200"/>
                </a:xfrm>
                <a:prstGeom prst="line">
                  <a:avLst/>
                </a:prstGeom>
                <a:ln w="44450">
                  <a:gradFill>
                    <a:gsLst>
                      <a:gs pos="66000">
                        <a:schemeClr val="accent6"/>
                      </a:gs>
                      <a:gs pos="100000">
                        <a:schemeClr val="bg1"/>
                      </a:gs>
                    </a:gsLst>
                    <a:lin ang="5400000" scaled="1"/>
                  </a:gradFill>
                  <a:tailEnd type="none" w="lg" len="med"/>
                </a:ln>
              </p:spPr>
              <p:style>
                <a:lnRef idx="1">
                  <a:schemeClr val="accent1"/>
                </a:lnRef>
                <a:fillRef idx="0">
                  <a:schemeClr val="accent1"/>
                </a:fillRef>
                <a:effectRef idx="0">
                  <a:schemeClr val="accent1"/>
                </a:effectRef>
                <a:fontRef idx="minor">
                  <a:schemeClr val="tx1"/>
                </a:fontRef>
              </p:style>
            </p:cxnSp>
            <p:sp>
              <p:nvSpPr>
                <p:cNvPr id="290" name="Free-form: Shape 1398">
                  <a:extLst>
                    <a:ext uri="{FF2B5EF4-FFF2-40B4-BE49-F238E27FC236}">
                      <a16:creationId xmlns:a16="http://schemas.microsoft.com/office/drawing/2014/main" id="{BB317A8D-A25C-9BE5-BD1B-5BD2C3B876FE}"/>
                    </a:ext>
                  </a:extLst>
                </p:cNvPr>
                <p:cNvSpPr/>
                <p:nvPr/>
              </p:nvSpPr>
              <p:spPr>
                <a:xfrm>
                  <a:off x="9741843" y="-431289"/>
                  <a:ext cx="178062" cy="325781"/>
                </a:xfrm>
                <a:custGeom>
                  <a:avLst/>
                  <a:gdLst>
                    <a:gd name="connsiteX0" fmla="*/ 78211 w 178062"/>
                    <a:gd name="connsiteY0" fmla="*/ 0 h 325781"/>
                    <a:gd name="connsiteX1" fmla="*/ 99851 w 178062"/>
                    <a:gd name="connsiteY1" fmla="*/ 0 h 325781"/>
                    <a:gd name="connsiteX2" fmla="*/ 145842 w 178062"/>
                    <a:gd name="connsiteY2" fmla="*/ 45991 h 325781"/>
                    <a:gd name="connsiteX3" fmla="*/ 145842 w 178062"/>
                    <a:gd name="connsiteY3" fmla="*/ 60328 h 325781"/>
                    <a:gd name="connsiteX4" fmla="*/ 156952 w 178062"/>
                    <a:gd name="connsiteY4" fmla="*/ 64930 h 325781"/>
                    <a:gd name="connsiteX5" fmla="*/ 178062 w 178062"/>
                    <a:gd name="connsiteY5" fmla="*/ 115894 h 325781"/>
                    <a:gd name="connsiteX6" fmla="*/ 178062 w 178062"/>
                    <a:gd name="connsiteY6" fmla="*/ 209887 h 325781"/>
                    <a:gd name="connsiteX7" fmla="*/ 156952 w 178062"/>
                    <a:gd name="connsiteY7" fmla="*/ 260851 h 325781"/>
                    <a:gd name="connsiteX8" fmla="*/ 145842 w 178062"/>
                    <a:gd name="connsiteY8" fmla="*/ 265453 h 325781"/>
                    <a:gd name="connsiteX9" fmla="*/ 145842 w 178062"/>
                    <a:gd name="connsiteY9" fmla="*/ 279790 h 325781"/>
                    <a:gd name="connsiteX10" fmla="*/ 99851 w 178062"/>
                    <a:gd name="connsiteY10" fmla="*/ 325781 h 325781"/>
                    <a:gd name="connsiteX11" fmla="*/ 78211 w 178062"/>
                    <a:gd name="connsiteY11" fmla="*/ 325781 h 325781"/>
                    <a:gd name="connsiteX12" fmla="*/ 32220 w 178062"/>
                    <a:gd name="connsiteY12" fmla="*/ 279790 h 325781"/>
                    <a:gd name="connsiteX13" fmla="*/ 32220 w 178062"/>
                    <a:gd name="connsiteY13" fmla="*/ 265453 h 325781"/>
                    <a:gd name="connsiteX14" fmla="*/ 21110 w 178062"/>
                    <a:gd name="connsiteY14" fmla="*/ 260851 h 325781"/>
                    <a:gd name="connsiteX15" fmla="*/ 0 w 178062"/>
                    <a:gd name="connsiteY15" fmla="*/ 209887 h 325781"/>
                    <a:gd name="connsiteX16" fmla="*/ 0 w 178062"/>
                    <a:gd name="connsiteY16" fmla="*/ 115894 h 325781"/>
                    <a:gd name="connsiteX17" fmla="*/ 21110 w 178062"/>
                    <a:gd name="connsiteY17" fmla="*/ 64930 h 325781"/>
                    <a:gd name="connsiteX18" fmla="*/ 32220 w 178062"/>
                    <a:gd name="connsiteY18" fmla="*/ 60328 h 325781"/>
                    <a:gd name="connsiteX19" fmla="*/ 32220 w 178062"/>
                    <a:gd name="connsiteY19" fmla="*/ 45991 h 325781"/>
                    <a:gd name="connsiteX20" fmla="*/ 78211 w 178062"/>
                    <a:gd name="connsiteY20" fmla="*/ 0 h 325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78062" h="325781">
                      <a:moveTo>
                        <a:pt x="78211" y="0"/>
                      </a:moveTo>
                      <a:lnTo>
                        <a:pt x="99851" y="0"/>
                      </a:lnTo>
                      <a:cubicBezTo>
                        <a:pt x="125251" y="0"/>
                        <a:pt x="145842" y="20591"/>
                        <a:pt x="145842" y="45991"/>
                      </a:cubicBezTo>
                      <a:lnTo>
                        <a:pt x="145842" y="60328"/>
                      </a:lnTo>
                      <a:lnTo>
                        <a:pt x="156952" y="64930"/>
                      </a:lnTo>
                      <a:cubicBezTo>
                        <a:pt x="169995" y="77973"/>
                        <a:pt x="178062" y="95992"/>
                        <a:pt x="178062" y="115894"/>
                      </a:cubicBezTo>
                      <a:lnTo>
                        <a:pt x="178062" y="209887"/>
                      </a:lnTo>
                      <a:cubicBezTo>
                        <a:pt x="178062" y="229790"/>
                        <a:pt x="169995" y="247808"/>
                        <a:pt x="156952" y="260851"/>
                      </a:cubicBezTo>
                      <a:lnTo>
                        <a:pt x="145842" y="265453"/>
                      </a:lnTo>
                      <a:lnTo>
                        <a:pt x="145842" y="279790"/>
                      </a:lnTo>
                      <a:cubicBezTo>
                        <a:pt x="145842" y="305190"/>
                        <a:pt x="125251" y="325781"/>
                        <a:pt x="99851" y="325781"/>
                      </a:cubicBezTo>
                      <a:lnTo>
                        <a:pt x="78211" y="325781"/>
                      </a:lnTo>
                      <a:cubicBezTo>
                        <a:pt x="52811" y="325781"/>
                        <a:pt x="32220" y="305190"/>
                        <a:pt x="32220" y="279790"/>
                      </a:cubicBezTo>
                      <a:lnTo>
                        <a:pt x="32220" y="265453"/>
                      </a:lnTo>
                      <a:lnTo>
                        <a:pt x="21110" y="260851"/>
                      </a:lnTo>
                      <a:cubicBezTo>
                        <a:pt x="8067" y="247808"/>
                        <a:pt x="0" y="229790"/>
                        <a:pt x="0" y="209887"/>
                      </a:cubicBezTo>
                      <a:lnTo>
                        <a:pt x="0" y="115894"/>
                      </a:lnTo>
                      <a:cubicBezTo>
                        <a:pt x="0" y="95992"/>
                        <a:pt x="8067" y="77973"/>
                        <a:pt x="21110" y="64930"/>
                      </a:cubicBezTo>
                      <a:lnTo>
                        <a:pt x="32220" y="60328"/>
                      </a:lnTo>
                      <a:lnTo>
                        <a:pt x="32220" y="45991"/>
                      </a:lnTo>
                      <a:cubicBezTo>
                        <a:pt x="32220" y="20591"/>
                        <a:pt x="52811" y="0"/>
                        <a:pt x="78211" y="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Johnson Text"/>
                    <a:ea typeface="+mn-ea"/>
                    <a:cs typeface="+mn-cs"/>
                  </a:endParaRPr>
                </a:p>
              </p:txBody>
            </p:sp>
          </p:grpSp>
          <p:sp>
            <p:nvSpPr>
              <p:cNvPr id="287" name="Multiplication Sign 286">
                <a:extLst>
                  <a:ext uri="{FF2B5EF4-FFF2-40B4-BE49-F238E27FC236}">
                    <a16:creationId xmlns:a16="http://schemas.microsoft.com/office/drawing/2014/main" id="{E356E1F5-5962-AD3C-C367-D4714D483B1B}"/>
                  </a:ext>
                </a:extLst>
              </p:cNvPr>
              <p:cNvSpPr/>
              <p:nvPr/>
            </p:nvSpPr>
            <p:spPr>
              <a:xfrm>
                <a:off x="10125414" y="-453510"/>
                <a:ext cx="367476" cy="367476"/>
              </a:xfrm>
              <a:prstGeom prst="mathMultiply">
                <a:avLst>
                  <a:gd name="adj1" fmla="val 961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Johnson Text"/>
                  <a:ea typeface="+mn-ea"/>
                  <a:cs typeface="+mn-cs"/>
                </a:endParaRPr>
              </a:p>
            </p:txBody>
          </p:sp>
        </p:grpSp>
        <p:sp>
          <p:nvSpPr>
            <p:cNvPr id="285" name="TextBox 284">
              <a:extLst>
                <a:ext uri="{FF2B5EF4-FFF2-40B4-BE49-F238E27FC236}">
                  <a16:creationId xmlns:a16="http://schemas.microsoft.com/office/drawing/2014/main" id="{D75FCC39-E80B-A4A3-9780-6FFD1EAB79C7}"/>
                </a:ext>
              </a:extLst>
            </p:cNvPr>
            <p:cNvSpPr txBox="1"/>
            <p:nvPr/>
          </p:nvSpPr>
          <p:spPr>
            <a:xfrm>
              <a:off x="10033797" y="4452754"/>
              <a:ext cx="559219" cy="17619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srgbClr val="000000"/>
                  </a:solidFill>
                  <a:effectLst/>
                  <a:uLnTx/>
                  <a:uFillTx/>
                  <a:latin typeface="Johnson Text"/>
                  <a:ea typeface="+mn-ea"/>
                  <a:cs typeface="+mn-cs"/>
                </a:rPr>
                <a:t>MET</a:t>
              </a:r>
            </a:p>
          </p:txBody>
        </p:sp>
      </p:grpSp>
      <p:grpSp>
        <p:nvGrpSpPr>
          <p:cNvPr id="291" name="Group 290">
            <a:extLst>
              <a:ext uri="{FF2B5EF4-FFF2-40B4-BE49-F238E27FC236}">
                <a16:creationId xmlns:a16="http://schemas.microsoft.com/office/drawing/2014/main" id="{722AF2E2-789A-3C78-07A7-92CD0ECC4C4A}"/>
              </a:ext>
            </a:extLst>
          </p:cNvPr>
          <p:cNvGrpSpPr/>
          <p:nvPr/>
        </p:nvGrpSpPr>
        <p:grpSpPr>
          <a:xfrm>
            <a:off x="8219267" y="3548486"/>
            <a:ext cx="984964" cy="1425875"/>
            <a:chOff x="9922177" y="3274122"/>
            <a:chExt cx="1025194" cy="1484112"/>
          </a:xfrm>
        </p:grpSpPr>
        <p:grpSp>
          <p:nvGrpSpPr>
            <p:cNvPr id="292" name="Group 291">
              <a:extLst>
                <a:ext uri="{FF2B5EF4-FFF2-40B4-BE49-F238E27FC236}">
                  <a16:creationId xmlns:a16="http://schemas.microsoft.com/office/drawing/2014/main" id="{756087B4-6459-D0A9-F60D-029B1A4E5F2E}"/>
                </a:ext>
              </a:extLst>
            </p:cNvPr>
            <p:cNvGrpSpPr/>
            <p:nvPr/>
          </p:nvGrpSpPr>
          <p:grpSpPr>
            <a:xfrm>
              <a:off x="10229528" y="3274122"/>
              <a:ext cx="367476" cy="1484112"/>
              <a:chOff x="10125414" y="-1221312"/>
              <a:chExt cx="367476" cy="1484112"/>
            </a:xfrm>
          </p:grpSpPr>
          <p:grpSp>
            <p:nvGrpSpPr>
              <p:cNvPr id="295" name="Group 294">
                <a:extLst>
                  <a:ext uri="{FF2B5EF4-FFF2-40B4-BE49-F238E27FC236}">
                    <a16:creationId xmlns:a16="http://schemas.microsoft.com/office/drawing/2014/main" id="{2F2CDA10-572D-8515-166C-2710F4669317}"/>
                  </a:ext>
                </a:extLst>
              </p:cNvPr>
              <p:cNvGrpSpPr/>
              <p:nvPr/>
            </p:nvGrpSpPr>
            <p:grpSpPr>
              <a:xfrm>
                <a:off x="10174163" y="-1221312"/>
                <a:ext cx="269978" cy="1484112"/>
                <a:chOff x="9695886" y="-1221312"/>
                <a:chExt cx="269978" cy="1484112"/>
              </a:xfrm>
            </p:grpSpPr>
            <p:cxnSp>
              <p:nvCxnSpPr>
                <p:cNvPr id="297" name="Straight Connector 296">
                  <a:extLst>
                    <a:ext uri="{FF2B5EF4-FFF2-40B4-BE49-F238E27FC236}">
                      <a16:creationId xmlns:a16="http://schemas.microsoft.com/office/drawing/2014/main" id="{10DC9733-A620-8CA4-6055-6CED7F21E8E8}"/>
                    </a:ext>
                  </a:extLst>
                </p:cNvPr>
                <p:cNvCxnSpPr>
                  <a:cxnSpLocks/>
                </p:cNvCxnSpPr>
                <p:nvPr/>
              </p:nvCxnSpPr>
              <p:spPr>
                <a:xfrm>
                  <a:off x="9830874" y="-914400"/>
                  <a:ext cx="0" cy="1177200"/>
                </a:xfrm>
                <a:prstGeom prst="line">
                  <a:avLst/>
                </a:prstGeom>
                <a:ln w="44450">
                  <a:gradFill flip="none" rotWithShape="1">
                    <a:gsLst>
                      <a:gs pos="50000">
                        <a:schemeClr val="accent6">
                          <a:lumMod val="60000"/>
                          <a:lumOff val="40000"/>
                        </a:schemeClr>
                      </a:gs>
                      <a:gs pos="52000">
                        <a:schemeClr val="accent3"/>
                      </a:gs>
                    </a:gsLst>
                    <a:lin ang="0" scaled="1"/>
                    <a:tileRect/>
                  </a:gradFill>
                  <a:tailEnd type="none" w="lg" len="med"/>
                </a:ln>
              </p:spPr>
              <p:style>
                <a:lnRef idx="1">
                  <a:schemeClr val="accent1"/>
                </a:lnRef>
                <a:fillRef idx="0">
                  <a:schemeClr val="accent1"/>
                </a:fillRef>
                <a:effectRef idx="0">
                  <a:schemeClr val="accent1"/>
                </a:effectRef>
                <a:fontRef idx="minor">
                  <a:schemeClr val="tx1"/>
                </a:fontRef>
              </p:style>
            </p:cxnSp>
            <p:sp>
              <p:nvSpPr>
                <p:cNvPr id="298" name="Free-form: Shape 1406">
                  <a:extLst>
                    <a:ext uri="{FF2B5EF4-FFF2-40B4-BE49-F238E27FC236}">
                      <a16:creationId xmlns:a16="http://schemas.microsoft.com/office/drawing/2014/main" id="{F62CF157-EDEC-16E3-7130-110C42FD5DE9}"/>
                    </a:ext>
                  </a:extLst>
                </p:cNvPr>
                <p:cNvSpPr/>
                <p:nvPr/>
              </p:nvSpPr>
              <p:spPr>
                <a:xfrm>
                  <a:off x="9741843" y="-431289"/>
                  <a:ext cx="178062" cy="325781"/>
                </a:xfrm>
                <a:custGeom>
                  <a:avLst/>
                  <a:gdLst>
                    <a:gd name="connsiteX0" fmla="*/ 78211 w 178062"/>
                    <a:gd name="connsiteY0" fmla="*/ 0 h 325781"/>
                    <a:gd name="connsiteX1" fmla="*/ 99851 w 178062"/>
                    <a:gd name="connsiteY1" fmla="*/ 0 h 325781"/>
                    <a:gd name="connsiteX2" fmla="*/ 145842 w 178062"/>
                    <a:gd name="connsiteY2" fmla="*/ 45991 h 325781"/>
                    <a:gd name="connsiteX3" fmla="*/ 145842 w 178062"/>
                    <a:gd name="connsiteY3" fmla="*/ 60328 h 325781"/>
                    <a:gd name="connsiteX4" fmla="*/ 156952 w 178062"/>
                    <a:gd name="connsiteY4" fmla="*/ 64930 h 325781"/>
                    <a:gd name="connsiteX5" fmla="*/ 178062 w 178062"/>
                    <a:gd name="connsiteY5" fmla="*/ 115894 h 325781"/>
                    <a:gd name="connsiteX6" fmla="*/ 178062 w 178062"/>
                    <a:gd name="connsiteY6" fmla="*/ 209887 h 325781"/>
                    <a:gd name="connsiteX7" fmla="*/ 156952 w 178062"/>
                    <a:gd name="connsiteY7" fmla="*/ 260851 h 325781"/>
                    <a:gd name="connsiteX8" fmla="*/ 145842 w 178062"/>
                    <a:gd name="connsiteY8" fmla="*/ 265453 h 325781"/>
                    <a:gd name="connsiteX9" fmla="*/ 145842 w 178062"/>
                    <a:gd name="connsiteY9" fmla="*/ 279790 h 325781"/>
                    <a:gd name="connsiteX10" fmla="*/ 99851 w 178062"/>
                    <a:gd name="connsiteY10" fmla="*/ 325781 h 325781"/>
                    <a:gd name="connsiteX11" fmla="*/ 78211 w 178062"/>
                    <a:gd name="connsiteY11" fmla="*/ 325781 h 325781"/>
                    <a:gd name="connsiteX12" fmla="*/ 32220 w 178062"/>
                    <a:gd name="connsiteY12" fmla="*/ 279790 h 325781"/>
                    <a:gd name="connsiteX13" fmla="*/ 32220 w 178062"/>
                    <a:gd name="connsiteY13" fmla="*/ 265453 h 325781"/>
                    <a:gd name="connsiteX14" fmla="*/ 21110 w 178062"/>
                    <a:gd name="connsiteY14" fmla="*/ 260851 h 325781"/>
                    <a:gd name="connsiteX15" fmla="*/ 0 w 178062"/>
                    <a:gd name="connsiteY15" fmla="*/ 209887 h 325781"/>
                    <a:gd name="connsiteX16" fmla="*/ 0 w 178062"/>
                    <a:gd name="connsiteY16" fmla="*/ 115894 h 325781"/>
                    <a:gd name="connsiteX17" fmla="*/ 21110 w 178062"/>
                    <a:gd name="connsiteY17" fmla="*/ 64930 h 325781"/>
                    <a:gd name="connsiteX18" fmla="*/ 32220 w 178062"/>
                    <a:gd name="connsiteY18" fmla="*/ 60328 h 325781"/>
                    <a:gd name="connsiteX19" fmla="*/ 32220 w 178062"/>
                    <a:gd name="connsiteY19" fmla="*/ 45991 h 325781"/>
                    <a:gd name="connsiteX20" fmla="*/ 78211 w 178062"/>
                    <a:gd name="connsiteY20" fmla="*/ 0 h 325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78062" h="325781">
                      <a:moveTo>
                        <a:pt x="78211" y="0"/>
                      </a:moveTo>
                      <a:lnTo>
                        <a:pt x="99851" y="0"/>
                      </a:lnTo>
                      <a:cubicBezTo>
                        <a:pt x="125251" y="0"/>
                        <a:pt x="145842" y="20591"/>
                        <a:pt x="145842" y="45991"/>
                      </a:cubicBezTo>
                      <a:lnTo>
                        <a:pt x="145842" y="60328"/>
                      </a:lnTo>
                      <a:lnTo>
                        <a:pt x="156952" y="64930"/>
                      </a:lnTo>
                      <a:cubicBezTo>
                        <a:pt x="169995" y="77973"/>
                        <a:pt x="178062" y="95992"/>
                        <a:pt x="178062" y="115894"/>
                      </a:cubicBezTo>
                      <a:lnTo>
                        <a:pt x="178062" y="209887"/>
                      </a:lnTo>
                      <a:cubicBezTo>
                        <a:pt x="178062" y="229790"/>
                        <a:pt x="169995" y="247808"/>
                        <a:pt x="156952" y="260851"/>
                      </a:cubicBezTo>
                      <a:lnTo>
                        <a:pt x="145842" y="265453"/>
                      </a:lnTo>
                      <a:lnTo>
                        <a:pt x="145842" y="279790"/>
                      </a:lnTo>
                      <a:cubicBezTo>
                        <a:pt x="145842" y="305190"/>
                        <a:pt x="125251" y="325781"/>
                        <a:pt x="99851" y="325781"/>
                      </a:cubicBezTo>
                      <a:lnTo>
                        <a:pt x="78211" y="325781"/>
                      </a:lnTo>
                      <a:cubicBezTo>
                        <a:pt x="52811" y="325781"/>
                        <a:pt x="32220" y="305190"/>
                        <a:pt x="32220" y="279790"/>
                      </a:cubicBezTo>
                      <a:lnTo>
                        <a:pt x="32220" y="265453"/>
                      </a:lnTo>
                      <a:lnTo>
                        <a:pt x="21110" y="260851"/>
                      </a:lnTo>
                      <a:cubicBezTo>
                        <a:pt x="8067" y="247808"/>
                        <a:pt x="0" y="229790"/>
                        <a:pt x="0" y="209887"/>
                      </a:cubicBezTo>
                      <a:lnTo>
                        <a:pt x="0" y="115894"/>
                      </a:lnTo>
                      <a:cubicBezTo>
                        <a:pt x="0" y="95992"/>
                        <a:pt x="8067" y="77973"/>
                        <a:pt x="21110" y="64930"/>
                      </a:cubicBezTo>
                      <a:lnTo>
                        <a:pt x="32220" y="60328"/>
                      </a:lnTo>
                      <a:lnTo>
                        <a:pt x="32220" y="45991"/>
                      </a:lnTo>
                      <a:cubicBezTo>
                        <a:pt x="32220" y="20591"/>
                        <a:pt x="52811" y="0"/>
                        <a:pt x="78211" y="0"/>
                      </a:cubicBezTo>
                      <a:close/>
                    </a:path>
                  </a:pathLst>
                </a:custGeom>
                <a:gradFill flip="none" rotWithShape="1">
                  <a:gsLst>
                    <a:gs pos="50000">
                      <a:schemeClr val="accent6">
                        <a:lumMod val="60000"/>
                        <a:lumOff val="40000"/>
                      </a:schemeClr>
                    </a:gs>
                    <a:gs pos="51000">
                      <a:schemeClr val="accent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Johnson Text"/>
                    <a:ea typeface="+mn-ea"/>
                    <a:cs typeface="+mn-cs"/>
                  </a:endParaRPr>
                </a:p>
              </p:txBody>
            </p:sp>
            <p:sp>
              <p:nvSpPr>
                <p:cNvPr id="299" name="Arc 298">
                  <a:extLst>
                    <a:ext uri="{FF2B5EF4-FFF2-40B4-BE49-F238E27FC236}">
                      <a16:creationId xmlns:a16="http://schemas.microsoft.com/office/drawing/2014/main" id="{41D304F0-4135-77CD-8411-01DC8EC3DA20}"/>
                    </a:ext>
                  </a:extLst>
                </p:cNvPr>
                <p:cNvSpPr/>
                <p:nvPr/>
              </p:nvSpPr>
              <p:spPr>
                <a:xfrm rot="5400000">
                  <a:off x="9679384" y="-1204810"/>
                  <a:ext cx="302981" cy="269978"/>
                </a:xfrm>
                <a:prstGeom prst="arc">
                  <a:avLst>
                    <a:gd name="adj1" fmla="val 15743460"/>
                    <a:gd name="adj2" fmla="val 5878209"/>
                  </a:avLst>
                </a:prstGeom>
                <a:ln w="44450" cap="rnd">
                  <a:gradFill>
                    <a:gsLst>
                      <a:gs pos="51000">
                        <a:schemeClr val="accent3"/>
                      </a:gs>
                      <a:gs pos="49000">
                        <a:schemeClr val="accent6">
                          <a:lumMod val="60000"/>
                          <a:lumOff val="40000"/>
                        </a:schemeClr>
                      </a:gs>
                    </a:gsLst>
                    <a:lin ang="5400000" scaled="1"/>
                  </a:gradFill>
                  <a:round/>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Johnson Text"/>
                    <a:ea typeface="+mn-ea"/>
                    <a:cs typeface="+mn-cs"/>
                  </a:endParaRPr>
                </a:p>
              </p:txBody>
            </p:sp>
          </p:grpSp>
          <p:sp>
            <p:nvSpPr>
              <p:cNvPr id="296" name="Multiplication Sign 295">
                <a:extLst>
                  <a:ext uri="{FF2B5EF4-FFF2-40B4-BE49-F238E27FC236}">
                    <a16:creationId xmlns:a16="http://schemas.microsoft.com/office/drawing/2014/main" id="{5AC11278-B87D-5183-BACD-D4893E0A0F68}"/>
                  </a:ext>
                </a:extLst>
              </p:cNvPr>
              <p:cNvSpPr/>
              <p:nvPr/>
            </p:nvSpPr>
            <p:spPr>
              <a:xfrm>
                <a:off x="10125414" y="-453510"/>
                <a:ext cx="367476" cy="367476"/>
              </a:xfrm>
              <a:prstGeom prst="mathMultiply">
                <a:avLst>
                  <a:gd name="adj1" fmla="val 961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Johnson Text"/>
                  <a:ea typeface="+mn-ea"/>
                  <a:cs typeface="+mn-cs"/>
                </a:endParaRPr>
              </a:p>
            </p:txBody>
          </p:sp>
        </p:grpSp>
        <p:sp>
          <p:nvSpPr>
            <p:cNvPr id="293" name="TextBox 292">
              <a:extLst>
                <a:ext uri="{FF2B5EF4-FFF2-40B4-BE49-F238E27FC236}">
                  <a16:creationId xmlns:a16="http://schemas.microsoft.com/office/drawing/2014/main" id="{3A79CC35-F95F-7312-C073-19A2AE7D42CC}"/>
                </a:ext>
              </a:extLst>
            </p:cNvPr>
            <p:cNvSpPr txBox="1"/>
            <p:nvPr/>
          </p:nvSpPr>
          <p:spPr>
            <a:xfrm>
              <a:off x="10521568" y="4452754"/>
              <a:ext cx="425803" cy="17619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srgbClr val="000000"/>
                  </a:solidFill>
                  <a:effectLst/>
                  <a:uLnTx/>
                  <a:uFillTx/>
                  <a:latin typeface="Johnson Text"/>
                  <a:ea typeface="+mn-ea"/>
                  <a:cs typeface="+mn-cs"/>
                </a:rPr>
                <a:t>HER3</a:t>
              </a:r>
            </a:p>
          </p:txBody>
        </p:sp>
        <p:sp>
          <p:nvSpPr>
            <p:cNvPr id="294" name="TextBox 293">
              <a:extLst>
                <a:ext uri="{FF2B5EF4-FFF2-40B4-BE49-F238E27FC236}">
                  <a16:creationId xmlns:a16="http://schemas.microsoft.com/office/drawing/2014/main" id="{F3A144C1-A790-861A-595C-27FB39B18E07}"/>
                </a:ext>
              </a:extLst>
            </p:cNvPr>
            <p:cNvSpPr txBox="1"/>
            <p:nvPr/>
          </p:nvSpPr>
          <p:spPr>
            <a:xfrm>
              <a:off x="9922177" y="4452754"/>
              <a:ext cx="425803" cy="17619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srgbClr val="000000"/>
                  </a:solidFill>
                  <a:effectLst/>
                  <a:uLnTx/>
                  <a:uFillTx/>
                  <a:latin typeface="Johnson Text"/>
                  <a:ea typeface="+mn-ea"/>
                  <a:cs typeface="+mn-cs"/>
                </a:rPr>
                <a:t>HER2</a:t>
              </a:r>
            </a:p>
          </p:txBody>
        </p:sp>
      </p:grpSp>
      <p:sp>
        <p:nvSpPr>
          <p:cNvPr id="300" name="Rectangle 299">
            <a:extLst>
              <a:ext uri="{FF2B5EF4-FFF2-40B4-BE49-F238E27FC236}">
                <a16:creationId xmlns:a16="http://schemas.microsoft.com/office/drawing/2014/main" id="{4731A515-9AAC-F5C5-AD9A-75BC779987DB}"/>
              </a:ext>
            </a:extLst>
          </p:cNvPr>
          <p:cNvSpPr/>
          <p:nvPr/>
        </p:nvSpPr>
        <p:spPr>
          <a:xfrm>
            <a:off x="8700302" y="4756123"/>
            <a:ext cx="63778" cy="218237"/>
          </a:xfrm>
          <a:prstGeom prst="rect">
            <a:avLst/>
          </a:prstGeom>
          <a:gradFill flip="none" rotWithShape="1">
            <a:gsLst>
              <a:gs pos="100000">
                <a:schemeClr val="bg1"/>
              </a:gs>
              <a:gs pos="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Johnson Text"/>
              <a:ea typeface="+mn-ea"/>
              <a:cs typeface="+mn-cs"/>
            </a:endParaRPr>
          </a:p>
        </p:txBody>
      </p:sp>
      <p:grpSp>
        <p:nvGrpSpPr>
          <p:cNvPr id="301" name="Group 300">
            <a:extLst>
              <a:ext uri="{FF2B5EF4-FFF2-40B4-BE49-F238E27FC236}">
                <a16:creationId xmlns:a16="http://schemas.microsoft.com/office/drawing/2014/main" id="{16C73153-23AB-252D-7919-6EE97476344B}"/>
              </a:ext>
            </a:extLst>
          </p:cNvPr>
          <p:cNvGrpSpPr/>
          <p:nvPr/>
        </p:nvGrpSpPr>
        <p:grpSpPr>
          <a:xfrm>
            <a:off x="2248654" y="3548486"/>
            <a:ext cx="817855" cy="1425875"/>
            <a:chOff x="10229528" y="3274122"/>
            <a:chExt cx="851259" cy="1484112"/>
          </a:xfrm>
        </p:grpSpPr>
        <p:grpSp>
          <p:nvGrpSpPr>
            <p:cNvPr id="302" name="Group 301">
              <a:extLst>
                <a:ext uri="{FF2B5EF4-FFF2-40B4-BE49-F238E27FC236}">
                  <a16:creationId xmlns:a16="http://schemas.microsoft.com/office/drawing/2014/main" id="{81F0DEA1-6710-B7EE-3522-584EDFE906A6}"/>
                </a:ext>
              </a:extLst>
            </p:cNvPr>
            <p:cNvGrpSpPr/>
            <p:nvPr/>
          </p:nvGrpSpPr>
          <p:grpSpPr>
            <a:xfrm>
              <a:off x="10229528" y="3274122"/>
              <a:ext cx="367476" cy="1484112"/>
              <a:chOff x="10125414" y="-1221312"/>
              <a:chExt cx="367476" cy="1484112"/>
            </a:xfrm>
          </p:grpSpPr>
          <p:grpSp>
            <p:nvGrpSpPr>
              <p:cNvPr id="304" name="Group 303">
                <a:extLst>
                  <a:ext uri="{FF2B5EF4-FFF2-40B4-BE49-F238E27FC236}">
                    <a16:creationId xmlns:a16="http://schemas.microsoft.com/office/drawing/2014/main" id="{94388F63-59E8-E5BD-93DD-F6A257DE9B46}"/>
                  </a:ext>
                </a:extLst>
              </p:cNvPr>
              <p:cNvGrpSpPr/>
              <p:nvPr/>
            </p:nvGrpSpPr>
            <p:grpSpPr>
              <a:xfrm>
                <a:off x="10174163" y="-1221312"/>
                <a:ext cx="269978" cy="1484112"/>
                <a:chOff x="9695886" y="-1221312"/>
                <a:chExt cx="269978" cy="1484112"/>
              </a:xfrm>
            </p:grpSpPr>
            <p:sp>
              <p:nvSpPr>
                <p:cNvPr id="306" name="Arc 305">
                  <a:extLst>
                    <a:ext uri="{FF2B5EF4-FFF2-40B4-BE49-F238E27FC236}">
                      <a16:creationId xmlns:a16="http://schemas.microsoft.com/office/drawing/2014/main" id="{B98D6B02-9A62-27F9-1136-06A4DCFCFCC4}"/>
                    </a:ext>
                  </a:extLst>
                </p:cNvPr>
                <p:cNvSpPr/>
                <p:nvPr/>
              </p:nvSpPr>
              <p:spPr>
                <a:xfrm rot="5400000">
                  <a:off x="9679384" y="-1204810"/>
                  <a:ext cx="302981" cy="269978"/>
                </a:xfrm>
                <a:prstGeom prst="arc">
                  <a:avLst>
                    <a:gd name="adj1" fmla="val 15743460"/>
                    <a:gd name="adj2" fmla="val 5878209"/>
                  </a:avLst>
                </a:prstGeom>
                <a:ln w="44450" cap="rnd">
                  <a:solidFill>
                    <a:srgbClr val="0E6513"/>
                  </a:solidFill>
                  <a:round/>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Johnson Text"/>
                    <a:ea typeface="+mn-ea"/>
                    <a:cs typeface="+mn-cs"/>
                  </a:endParaRPr>
                </a:p>
              </p:txBody>
            </p:sp>
            <p:cxnSp>
              <p:nvCxnSpPr>
                <p:cNvPr id="307" name="Straight Connector 306">
                  <a:extLst>
                    <a:ext uri="{FF2B5EF4-FFF2-40B4-BE49-F238E27FC236}">
                      <a16:creationId xmlns:a16="http://schemas.microsoft.com/office/drawing/2014/main" id="{E12FFEBC-DDF4-EC3D-8441-8BE170992B72}"/>
                    </a:ext>
                  </a:extLst>
                </p:cNvPr>
                <p:cNvCxnSpPr>
                  <a:cxnSpLocks/>
                </p:cNvCxnSpPr>
                <p:nvPr/>
              </p:nvCxnSpPr>
              <p:spPr>
                <a:xfrm>
                  <a:off x="9830874" y="-914400"/>
                  <a:ext cx="0" cy="1177200"/>
                </a:xfrm>
                <a:prstGeom prst="line">
                  <a:avLst/>
                </a:prstGeom>
                <a:ln w="44450">
                  <a:gradFill>
                    <a:gsLst>
                      <a:gs pos="66000">
                        <a:srgbClr val="0E6513"/>
                      </a:gs>
                      <a:gs pos="100000">
                        <a:schemeClr val="bg1"/>
                      </a:gs>
                    </a:gsLst>
                    <a:lin ang="5400000" scaled="1"/>
                  </a:gradFill>
                  <a:tailEnd type="none" w="lg" len="med"/>
                </a:ln>
              </p:spPr>
              <p:style>
                <a:lnRef idx="1">
                  <a:schemeClr val="accent1"/>
                </a:lnRef>
                <a:fillRef idx="0">
                  <a:schemeClr val="accent1"/>
                </a:fillRef>
                <a:effectRef idx="0">
                  <a:schemeClr val="accent1"/>
                </a:effectRef>
                <a:fontRef idx="minor">
                  <a:schemeClr val="tx1"/>
                </a:fontRef>
              </p:style>
            </p:cxnSp>
            <p:sp>
              <p:nvSpPr>
                <p:cNvPr id="308" name="Free-form: Shape 1416">
                  <a:extLst>
                    <a:ext uri="{FF2B5EF4-FFF2-40B4-BE49-F238E27FC236}">
                      <a16:creationId xmlns:a16="http://schemas.microsoft.com/office/drawing/2014/main" id="{4D891FE1-8D99-99C7-C454-C436B5A85F4F}"/>
                    </a:ext>
                  </a:extLst>
                </p:cNvPr>
                <p:cNvSpPr/>
                <p:nvPr/>
              </p:nvSpPr>
              <p:spPr>
                <a:xfrm>
                  <a:off x="9741843" y="-431289"/>
                  <a:ext cx="178062" cy="325781"/>
                </a:xfrm>
                <a:custGeom>
                  <a:avLst/>
                  <a:gdLst>
                    <a:gd name="connsiteX0" fmla="*/ 78211 w 178062"/>
                    <a:gd name="connsiteY0" fmla="*/ 0 h 325781"/>
                    <a:gd name="connsiteX1" fmla="*/ 99851 w 178062"/>
                    <a:gd name="connsiteY1" fmla="*/ 0 h 325781"/>
                    <a:gd name="connsiteX2" fmla="*/ 145842 w 178062"/>
                    <a:gd name="connsiteY2" fmla="*/ 45991 h 325781"/>
                    <a:gd name="connsiteX3" fmla="*/ 145842 w 178062"/>
                    <a:gd name="connsiteY3" fmla="*/ 60328 h 325781"/>
                    <a:gd name="connsiteX4" fmla="*/ 156952 w 178062"/>
                    <a:gd name="connsiteY4" fmla="*/ 64930 h 325781"/>
                    <a:gd name="connsiteX5" fmla="*/ 178062 w 178062"/>
                    <a:gd name="connsiteY5" fmla="*/ 115894 h 325781"/>
                    <a:gd name="connsiteX6" fmla="*/ 178062 w 178062"/>
                    <a:gd name="connsiteY6" fmla="*/ 209887 h 325781"/>
                    <a:gd name="connsiteX7" fmla="*/ 156952 w 178062"/>
                    <a:gd name="connsiteY7" fmla="*/ 260851 h 325781"/>
                    <a:gd name="connsiteX8" fmla="*/ 145842 w 178062"/>
                    <a:gd name="connsiteY8" fmla="*/ 265453 h 325781"/>
                    <a:gd name="connsiteX9" fmla="*/ 145842 w 178062"/>
                    <a:gd name="connsiteY9" fmla="*/ 279790 h 325781"/>
                    <a:gd name="connsiteX10" fmla="*/ 99851 w 178062"/>
                    <a:gd name="connsiteY10" fmla="*/ 325781 h 325781"/>
                    <a:gd name="connsiteX11" fmla="*/ 78211 w 178062"/>
                    <a:gd name="connsiteY11" fmla="*/ 325781 h 325781"/>
                    <a:gd name="connsiteX12" fmla="*/ 32220 w 178062"/>
                    <a:gd name="connsiteY12" fmla="*/ 279790 h 325781"/>
                    <a:gd name="connsiteX13" fmla="*/ 32220 w 178062"/>
                    <a:gd name="connsiteY13" fmla="*/ 265453 h 325781"/>
                    <a:gd name="connsiteX14" fmla="*/ 21110 w 178062"/>
                    <a:gd name="connsiteY14" fmla="*/ 260851 h 325781"/>
                    <a:gd name="connsiteX15" fmla="*/ 0 w 178062"/>
                    <a:gd name="connsiteY15" fmla="*/ 209887 h 325781"/>
                    <a:gd name="connsiteX16" fmla="*/ 0 w 178062"/>
                    <a:gd name="connsiteY16" fmla="*/ 115894 h 325781"/>
                    <a:gd name="connsiteX17" fmla="*/ 21110 w 178062"/>
                    <a:gd name="connsiteY17" fmla="*/ 64930 h 325781"/>
                    <a:gd name="connsiteX18" fmla="*/ 32220 w 178062"/>
                    <a:gd name="connsiteY18" fmla="*/ 60328 h 325781"/>
                    <a:gd name="connsiteX19" fmla="*/ 32220 w 178062"/>
                    <a:gd name="connsiteY19" fmla="*/ 45991 h 325781"/>
                    <a:gd name="connsiteX20" fmla="*/ 78211 w 178062"/>
                    <a:gd name="connsiteY20" fmla="*/ 0 h 325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78062" h="325781">
                      <a:moveTo>
                        <a:pt x="78211" y="0"/>
                      </a:moveTo>
                      <a:lnTo>
                        <a:pt x="99851" y="0"/>
                      </a:lnTo>
                      <a:cubicBezTo>
                        <a:pt x="125251" y="0"/>
                        <a:pt x="145842" y="20591"/>
                        <a:pt x="145842" y="45991"/>
                      </a:cubicBezTo>
                      <a:lnTo>
                        <a:pt x="145842" y="60328"/>
                      </a:lnTo>
                      <a:lnTo>
                        <a:pt x="156952" y="64930"/>
                      </a:lnTo>
                      <a:cubicBezTo>
                        <a:pt x="169995" y="77973"/>
                        <a:pt x="178062" y="95992"/>
                        <a:pt x="178062" y="115894"/>
                      </a:cubicBezTo>
                      <a:lnTo>
                        <a:pt x="178062" y="209887"/>
                      </a:lnTo>
                      <a:cubicBezTo>
                        <a:pt x="178062" y="229790"/>
                        <a:pt x="169995" y="247808"/>
                        <a:pt x="156952" y="260851"/>
                      </a:cubicBezTo>
                      <a:lnTo>
                        <a:pt x="145842" y="265453"/>
                      </a:lnTo>
                      <a:lnTo>
                        <a:pt x="145842" y="279790"/>
                      </a:lnTo>
                      <a:cubicBezTo>
                        <a:pt x="145842" y="305190"/>
                        <a:pt x="125251" y="325781"/>
                        <a:pt x="99851" y="325781"/>
                      </a:cubicBezTo>
                      <a:lnTo>
                        <a:pt x="78211" y="325781"/>
                      </a:lnTo>
                      <a:cubicBezTo>
                        <a:pt x="52811" y="325781"/>
                        <a:pt x="32220" y="305190"/>
                        <a:pt x="32220" y="279790"/>
                      </a:cubicBezTo>
                      <a:lnTo>
                        <a:pt x="32220" y="265453"/>
                      </a:lnTo>
                      <a:lnTo>
                        <a:pt x="21110" y="260851"/>
                      </a:lnTo>
                      <a:cubicBezTo>
                        <a:pt x="8067" y="247808"/>
                        <a:pt x="0" y="229790"/>
                        <a:pt x="0" y="209887"/>
                      </a:cubicBezTo>
                      <a:lnTo>
                        <a:pt x="0" y="115894"/>
                      </a:lnTo>
                      <a:cubicBezTo>
                        <a:pt x="0" y="95992"/>
                        <a:pt x="8067" y="77973"/>
                        <a:pt x="21110" y="64930"/>
                      </a:cubicBezTo>
                      <a:lnTo>
                        <a:pt x="32220" y="60328"/>
                      </a:lnTo>
                      <a:lnTo>
                        <a:pt x="32220" y="45991"/>
                      </a:lnTo>
                      <a:cubicBezTo>
                        <a:pt x="32220" y="20591"/>
                        <a:pt x="52811" y="0"/>
                        <a:pt x="78211" y="0"/>
                      </a:cubicBezTo>
                      <a:close/>
                    </a:path>
                  </a:pathLst>
                </a:custGeom>
                <a:solidFill>
                  <a:srgbClr val="0E651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Johnson Text"/>
                    <a:ea typeface="+mn-ea"/>
                    <a:cs typeface="+mn-cs"/>
                  </a:endParaRPr>
                </a:p>
              </p:txBody>
            </p:sp>
          </p:grpSp>
          <p:sp>
            <p:nvSpPr>
              <p:cNvPr id="305" name="Multiplication Sign 304">
                <a:extLst>
                  <a:ext uri="{FF2B5EF4-FFF2-40B4-BE49-F238E27FC236}">
                    <a16:creationId xmlns:a16="http://schemas.microsoft.com/office/drawing/2014/main" id="{394FA8E7-181E-304A-2A79-191565DC18FC}"/>
                  </a:ext>
                </a:extLst>
              </p:cNvPr>
              <p:cNvSpPr/>
              <p:nvPr/>
            </p:nvSpPr>
            <p:spPr>
              <a:xfrm>
                <a:off x="10125414" y="-453510"/>
                <a:ext cx="367476" cy="367476"/>
              </a:xfrm>
              <a:prstGeom prst="mathMultiply">
                <a:avLst>
                  <a:gd name="adj1" fmla="val 961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Johnson Text"/>
                  <a:ea typeface="+mn-ea"/>
                  <a:cs typeface="+mn-cs"/>
                </a:endParaRPr>
              </a:p>
            </p:txBody>
          </p:sp>
        </p:grpSp>
        <p:sp>
          <p:nvSpPr>
            <p:cNvPr id="303" name="TextBox 302">
              <a:extLst>
                <a:ext uri="{FF2B5EF4-FFF2-40B4-BE49-F238E27FC236}">
                  <a16:creationId xmlns:a16="http://schemas.microsoft.com/office/drawing/2014/main" id="{2CE180F3-8D49-68E9-26B8-087439E7248E}"/>
                </a:ext>
              </a:extLst>
            </p:cNvPr>
            <p:cNvSpPr txBox="1"/>
            <p:nvPr/>
          </p:nvSpPr>
          <p:spPr>
            <a:xfrm>
              <a:off x="10521568" y="4452754"/>
              <a:ext cx="559219" cy="17619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srgbClr val="000000"/>
                  </a:solidFill>
                  <a:effectLst/>
                  <a:uLnTx/>
                  <a:uFillTx/>
                  <a:latin typeface="Johnson Text"/>
                  <a:ea typeface="+mn-ea"/>
                  <a:cs typeface="+mn-cs"/>
                </a:rPr>
                <a:t>PD-1</a:t>
              </a:r>
            </a:p>
          </p:txBody>
        </p:sp>
      </p:grpSp>
      <p:grpSp>
        <p:nvGrpSpPr>
          <p:cNvPr id="309" name="Group 308">
            <a:extLst>
              <a:ext uri="{FF2B5EF4-FFF2-40B4-BE49-F238E27FC236}">
                <a16:creationId xmlns:a16="http://schemas.microsoft.com/office/drawing/2014/main" id="{AA71D64F-4A1C-A8FF-0137-7D2598208921}"/>
              </a:ext>
            </a:extLst>
          </p:cNvPr>
          <p:cNvGrpSpPr/>
          <p:nvPr/>
        </p:nvGrpSpPr>
        <p:grpSpPr>
          <a:xfrm>
            <a:off x="3195523" y="3548486"/>
            <a:ext cx="817855" cy="1425875"/>
            <a:chOff x="10229528" y="3274122"/>
            <a:chExt cx="851259" cy="1484112"/>
          </a:xfrm>
        </p:grpSpPr>
        <p:grpSp>
          <p:nvGrpSpPr>
            <p:cNvPr id="310" name="Group 309">
              <a:extLst>
                <a:ext uri="{FF2B5EF4-FFF2-40B4-BE49-F238E27FC236}">
                  <a16:creationId xmlns:a16="http://schemas.microsoft.com/office/drawing/2014/main" id="{60C958F7-4F02-6EBE-98B8-82EC5D6DB5DB}"/>
                </a:ext>
              </a:extLst>
            </p:cNvPr>
            <p:cNvGrpSpPr/>
            <p:nvPr/>
          </p:nvGrpSpPr>
          <p:grpSpPr>
            <a:xfrm>
              <a:off x="10229528" y="3274122"/>
              <a:ext cx="367476" cy="1484112"/>
              <a:chOff x="10125414" y="-1221312"/>
              <a:chExt cx="367476" cy="1484112"/>
            </a:xfrm>
          </p:grpSpPr>
          <p:grpSp>
            <p:nvGrpSpPr>
              <p:cNvPr id="312" name="Group 311">
                <a:extLst>
                  <a:ext uri="{FF2B5EF4-FFF2-40B4-BE49-F238E27FC236}">
                    <a16:creationId xmlns:a16="http://schemas.microsoft.com/office/drawing/2014/main" id="{EA347051-EE9A-4871-0EB6-B945B96F3FFB}"/>
                  </a:ext>
                </a:extLst>
              </p:cNvPr>
              <p:cNvGrpSpPr/>
              <p:nvPr/>
            </p:nvGrpSpPr>
            <p:grpSpPr>
              <a:xfrm>
                <a:off x="10174163" y="-1221312"/>
                <a:ext cx="269978" cy="1484112"/>
                <a:chOff x="9695886" y="-1221312"/>
                <a:chExt cx="269978" cy="1484112"/>
              </a:xfrm>
            </p:grpSpPr>
            <p:sp>
              <p:nvSpPr>
                <p:cNvPr id="314" name="Arc 313">
                  <a:extLst>
                    <a:ext uri="{FF2B5EF4-FFF2-40B4-BE49-F238E27FC236}">
                      <a16:creationId xmlns:a16="http://schemas.microsoft.com/office/drawing/2014/main" id="{BE93CEED-C7C2-77B9-3062-9AEFEB2AF51B}"/>
                    </a:ext>
                  </a:extLst>
                </p:cNvPr>
                <p:cNvSpPr/>
                <p:nvPr/>
              </p:nvSpPr>
              <p:spPr>
                <a:xfrm rot="5400000">
                  <a:off x="9679384" y="-1204810"/>
                  <a:ext cx="302981" cy="269978"/>
                </a:xfrm>
                <a:prstGeom prst="arc">
                  <a:avLst>
                    <a:gd name="adj1" fmla="val 15743460"/>
                    <a:gd name="adj2" fmla="val 5878209"/>
                  </a:avLst>
                </a:prstGeom>
                <a:ln w="44450" cap="rnd">
                  <a:solidFill>
                    <a:schemeClr val="accent4"/>
                  </a:solidFill>
                  <a:round/>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Johnson Text"/>
                    <a:ea typeface="+mn-ea"/>
                    <a:cs typeface="+mn-cs"/>
                  </a:endParaRPr>
                </a:p>
              </p:txBody>
            </p:sp>
            <p:cxnSp>
              <p:nvCxnSpPr>
                <p:cNvPr id="315" name="Straight Connector 314">
                  <a:extLst>
                    <a:ext uri="{FF2B5EF4-FFF2-40B4-BE49-F238E27FC236}">
                      <a16:creationId xmlns:a16="http://schemas.microsoft.com/office/drawing/2014/main" id="{E124E1BE-0C40-CF7E-1CF5-922BC294F4B7}"/>
                    </a:ext>
                  </a:extLst>
                </p:cNvPr>
                <p:cNvCxnSpPr>
                  <a:cxnSpLocks/>
                </p:cNvCxnSpPr>
                <p:nvPr/>
              </p:nvCxnSpPr>
              <p:spPr>
                <a:xfrm>
                  <a:off x="9830874" y="-914400"/>
                  <a:ext cx="0" cy="1177200"/>
                </a:xfrm>
                <a:prstGeom prst="line">
                  <a:avLst/>
                </a:prstGeom>
                <a:ln w="44450">
                  <a:gradFill>
                    <a:gsLst>
                      <a:gs pos="66000">
                        <a:schemeClr val="accent4"/>
                      </a:gs>
                      <a:gs pos="100000">
                        <a:schemeClr val="bg1"/>
                      </a:gs>
                    </a:gsLst>
                    <a:lin ang="5400000" scaled="1"/>
                  </a:gradFill>
                  <a:tailEnd type="none" w="lg" len="med"/>
                </a:ln>
              </p:spPr>
              <p:style>
                <a:lnRef idx="1">
                  <a:schemeClr val="accent1"/>
                </a:lnRef>
                <a:fillRef idx="0">
                  <a:schemeClr val="accent1"/>
                </a:fillRef>
                <a:effectRef idx="0">
                  <a:schemeClr val="accent1"/>
                </a:effectRef>
                <a:fontRef idx="minor">
                  <a:schemeClr val="tx1"/>
                </a:fontRef>
              </p:style>
            </p:cxnSp>
            <p:sp>
              <p:nvSpPr>
                <p:cNvPr id="316" name="Free-form: Shape 1424">
                  <a:extLst>
                    <a:ext uri="{FF2B5EF4-FFF2-40B4-BE49-F238E27FC236}">
                      <a16:creationId xmlns:a16="http://schemas.microsoft.com/office/drawing/2014/main" id="{60BAB0A4-6E13-858C-BCB4-8772B05FABF6}"/>
                    </a:ext>
                  </a:extLst>
                </p:cNvPr>
                <p:cNvSpPr/>
                <p:nvPr/>
              </p:nvSpPr>
              <p:spPr>
                <a:xfrm>
                  <a:off x="9741843" y="-431289"/>
                  <a:ext cx="178062" cy="325781"/>
                </a:xfrm>
                <a:custGeom>
                  <a:avLst/>
                  <a:gdLst>
                    <a:gd name="connsiteX0" fmla="*/ 78211 w 178062"/>
                    <a:gd name="connsiteY0" fmla="*/ 0 h 325781"/>
                    <a:gd name="connsiteX1" fmla="*/ 99851 w 178062"/>
                    <a:gd name="connsiteY1" fmla="*/ 0 h 325781"/>
                    <a:gd name="connsiteX2" fmla="*/ 145842 w 178062"/>
                    <a:gd name="connsiteY2" fmla="*/ 45991 h 325781"/>
                    <a:gd name="connsiteX3" fmla="*/ 145842 w 178062"/>
                    <a:gd name="connsiteY3" fmla="*/ 60328 h 325781"/>
                    <a:gd name="connsiteX4" fmla="*/ 156952 w 178062"/>
                    <a:gd name="connsiteY4" fmla="*/ 64930 h 325781"/>
                    <a:gd name="connsiteX5" fmla="*/ 178062 w 178062"/>
                    <a:gd name="connsiteY5" fmla="*/ 115894 h 325781"/>
                    <a:gd name="connsiteX6" fmla="*/ 178062 w 178062"/>
                    <a:gd name="connsiteY6" fmla="*/ 209887 h 325781"/>
                    <a:gd name="connsiteX7" fmla="*/ 156952 w 178062"/>
                    <a:gd name="connsiteY7" fmla="*/ 260851 h 325781"/>
                    <a:gd name="connsiteX8" fmla="*/ 145842 w 178062"/>
                    <a:gd name="connsiteY8" fmla="*/ 265453 h 325781"/>
                    <a:gd name="connsiteX9" fmla="*/ 145842 w 178062"/>
                    <a:gd name="connsiteY9" fmla="*/ 279790 h 325781"/>
                    <a:gd name="connsiteX10" fmla="*/ 99851 w 178062"/>
                    <a:gd name="connsiteY10" fmla="*/ 325781 h 325781"/>
                    <a:gd name="connsiteX11" fmla="*/ 78211 w 178062"/>
                    <a:gd name="connsiteY11" fmla="*/ 325781 h 325781"/>
                    <a:gd name="connsiteX12" fmla="*/ 32220 w 178062"/>
                    <a:gd name="connsiteY12" fmla="*/ 279790 h 325781"/>
                    <a:gd name="connsiteX13" fmla="*/ 32220 w 178062"/>
                    <a:gd name="connsiteY13" fmla="*/ 265453 h 325781"/>
                    <a:gd name="connsiteX14" fmla="*/ 21110 w 178062"/>
                    <a:gd name="connsiteY14" fmla="*/ 260851 h 325781"/>
                    <a:gd name="connsiteX15" fmla="*/ 0 w 178062"/>
                    <a:gd name="connsiteY15" fmla="*/ 209887 h 325781"/>
                    <a:gd name="connsiteX16" fmla="*/ 0 w 178062"/>
                    <a:gd name="connsiteY16" fmla="*/ 115894 h 325781"/>
                    <a:gd name="connsiteX17" fmla="*/ 21110 w 178062"/>
                    <a:gd name="connsiteY17" fmla="*/ 64930 h 325781"/>
                    <a:gd name="connsiteX18" fmla="*/ 32220 w 178062"/>
                    <a:gd name="connsiteY18" fmla="*/ 60328 h 325781"/>
                    <a:gd name="connsiteX19" fmla="*/ 32220 w 178062"/>
                    <a:gd name="connsiteY19" fmla="*/ 45991 h 325781"/>
                    <a:gd name="connsiteX20" fmla="*/ 78211 w 178062"/>
                    <a:gd name="connsiteY20" fmla="*/ 0 h 325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78062" h="325781">
                      <a:moveTo>
                        <a:pt x="78211" y="0"/>
                      </a:moveTo>
                      <a:lnTo>
                        <a:pt x="99851" y="0"/>
                      </a:lnTo>
                      <a:cubicBezTo>
                        <a:pt x="125251" y="0"/>
                        <a:pt x="145842" y="20591"/>
                        <a:pt x="145842" y="45991"/>
                      </a:cubicBezTo>
                      <a:lnTo>
                        <a:pt x="145842" y="60328"/>
                      </a:lnTo>
                      <a:lnTo>
                        <a:pt x="156952" y="64930"/>
                      </a:lnTo>
                      <a:cubicBezTo>
                        <a:pt x="169995" y="77973"/>
                        <a:pt x="178062" y="95992"/>
                        <a:pt x="178062" y="115894"/>
                      </a:cubicBezTo>
                      <a:lnTo>
                        <a:pt x="178062" y="209887"/>
                      </a:lnTo>
                      <a:cubicBezTo>
                        <a:pt x="178062" y="229790"/>
                        <a:pt x="169995" y="247808"/>
                        <a:pt x="156952" y="260851"/>
                      </a:cubicBezTo>
                      <a:lnTo>
                        <a:pt x="145842" y="265453"/>
                      </a:lnTo>
                      <a:lnTo>
                        <a:pt x="145842" y="279790"/>
                      </a:lnTo>
                      <a:cubicBezTo>
                        <a:pt x="145842" y="305190"/>
                        <a:pt x="125251" y="325781"/>
                        <a:pt x="99851" y="325781"/>
                      </a:cubicBezTo>
                      <a:lnTo>
                        <a:pt x="78211" y="325781"/>
                      </a:lnTo>
                      <a:cubicBezTo>
                        <a:pt x="52811" y="325781"/>
                        <a:pt x="32220" y="305190"/>
                        <a:pt x="32220" y="279790"/>
                      </a:cubicBezTo>
                      <a:lnTo>
                        <a:pt x="32220" y="265453"/>
                      </a:lnTo>
                      <a:lnTo>
                        <a:pt x="21110" y="260851"/>
                      </a:lnTo>
                      <a:cubicBezTo>
                        <a:pt x="8067" y="247808"/>
                        <a:pt x="0" y="229790"/>
                        <a:pt x="0" y="209887"/>
                      </a:cubicBezTo>
                      <a:lnTo>
                        <a:pt x="0" y="115894"/>
                      </a:lnTo>
                      <a:cubicBezTo>
                        <a:pt x="0" y="95992"/>
                        <a:pt x="8067" y="77973"/>
                        <a:pt x="21110" y="64930"/>
                      </a:cubicBezTo>
                      <a:lnTo>
                        <a:pt x="32220" y="60328"/>
                      </a:lnTo>
                      <a:lnTo>
                        <a:pt x="32220" y="45991"/>
                      </a:lnTo>
                      <a:cubicBezTo>
                        <a:pt x="32220" y="20591"/>
                        <a:pt x="52811" y="0"/>
                        <a:pt x="78211"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Johnson Text"/>
                    <a:ea typeface="+mn-ea"/>
                    <a:cs typeface="+mn-cs"/>
                  </a:endParaRPr>
                </a:p>
              </p:txBody>
            </p:sp>
          </p:grpSp>
          <p:sp>
            <p:nvSpPr>
              <p:cNvPr id="313" name="Multiplication Sign 312">
                <a:extLst>
                  <a:ext uri="{FF2B5EF4-FFF2-40B4-BE49-F238E27FC236}">
                    <a16:creationId xmlns:a16="http://schemas.microsoft.com/office/drawing/2014/main" id="{19C11877-0F8F-0D33-6478-00EED36A92FF}"/>
                  </a:ext>
                </a:extLst>
              </p:cNvPr>
              <p:cNvSpPr/>
              <p:nvPr/>
            </p:nvSpPr>
            <p:spPr>
              <a:xfrm>
                <a:off x="10125414" y="-453510"/>
                <a:ext cx="367476" cy="367476"/>
              </a:xfrm>
              <a:prstGeom prst="mathMultiply">
                <a:avLst>
                  <a:gd name="adj1" fmla="val 961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Johnson Text"/>
                  <a:ea typeface="+mn-ea"/>
                  <a:cs typeface="+mn-cs"/>
                </a:endParaRPr>
              </a:p>
            </p:txBody>
          </p:sp>
        </p:grpSp>
        <p:sp>
          <p:nvSpPr>
            <p:cNvPr id="311" name="TextBox 310">
              <a:extLst>
                <a:ext uri="{FF2B5EF4-FFF2-40B4-BE49-F238E27FC236}">
                  <a16:creationId xmlns:a16="http://schemas.microsoft.com/office/drawing/2014/main" id="{748FAC1E-A3CD-19F6-EBBF-B63E421E714C}"/>
                </a:ext>
              </a:extLst>
            </p:cNvPr>
            <p:cNvSpPr txBox="1"/>
            <p:nvPr/>
          </p:nvSpPr>
          <p:spPr>
            <a:xfrm>
              <a:off x="10521568" y="4452754"/>
              <a:ext cx="559219" cy="17619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srgbClr val="000000"/>
                  </a:solidFill>
                  <a:effectLst/>
                  <a:uLnTx/>
                  <a:uFillTx/>
                  <a:latin typeface="Johnson Text"/>
                  <a:ea typeface="+mn-ea"/>
                  <a:cs typeface="+mn-cs"/>
                </a:rPr>
                <a:t>VEGF</a:t>
              </a:r>
            </a:p>
          </p:txBody>
        </p:sp>
      </p:grpSp>
      <p:grpSp>
        <p:nvGrpSpPr>
          <p:cNvPr id="317" name="Group 316">
            <a:extLst>
              <a:ext uri="{FF2B5EF4-FFF2-40B4-BE49-F238E27FC236}">
                <a16:creationId xmlns:a16="http://schemas.microsoft.com/office/drawing/2014/main" id="{B830F9FB-758A-F937-87F9-D7521862DD38}"/>
              </a:ext>
            </a:extLst>
          </p:cNvPr>
          <p:cNvGrpSpPr/>
          <p:nvPr/>
        </p:nvGrpSpPr>
        <p:grpSpPr>
          <a:xfrm rot="2207752">
            <a:off x="2538864" y="3049674"/>
            <a:ext cx="678825" cy="550046"/>
            <a:chOff x="2378878" y="2103230"/>
            <a:chExt cx="1486464" cy="1204478"/>
          </a:xfrm>
        </p:grpSpPr>
        <p:sp>
          <p:nvSpPr>
            <p:cNvPr id="318" name="Flowchart: Manual Operation 1456">
              <a:extLst>
                <a:ext uri="{FF2B5EF4-FFF2-40B4-BE49-F238E27FC236}">
                  <a16:creationId xmlns:a16="http://schemas.microsoft.com/office/drawing/2014/main" id="{B1EEEA64-D00F-5D62-5A8A-E8A9B32E71E2}"/>
                </a:ext>
              </a:extLst>
            </p:cNvPr>
            <p:cNvSpPr/>
            <p:nvPr/>
          </p:nvSpPr>
          <p:spPr>
            <a:xfrm>
              <a:off x="2581416" y="2425093"/>
              <a:ext cx="844257" cy="140030"/>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148 h 10148"/>
                <a:gd name="connsiteX1" fmla="*/ 5673 w 10000"/>
                <a:gd name="connsiteY1" fmla="*/ 0 h 10148"/>
                <a:gd name="connsiteX2" fmla="*/ 10000 w 10000"/>
                <a:gd name="connsiteY2" fmla="*/ 148 h 10148"/>
                <a:gd name="connsiteX3" fmla="*/ 8000 w 10000"/>
                <a:gd name="connsiteY3" fmla="*/ 10148 h 10148"/>
                <a:gd name="connsiteX4" fmla="*/ 2000 w 10000"/>
                <a:gd name="connsiteY4" fmla="*/ 10148 h 10148"/>
                <a:gd name="connsiteX5" fmla="*/ 0 w 10000"/>
                <a:gd name="connsiteY5" fmla="*/ 148 h 10148"/>
                <a:gd name="connsiteX0" fmla="*/ 5673 w 10000"/>
                <a:gd name="connsiteY0" fmla="*/ 0 h 10148"/>
                <a:gd name="connsiteX1" fmla="*/ 10000 w 10000"/>
                <a:gd name="connsiteY1" fmla="*/ 148 h 10148"/>
                <a:gd name="connsiteX2" fmla="*/ 8000 w 10000"/>
                <a:gd name="connsiteY2" fmla="*/ 10148 h 10148"/>
                <a:gd name="connsiteX3" fmla="*/ 2000 w 10000"/>
                <a:gd name="connsiteY3" fmla="*/ 10148 h 10148"/>
                <a:gd name="connsiteX4" fmla="*/ 0 w 10000"/>
                <a:gd name="connsiteY4" fmla="*/ 148 h 10148"/>
                <a:gd name="connsiteX5" fmla="*/ 6678 w 10000"/>
                <a:gd name="connsiteY5" fmla="*/ 5208 h 10148"/>
                <a:gd name="connsiteX0" fmla="*/ 5673 w 10000"/>
                <a:gd name="connsiteY0" fmla="*/ 0 h 10148"/>
                <a:gd name="connsiteX1" fmla="*/ 10000 w 10000"/>
                <a:gd name="connsiteY1" fmla="*/ 148 h 10148"/>
                <a:gd name="connsiteX2" fmla="*/ 8000 w 10000"/>
                <a:gd name="connsiteY2" fmla="*/ 10148 h 10148"/>
                <a:gd name="connsiteX3" fmla="*/ 2000 w 10000"/>
                <a:gd name="connsiteY3" fmla="*/ 10148 h 10148"/>
                <a:gd name="connsiteX4" fmla="*/ 0 w 10000"/>
                <a:gd name="connsiteY4" fmla="*/ 148 h 10148"/>
                <a:gd name="connsiteX0" fmla="*/ 5879 w 10000"/>
                <a:gd name="connsiteY0" fmla="*/ 0 h 16432"/>
                <a:gd name="connsiteX1" fmla="*/ 10000 w 10000"/>
                <a:gd name="connsiteY1" fmla="*/ 6432 h 16432"/>
                <a:gd name="connsiteX2" fmla="*/ 8000 w 10000"/>
                <a:gd name="connsiteY2" fmla="*/ 16432 h 16432"/>
                <a:gd name="connsiteX3" fmla="*/ 2000 w 10000"/>
                <a:gd name="connsiteY3" fmla="*/ 16432 h 16432"/>
                <a:gd name="connsiteX4" fmla="*/ 0 w 10000"/>
                <a:gd name="connsiteY4" fmla="*/ 6432 h 16432"/>
                <a:gd name="connsiteX0" fmla="*/ 10000 w 10000"/>
                <a:gd name="connsiteY0" fmla="*/ 0 h 10000"/>
                <a:gd name="connsiteX1" fmla="*/ 8000 w 10000"/>
                <a:gd name="connsiteY1" fmla="*/ 10000 h 10000"/>
                <a:gd name="connsiteX2" fmla="*/ 2000 w 10000"/>
                <a:gd name="connsiteY2" fmla="*/ 10000 h 10000"/>
                <a:gd name="connsiteX3" fmla="*/ 0 w 10000"/>
                <a:gd name="connsiteY3" fmla="*/ 0 h 10000"/>
                <a:gd name="connsiteX0" fmla="*/ 9219 w 9219"/>
                <a:gd name="connsiteY0" fmla="*/ 0 h 10000"/>
                <a:gd name="connsiteX1" fmla="*/ 7219 w 9219"/>
                <a:gd name="connsiteY1" fmla="*/ 10000 h 10000"/>
                <a:gd name="connsiteX2" fmla="*/ 1219 w 9219"/>
                <a:gd name="connsiteY2" fmla="*/ 10000 h 10000"/>
                <a:gd name="connsiteX3" fmla="*/ 0 w 9219"/>
                <a:gd name="connsiteY3" fmla="*/ 2024 h 10000"/>
                <a:gd name="connsiteX0" fmla="*/ 10000 w 10000"/>
                <a:gd name="connsiteY0" fmla="*/ 0 h 10000"/>
                <a:gd name="connsiteX1" fmla="*/ 8790 w 10000"/>
                <a:gd name="connsiteY1" fmla="*/ 10000 h 10000"/>
                <a:gd name="connsiteX2" fmla="*/ 1322 w 10000"/>
                <a:gd name="connsiteY2" fmla="*/ 10000 h 10000"/>
                <a:gd name="connsiteX3" fmla="*/ 0 w 10000"/>
                <a:gd name="connsiteY3" fmla="*/ 2024 h 10000"/>
                <a:gd name="connsiteX0" fmla="*/ 10067 w 10067"/>
                <a:gd name="connsiteY0" fmla="*/ 532 h 7976"/>
                <a:gd name="connsiteX1" fmla="*/ 8790 w 10067"/>
                <a:gd name="connsiteY1" fmla="*/ 7976 h 7976"/>
                <a:gd name="connsiteX2" fmla="*/ 1322 w 10067"/>
                <a:gd name="connsiteY2" fmla="*/ 7976 h 7976"/>
                <a:gd name="connsiteX3" fmla="*/ 0 w 10067"/>
                <a:gd name="connsiteY3" fmla="*/ 0 h 7976"/>
              </a:gdLst>
              <a:ahLst/>
              <a:cxnLst>
                <a:cxn ang="0">
                  <a:pos x="connsiteX0" y="connsiteY0"/>
                </a:cxn>
                <a:cxn ang="0">
                  <a:pos x="connsiteX1" y="connsiteY1"/>
                </a:cxn>
                <a:cxn ang="0">
                  <a:pos x="connsiteX2" y="connsiteY2"/>
                </a:cxn>
                <a:cxn ang="0">
                  <a:pos x="connsiteX3" y="connsiteY3"/>
                </a:cxn>
              </a:cxnLst>
              <a:rect l="l" t="t" r="r" b="b"/>
              <a:pathLst>
                <a:path w="10067" h="7976">
                  <a:moveTo>
                    <a:pt x="10067" y="532"/>
                  </a:moveTo>
                  <a:lnTo>
                    <a:pt x="8790" y="7976"/>
                  </a:lnTo>
                  <a:lnTo>
                    <a:pt x="1322" y="7976"/>
                  </a:lnTo>
                  <a:lnTo>
                    <a:pt x="0" y="0"/>
                  </a:lnTo>
                </a:path>
              </a:pathLst>
            </a:cu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Johnson Text"/>
                <a:ea typeface="+mn-ea"/>
                <a:cs typeface="+mn-cs"/>
              </a:endParaRPr>
            </a:p>
          </p:txBody>
        </p:sp>
        <p:grpSp>
          <p:nvGrpSpPr>
            <p:cNvPr id="319" name="Group 318">
              <a:extLst>
                <a:ext uri="{FF2B5EF4-FFF2-40B4-BE49-F238E27FC236}">
                  <a16:creationId xmlns:a16="http://schemas.microsoft.com/office/drawing/2014/main" id="{E947A929-4B32-68E8-AE0D-3522A5142D4C}"/>
                </a:ext>
              </a:extLst>
            </p:cNvPr>
            <p:cNvGrpSpPr/>
            <p:nvPr/>
          </p:nvGrpSpPr>
          <p:grpSpPr>
            <a:xfrm rot="18957160" flipV="1">
              <a:off x="3287365" y="2103230"/>
              <a:ext cx="577977" cy="211339"/>
              <a:chOff x="3386887" y="2891337"/>
              <a:chExt cx="577981" cy="211339"/>
            </a:xfrm>
          </p:grpSpPr>
          <p:sp>
            <p:nvSpPr>
              <p:cNvPr id="338" name="Rectangle: Rounded Corners 337">
                <a:extLst>
                  <a:ext uri="{FF2B5EF4-FFF2-40B4-BE49-F238E27FC236}">
                    <a16:creationId xmlns:a16="http://schemas.microsoft.com/office/drawing/2014/main" id="{057D9E56-8F72-E306-9B1E-EFC9E7FACAC8}"/>
                  </a:ext>
                </a:extLst>
              </p:cNvPr>
              <p:cNvSpPr/>
              <p:nvPr/>
            </p:nvSpPr>
            <p:spPr>
              <a:xfrm>
                <a:off x="3386887" y="2891338"/>
                <a:ext cx="260481" cy="92773"/>
              </a:xfrm>
              <a:prstGeom prst="roundRect">
                <a:avLst>
                  <a:gd name="adj" fmla="val 50000"/>
                </a:avLst>
              </a:prstGeom>
              <a:gradFill flip="none" rotWithShape="1">
                <a:gsLst>
                  <a:gs pos="0">
                    <a:schemeClr val="bg2"/>
                  </a:gs>
                  <a:gs pos="48000">
                    <a:schemeClr val="bg2">
                      <a:lumMod val="60000"/>
                      <a:lumOff val="40000"/>
                    </a:schemeClr>
                  </a:gs>
                  <a:gs pos="100000">
                    <a:schemeClr val="bg2">
                      <a:lumMod val="40000"/>
                      <a:lumOff val="6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Johnson Text"/>
                  <a:ea typeface="+mn-ea"/>
                  <a:cs typeface="+mn-cs"/>
                </a:endParaRPr>
              </a:p>
            </p:txBody>
          </p:sp>
          <p:sp>
            <p:nvSpPr>
              <p:cNvPr id="339" name="Rectangle: Rounded Corners 338">
                <a:extLst>
                  <a:ext uri="{FF2B5EF4-FFF2-40B4-BE49-F238E27FC236}">
                    <a16:creationId xmlns:a16="http://schemas.microsoft.com/office/drawing/2014/main" id="{BA657F40-7F7F-9FF2-BFB0-9C53D167C759}"/>
                  </a:ext>
                </a:extLst>
              </p:cNvPr>
              <p:cNvSpPr/>
              <p:nvPr/>
            </p:nvSpPr>
            <p:spPr>
              <a:xfrm>
                <a:off x="3386887" y="3009903"/>
                <a:ext cx="260481" cy="92773"/>
              </a:xfrm>
              <a:prstGeom prst="roundRect">
                <a:avLst>
                  <a:gd name="adj" fmla="val 50000"/>
                </a:avLst>
              </a:prstGeom>
              <a:gradFill flip="none" rotWithShape="1">
                <a:gsLst>
                  <a:gs pos="0">
                    <a:schemeClr val="accent3">
                      <a:lumMod val="60000"/>
                      <a:lumOff val="40000"/>
                    </a:schemeClr>
                  </a:gs>
                  <a:gs pos="48000">
                    <a:schemeClr val="accent3">
                      <a:lumMod val="40000"/>
                      <a:lumOff val="60000"/>
                    </a:schemeClr>
                  </a:gs>
                  <a:gs pos="100000">
                    <a:schemeClr val="accent3">
                      <a:lumMod val="20000"/>
                      <a:lumOff val="8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Johnson Text"/>
                  <a:ea typeface="+mn-ea"/>
                  <a:cs typeface="+mn-cs"/>
                </a:endParaRPr>
              </a:p>
            </p:txBody>
          </p:sp>
          <p:sp>
            <p:nvSpPr>
              <p:cNvPr id="340" name="Free-form: Shape 1448">
                <a:extLst>
                  <a:ext uri="{FF2B5EF4-FFF2-40B4-BE49-F238E27FC236}">
                    <a16:creationId xmlns:a16="http://schemas.microsoft.com/office/drawing/2014/main" id="{162EDFD6-3BF0-9715-9116-B8FE9F47A136}"/>
                  </a:ext>
                </a:extLst>
              </p:cNvPr>
              <p:cNvSpPr/>
              <p:nvPr/>
            </p:nvSpPr>
            <p:spPr>
              <a:xfrm>
                <a:off x="3665514" y="2891337"/>
                <a:ext cx="299354" cy="92774"/>
              </a:xfrm>
              <a:custGeom>
                <a:avLst/>
                <a:gdLst>
                  <a:gd name="connsiteX0" fmla="*/ 0 w 260482"/>
                  <a:gd name="connsiteY0" fmla="*/ 46386 h 92774"/>
                  <a:gd name="connsiteX1" fmla="*/ 0 w 260482"/>
                  <a:gd name="connsiteY1" fmla="*/ 46387 h 92774"/>
                  <a:gd name="connsiteX2" fmla="*/ 0 w 260482"/>
                  <a:gd name="connsiteY2" fmla="*/ 46387 h 92774"/>
                  <a:gd name="connsiteX3" fmla="*/ 260481 w 260482"/>
                  <a:gd name="connsiteY3" fmla="*/ 46382 h 92774"/>
                  <a:gd name="connsiteX4" fmla="*/ 260482 w 260482"/>
                  <a:gd name="connsiteY4" fmla="*/ 46387 h 92774"/>
                  <a:gd name="connsiteX5" fmla="*/ 260481 w 260482"/>
                  <a:gd name="connsiteY5" fmla="*/ 46387 h 92774"/>
                  <a:gd name="connsiteX6" fmla="*/ 46387 w 260482"/>
                  <a:gd name="connsiteY6" fmla="*/ 0 h 92774"/>
                  <a:gd name="connsiteX7" fmla="*/ 211558 w 260482"/>
                  <a:gd name="connsiteY7" fmla="*/ 0 h 92774"/>
                  <a:gd name="connsiteX8" fmla="*/ 125027 w 260482"/>
                  <a:gd name="connsiteY8" fmla="*/ 92774 h 92774"/>
                  <a:gd name="connsiteX9" fmla="*/ 46387 w 260482"/>
                  <a:gd name="connsiteY9" fmla="*/ 92773 h 92774"/>
                  <a:gd name="connsiteX10" fmla="*/ 3645 w 260482"/>
                  <a:gd name="connsiteY10" fmla="*/ 64442 h 92774"/>
                  <a:gd name="connsiteX11" fmla="*/ 0 w 260482"/>
                  <a:gd name="connsiteY11" fmla="*/ 46387 h 92774"/>
                  <a:gd name="connsiteX12" fmla="*/ 3645 w 260482"/>
                  <a:gd name="connsiteY12" fmla="*/ 28331 h 92774"/>
                  <a:gd name="connsiteX13" fmla="*/ 46387 w 260482"/>
                  <a:gd name="connsiteY13" fmla="*/ 0 h 92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60482" h="92774">
                    <a:moveTo>
                      <a:pt x="0" y="46386"/>
                    </a:moveTo>
                    <a:lnTo>
                      <a:pt x="0" y="46387"/>
                    </a:lnTo>
                    <a:lnTo>
                      <a:pt x="0" y="46387"/>
                    </a:lnTo>
                    <a:close/>
                    <a:moveTo>
                      <a:pt x="260481" y="46382"/>
                    </a:moveTo>
                    <a:lnTo>
                      <a:pt x="260482" y="46387"/>
                    </a:lnTo>
                    <a:lnTo>
                      <a:pt x="260481" y="46387"/>
                    </a:lnTo>
                    <a:close/>
                    <a:moveTo>
                      <a:pt x="46387" y="0"/>
                    </a:moveTo>
                    <a:lnTo>
                      <a:pt x="211558" y="0"/>
                    </a:lnTo>
                    <a:lnTo>
                      <a:pt x="125027" y="92774"/>
                    </a:lnTo>
                    <a:lnTo>
                      <a:pt x="46387" y="92773"/>
                    </a:lnTo>
                    <a:cubicBezTo>
                      <a:pt x="27173" y="92773"/>
                      <a:pt x="10687" y="81091"/>
                      <a:pt x="3645" y="64442"/>
                    </a:cubicBezTo>
                    <a:lnTo>
                      <a:pt x="0" y="46387"/>
                    </a:lnTo>
                    <a:lnTo>
                      <a:pt x="3645" y="28331"/>
                    </a:lnTo>
                    <a:cubicBezTo>
                      <a:pt x="10687" y="11682"/>
                      <a:pt x="27173" y="0"/>
                      <a:pt x="46387" y="0"/>
                    </a:cubicBezTo>
                    <a:close/>
                  </a:path>
                </a:pathLst>
              </a:custGeom>
              <a:gradFill flip="none" rotWithShape="1">
                <a:gsLst>
                  <a:gs pos="0">
                    <a:schemeClr val="accent4">
                      <a:lumMod val="50000"/>
                    </a:schemeClr>
                  </a:gs>
                  <a:gs pos="48000">
                    <a:schemeClr val="accent4">
                      <a:lumMod val="75000"/>
                    </a:schemeClr>
                  </a:gs>
                  <a:gs pos="100000">
                    <a:schemeClr val="accent4">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Johnson Text"/>
                  <a:ea typeface="+mn-ea"/>
                  <a:cs typeface="+mn-cs"/>
                </a:endParaRPr>
              </a:p>
            </p:txBody>
          </p:sp>
          <p:sp>
            <p:nvSpPr>
              <p:cNvPr id="341" name="Free-form: Shape 1449">
                <a:extLst>
                  <a:ext uri="{FF2B5EF4-FFF2-40B4-BE49-F238E27FC236}">
                    <a16:creationId xmlns:a16="http://schemas.microsoft.com/office/drawing/2014/main" id="{4BDE1E6D-F2D9-D0CB-F2FC-6467F7DB1FC6}"/>
                  </a:ext>
                </a:extLst>
              </p:cNvPr>
              <p:cNvSpPr/>
              <p:nvPr/>
            </p:nvSpPr>
            <p:spPr>
              <a:xfrm>
                <a:off x="3665514" y="3009902"/>
                <a:ext cx="299354" cy="92774"/>
              </a:xfrm>
              <a:custGeom>
                <a:avLst/>
                <a:gdLst>
                  <a:gd name="connsiteX0" fmla="*/ 0 w 260482"/>
                  <a:gd name="connsiteY0" fmla="*/ 46386 h 92774"/>
                  <a:gd name="connsiteX1" fmla="*/ 0 w 260482"/>
                  <a:gd name="connsiteY1" fmla="*/ 46387 h 92774"/>
                  <a:gd name="connsiteX2" fmla="*/ 0 w 260482"/>
                  <a:gd name="connsiteY2" fmla="*/ 46387 h 92774"/>
                  <a:gd name="connsiteX3" fmla="*/ 260481 w 260482"/>
                  <a:gd name="connsiteY3" fmla="*/ 46382 h 92774"/>
                  <a:gd name="connsiteX4" fmla="*/ 260482 w 260482"/>
                  <a:gd name="connsiteY4" fmla="*/ 46387 h 92774"/>
                  <a:gd name="connsiteX5" fmla="*/ 260481 w 260482"/>
                  <a:gd name="connsiteY5" fmla="*/ 46387 h 92774"/>
                  <a:gd name="connsiteX6" fmla="*/ 46387 w 260482"/>
                  <a:gd name="connsiteY6" fmla="*/ 0 h 92774"/>
                  <a:gd name="connsiteX7" fmla="*/ 123216 w 260482"/>
                  <a:gd name="connsiteY7" fmla="*/ 0 h 92774"/>
                  <a:gd name="connsiteX8" fmla="*/ 209747 w 260482"/>
                  <a:gd name="connsiteY8" fmla="*/ 92774 h 92774"/>
                  <a:gd name="connsiteX9" fmla="*/ 46387 w 260482"/>
                  <a:gd name="connsiteY9" fmla="*/ 92773 h 92774"/>
                  <a:gd name="connsiteX10" fmla="*/ 3645 w 260482"/>
                  <a:gd name="connsiteY10" fmla="*/ 64442 h 92774"/>
                  <a:gd name="connsiteX11" fmla="*/ 0 w 260482"/>
                  <a:gd name="connsiteY11" fmla="*/ 46387 h 92774"/>
                  <a:gd name="connsiteX12" fmla="*/ 3645 w 260482"/>
                  <a:gd name="connsiteY12" fmla="*/ 28331 h 92774"/>
                  <a:gd name="connsiteX13" fmla="*/ 46387 w 260482"/>
                  <a:gd name="connsiteY13" fmla="*/ 0 h 92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60482" h="92774">
                    <a:moveTo>
                      <a:pt x="0" y="46386"/>
                    </a:moveTo>
                    <a:lnTo>
                      <a:pt x="0" y="46387"/>
                    </a:lnTo>
                    <a:lnTo>
                      <a:pt x="0" y="46387"/>
                    </a:lnTo>
                    <a:close/>
                    <a:moveTo>
                      <a:pt x="260481" y="46382"/>
                    </a:moveTo>
                    <a:lnTo>
                      <a:pt x="260482" y="46387"/>
                    </a:lnTo>
                    <a:lnTo>
                      <a:pt x="260481" y="46387"/>
                    </a:lnTo>
                    <a:close/>
                    <a:moveTo>
                      <a:pt x="46387" y="0"/>
                    </a:moveTo>
                    <a:lnTo>
                      <a:pt x="123216" y="0"/>
                    </a:lnTo>
                    <a:lnTo>
                      <a:pt x="209747" y="92774"/>
                    </a:lnTo>
                    <a:lnTo>
                      <a:pt x="46387" y="92773"/>
                    </a:lnTo>
                    <a:cubicBezTo>
                      <a:pt x="27173" y="92773"/>
                      <a:pt x="10687" y="81091"/>
                      <a:pt x="3645" y="64442"/>
                    </a:cubicBezTo>
                    <a:lnTo>
                      <a:pt x="0" y="46387"/>
                    </a:lnTo>
                    <a:lnTo>
                      <a:pt x="3645" y="28331"/>
                    </a:lnTo>
                    <a:cubicBezTo>
                      <a:pt x="10687" y="11682"/>
                      <a:pt x="27173" y="0"/>
                      <a:pt x="46387" y="0"/>
                    </a:cubicBezTo>
                    <a:close/>
                  </a:path>
                </a:pathLst>
              </a:custGeom>
              <a:gradFill flip="none" rotWithShape="1">
                <a:gsLst>
                  <a:gs pos="0">
                    <a:schemeClr val="accent4">
                      <a:lumMod val="20000"/>
                      <a:lumOff val="80000"/>
                    </a:schemeClr>
                  </a:gs>
                  <a:gs pos="48000">
                    <a:schemeClr val="accent4">
                      <a:lumMod val="60000"/>
                      <a:lumOff val="40000"/>
                    </a:schemeClr>
                  </a:gs>
                  <a:gs pos="100000">
                    <a:schemeClr val="accent4">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Johnson Text"/>
                  <a:ea typeface="+mn-ea"/>
                  <a:cs typeface="+mn-cs"/>
                </a:endParaRPr>
              </a:p>
            </p:txBody>
          </p:sp>
        </p:grpSp>
        <p:grpSp>
          <p:nvGrpSpPr>
            <p:cNvPr id="320" name="Group 319">
              <a:extLst>
                <a:ext uri="{FF2B5EF4-FFF2-40B4-BE49-F238E27FC236}">
                  <a16:creationId xmlns:a16="http://schemas.microsoft.com/office/drawing/2014/main" id="{C78B14D2-F314-9FB3-C04D-557152AD64C6}"/>
                </a:ext>
              </a:extLst>
            </p:cNvPr>
            <p:cNvGrpSpPr/>
            <p:nvPr/>
          </p:nvGrpSpPr>
          <p:grpSpPr>
            <a:xfrm rot="18900000">
              <a:off x="2378878" y="2272329"/>
              <a:ext cx="231581" cy="212512"/>
              <a:chOff x="2853889" y="2890164"/>
              <a:chExt cx="231583" cy="212512"/>
            </a:xfrm>
          </p:grpSpPr>
          <p:sp>
            <p:nvSpPr>
              <p:cNvPr id="336" name="Free-form: Shape 1452">
                <a:extLst>
                  <a:ext uri="{FF2B5EF4-FFF2-40B4-BE49-F238E27FC236}">
                    <a16:creationId xmlns:a16="http://schemas.microsoft.com/office/drawing/2014/main" id="{8BD0DB1E-3B8B-E184-270F-16A289596200}"/>
                  </a:ext>
                </a:extLst>
              </p:cNvPr>
              <p:cNvSpPr/>
              <p:nvPr/>
            </p:nvSpPr>
            <p:spPr>
              <a:xfrm>
                <a:off x="2853889" y="2890164"/>
                <a:ext cx="231583" cy="92774"/>
              </a:xfrm>
              <a:custGeom>
                <a:avLst/>
                <a:gdLst>
                  <a:gd name="connsiteX0" fmla="*/ 53310 w 231583"/>
                  <a:gd name="connsiteY0" fmla="*/ 0 h 92774"/>
                  <a:gd name="connsiteX1" fmla="*/ 231583 w 231583"/>
                  <a:gd name="connsiteY1" fmla="*/ 0 h 92774"/>
                  <a:gd name="connsiteX2" fmla="*/ 135875 w 231583"/>
                  <a:gd name="connsiteY2" fmla="*/ 63440 h 92774"/>
                  <a:gd name="connsiteX3" fmla="*/ 129953 w 231583"/>
                  <a:gd name="connsiteY3" fmla="*/ 92774 h 92774"/>
                  <a:gd name="connsiteX4" fmla="*/ 53310 w 231583"/>
                  <a:gd name="connsiteY4" fmla="*/ 92773 h 92774"/>
                  <a:gd name="connsiteX5" fmla="*/ 4189 w 231583"/>
                  <a:gd name="connsiteY5" fmla="*/ 64442 h 92774"/>
                  <a:gd name="connsiteX6" fmla="*/ 0 w 231583"/>
                  <a:gd name="connsiteY6" fmla="*/ 46387 h 92774"/>
                  <a:gd name="connsiteX7" fmla="*/ 4189 w 231583"/>
                  <a:gd name="connsiteY7" fmla="*/ 28331 h 92774"/>
                  <a:gd name="connsiteX8" fmla="*/ 53310 w 231583"/>
                  <a:gd name="connsiteY8" fmla="*/ 0 h 92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583" h="92774">
                    <a:moveTo>
                      <a:pt x="53310" y="0"/>
                    </a:moveTo>
                    <a:lnTo>
                      <a:pt x="231583" y="0"/>
                    </a:lnTo>
                    <a:cubicBezTo>
                      <a:pt x="188559" y="0"/>
                      <a:pt x="151643" y="26159"/>
                      <a:pt x="135875" y="63440"/>
                    </a:cubicBezTo>
                    <a:lnTo>
                      <a:pt x="129953" y="92774"/>
                    </a:lnTo>
                    <a:lnTo>
                      <a:pt x="53310" y="92773"/>
                    </a:lnTo>
                    <a:cubicBezTo>
                      <a:pt x="31228" y="92773"/>
                      <a:pt x="12282" y="81091"/>
                      <a:pt x="4189" y="64442"/>
                    </a:cubicBezTo>
                    <a:lnTo>
                      <a:pt x="0" y="46387"/>
                    </a:lnTo>
                    <a:lnTo>
                      <a:pt x="4189" y="28331"/>
                    </a:lnTo>
                    <a:cubicBezTo>
                      <a:pt x="12282" y="11682"/>
                      <a:pt x="31228" y="0"/>
                      <a:pt x="53310" y="0"/>
                    </a:cubicBezTo>
                    <a:close/>
                  </a:path>
                </a:pathLst>
              </a:custGeom>
              <a:gradFill flip="none" rotWithShape="1">
                <a:gsLst>
                  <a:gs pos="0">
                    <a:srgbClr val="7CBF33"/>
                  </a:gs>
                  <a:gs pos="48000">
                    <a:srgbClr val="0E6513"/>
                  </a:gs>
                  <a:gs pos="100000">
                    <a:srgbClr val="0E6513"/>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Johnson Text"/>
                  <a:ea typeface="+mn-ea"/>
                  <a:cs typeface="+mn-cs"/>
                </a:endParaRPr>
              </a:p>
            </p:txBody>
          </p:sp>
          <p:sp>
            <p:nvSpPr>
              <p:cNvPr id="337" name="Free-form: Shape 1453">
                <a:extLst>
                  <a:ext uri="{FF2B5EF4-FFF2-40B4-BE49-F238E27FC236}">
                    <a16:creationId xmlns:a16="http://schemas.microsoft.com/office/drawing/2014/main" id="{99CF28C5-4966-14AB-66BE-505EC30BFBFD}"/>
                  </a:ext>
                </a:extLst>
              </p:cNvPr>
              <p:cNvSpPr/>
              <p:nvPr/>
            </p:nvSpPr>
            <p:spPr>
              <a:xfrm>
                <a:off x="2853889" y="3009902"/>
                <a:ext cx="231583" cy="92774"/>
              </a:xfrm>
              <a:custGeom>
                <a:avLst/>
                <a:gdLst>
                  <a:gd name="connsiteX0" fmla="*/ 53310 w 231583"/>
                  <a:gd name="connsiteY0" fmla="*/ 0 h 92774"/>
                  <a:gd name="connsiteX1" fmla="*/ 129953 w 231583"/>
                  <a:gd name="connsiteY1" fmla="*/ 0 h 92774"/>
                  <a:gd name="connsiteX2" fmla="*/ 135875 w 231583"/>
                  <a:gd name="connsiteY2" fmla="*/ 29334 h 92774"/>
                  <a:gd name="connsiteX3" fmla="*/ 191152 w 231583"/>
                  <a:gd name="connsiteY3" fmla="*/ 84611 h 92774"/>
                  <a:gd name="connsiteX4" fmla="*/ 231583 w 231583"/>
                  <a:gd name="connsiteY4" fmla="*/ 92774 h 92774"/>
                  <a:gd name="connsiteX5" fmla="*/ 53310 w 231583"/>
                  <a:gd name="connsiteY5" fmla="*/ 92773 h 92774"/>
                  <a:gd name="connsiteX6" fmla="*/ 4189 w 231583"/>
                  <a:gd name="connsiteY6" fmla="*/ 64442 h 92774"/>
                  <a:gd name="connsiteX7" fmla="*/ 0 w 231583"/>
                  <a:gd name="connsiteY7" fmla="*/ 46387 h 92774"/>
                  <a:gd name="connsiteX8" fmla="*/ 4189 w 231583"/>
                  <a:gd name="connsiteY8" fmla="*/ 28331 h 92774"/>
                  <a:gd name="connsiteX9" fmla="*/ 53310 w 231583"/>
                  <a:gd name="connsiteY9" fmla="*/ 0 h 92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1583" h="92774">
                    <a:moveTo>
                      <a:pt x="53310" y="0"/>
                    </a:moveTo>
                    <a:lnTo>
                      <a:pt x="129953" y="0"/>
                    </a:lnTo>
                    <a:lnTo>
                      <a:pt x="135875" y="29334"/>
                    </a:lnTo>
                    <a:cubicBezTo>
                      <a:pt x="146387" y="54188"/>
                      <a:pt x="166298" y="74099"/>
                      <a:pt x="191152" y="84611"/>
                    </a:cubicBezTo>
                    <a:lnTo>
                      <a:pt x="231583" y="92774"/>
                    </a:lnTo>
                    <a:lnTo>
                      <a:pt x="53310" y="92773"/>
                    </a:lnTo>
                    <a:cubicBezTo>
                      <a:pt x="31228" y="92773"/>
                      <a:pt x="12282" y="81091"/>
                      <a:pt x="4189" y="64442"/>
                    </a:cubicBezTo>
                    <a:lnTo>
                      <a:pt x="0" y="46387"/>
                    </a:lnTo>
                    <a:lnTo>
                      <a:pt x="4189" y="28331"/>
                    </a:lnTo>
                    <a:cubicBezTo>
                      <a:pt x="12282" y="11682"/>
                      <a:pt x="31228" y="0"/>
                      <a:pt x="53310" y="0"/>
                    </a:cubicBezTo>
                    <a:close/>
                  </a:path>
                </a:pathLst>
              </a:custGeom>
              <a:gradFill flip="none" rotWithShape="1">
                <a:gsLst>
                  <a:gs pos="0">
                    <a:srgbClr val="7CBF33"/>
                  </a:gs>
                  <a:gs pos="98851">
                    <a:srgbClr val="0E6513"/>
                  </a:gs>
                  <a:gs pos="50000">
                    <a:srgbClr val="0E6513"/>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Johnson Text"/>
                  <a:ea typeface="+mn-ea"/>
                  <a:cs typeface="+mn-cs"/>
                </a:endParaRPr>
              </a:p>
            </p:txBody>
          </p:sp>
        </p:grpSp>
        <p:sp>
          <p:nvSpPr>
            <p:cNvPr id="321" name="Flowchart: Manual Operation 1456">
              <a:extLst>
                <a:ext uri="{FF2B5EF4-FFF2-40B4-BE49-F238E27FC236}">
                  <a16:creationId xmlns:a16="http://schemas.microsoft.com/office/drawing/2014/main" id="{01DCFCD1-99EF-4FFE-84F3-89A36E46D4E3}"/>
                </a:ext>
              </a:extLst>
            </p:cNvPr>
            <p:cNvSpPr/>
            <p:nvPr/>
          </p:nvSpPr>
          <p:spPr>
            <a:xfrm flipV="1">
              <a:off x="2581415" y="2677550"/>
              <a:ext cx="844257" cy="140030"/>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148 h 10148"/>
                <a:gd name="connsiteX1" fmla="*/ 5673 w 10000"/>
                <a:gd name="connsiteY1" fmla="*/ 0 h 10148"/>
                <a:gd name="connsiteX2" fmla="*/ 10000 w 10000"/>
                <a:gd name="connsiteY2" fmla="*/ 148 h 10148"/>
                <a:gd name="connsiteX3" fmla="*/ 8000 w 10000"/>
                <a:gd name="connsiteY3" fmla="*/ 10148 h 10148"/>
                <a:gd name="connsiteX4" fmla="*/ 2000 w 10000"/>
                <a:gd name="connsiteY4" fmla="*/ 10148 h 10148"/>
                <a:gd name="connsiteX5" fmla="*/ 0 w 10000"/>
                <a:gd name="connsiteY5" fmla="*/ 148 h 10148"/>
                <a:gd name="connsiteX0" fmla="*/ 5673 w 10000"/>
                <a:gd name="connsiteY0" fmla="*/ 0 h 10148"/>
                <a:gd name="connsiteX1" fmla="*/ 10000 w 10000"/>
                <a:gd name="connsiteY1" fmla="*/ 148 h 10148"/>
                <a:gd name="connsiteX2" fmla="*/ 8000 w 10000"/>
                <a:gd name="connsiteY2" fmla="*/ 10148 h 10148"/>
                <a:gd name="connsiteX3" fmla="*/ 2000 w 10000"/>
                <a:gd name="connsiteY3" fmla="*/ 10148 h 10148"/>
                <a:gd name="connsiteX4" fmla="*/ 0 w 10000"/>
                <a:gd name="connsiteY4" fmla="*/ 148 h 10148"/>
                <a:gd name="connsiteX5" fmla="*/ 6678 w 10000"/>
                <a:gd name="connsiteY5" fmla="*/ 5208 h 10148"/>
                <a:gd name="connsiteX0" fmla="*/ 5673 w 10000"/>
                <a:gd name="connsiteY0" fmla="*/ 0 h 10148"/>
                <a:gd name="connsiteX1" fmla="*/ 10000 w 10000"/>
                <a:gd name="connsiteY1" fmla="*/ 148 h 10148"/>
                <a:gd name="connsiteX2" fmla="*/ 8000 w 10000"/>
                <a:gd name="connsiteY2" fmla="*/ 10148 h 10148"/>
                <a:gd name="connsiteX3" fmla="*/ 2000 w 10000"/>
                <a:gd name="connsiteY3" fmla="*/ 10148 h 10148"/>
                <a:gd name="connsiteX4" fmla="*/ 0 w 10000"/>
                <a:gd name="connsiteY4" fmla="*/ 148 h 10148"/>
                <a:gd name="connsiteX0" fmla="*/ 5879 w 10000"/>
                <a:gd name="connsiteY0" fmla="*/ 0 h 16432"/>
                <a:gd name="connsiteX1" fmla="*/ 10000 w 10000"/>
                <a:gd name="connsiteY1" fmla="*/ 6432 h 16432"/>
                <a:gd name="connsiteX2" fmla="*/ 8000 w 10000"/>
                <a:gd name="connsiteY2" fmla="*/ 16432 h 16432"/>
                <a:gd name="connsiteX3" fmla="*/ 2000 w 10000"/>
                <a:gd name="connsiteY3" fmla="*/ 16432 h 16432"/>
                <a:gd name="connsiteX4" fmla="*/ 0 w 10000"/>
                <a:gd name="connsiteY4" fmla="*/ 6432 h 16432"/>
                <a:gd name="connsiteX0" fmla="*/ 10000 w 10000"/>
                <a:gd name="connsiteY0" fmla="*/ 0 h 10000"/>
                <a:gd name="connsiteX1" fmla="*/ 8000 w 10000"/>
                <a:gd name="connsiteY1" fmla="*/ 10000 h 10000"/>
                <a:gd name="connsiteX2" fmla="*/ 2000 w 10000"/>
                <a:gd name="connsiteY2" fmla="*/ 10000 h 10000"/>
                <a:gd name="connsiteX3" fmla="*/ 0 w 10000"/>
                <a:gd name="connsiteY3" fmla="*/ 0 h 10000"/>
                <a:gd name="connsiteX0" fmla="*/ 9219 w 9219"/>
                <a:gd name="connsiteY0" fmla="*/ 0 h 10000"/>
                <a:gd name="connsiteX1" fmla="*/ 7219 w 9219"/>
                <a:gd name="connsiteY1" fmla="*/ 10000 h 10000"/>
                <a:gd name="connsiteX2" fmla="*/ 1219 w 9219"/>
                <a:gd name="connsiteY2" fmla="*/ 10000 h 10000"/>
                <a:gd name="connsiteX3" fmla="*/ 0 w 9219"/>
                <a:gd name="connsiteY3" fmla="*/ 2024 h 10000"/>
                <a:gd name="connsiteX0" fmla="*/ 10000 w 10000"/>
                <a:gd name="connsiteY0" fmla="*/ 0 h 10000"/>
                <a:gd name="connsiteX1" fmla="*/ 8790 w 10000"/>
                <a:gd name="connsiteY1" fmla="*/ 10000 h 10000"/>
                <a:gd name="connsiteX2" fmla="*/ 1322 w 10000"/>
                <a:gd name="connsiteY2" fmla="*/ 10000 h 10000"/>
                <a:gd name="connsiteX3" fmla="*/ 0 w 10000"/>
                <a:gd name="connsiteY3" fmla="*/ 2024 h 10000"/>
                <a:gd name="connsiteX0" fmla="*/ 10067 w 10067"/>
                <a:gd name="connsiteY0" fmla="*/ 532 h 7976"/>
                <a:gd name="connsiteX1" fmla="*/ 8790 w 10067"/>
                <a:gd name="connsiteY1" fmla="*/ 7976 h 7976"/>
                <a:gd name="connsiteX2" fmla="*/ 1322 w 10067"/>
                <a:gd name="connsiteY2" fmla="*/ 7976 h 7976"/>
                <a:gd name="connsiteX3" fmla="*/ 0 w 10067"/>
                <a:gd name="connsiteY3" fmla="*/ 0 h 7976"/>
              </a:gdLst>
              <a:ahLst/>
              <a:cxnLst>
                <a:cxn ang="0">
                  <a:pos x="connsiteX0" y="connsiteY0"/>
                </a:cxn>
                <a:cxn ang="0">
                  <a:pos x="connsiteX1" y="connsiteY1"/>
                </a:cxn>
                <a:cxn ang="0">
                  <a:pos x="connsiteX2" y="connsiteY2"/>
                </a:cxn>
                <a:cxn ang="0">
                  <a:pos x="connsiteX3" y="connsiteY3"/>
                </a:cxn>
              </a:cxnLst>
              <a:rect l="l" t="t" r="r" b="b"/>
              <a:pathLst>
                <a:path w="10067" h="7976">
                  <a:moveTo>
                    <a:pt x="10067" y="532"/>
                  </a:moveTo>
                  <a:lnTo>
                    <a:pt x="8790" y="7976"/>
                  </a:lnTo>
                  <a:lnTo>
                    <a:pt x="1322" y="7976"/>
                  </a:lnTo>
                  <a:lnTo>
                    <a:pt x="0" y="0"/>
                  </a:lnTo>
                </a:path>
              </a:pathLst>
            </a:cu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Johnson Text"/>
                <a:ea typeface="+mn-ea"/>
                <a:cs typeface="+mn-cs"/>
              </a:endParaRPr>
            </a:p>
          </p:txBody>
        </p:sp>
        <p:grpSp>
          <p:nvGrpSpPr>
            <p:cNvPr id="322" name="Group 321">
              <a:extLst>
                <a:ext uri="{FF2B5EF4-FFF2-40B4-BE49-F238E27FC236}">
                  <a16:creationId xmlns:a16="http://schemas.microsoft.com/office/drawing/2014/main" id="{FF4C6E09-1244-DE29-DBF9-C985975268B5}"/>
                </a:ext>
              </a:extLst>
            </p:cNvPr>
            <p:cNvGrpSpPr/>
            <p:nvPr/>
          </p:nvGrpSpPr>
          <p:grpSpPr>
            <a:xfrm>
              <a:off x="2648657" y="2516654"/>
              <a:ext cx="550150" cy="211338"/>
              <a:chOff x="3097216" y="2537671"/>
              <a:chExt cx="550152" cy="211338"/>
            </a:xfrm>
          </p:grpSpPr>
          <p:sp>
            <p:nvSpPr>
              <p:cNvPr id="332" name="Rectangle: Rounded Corners 331">
                <a:extLst>
                  <a:ext uri="{FF2B5EF4-FFF2-40B4-BE49-F238E27FC236}">
                    <a16:creationId xmlns:a16="http://schemas.microsoft.com/office/drawing/2014/main" id="{7616B4E7-FFBA-7A19-5581-C6203D5DDD9F}"/>
                  </a:ext>
                </a:extLst>
              </p:cNvPr>
              <p:cNvSpPr/>
              <p:nvPr/>
            </p:nvSpPr>
            <p:spPr>
              <a:xfrm>
                <a:off x="3097216" y="2537671"/>
                <a:ext cx="260481" cy="92773"/>
              </a:xfrm>
              <a:prstGeom prst="roundRect">
                <a:avLst>
                  <a:gd name="adj" fmla="val 50000"/>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Johnson Text"/>
                  <a:ea typeface="+mn-ea"/>
                  <a:cs typeface="+mn-cs"/>
                </a:endParaRPr>
              </a:p>
            </p:txBody>
          </p:sp>
          <p:sp>
            <p:nvSpPr>
              <p:cNvPr id="333" name="Rectangle: Rounded Corners 332">
                <a:extLst>
                  <a:ext uri="{FF2B5EF4-FFF2-40B4-BE49-F238E27FC236}">
                    <a16:creationId xmlns:a16="http://schemas.microsoft.com/office/drawing/2014/main" id="{82F4D4EE-A7B6-44F4-BB3C-B14AA3319BB1}"/>
                  </a:ext>
                </a:extLst>
              </p:cNvPr>
              <p:cNvSpPr/>
              <p:nvPr/>
            </p:nvSpPr>
            <p:spPr>
              <a:xfrm>
                <a:off x="3097216" y="2656236"/>
                <a:ext cx="260481" cy="92773"/>
              </a:xfrm>
              <a:prstGeom prst="roundRect">
                <a:avLst>
                  <a:gd name="adj" fmla="val 50000"/>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Johnson Text"/>
                  <a:ea typeface="+mn-ea"/>
                  <a:cs typeface="+mn-cs"/>
                </a:endParaRPr>
              </a:p>
            </p:txBody>
          </p:sp>
          <p:sp>
            <p:nvSpPr>
              <p:cNvPr id="334" name="Rectangle: Rounded Corners 333">
                <a:extLst>
                  <a:ext uri="{FF2B5EF4-FFF2-40B4-BE49-F238E27FC236}">
                    <a16:creationId xmlns:a16="http://schemas.microsoft.com/office/drawing/2014/main" id="{1B6ADB03-6B4D-FDF8-6D75-FC354048E742}"/>
                  </a:ext>
                </a:extLst>
              </p:cNvPr>
              <p:cNvSpPr/>
              <p:nvPr/>
            </p:nvSpPr>
            <p:spPr>
              <a:xfrm>
                <a:off x="3386887" y="2537671"/>
                <a:ext cx="260481" cy="92773"/>
              </a:xfrm>
              <a:prstGeom prst="roundRect">
                <a:avLst>
                  <a:gd name="adj" fmla="val 50000"/>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Johnson Text"/>
                  <a:ea typeface="+mn-ea"/>
                  <a:cs typeface="+mn-cs"/>
                </a:endParaRPr>
              </a:p>
            </p:txBody>
          </p:sp>
          <p:sp>
            <p:nvSpPr>
              <p:cNvPr id="335" name="Rectangle: Rounded Corners 334">
                <a:extLst>
                  <a:ext uri="{FF2B5EF4-FFF2-40B4-BE49-F238E27FC236}">
                    <a16:creationId xmlns:a16="http://schemas.microsoft.com/office/drawing/2014/main" id="{ACC8237C-DA92-9282-985E-A5BCEAC89B05}"/>
                  </a:ext>
                </a:extLst>
              </p:cNvPr>
              <p:cNvSpPr/>
              <p:nvPr/>
            </p:nvSpPr>
            <p:spPr>
              <a:xfrm>
                <a:off x="3386887" y="2656236"/>
                <a:ext cx="260481" cy="92773"/>
              </a:xfrm>
              <a:prstGeom prst="roundRect">
                <a:avLst>
                  <a:gd name="adj" fmla="val 50000"/>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Johnson Text"/>
                  <a:ea typeface="+mn-ea"/>
                  <a:cs typeface="+mn-cs"/>
                </a:endParaRPr>
              </a:p>
            </p:txBody>
          </p:sp>
        </p:grpSp>
        <p:grpSp>
          <p:nvGrpSpPr>
            <p:cNvPr id="323" name="Group 322">
              <a:extLst>
                <a:ext uri="{FF2B5EF4-FFF2-40B4-BE49-F238E27FC236}">
                  <a16:creationId xmlns:a16="http://schemas.microsoft.com/office/drawing/2014/main" id="{3CF999C2-950E-11F3-D89E-31DA95C3209D}"/>
                </a:ext>
              </a:extLst>
            </p:cNvPr>
            <p:cNvGrpSpPr/>
            <p:nvPr/>
          </p:nvGrpSpPr>
          <p:grpSpPr>
            <a:xfrm rot="2700000">
              <a:off x="3266701" y="2913048"/>
              <a:ext cx="577981" cy="211339"/>
              <a:chOff x="3386887" y="2891337"/>
              <a:chExt cx="577981" cy="211339"/>
            </a:xfrm>
          </p:grpSpPr>
          <p:sp>
            <p:nvSpPr>
              <p:cNvPr id="328" name="Rectangle: Rounded Corners 327">
                <a:extLst>
                  <a:ext uri="{FF2B5EF4-FFF2-40B4-BE49-F238E27FC236}">
                    <a16:creationId xmlns:a16="http://schemas.microsoft.com/office/drawing/2014/main" id="{0B25CF84-6379-EF6D-091F-D8AC47DD1AA7}"/>
                  </a:ext>
                </a:extLst>
              </p:cNvPr>
              <p:cNvSpPr/>
              <p:nvPr/>
            </p:nvSpPr>
            <p:spPr>
              <a:xfrm>
                <a:off x="3386887" y="2891338"/>
                <a:ext cx="260481" cy="92773"/>
              </a:xfrm>
              <a:prstGeom prst="roundRect">
                <a:avLst>
                  <a:gd name="adj" fmla="val 50000"/>
                </a:avLst>
              </a:prstGeom>
              <a:gradFill flip="none" rotWithShape="1">
                <a:gsLst>
                  <a:gs pos="0">
                    <a:schemeClr val="bg2"/>
                  </a:gs>
                  <a:gs pos="48000">
                    <a:schemeClr val="bg2">
                      <a:lumMod val="60000"/>
                      <a:lumOff val="40000"/>
                    </a:schemeClr>
                  </a:gs>
                  <a:gs pos="100000">
                    <a:schemeClr val="bg2">
                      <a:lumMod val="40000"/>
                      <a:lumOff val="6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Johnson Text"/>
                  <a:ea typeface="+mn-ea"/>
                  <a:cs typeface="+mn-cs"/>
                </a:endParaRPr>
              </a:p>
            </p:txBody>
          </p:sp>
          <p:sp>
            <p:nvSpPr>
              <p:cNvPr id="329" name="Rectangle: Rounded Corners 328">
                <a:extLst>
                  <a:ext uri="{FF2B5EF4-FFF2-40B4-BE49-F238E27FC236}">
                    <a16:creationId xmlns:a16="http://schemas.microsoft.com/office/drawing/2014/main" id="{81FC0829-BA75-562F-C9AB-FB97890DDF0E}"/>
                  </a:ext>
                </a:extLst>
              </p:cNvPr>
              <p:cNvSpPr/>
              <p:nvPr/>
            </p:nvSpPr>
            <p:spPr>
              <a:xfrm>
                <a:off x="3386887" y="3009903"/>
                <a:ext cx="260481" cy="92773"/>
              </a:xfrm>
              <a:prstGeom prst="roundRect">
                <a:avLst>
                  <a:gd name="adj" fmla="val 50000"/>
                </a:avLst>
              </a:prstGeom>
              <a:gradFill flip="none" rotWithShape="1">
                <a:gsLst>
                  <a:gs pos="0">
                    <a:schemeClr val="accent3">
                      <a:lumMod val="60000"/>
                      <a:lumOff val="40000"/>
                    </a:schemeClr>
                  </a:gs>
                  <a:gs pos="48000">
                    <a:schemeClr val="accent3">
                      <a:lumMod val="40000"/>
                      <a:lumOff val="60000"/>
                    </a:schemeClr>
                  </a:gs>
                  <a:gs pos="100000">
                    <a:schemeClr val="accent3">
                      <a:lumMod val="20000"/>
                      <a:lumOff val="8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Johnson Text"/>
                  <a:ea typeface="+mn-ea"/>
                  <a:cs typeface="+mn-cs"/>
                </a:endParaRPr>
              </a:p>
            </p:txBody>
          </p:sp>
          <p:sp>
            <p:nvSpPr>
              <p:cNvPr id="330" name="Free-form: Shape 1434">
                <a:extLst>
                  <a:ext uri="{FF2B5EF4-FFF2-40B4-BE49-F238E27FC236}">
                    <a16:creationId xmlns:a16="http://schemas.microsoft.com/office/drawing/2014/main" id="{FDDF8F0C-6FC9-0A19-7C4D-F739F8F63D1E}"/>
                  </a:ext>
                </a:extLst>
              </p:cNvPr>
              <p:cNvSpPr/>
              <p:nvPr/>
            </p:nvSpPr>
            <p:spPr>
              <a:xfrm>
                <a:off x="3665514" y="2891337"/>
                <a:ext cx="299354" cy="92774"/>
              </a:xfrm>
              <a:custGeom>
                <a:avLst/>
                <a:gdLst>
                  <a:gd name="connsiteX0" fmla="*/ 0 w 260482"/>
                  <a:gd name="connsiteY0" fmla="*/ 46386 h 92774"/>
                  <a:gd name="connsiteX1" fmla="*/ 0 w 260482"/>
                  <a:gd name="connsiteY1" fmla="*/ 46387 h 92774"/>
                  <a:gd name="connsiteX2" fmla="*/ 0 w 260482"/>
                  <a:gd name="connsiteY2" fmla="*/ 46387 h 92774"/>
                  <a:gd name="connsiteX3" fmla="*/ 260481 w 260482"/>
                  <a:gd name="connsiteY3" fmla="*/ 46382 h 92774"/>
                  <a:gd name="connsiteX4" fmla="*/ 260482 w 260482"/>
                  <a:gd name="connsiteY4" fmla="*/ 46387 h 92774"/>
                  <a:gd name="connsiteX5" fmla="*/ 260481 w 260482"/>
                  <a:gd name="connsiteY5" fmla="*/ 46387 h 92774"/>
                  <a:gd name="connsiteX6" fmla="*/ 46387 w 260482"/>
                  <a:gd name="connsiteY6" fmla="*/ 0 h 92774"/>
                  <a:gd name="connsiteX7" fmla="*/ 211558 w 260482"/>
                  <a:gd name="connsiteY7" fmla="*/ 0 h 92774"/>
                  <a:gd name="connsiteX8" fmla="*/ 125027 w 260482"/>
                  <a:gd name="connsiteY8" fmla="*/ 92774 h 92774"/>
                  <a:gd name="connsiteX9" fmla="*/ 46387 w 260482"/>
                  <a:gd name="connsiteY9" fmla="*/ 92773 h 92774"/>
                  <a:gd name="connsiteX10" fmla="*/ 3645 w 260482"/>
                  <a:gd name="connsiteY10" fmla="*/ 64442 h 92774"/>
                  <a:gd name="connsiteX11" fmla="*/ 0 w 260482"/>
                  <a:gd name="connsiteY11" fmla="*/ 46387 h 92774"/>
                  <a:gd name="connsiteX12" fmla="*/ 3645 w 260482"/>
                  <a:gd name="connsiteY12" fmla="*/ 28331 h 92774"/>
                  <a:gd name="connsiteX13" fmla="*/ 46387 w 260482"/>
                  <a:gd name="connsiteY13" fmla="*/ 0 h 92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60482" h="92774">
                    <a:moveTo>
                      <a:pt x="0" y="46386"/>
                    </a:moveTo>
                    <a:lnTo>
                      <a:pt x="0" y="46387"/>
                    </a:lnTo>
                    <a:lnTo>
                      <a:pt x="0" y="46387"/>
                    </a:lnTo>
                    <a:close/>
                    <a:moveTo>
                      <a:pt x="260481" y="46382"/>
                    </a:moveTo>
                    <a:lnTo>
                      <a:pt x="260482" y="46387"/>
                    </a:lnTo>
                    <a:lnTo>
                      <a:pt x="260481" y="46387"/>
                    </a:lnTo>
                    <a:close/>
                    <a:moveTo>
                      <a:pt x="46387" y="0"/>
                    </a:moveTo>
                    <a:lnTo>
                      <a:pt x="211558" y="0"/>
                    </a:lnTo>
                    <a:lnTo>
                      <a:pt x="125027" y="92774"/>
                    </a:lnTo>
                    <a:lnTo>
                      <a:pt x="46387" y="92773"/>
                    </a:lnTo>
                    <a:cubicBezTo>
                      <a:pt x="27173" y="92773"/>
                      <a:pt x="10687" y="81091"/>
                      <a:pt x="3645" y="64442"/>
                    </a:cubicBezTo>
                    <a:lnTo>
                      <a:pt x="0" y="46387"/>
                    </a:lnTo>
                    <a:lnTo>
                      <a:pt x="3645" y="28331"/>
                    </a:lnTo>
                    <a:cubicBezTo>
                      <a:pt x="10687" y="11682"/>
                      <a:pt x="27173" y="0"/>
                      <a:pt x="46387" y="0"/>
                    </a:cubicBezTo>
                    <a:close/>
                  </a:path>
                </a:pathLst>
              </a:custGeom>
              <a:gradFill flip="none" rotWithShape="1">
                <a:gsLst>
                  <a:gs pos="0">
                    <a:schemeClr val="accent4">
                      <a:lumMod val="50000"/>
                    </a:schemeClr>
                  </a:gs>
                  <a:gs pos="48000">
                    <a:schemeClr val="accent4">
                      <a:lumMod val="75000"/>
                    </a:schemeClr>
                  </a:gs>
                  <a:gs pos="100000">
                    <a:schemeClr val="accent4">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Johnson Text"/>
                  <a:ea typeface="+mn-ea"/>
                  <a:cs typeface="+mn-cs"/>
                </a:endParaRPr>
              </a:p>
            </p:txBody>
          </p:sp>
          <p:sp>
            <p:nvSpPr>
              <p:cNvPr id="331" name="Free-form: Shape 1436">
                <a:extLst>
                  <a:ext uri="{FF2B5EF4-FFF2-40B4-BE49-F238E27FC236}">
                    <a16:creationId xmlns:a16="http://schemas.microsoft.com/office/drawing/2014/main" id="{DF4E9161-5A8D-764B-F8E4-C770B883290C}"/>
                  </a:ext>
                </a:extLst>
              </p:cNvPr>
              <p:cNvSpPr/>
              <p:nvPr/>
            </p:nvSpPr>
            <p:spPr>
              <a:xfrm>
                <a:off x="3665514" y="3009902"/>
                <a:ext cx="299354" cy="92774"/>
              </a:xfrm>
              <a:custGeom>
                <a:avLst/>
                <a:gdLst>
                  <a:gd name="connsiteX0" fmla="*/ 0 w 260482"/>
                  <a:gd name="connsiteY0" fmla="*/ 46386 h 92774"/>
                  <a:gd name="connsiteX1" fmla="*/ 0 w 260482"/>
                  <a:gd name="connsiteY1" fmla="*/ 46387 h 92774"/>
                  <a:gd name="connsiteX2" fmla="*/ 0 w 260482"/>
                  <a:gd name="connsiteY2" fmla="*/ 46387 h 92774"/>
                  <a:gd name="connsiteX3" fmla="*/ 260481 w 260482"/>
                  <a:gd name="connsiteY3" fmla="*/ 46382 h 92774"/>
                  <a:gd name="connsiteX4" fmla="*/ 260482 w 260482"/>
                  <a:gd name="connsiteY4" fmla="*/ 46387 h 92774"/>
                  <a:gd name="connsiteX5" fmla="*/ 260481 w 260482"/>
                  <a:gd name="connsiteY5" fmla="*/ 46387 h 92774"/>
                  <a:gd name="connsiteX6" fmla="*/ 46387 w 260482"/>
                  <a:gd name="connsiteY6" fmla="*/ 0 h 92774"/>
                  <a:gd name="connsiteX7" fmla="*/ 123216 w 260482"/>
                  <a:gd name="connsiteY7" fmla="*/ 0 h 92774"/>
                  <a:gd name="connsiteX8" fmla="*/ 209747 w 260482"/>
                  <a:gd name="connsiteY8" fmla="*/ 92774 h 92774"/>
                  <a:gd name="connsiteX9" fmla="*/ 46387 w 260482"/>
                  <a:gd name="connsiteY9" fmla="*/ 92773 h 92774"/>
                  <a:gd name="connsiteX10" fmla="*/ 3645 w 260482"/>
                  <a:gd name="connsiteY10" fmla="*/ 64442 h 92774"/>
                  <a:gd name="connsiteX11" fmla="*/ 0 w 260482"/>
                  <a:gd name="connsiteY11" fmla="*/ 46387 h 92774"/>
                  <a:gd name="connsiteX12" fmla="*/ 3645 w 260482"/>
                  <a:gd name="connsiteY12" fmla="*/ 28331 h 92774"/>
                  <a:gd name="connsiteX13" fmla="*/ 46387 w 260482"/>
                  <a:gd name="connsiteY13" fmla="*/ 0 h 92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60482" h="92774">
                    <a:moveTo>
                      <a:pt x="0" y="46386"/>
                    </a:moveTo>
                    <a:lnTo>
                      <a:pt x="0" y="46387"/>
                    </a:lnTo>
                    <a:lnTo>
                      <a:pt x="0" y="46387"/>
                    </a:lnTo>
                    <a:close/>
                    <a:moveTo>
                      <a:pt x="260481" y="46382"/>
                    </a:moveTo>
                    <a:lnTo>
                      <a:pt x="260482" y="46387"/>
                    </a:lnTo>
                    <a:lnTo>
                      <a:pt x="260481" y="46387"/>
                    </a:lnTo>
                    <a:close/>
                    <a:moveTo>
                      <a:pt x="46387" y="0"/>
                    </a:moveTo>
                    <a:lnTo>
                      <a:pt x="123216" y="0"/>
                    </a:lnTo>
                    <a:lnTo>
                      <a:pt x="209747" y="92774"/>
                    </a:lnTo>
                    <a:lnTo>
                      <a:pt x="46387" y="92773"/>
                    </a:lnTo>
                    <a:cubicBezTo>
                      <a:pt x="27173" y="92773"/>
                      <a:pt x="10687" y="81091"/>
                      <a:pt x="3645" y="64442"/>
                    </a:cubicBezTo>
                    <a:lnTo>
                      <a:pt x="0" y="46387"/>
                    </a:lnTo>
                    <a:lnTo>
                      <a:pt x="3645" y="28331"/>
                    </a:lnTo>
                    <a:cubicBezTo>
                      <a:pt x="10687" y="11682"/>
                      <a:pt x="27173" y="0"/>
                      <a:pt x="46387" y="0"/>
                    </a:cubicBezTo>
                    <a:close/>
                  </a:path>
                </a:pathLst>
              </a:custGeom>
              <a:gradFill flip="none" rotWithShape="1">
                <a:gsLst>
                  <a:gs pos="0">
                    <a:schemeClr val="accent4">
                      <a:lumMod val="60000"/>
                      <a:lumOff val="40000"/>
                    </a:schemeClr>
                  </a:gs>
                  <a:gs pos="48000">
                    <a:schemeClr val="accent4">
                      <a:lumMod val="60000"/>
                      <a:lumOff val="40000"/>
                    </a:schemeClr>
                  </a:gs>
                  <a:gs pos="100000">
                    <a:schemeClr val="accent4">
                      <a:lumMod val="20000"/>
                      <a:lumOff val="8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Johnson Text"/>
                  <a:ea typeface="+mn-ea"/>
                  <a:cs typeface="+mn-cs"/>
                </a:endParaRPr>
              </a:p>
            </p:txBody>
          </p:sp>
        </p:grpSp>
        <p:grpSp>
          <p:nvGrpSpPr>
            <p:cNvPr id="324" name="Group 323">
              <a:extLst>
                <a:ext uri="{FF2B5EF4-FFF2-40B4-BE49-F238E27FC236}">
                  <a16:creationId xmlns:a16="http://schemas.microsoft.com/office/drawing/2014/main" id="{6EBB63C9-7010-32ED-7C9B-940298570E85}"/>
                </a:ext>
              </a:extLst>
            </p:cNvPr>
            <p:cNvGrpSpPr/>
            <p:nvPr/>
          </p:nvGrpSpPr>
          <p:grpSpPr>
            <a:xfrm rot="3377519">
              <a:off x="2378885" y="2731842"/>
              <a:ext cx="231582" cy="212510"/>
              <a:chOff x="2853889" y="2890164"/>
              <a:chExt cx="231583" cy="212512"/>
            </a:xfrm>
          </p:grpSpPr>
          <p:sp>
            <p:nvSpPr>
              <p:cNvPr id="326" name="Free-form: Shape 1442">
                <a:extLst>
                  <a:ext uri="{FF2B5EF4-FFF2-40B4-BE49-F238E27FC236}">
                    <a16:creationId xmlns:a16="http://schemas.microsoft.com/office/drawing/2014/main" id="{E395DFF5-2C14-B670-B1D7-BF1D3AEF8875}"/>
                  </a:ext>
                </a:extLst>
              </p:cNvPr>
              <p:cNvSpPr/>
              <p:nvPr/>
            </p:nvSpPr>
            <p:spPr>
              <a:xfrm>
                <a:off x="2853889" y="2890164"/>
                <a:ext cx="231583" cy="92774"/>
              </a:xfrm>
              <a:custGeom>
                <a:avLst/>
                <a:gdLst>
                  <a:gd name="connsiteX0" fmla="*/ 53310 w 231583"/>
                  <a:gd name="connsiteY0" fmla="*/ 0 h 92774"/>
                  <a:gd name="connsiteX1" fmla="*/ 231583 w 231583"/>
                  <a:gd name="connsiteY1" fmla="*/ 0 h 92774"/>
                  <a:gd name="connsiteX2" fmla="*/ 135875 w 231583"/>
                  <a:gd name="connsiteY2" fmla="*/ 63440 h 92774"/>
                  <a:gd name="connsiteX3" fmla="*/ 129953 w 231583"/>
                  <a:gd name="connsiteY3" fmla="*/ 92774 h 92774"/>
                  <a:gd name="connsiteX4" fmla="*/ 53310 w 231583"/>
                  <a:gd name="connsiteY4" fmla="*/ 92773 h 92774"/>
                  <a:gd name="connsiteX5" fmla="*/ 4189 w 231583"/>
                  <a:gd name="connsiteY5" fmla="*/ 64442 h 92774"/>
                  <a:gd name="connsiteX6" fmla="*/ 0 w 231583"/>
                  <a:gd name="connsiteY6" fmla="*/ 46387 h 92774"/>
                  <a:gd name="connsiteX7" fmla="*/ 4189 w 231583"/>
                  <a:gd name="connsiteY7" fmla="*/ 28331 h 92774"/>
                  <a:gd name="connsiteX8" fmla="*/ 53310 w 231583"/>
                  <a:gd name="connsiteY8" fmla="*/ 0 h 92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583" h="92774">
                    <a:moveTo>
                      <a:pt x="53310" y="0"/>
                    </a:moveTo>
                    <a:lnTo>
                      <a:pt x="231583" y="0"/>
                    </a:lnTo>
                    <a:cubicBezTo>
                      <a:pt x="188559" y="0"/>
                      <a:pt x="151643" y="26159"/>
                      <a:pt x="135875" y="63440"/>
                    </a:cubicBezTo>
                    <a:lnTo>
                      <a:pt x="129953" y="92774"/>
                    </a:lnTo>
                    <a:lnTo>
                      <a:pt x="53310" y="92773"/>
                    </a:lnTo>
                    <a:cubicBezTo>
                      <a:pt x="31228" y="92773"/>
                      <a:pt x="12282" y="81091"/>
                      <a:pt x="4189" y="64442"/>
                    </a:cubicBezTo>
                    <a:lnTo>
                      <a:pt x="0" y="46387"/>
                    </a:lnTo>
                    <a:lnTo>
                      <a:pt x="4189" y="28331"/>
                    </a:lnTo>
                    <a:cubicBezTo>
                      <a:pt x="12282" y="11682"/>
                      <a:pt x="31228" y="0"/>
                      <a:pt x="53310" y="0"/>
                    </a:cubicBezTo>
                    <a:close/>
                  </a:path>
                </a:pathLst>
              </a:custGeom>
              <a:gradFill flip="none" rotWithShape="1">
                <a:gsLst>
                  <a:gs pos="0">
                    <a:srgbClr val="7CBF33"/>
                  </a:gs>
                  <a:gs pos="48000">
                    <a:srgbClr val="0E6513"/>
                  </a:gs>
                  <a:gs pos="100000">
                    <a:srgbClr val="0E6513"/>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Johnson Text"/>
                  <a:ea typeface="+mn-ea"/>
                  <a:cs typeface="+mn-cs"/>
                </a:endParaRPr>
              </a:p>
            </p:txBody>
          </p:sp>
          <p:sp>
            <p:nvSpPr>
              <p:cNvPr id="327" name="Free-form: Shape 1440">
                <a:extLst>
                  <a:ext uri="{FF2B5EF4-FFF2-40B4-BE49-F238E27FC236}">
                    <a16:creationId xmlns:a16="http://schemas.microsoft.com/office/drawing/2014/main" id="{DB098B36-C6BC-B17A-0AC9-B7C218A9928C}"/>
                  </a:ext>
                </a:extLst>
              </p:cNvPr>
              <p:cNvSpPr/>
              <p:nvPr/>
            </p:nvSpPr>
            <p:spPr>
              <a:xfrm>
                <a:off x="2853889" y="3009902"/>
                <a:ext cx="231583" cy="92774"/>
              </a:xfrm>
              <a:custGeom>
                <a:avLst/>
                <a:gdLst>
                  <a:gd name="connsiteX0" fmla="*/ 53310 w 231583"/>
                  <a:gd name="connsiteY0" fmla="*/ 0 h 92774"/>
                  <a:gd name="connsiteX1" fmla="*/ 129953 w 231583"/>
                  <a:gd name="connsiteY1" fmla="*/ 0 h 92774"/>
                  <a:gd name="connsiteX2" fmla="*/ 135875 w 231583"/>
                  <a:gd name="connsiteY2" fmla="*/ 29334 h 92774"/>
                  <a:gd name="connsiteX3" fmla="*/ 191152 w 231583"/>
                  <a:gd name="connsiteY3" fmla="*/ 84611 h 92774"/>
                  <a:gd name="connsiteX4" fmla="*/ 231583 w 231583"/>
                  <a:gd name="connsiteY4" fmla="*/ 92774 h 92774"/>
                  <a:gd name="connsiteX5" fmla="*/ 53310 w 231583"/>
                  <a:gd name="connsiteY5" fmla="*/ 92773 h 92774"/>
                  <a:gd name="connsiteX6" fmla="*/ 4189 w 231583"/>
                  <a:gd name="connsiteY6" fmla="*/ 64442 h 92774"/>
                  <a:gd name="connsiteX7" fmla="*/ 0 w 231583"/>
                  <a:gd name="connsiteY7" fmla="*/ 46387 h 92774"/>
                  <a:gd name="connsiteX8" fmla="*/ 4189 w 231583"/>
                  <a:gd name="connsiteY8" fmla="*/ 28331 h 92774"/>
                  <a:gd name="connsiteX9" fmla="*/ 53310 w 231583"/>
                  <a:gd name="connsiteY9" fmla="*/ 0 h 92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1583" h="92774">
                    <a:moveTo>
                      <a:pt x="53310" y="0"/>
                    </a:moveTo>
                    <a:lnTo>
                      <a:pt x="129953" y="0"/>
                    </a:lnTo>
                    <a:lnTo>
                      <a:pt x="135875" y="29334"/>
                    </a:lnTo>
                    <a:cubicBezTo>
                      <a:pt x="146387" y="54188"/>
                      <a:pt x="166298" y="74099"/>
                      <a:pt x="191152" y="84611"/>
                    </a:cubicBezTo>
                    <a:lnTo>
                      <a:pt x="231583" y="92774"/>
                    </a:lnTo>
                    <a:lnTo>
                      <a:pt x="53310" y="92773"/>
                    </a:lnTo>
                    <a:cubicBezTo>
                      <a:pt x="31228" y="92773"/>
                      <a:pt x="12282" y="81091"/>
                      <a:pt x="4189" y="64442"/>
                    </a:cubicBezTo>
                    <a:lnTo>
                      <a:pt x="0" y="46387"/>
                    </a:lnTo>
                    <a:lnTo>
                      <a:pt x="4189" y="28331"/>
                    </a:lnTo>
                    <a:cubicBezTo>
                      <a:pt x="12282" y="11682"/>
                      <a:pt x="31228" y="0"/>
                      <a:pt x="53310" y="0"/>
                    </a:cubicBezTo>
                    <a:close/>
                  </a:path>
                </a:pathLst>
              </a:custGeom>
              <a:gradFill flip="none" rotWithShape="1">
                <a:gsLst>
                  <a:gs pos="0">
                    <a:srgbClr val="7CBF33"/>
                  </a:gs>
                  <a:gs pos="98851">
                    <a:srgbClr val="0E6513"/>
                  </a:gs>
                  <a:gs pos="50000">
                    <a:srgbClr val="0E6513"/>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Johnson Text"/>
                  <a:ea typeface="+mn-ea"/>
                  <a:cs typeface="+mn-cs"/>
                </a:endParaRPr>
              </a:p>
            </p:txBody>
          </p:sp>
        </p:grpSp>
        <p:sp>
          <p:nvSpPr>
            <p:cNvPr id="325" name="Rectangle: Rounded Corners 324">
              <a:extLst>
                <a:ext uri="{FF2B5EF4-FFF2-40B4-BE49-F238E27FC236}">
                  <a16:creationId xmlns:a16="http://schemas.microsoft.com/office/drawing/2014/main" id="{F4E98B9F-8412-3DC5-7B4E-A85F77FCEB4D}"/>
                </a:ext>
              </a:extLst>
            </p:cNvPr>
            <p:cNvSpPr/>
            <p:nvPr/>
          </p:nvSpPr>
          <p:spPr>
            <a:xfrm rot="16200000" flipV="1">
              <a:off x="3176901" y="2611512"/>
              <a:ext cx="162000" cy="21600"/>
            </a:xfrm>
            <a:prstGeom prst="roundRect">
              <a:avLst>
                <a:gd name="adj" fmla="val 50000"/>
              </a:avLst>
            </a:prstGeom>
            <a:gradFill flip="none" rotWithShape="1">
              <a:gsLst>
                <a:gs pos="0">
                  <a:schemeClr val="bg2"/>
                </a:gs>
                <a:gs pos="48000">
                  <a:schemeClr val="bg2">
                    <a:lumMod val="60000"/>
                    <a:lumOff val="40000"/>
                  </a:schemeClr>
                </a:gs>
                <a:gs pos="100000">
                  <a:schemeClr val="bg2">
                    <a:lumMod val="40000"/>
                    <a:lumOff val="6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Johnson Text"/>
                <a:ea typeface="+mn-ea"/>
                <a:cs typeface="+mn-cs"/>
              </a:endParaRPr>
            </a:p>
          </p:txBody>
        </p:sp>
      </p:grpSp>
      <p:cxnSp>
        <p:nvCxnSpPr>
          <p:cNvPr id="345" name="Straight Connector 344">
            <a:extLst>
              <a:ext uri="{FF2B5EF4-FFF2-40B4-BE49-F238E27FC236}">
                <a16:creationId xmlns:a16="http://schemas.microsoft.com/office/drawing/2014/main" id="{C5178AFF-F7C3-FA38-2B16-C78083706F4F}"/>
              </a:ext>
            </a:extLst>
          </p:cNvPr>
          <p:cNvCxnSpPr>
            <a:cxnSpLocks/>
          </p:cNvCxnSpPr>
          <p:nvPr/>
        </p:nvCxnSpPr>
        <p:spPr>
          <a:xfrm>
            <a:off x="1887565" y="1601129"/>
            <a:ext cx="0" cy="3444898"/>
          </a:xfrm>
          <a:prstGeom prst="line">
            <a:avLst/>
          </a:prstGeom>
          <a:ln w="15875" cap="rnd">
            <a:solidFill>
              <a:schemeClr val="bg1">
                <a:lumMod val="65000"/>
              </a:schemeClr>
            </a:solidFill>
            <a:prstDash val="sysDash"/>
            <a:tailEnd type="none" w="lg" len="med"/>
          </a:ln>
        </p:spPr>
        <p:style>
          <a:lnRef idx="1">
            <a:schemeClr val="accent1"/>
          </a:lnRef>
          <a:fillRef idx="0">
            <a:schemeClr val="accent1"/>
          </a:fillRef>
          <a:effectRef idx="0">
            <a:schemeClr val="accent1"/>
          </a:effectRef>
          <a:fontRef idx="minor">
            <a:schemeClr val="tx1"/>
          </a:fontRef>
        </p:style>
      </p:cxnSp>
      <p:cxnSp>
        <p:nvCxnSpPr>
          <p:cNvPr id="346" name="Straight Connector 345">
            <a:extLst>
              <a:ext uri="{FF2B5EF4-FFF2-40B4-BE49-F238E27FC236}">
                <a16:creationId xmlns:a16="http://schemas.microsoft.com/office/drawing/2014/main" id="{EA722BD8-41EC-3A0C-0A86-54AED3951B85}"/>
              </a:ext>
            </a:extLst>
          </p:cNvPr>
          <p:cNvCxnSpPr>
            <a:cxnSpLocks/>
          </p:cNvCxnSpPr>
          <p:nvPr/>
        </p:nvCxnSpPr>
        <p:spPr>
          <a:xfrm>
            <a:off x="4034129" y="1601129"/>
            <a:ext cx="0" cy="3444898"/>
          </a:xfrm>
          <a:prstGeom prst="line">
            <a:avLst/>
          </a:prstGeom>
          <a:ln w="15875" cap="rnd">
            <a:solidFill>
              <a:schemeClr val="bg1">
                <a:lumMod val="65000"/>
              </a:schemeClr>
            </a:solidFill>
            <a:prstDash val="sysDash"/>
            <a:tailEnd type="none" w="lg" len="med"/>
          </a:ln>
        </p:spPr>
        <p:style>
          <a:lnRef idx="1">
            <a:schemeClr val="accent1"/>
          </a:lnRef>
          <a:fillRef idx="0">
            <a:schemeClr val="accent1"/>
          </a:fillRef>
          <a:effectRef idx="0">
            <a:schemeClr val="accent1"/>
          </a:effectRef>
          <a:fontRef idx="minor">
            <a:schemeClr val="tx1"/>
          </a:fontRef>
        </p:style>
      </p:cxnSp>
      <p:cxnSp>
        <p:nvCxnSpPr>
          <p:cNvPr id="347" name="Straight Connector 346">
            <a:extLst>
              <a:ext uri="{FF2B5EF4-FFF2-40B4-BE49-F238E27FC236}">
                <a16:creationId xmlns:a16="http://schemas.microsoft.com/office/drawing/2014/main" id="{D5C344A4-AA04-8682-9D3E-858A3E94F9F1}"/>
              </a:ext>
            </a:extLst>
          </p:cNvPr>
          <p:cNvCxnSpPr>
            <a:cxnSpLocks/>
          </p:cNvCxnSpPr>
          <p:nvPr/>
        </p:nvCxnSpPr>
        <p:spPr>
          <a:xfrm>
            <a:off x="8045100" y="1601129"/>
            <a:ext cx="0" cy="3444898"/>
          </a:xfrm>
          <a:prstGeom prst="line">
            <a:avLst/>
          </a:prstGeom>
          <a:ln w="15875" cap="rnd">
            <a:solidFill>
              <a:schemeClr val="bg1">
                <a:lumMod val="65000"/>
              </a:schemeClr>
            </a:solidFill>
            <a:prstDash val="sysDash"/>
            <a:tailEnd type="none" w="lg" len="med"/>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C43DCB87-C9B4-CD4E-18C5-E6F3EEB3989A}"/>
              </a:ext>
            </a:extLst>
          </p:cNvPr>
          <p:cNvPicPr>
            <a:picLocks noChangeAspect="1"/>
          </p:cNvPicPr>
          <p:nvPr/>
        </p:nvPicPr>
        <p:blipFill rotWithShape="1">
          <a:blip r:embed="rId4"/>
          <a:srcRect l="94780" r="644"/>
          <a:stretch/>
        </p:blipFill>
        <p:spPr>
          <a:xfrm>
            <a:off x="11213394" y="3981851"/>
            <a:ext cx="476616" cy="266221"/>
          </a:xfrm>
          <a:prstGeom prst="rect">
            <a:avLst/>
          </a:prstGeom>
        </p:spPr>
      </p:pic>
      <p:pic>
        <p:nvPicPr>
          <p:cNvPr id="21" name="Picture 20">
            <a:extLst>
              <a:ext uri="{FF2B5EF4-FFF2-40B4-BE49-F238E27FC236}">
                <a16:creationId xmlns:a16="http://schemas.microsoft.com/office/drawing/2014/main" id="{EB2B7EA1-5841-E11C-0DCE-F4A971A899B5}"/>
              </a:ext>
            </a:extLst>
          </p:cNvPr>
          <p:cNvPicPr>
            <a:picLocks noChangeAspect="1"/>
          </p:cNvPicPr>
          <p:nvPr/>
        </p:nvPicPr>
        <p:blipFill rotWithShape="1">
          <a:blip r:embed="rId4"/>
          <a:srcRect l="94780" r="2103"/>
          <a:stretch/>
        </p:blipFill>
        <p:spPr>
          <a:xfrm>
            <a:off x="495953" y="3983248"/>
            <a:ext cx="324662" cy="266221"/>
          </a:xfrm>
          <a:prstGeom prst="rect">
            <a:avLst/>
          </a:prstGeom>
        </p:spPr>
      </p:pic>
      <p:sp>
        <p:nvSpPr>
          <p:cNvPr id="38" name="Footer Placeholder 37">
            <a:extLst>
              <a:ext uri="{FF2B5EF4-FFF2-40B4-BE49-F238E27FC236}">
                <a16:creationId xmlns:a16="http://schemas.microsoft.com/office/drawing/2014/main" id="{1AD6CF59-C052-15A5-8CF6-58F2A70BDFDB}"/>
              </a:ext>
            </a:extLst>
          </p:cNvPr>
          <p:cNvSpPr>
            <a:spLocks noGrp="1"/>
          </p:cNvSpPr>
          <p:nvPr>
            <p:ph type="ftr" sz="quarter" idx="10"/>
          </p:nvPr>
        </p:nvSpPr>
        <p:spPr/>
        <p:txBody>
          <a:bodyPr anchor="b"/>
          <a:lstStyle/>
          <a:p>
            <a:pPr lvl="0">
              <a:defRPr/>
            </a:pPr>
            <a:r>
              <a:rPr kumimoji="0" lang="en-US" sz="900" b="0" i="0"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rPr>
              <a:t>Disclaimer: This schematic provides an overview and is not comprehensive. Regimens are not EMA- or FDA-approved unless indicated otherwise. </a:t>
            </a:r>
            <a:br>
              <a:rPr kumimoji="0" lang="en-US" sz="900" b="0" i="0"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rPr>
            </a:br>
            <a:r>
              <a:rPr kumimoji="0" lang="en-US" sz="900" b="0" i="0"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rPr>
              <a:t>2L, second-line; 3/4G, third/fourth-generation; ADC, antibody–drug conjugate; </a:t>
            </a:r>
            <a:r>
              <a:rPr kumimoji="0" lang="en-US" sz="900" b="0" i="0" u="none" strike="noStrike" kern="1200" cap="none" spc="0" normalizeH="0" baseline="0" noProof="0" err="1">
                <a:ln>
                  <a:noFill/>
                </a:ln>
                <a:solidFill>
                  <a:srgbClr val="3A3A3A"/>
                </a:solidFill>
                <a:effectLst/>
                <a:uLnTx/>
                <a:uFillTx/>
                <a:latin typeface="Arial" panose="020B0604020202020204" pitchFamily="34" charset="0"/>
                <a:ea typeface="+mn-ea"/>
                <a:cs typeface="Arial" panose="020B0604020202020204" pitchFamily="34" charset="0"/>
              </a:rPr>
              <a:t>bsAb</a:t>
            </a:r>
            <a:r>
              <a:rPr kumimoji="0" lang="en-US" sz="900" b="0" i="0"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rPr>
              <a:t>, bispecific antibody; </a:t>
            </a:r>
            <a:r>
              <a:rPr kumimoji="0" lang="en-US" sz="900" b="0" i="0" u="none" strike="noStrike" kern="1200" cap="none" spc="0" normalizeH="0" baseline="0" noProof="0" err="1">
                <a:ln>
                  <a:noFill/>
                </a:ln>
                <a:solidFill>
                  <a:srgbClr val="3A3A3A"/>
                </a:solidFill>
                <a:effectLst/>
                <a:uLnTx/>
                <a:uFillTx/>
                <a:latin typeface="Arial" panose="020B0604020202020204" pitchFamily="34" charset="0"/>
                <a:ea typeface="+mn-ea"/>
                <a:cs typeface="Arial" panose="020B0604020202020204" pitchFamily="34" charset="0"/>
              </a:rPr>
              <a:t>ChT</a:t>
            </a:r>
            <a:r>
              <a:rPr kumimoji="0" lang="en-US" sz="900" b="0" i="0"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rPr>
              <a:t>, chemotherapy; </a:t>
            </a:r>
            <a:r>
              <a:rPr lang="en-US" sz="900"/>
              <a:t>EGFR, epidermal growth factor receptor;</a:t>
            </a:r>
            <a:r>
              <a:rPr lang="en-GB" sz="900"/>
              <a:t> </a:t>
            </a:r>
            <a:r>
              <a:rPr kumimoji="0" lang="en-US" sz="900" b="0" i="0"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rPr>
              <a:t>EMA, European Medicines Agency; FDA, Food and Drug Administration; HER2/3, human epidermal growth factor receptor 2/3; </a:t>
            </a:r>
            <a:r>
              <a:rPr lang="en-GB" sz="900"/>
              <a:t>MET, mesenchymal–epithelial transition; NSCLC, non-small cell lung cancer; </a:t>
            </a:r>
            <a:r>
              <a:rPr kumimoji="0" lang="en-US" sz="900" b="0" i="0"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rPr>
              <a:t>PD-1, programmed cell death 1; TKI, tyrosine kinase inhibitor; TROP2, trophoblast cell surface antigen 2; VEGF, vascular endothelial growth factor receptor. 
1. Lim SM, et al. </a:t>
            </a:r>
            <a:r>
              <a:rPr kumimoji="0" lang="en-US" sz="900" b="0" i="1"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rPr>
              <a:t>Cancer </a:t>
            </a:r>
            <a:r>
              <a:rPr kumimoji="0" lang="en-US" sz="900" b="0" i="1" u="none" strike="noStrike" kern="1200" cap="none" spc="0" normalizeH="0" baseline="0" noProof="0" err="1">
                <a:ln>
                  <a:noFill/>
                </a:ln>
                <a:solidFill>
                  <a:srgbClr val="3A3A3A"/>
                </a:solidFill>
                <a:effectLst/>
                <a:uLnTx/>
                <a:uFillTx/>
                <a:latin typeface="Arial" panose="020B0604020202020204" pitchFamily="34" charset="0"/>
                <a:ea typeface="+mn-ea"/>
                <a:cs typeface="Arial" panose="020B0604020202020204" pitchFamily="34" charset="0"/>
              </a:rPr>
              <a:t>Discov</a:t>
            </a:r>
            <a:r>
              <a:rPr kumimoji="0" lang="en-US" sz="900" b="0" i="0"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rPr>
              <a:t>. 2022;12(1):16-19; 2. ClinicalTrials.gov identifier: NCT05920135. 3. Lim SM, et al. ASCO 2024. Abstract TPS8658. 4. Zhang L, et al. ASCO 2024. Abstract 8508. 5. Kim TM, et al. WCLC 2023. Abstract OA21.05. 6. Passaro A, et al. </a:t>
            </a:r>
            <a:r>
              <a:rPr kumimoji="0" lang="en-US" sz="900" b="0" i="1"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rPr>
              <a:t>Ann Oncol</a:t>
            </a:r>
            <a:r>
              <a:rPr kumimoji="0" lang="en-US" sz="900" b="0" i="0"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rPr>
              <a:t>. 2024:35(1):77-90. 7. RYBREVANT (amivantamab) prescribing information. 2024. 8. RYBREVANT (amivantamab). Summary of product characteristics. 2025. 9. Goldman J, et al. ASCO 2022. Abstract 9013. 10. Paz-Ares L, et al. ESMO 2023. Abstract 1314MO. 11. Hendriks LE, et al. </a:t>
            </a:r>
            <a:r>
              <a:rPr kumimoji="0" lang="en-US" sz="900" b="0" i="1"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rPr>
              <a:t>Ann Oncol</a:t>
            </a:r>
            <a:r>
              <a:rPr kumimoji="0" lang="en-US" sz="900" b="0" i="0"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rPr>
              <a:t>. 2023;34(4):339-357. 12. Bertoli E, et al. </a:t>
            </a:r>
            <a:r>
              <a:rPr kumimoji="0" lang="en-US" sz="900" b="0" i="1"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rPr>
              <a:t>Int J Mol Sci</a:t>
            </a:r>
            <a:r>
              <a:rPr kumimoji="0" lang="en-US" sz="900" b="0" i="0"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rPr>
              <a:t>. 2022;23(13):6936.</a:t>
            </a:r>
          </a:p>
        </p:txBody>
      </p:sp>
      <p:sp>
        <p:nvSpPr>
          <p:cNvPr id="6" name="Rectangle 5">
            <a:extLst>
              <a:ext uri="{FF2B5EF4-FFF2-40B4-BE49-F238E27FC236}">
                <a16:creationId xmlns:a16="http://schemas.microsoft.com/office/drawing/2014/main" id="{684A65B6-78E6-C587-2F36-29E8C9466C67}"/>
              </a:ext>
            </a:extLst>
          </p:cNvPr>
          <p:cNvSpPr/>
          <p:nvPr/>
        </p:nvSpPr>
        <p:spPr>
          <a:xfrm>
            <a:off x="306252" y="5046027"/>
            <a:ext cx="11460142" cy="597455"/>
          </a:xfrm>
          <a:prstGeom prst="rect">
            <a:avLst/>
          </a:prstGeom>
          <a:solidFill>
            <a:schemeClr val="accent2"/>
          </a:solidFill>
          <a:ln>
            <a:noFill/>
          </a:ln>
          <a:effectLst/>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20" name="TextBox 119">
            <a:extLst>
              <a:ext uri="{FF2B5EF4-FFF2-40B4-BE49-F238E27FC236}">
                <a16:creationId xmlns:a16="http://schemas.microsoft.com/office/drawing/2014/main" id="{A56D2720-E9C5-E094-A52F-4E6C74D48F17}"/>
              </a:ext>
            </a:extLst>
          </p:cNvPr>
          <p:cNvSpPr txBox="1"/>
          <p:nvPr/>
        </p:nvSpPr>
        <p:spPr>
          <a:xfrm>
            <a:off x="1275222" y="5165242"/>
            <a:ext cx="9385597"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Testing for resistance mechanisms and assessing the possible therapeutic options available upon progression is critical to define an optimal management approach for patients</a:t>
            </a:r>
            <a:r>
              <a:rPr kumimoji="0" lang="en-GB" sz="1200" b="1" i="0" u="none" strike="noStrike" kern="1200" cap="none" spc="0" normalizeH="0" baseline="30000" noProof="0">
                <a:ln>
                  <a:noFill/>
                </a:ln>
                <a:solidFill>
                  <a:srgbClr val="FFFFFF"/>
                </a:solidFill>
                <a:effectLst/>
                <a:uLnTx/>
                <a:uFillTx/>
                <a:latin typeface="Arial" panose="020B0604020202020204" pitchFamily="34" charset="0"/>
                <a:ea typeface="+mn-ea"/>
                <a:cs typeface="Arial" panose="020B0604020202020204" pitchFamily="34" charset="0"/>
              </a:rPr>
              <a:t>11,12</a:t>
            </a:r>
          </a:p>
        </p:txBody>
      </p:sp>
      <p:grpSp>
        <p:nvGrpSpPr>
          <p:cNvPr id="79" name="Group 78">
            <a:extLst>
              <a:ext uri="{FF2B5EF4-FFF2-40B4-BE49-F238E27FC236}">
                <a16:creationId xmlns:a16="http://schemas.microsoft.com/office/drawing/2014/main" id="{F402DFA7-C7F8-6EAD-0A01-41C4B52D6A8C}"/>
              </a:ext>
            </a:extLst>
          </p:cNvPr>
          <p:cNvGrpSpPr/>
          <p:nvPr/>
        </p:nvGrpSpPr>
        <p:grpSpPr>
          <a:xfrm>
            <a:off x="5736026" y="4291516"/>
            <a:ext cx="970038" cy="744838"/>
            <a:chOff x="-1408387" y="2159133"/>
            <a:chExt cx="1272034" cy="976724"/>
          </a:xfrm>
        </p:grpSpPr>
        <p:sp>
          <p:nvSpPr>
            <p:cNvPr id="81" name="Oval 80">
              <a:extLst>
                <a:ext uri="{FF2B5EF4-FFF2-40B4-BE49-F238E27FC236}">
                  <a16:creationId xmlns:a16="http://schemas.microsoft.com/office/drawing/2014/main" id="{7B903B17-56E2-D720-D7F0-ABDF9988268E}"/>
                </a:ext>
              </a:extLst>
            </p:cNvPr>
            <p:cNvSpPr/>
            <p:nvPr/>
          </p:nvSpPr>
          <p:spPr>
            <a:xfrm>
              <a:off x="-1245876" y="2159133"/>
              <a:ext cx="976724" cy="976724"/>
            </a:xfrm>
            <a:prstGeom prst="ellipse">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Johnson Text"/>
                <a:ea typeface="+mn-ea"/>
                <a:cs typeface="+mn-cs"/>
              </a:endParaRPr>
            </a:p>
          </p:txBody>
        </p:sp>
        <p:sp>
          <p:nvSpPr>
            <p:cNvPr id="82" name="Oval 81">
              <a:extLst>
                <a:ext uri="{FF2B5EF4-FFF2-40B4-BE49-F238E27FC236}">
                  <a16:creationId xmlns:a16="http://schemas.microsoft.com/office/drawing/2014/main" id="{7417B0BF-770F-A896-524E-9DB9F52DE03A}"/>
                </a:ext>
              </a:extLst>
            </p:cNvPr>
            <p:cNvSpPr/>
            <p:nvPr/>
          </p:nvSpPr>
          <p:spPr>
            <a:xfrm>
              <a:off x="-1081016" y="2321531"/>
              <a:ext cx="647004" cy="647004"/>
            </a:xfrm>
            <a:prstGeom prst="ellipse">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Johnson Text"/>
                <a:ea typeface="+mn-ea"/>
                <a:cs typeface="+mn-cs"/>
              </a:endParaRPr>
            </a:p>
          </p:txBody>
        </p:sp>
        <p:grpSp>
          <p:nvGrpSpPr>
            <p:cNvPr id="83" name="Group 82">
              <a:extLst>
                <a:ext uri="{FF2B5EF4-FFF2-40B4-BE49-F238E27FC236}">
                  <a16:creationId xmlns:a16="http://schemas.microsoft.com/office/drawing/2014/main" id="{6F37C291-758E-DF22-CFE6-27B98CBA3750}"/>
                </a:ext>
              </a:extLst>
            </p:cNvPr>
            <p:cNvGrpSpPr/>
            <p:nvPr/>
          </p:nvGrpSpPr>
          <p:grpSpPr>
            <a:xfrm>
              <a:off x="-1034902" y="2363290"/>
              <a:ext cx="554776" cy="596888"/>
              <a:chOff x="-956914" y="2420803"/>
              <a:chExt cx="460479" cy="495433"/>
            </a:xfrm>
          </p:grpSpPr>
          <p:sp>
            <p:nvSpPr>
              <p:cNvPr id="94" name="TextBox 93">
                <a:extLst>
                  <a:ext uri="{FF2B5EF4-FFF2-40B4-BE49-F238E27FC236}">
                    <a16:creationId xmlns:a16="http://schemas.microsoft.com/office/drawing/2014/main" id="{CC035A0D-86CE-3EB5-C1B0-A772889B71B6}"/>
                  </a:ext>
                </a:extLst>
              </p:cNvPr>
              <p:cNvSpPr txBox="1">
                <a:spLocks/>
              </p:cNvSpPr>
              <p:nvPr/>
            </p:nvSpPr>
            <p:spPr>
              <a:xfrm rot="20626961">
                <a:off x="-950035" y="2462636"/>
                <a:ext cx="453600" cy="453600"/>
              </a:xfrm>
              <a:prstGeom prst="rect">
                <a:avLst/>
              </a:prstGeom>
              <a:noFill/>
            </p:spPr>
            <p:txBody>
              <a:bodyPr wrap="square">
                <a:prstTxWarp prst="textArchDown">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300" normalizeH="0" baseline="0" noProof="0">
                  <a:ln w="0"/>
                  <a:solidFill>
                    <a:srgbClr val="EB1700"/>
                  </a:solidFill>
                  <a:effectLst/>
                  <a:uLnTx/>
                  <a:uFillTx/>
                  <a:latin typeface="Johnson Display"/>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300" normalizeH="0" baseline="0" noProof="0">
                    <a:ln w="0"/>
                    <a:solidFill>
                      <a:srgbClr val="EB1700"/>
                    </a:solidFill>
                    <a:effectLst/>
                    <a:uLnTx/>
                    <a:uFillTx/>
                    <a:latin typeface="Johnson Display"/>
                    <a:ea typeface="+mn-ea"/>
                    <a:cs typeface="+mn-cs"/>
                  </a:rPr>
                  <a:t>EMA &amp; FDA </a:t>
                </a:r>
              </a:p>
            </p:txBody>
          </p:sp>
          <p:sp>
            <p:nvSpPr>
              <p:cNvPr id="95" name="Rectangle 7">
                <a:extLst>
                  <a:ext uri="{FF2B5EF4-FFF2-40B4-BE49-F238E27FC236}">
                    <a16:creationId xmlns:a16="http://schemas.microsoft.com/office/drawing/2014/main" id="{80240498-0561-00C4-5019-C8FA14DC01AD}"/>
                  </a:ext>
                </a:extLst>
              </p:cNvPr>
              <p:cNvSpPr>
                <a:spLocks noChangeArrowheads="1"/>
              </p:cNvSpPr>
              <p:nvPr/>
            </p:nvSpPr>
            <p:spPr bwMode="auto">
              <a:xfrm rot="21027550">
                <a:off x="-956914" y="2420803"/>
                <a:ext cx="453385" cy="453385"/>
              </a:xfrm>
              <a:prstGeom prst="rect">
                <a:avLst/>
              </a:prstGeom>
              <a:noFill/>
              <a:ln w="9525" cap="flat">
                <a:noFill/>
                <a:round/>
                <a:headEnd/>
                <a:tailEnd/>
              </a:ln>
              <a:effectLst/>
            </p:spPr>
            <p:txBody>
              <a:bodyPr lIns="0" tIns="0" rIns="0" bIns="0" anchor="t">
                <a:prstTxWarp prst="textArchUp">
                  <a:avLst/>
                </a:prstTxWarp>
                <a:spAutoFit/>
              </a:bodyPr>
              <a:lstStyle>
                <a:lvl1pPr>
                  <a:tabLst>
                    <a:tab pos="723900" algn="l"/>
                    <a:tab pos="1447800" algn="l"/>
                    <a:tab pos="2171700" algn="l"/>
                    <a:tab pos="2895600" algn="l"/>
                  </a:tabLst>
                  <a:defRPr>
                    <a:solidFill>
                      <a:srgbClr val="000000"/>
                    </a:solidFill>
                    <a:latin typeface="Arial" charset="0"/>
                    <a:ea typeface="SimSun" charset="-122"/>
                    <a:cs typeface="SimSun" charset="-122"/>
                  </a:defRPr>
                </a:lvl1pPr>
                <a:lvl2pPr>
                  <a:tabLst>
                    <a:tab pos="723900" algn="l"/>
                    <a:tab pos="1447800" algn="l"/>
                    <a:tab pos="2171700" algn="l"/>
                    <a:tab pos="2895600" algn="l"/>
                  </a:tabLst>
                  <a:defRPr>
                    <a:solidFill>
                      <a:srgbClr val="000000"/>
                    </a:solidFill>
                    <a:latin typeface="Arial" charset="0"/>
                    <a:ea typeface="SimSun" charset="-122"/>
                    <a:cs typeface="SimSun" charset="-122"/>
                  </a:defRPr>
                </a:lvl2pPr>
                <a:lvl3pPr>
                  <a:tabLst>
                    <a:tab pos="723900" algn="l"/>
                    <a:tab pos="1447800" algn="l"/>
                    <a:tab pos="2171700" algn="l"/>
                    <a:tab pos="2895600" algn="l"/>
                  </a:tabLst>
                  <a:defRPr>
                    <a:solidFill>
                      <a:srgbClr val="000000"/>
                    </a:solidFill>
                    <a:latin typeface="Arial" charset="0"/>
                    <a:ea typeface="SimSun" charset="-122"/>
                    <a:cs typeface="SimSun" charset="-122"/>
                  </a:defRPr>
                </a:lvl3pPr>
                <a:lvl4pPr>
                  <a:tabLst>
                    <a:tab pos="723900" algn="l"/>
                    <a:tab pos="1447800" algn="l"/>
                    <a:tab pos="2171700" algn="l"/>
                    <a:tab pos="2895600" algn="l"/>
                  </a:tabLst>
                  <a:defRPr>
                    <a:solidFill>
                      <a:srgbClr val="000000"/>
                    </a:solidFill>
                    <a:latin typeface="Arial" charset="0"/>
                    <a:ea typeface="SimSun" charset="-122"/>
                    <a:cs typeface="SimSun" charset="-122"/>
                  </a:defRPr>
                </a:lvl4pPr>
                <a:lvl5pPr>
                  <a:tabLst>
                    <a:tab pos="723900" algn="l"/>
                    <a:tab pos="1447800" algn="l"/>
                    <a:tab pos="2171700" algn="l"/>
                    <a:tab pos="2895600" algn="l"/>
                  </a:tabLst>
                  <a:defRPr>
                    <a:solidFill>
                      <a:srgbClr val="000000"/>
                    </a:solidFill>
                    <a:latin typeface="Arial" charset="0"/>
                    <a:ea typeface="SimSun" charset="-122"/>
                    <a:cs typeface="SimSun" charset="-122"/>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rgbClr val="000000"/>
                    </a:solidFill>
                    <a:latin typeface="Arial" charset="0"/>
                    <a:ea typeface="SimSun" charset="-122"/>
                    <a:cs typeface="SimSun" charset="-122"/>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rgbClr val="000000"/>
                    </a:solidFill>
                    <a:latin typeface="Arial" charset="0"/>
                    <a:ea typeface="SimSun" charset="-122"/>
                    <a:cs typeface="SimSun" charset="-122"/>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rgbClr val="000000"/>
                    </a:solidFill>
                    <a:latin typeface="Arial" charset="0"/>
                    <a:ea typeface="SimSun" charset="-122"/>
                    <a:cs typeface="SimSun" charset="-122"/>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rgbClr val="000000"/>
                    </a:solidFill>
                    <a:latin typeface="Arial" charset="0"/>
                    <a:ea typeface="SimSun" charset="-122"/>
                    <a:cs typeface="SimSun" charset="-122"/>
                  </a:defRPr>
                </a:lvl9pPr>
              </a:lstStyle>
              <a:p>
                <a:pPr marL="0" marR="0" lvl="0" indent="0" algn="ctr" defTabSz="914400" rtl="0" eaLnBrk="1" fontAlgn="auto" latinLnBrk="0" hangingPunct="1">
                  <a:lnSpc>
                    <a:spcPct val="90000"/>
                  </a:lnSpc>
                  <a:spcBef>
                    <a:spcPts val="0"/>
                  </a:spcBef>
                  <a:spcAft>
                    <a:spcPts val="0"/>
                  </a:spcAft>
                  <a:buClrTx/>
                  <a:buSzTx/>
                  <a:buFontTx/>
                  <a:buNone/>
                  <a:tabLst>
                    <a:tab pos="723900" algn="l"/>
                    <a:tab pos="1447800" algn="l"/>
                    <a:tab pos="2171700" algn="l"/>
                    <a:tab pos="2895600" algn="l"/>
                  </a:tabLst>
                  <a:defRPr/>
                </a:pPr>
                <a:br>
                  <a:rPr kumimoji="0" lang="en-US" altLang="x-none" sz="1200" b="1" i="0" u="none" strike="noStrike" kern="1200" cap="none" spc="300" normalizeH="0" baseline="0" noProof="0">
                    <a:ln>
                      <a:noFill/>
                    </a:ln>
                    <a:solidFill>
                      <a:srgbClr val="EB1700"/>
                    </a:solidFill>
                    <a:effectLst/>
                    <a:uLnTx/>
                    <a:uFillTx/>
                    <a:latin typeface="Johnson Display"/>
                    <a:ea typeface="Gotham Light" charset="0"/>
                    <a:cs typeface="Gotham Light" charset="0"/>
                  </a:rPr>
                </a:br>
                <a:r>
                  <a:rPr kumimoji="0" lang="en-US" altLang="x-none" sz="1200" b="1" i="0" u="none" strike="noStrike" kern="1200" cap="none" spc="300" normalizeH="0" baseline="0" noProof="0">
                    <a:ln>
                      <a:noFill/>
                    </a:ln>
                    <a:solidFill>
                      <a:srgbClr val="EB1700"/>
                    </a:solidFill>
                    <a:effectLst/>
                    <a:uLnTx/>
                    <a:uFillTx/>
                    <a:latin typeface="Johnson Display"/>
                    <a:ea typeface="Gotham Light" charset="0"/>
                    <a:cs typeface="Gotham Light" charset="0"/>
                  </a:rPr>
                  <a:t> </a:t>
                </a:r>
                <a:r>
                  <a:rPr kumimoji="0" lang="en-US" altLang="x-none" sz="1800" b="1" i="0" u="none" strike="noStrike" kern="1200" cap="none" spc="300" normalizeH="0" baseline="0" noProof="0">
                    <a:ln>
                      <a:noFill/>
                    </a:ln>
                    <a:solidFill>
                      <a:srgbClr val="EB1700"/>
                    </a:solidFill>
                    <a:effectLst/>
                    <a:uLnTx/>
                    <a:uFillTx/>
                    <a:latin typeface="Johnson Display"/>
                    <a:ea typeface="Gotham Light" charset="0"/>
                    <a:cs typeface="Gotham Light" charset="0"/>
                  </a:rPr>
                  <a:t>EMA &amp; FDA </a:t>
                </a:r>
                <a:endParaRPr kumimoji="0" lang="en-US" altLang="x-none" sz="1200" b="1" i="0" u="none" strike="noStrike" kern="1200" cap="none" spc="300" normalizeH="0" baseline="0" noProof="0">
                  <a:ln>
                    <a:noFill/>
                  </a:ln>
                  <a:solidFill>
                    <a:srgbClr val="EB1700"/>
                  </a:solidFill>
                  <a:effectLst/>
                  <a:uLnTx/>
                  <a:uFillTx/>
                  <a:latin typeface="Johnson Display"/>
                  <a:ea typeface="Gotham Light" charset="0"/>
                  <a:cs typeface="Gotham Light" charset="0"/>
                </a:endParaRPr>
              </a:p>
              <a:p>
                <a:pPr marL="0" marR="0" lvl="0" indent="0" algn="ctr" defTabSz="914400" rtl="0" eaLnBrk="1" fontAlgn="auto" latinLnBrk="0" hangingPunct="1">
                  <a:lnSpc>
                    <a:spcPct val="90000"/>
                  </a:lnSpc>
                  <a:spcBef>
                    <a:spcPts val="0"/>
                  </a:spcBef>
                  <a:spcAft>
                    <a:spcPts val="0"/>
                  </a:spcAft>
                  <a:buClrTx/>
                  <a:buSzTx/>
                  <a:buFontTx/>
                  <a:buNone/>
                  <a:tabLst>
                    <a:tab pos="723900" algn="l"/>
                    <a:tab pos="1447800" algn="l"/>
                    <a:tab pos="2171700" algn="l"/>
                    <a:tab pos="2895600" algn="l"/>
                  </a:tabLst>
                  <a:defRPr/>
                </a:pPr>
                <a:endParaRPr kumimoji="0" lang="en-US" altLang="x-none" sz="1200" b="1" i="0" u="none" strike="noStrike" kern="1200" cap="none" spc="300" normalizeH="0" baseline="0" noProof="0">
                  <a:ln>
                    <a:noFill/>
                  </a:ln>
                  <a:solidFill>
                    <a:srgbClr val="EB1700"/>
                  </a:solidFill>
                  <a:effectLst/>
                  <a:uLnTx/>
                  <a:uFillTx/>
                  <a:latin typeface="Johnson Display"/>
                  <a:ea typeface="Gotham Light" charset="0"/>
                  <a:cs typeface="Gotham Light" charset="0"/>
                </a:endParaRPr>
              </a:p>
            </p:txBody>
          </p:sp>
        </p:grpSp>
        <p:sp>
          <p:nvSpPr>
            <p:cNvPr id="84" name="Rectangle: Rounded Corners 83">
              <a:extLst>
                <a:ext uri="{FF2B5EF4-FFF2-40B4-BE49-F238E27FC236}">
                  <a16:creationId xmlns:a16="http://schemas.microsoft.com/office/drawing/2014/main" id="{75AD8ECE-ABBD-AADF-D698-F08B906932AA}"/>
                </a:ext>
              </a:extLst>
            </p:cNvPr>
            <p:cNvSpPr/>
            <p:nvPr/>
          </p:nvSpPr>
          <p:spPr>
            <a:xfrm rot="20910539">
              <a:off x="-1333009" y="2522874"/>
              <a:ext cx="1129548" cy="27020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Johnson Text"/>
                <a:ea typeface="+mn-ea"/>
                <a:cs typeface="+mn-cs"/>
              </a:endParaRPr>
            </a:p>
          </p:txBody>
        </p:sp>
        <p:sp>
          <p:nvSpPr>
            <p:cNvPr id="85" name="TextBox 84">
              <a:extLst>
                <a:ext uri="{FF2B5EF4-FFF2-40B4-BE49-F238E27FC236}">
                  <a16:creationId xmlns:a16="http://schemas.microsoft.com/office/drawing/2014/main" id="{37EB26B6-D645-305A-4083-327EA840796B}"/>
                </a:ext>
              </a:extLst>
            </p:cNvPr>
            <p:cNvSpPr txBox="1"/>
            <p:nvPr/>
          </p:nvSpPr>
          <p:spPr>
            <a:xfrm rot="20902113">
              <a:off x="-1408387" y="2515413"/>
              <a:ext cx="1272034" cy="29278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srgbClr val="FFFFFF"/>
                  </a:solidFill>
                  <a:effectLst/>
                  <a:uLnTx/>
                  <a:uFillTx/>
                  <a:latin typeface="Johnson Text"/>
                  <a:ea typeface="+mn-ea"/>
                  <a:cs typeface="+mn-cs"/>
                </a:rPr>
                <a:t>APPROVED</a:t>
              </a:r>
              <a:r>
                <a:rPr kumimoji="0" lang="en-GB" sz="1100" b="1" i="0" u="none" strike="noStrike" kern="1200" cap="none" spc="0" normalizeH="0" baseline="30000" noProof="0">
                  <a:ln>
                    <a:noFill/>
                  </a:ln>
                  <a:solidFill>
                    <a:srgbClr val="FFFFFF"/>
                  </a:solidFill>
                  <a:effectLst/>
                  <a:uLnTx/>
                  <a:uFillTx/>
                  <a:latin typeface="Johnson Text"/>
                  <a:ea typeface="+mn-ea"/>
                  <a:cs typeface="+mn-cs"/>
                </a:rPr>
                <a:t>7,8</a:t>
              </a:r>
              <a:endParaRPr kumimoji="0" lang="en-GB" sz="1100" b="1" i="0" u="none" strike="noStrike" kern="1200" cap="none" spc="0" normalizeH="0" baseline="0" noProof="0">
                <a:ln>
                  <a:noFill/>
                </a:ln>
                <a:solidFill>
                  <a:srgbClr val="FFFFFF"/>
                </a:solidFill>
                <a:effectLst/>
                <a:uLnTx/>
                <a:uFillTx/>
                <a:latin typeface="Johnson Text"/>
                <a:ea typeface="+mn-ea"/>
                <a:cs typeface="+mn-cs"/>
              </a:endParaRPr>
            </a:p>
          </p:txBody>
        </p:sp>
        <p:grpSp>
          <p:nvGrpSpPr>
            <p:cNvPr id="86" name="Group 85">
              <a:extLst>
                <a:ext uri="{FF2B5EF4-FFF2-40B4-BE49-F238E27FC236}">
                  <a16:creationId xmlns:a16="http://schemas.microsoft.com/office/drawing/2014/main" id="{B0C12164-80A3-217F-509E-363E8F20768A}"/>
                </a:ext>
              </a:extLst>
            </p:cNvPr>
            <p:cNvGrpSpPr/>
            <p:nvPr/>
          </p:nvGrpSpPr>
          <p:grpSpPr>
            <a:xfrm rot="20957731">
              <a:off x="-851190" y="2796877"/>
              <a:ext cx="285624" cy="132605"/>
              <a:chOff x="-1108863" y="3698232"/>
              <a:chExt cx="818090" cy="379808"/>
            </a:xfrm>
            <a:solidFill>
              <a:schemeClr val="accent1"/>
            </a:solidFill>
          </p:grpSpPr>
          <p:sp>
            <p:nvSpPr>
              <p:cNvPr id="91" name="Freeform: Shape 90">
                <a:extLst>
                  <a:ext uri="{FF2B5EF4-FFF2-40B4-BE49-F238E27FC236}">
                    <a16:creationId xmlns:a16="http://schemas.microsoft.com/office/drawing/2014/main" id="{A0F6C524-7AD8-B483-D906-D77C77918B44}"/>
                  </a:ext>
                </a:extLst>
              </p:cNvPr>
              <p:cNvSpPr/>
              <p:nvPr/>
            </p:nvSpPr>
            <p:spPr>
              <a:xfrm>
                <a:off x="-851599" y="3773717"/>
                <a:ext cx="303561" cy="304323"/>
              </a:xfrm>
              <a:custGeom>
                <a:avLst/>
                <a:gdLst>
                  <a:gd name="connsiteX0" fmla="*/ 296561 w 303561"/>
                  <a:gd name="connsiteY0" fmla="*/ 134302 h 304323"/>
                  <a:gd name="connsiteX1" fmla="*/ 302276 w 303561"/>
                  <a:gd name="connsiteY1" fmla="*/ 111443 h 304323"/>
                  <a:gd name="connsiteX2" fmla="*/ 283226 w 303561"/>
                  <a:gd name="connsiteY2" fmla="*/ 97155 h 304323"/>
                  <a:gd name="connsiteX3" fmla="*/ 213693 w 303561"/>
                  <a:gd name="connsiteY3" fmla="*/ 97155 h 304323"/>
                  <a:gd name="connsiteX4" fmla="*/ 193691 w 303561"/>
                  <a:gd name="connsiteY4" fmla="*/ 82868 h 304323"/>
                  <a:gd name="connsiteX5" fmla="*/ 171783 w 303561"/>
                  <a:gd name="connsiteY5" fmla="*/ 14288 h 304323"/>
                  <a:gd name="connsiteX6" fmla="*/ 151781 w 303561"/>
                  <a:gd name="connsiteY6" fmla="*/ 0 h 304323"/>
                  <a:gd name="connsiteX7" fmla="*/ 131778 w 303561"/>
                  <a:gd name="connsiteY7" fmla="*/ 14288 h 304323"/>
                  <a:gd name="connsiteX8" fmla="*/ 109871 w 303561"/>
                  <a:gd name="connsiteY8" fmla="*/ 82868 h 304323"/>
                  <a:gd name="connsiteX9" fmla="*/ 89868 w 303561"/>
                  <a:gd name="connsiteY9" fmla="*/ 97155 h 304323"/>
                  <a:gd name="connsiteX10" fmla="*/ 20336 w 303561"/>
                  <a:gd name="connsiteY10" fmla="*/ 97155 h 304323"/>
                  <a:gd name="connsiteX11" fmla="*/ 1286 w 303561"/>
                  <a:gd name="connsiteY11" fmla="*/ 111443 h 304323"/>
                  <a:gd name="connsiteX12" fmla="*/ 7001 w 303561"/>
                  <a:gd name="connsiteY12" fmla="*/ 134302 h 304323"/>
                  <a:gd name="connsiteX13" fmla="*/ 31766 w 303561"/>
                  <a:gd name="connsiteY13" fmla="*/ 156210 h 304323"/>
                  <a:gd name="connsiteX14" fmla="*/ 63198 w 303561"/>
                  <a:gd name="connsiteY14" fmla="*/ 183833 h 304323"/>
                  <a:gd name="connsiteX15" fmla="*/ 69866 w 303561"/>
                  <a:gd name="connsiteY15" fmla="*/ 194310 h 304323"/>
                  <a:gd name="connsiteX16" fmla="*/ 69866 w 303561"/>
                  <a:gd name="connsiteY16" fmla="*/ 206693 h 304323"/>
                  <a:gd name="connsiteX17" fmla="*/ 47006 w 303561"/>
                  <a:gd name="connsiteY17" fmla="*/ 277178 h 304323"/>
                  <a:gd name="connsiteX18" fmla="*/ 54626 w 303561"/>
                  <a:gd name="connsiteY18" fmla="*/ 300038 h 304323"/>
                  <a:gd name="connsiteX19" fmla="*/ 78438 w 303561"/>
                  <a:gd name="connsiteY19" fmla="*/ 300038 h 304323"/>
                  <a:gd name="connsiteX20" fmla="*/ 139398 w 303561"/>
                  <a:gd name="connsiteY20" fmla="*/ 257175 h 304323"/>
                  <a:gd name="connsiteX21" fmla="*/ 163211 w 303561"/>
                  <a:gd name="connsiteY21" fmla="*/ 257175 h 304323"/>
                  <a:gd name="connsiteX22" fmla="*/ 224171 w 303561"/>
                  <a:gd name="connsiteY22" fmla="*/ 300038 h 304323"/>
                  <a:gd name="connsiteX23" fmla="*/ 248936 w 303561"/>
                  <a:gd name="connsiteY23" fmla="*/ 300038 h 304323"/>
                  <a:gd name="connsiteX24" fmla="*/ 256556 w 303561"/>
                  <a:gd name="connsiteY24" fmla="*/ 276225 h 304323"/>
                  <a:gd name="connsiteX25" fmla="*/ 235601 w 303561"/>
                  <a:gd name="connsiteY25" fmla="*/ 204788 h 304323"/>
                  <a:gd name="connsiteX26" fmla="*/ 242268 w 303561"/>
                  <a:gd name="connsiteY26" fmla="*/ 182880 h 304323"/>
                  <a:gd name="connsiteX27" fmla="*/ 296561 w 303561"/>
                  <a:gd name="connsiteY27" fmla="*/ 134302 h 304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03561" h="304323">
                    <a:moveTo>
                      <a:pt x="296561" y="134302"/>
                    </a:moveTo>
                    <a:cubicBezTo>
                      <a:pt x="303228" y="128588"/>
                      <a:pt x="305133" y="119063"/>
                      <a:pt x="302276" y="111443"/>
                    </a:cubicBezTo>
                    <a:cubicBezTo>
                      <a:pt x="299418" y="102870"/>
                      <a:pt x="291798" y="98107"/>
                      <a:pt x="283226" y="97155"/>
                    </a:cubicBezTo>
                    <a:lnTo>
                      <a:pt x="213693" y="97155"/>
                    </a:lnTo>
                    <a:cubicBezTo>
                      <a:pt x="205121" y="97155"/>
                      <a:pt x="196548" y="91440"/>
                      <a:pt x="193691" y="82868"/>
                    </a:cubicBezTo>
                    <a:lnTo>
                      <a:pt x="171783" y="14288"/>
                    </a:lnTo>
                    <a:cubicBezTo>
                      <a:pt x="168926" y="5715"/>
                      <a:pt x="161306" y="0"/>
                      <a:pt x="151781" y="0"/>
                    </a:cubicBezTo>
                    <a:cubicBezTo>
                      <a:pt x="143208" y="0"/>
                      <a:pt x="134636" y="5715"/>
                      <a:pt x="131778" y="14288"/>
                    </a:cubicBezTo>
                    <a:lnTo>
                      <a:pt x="109871" y="82868"/>
                    </a:lnTo>
                    <a:cubicBezTo>
                      <a:pt x="107013" y="91440"/>
                      <a:pt x="99393" y="97155"/>
                      <a:pt x="89868" y="97155"/>
                    </a:cubicBezTo>
                    <a:lnTo>
                      <a:pt x="20336" y="97155"/>
                    </a:lnTo>
                    <a:cubicBezTo>
                      <a:pt x="11763" y="97155"/>
                      <a:pt x="4143" y="102870"/>
                      <a:pt x="1286" y="111443"/>
                    </a:cubicBezTo>
                    <a:cubicBezTo>
                      <a:pt x="-1572" y="120015"/>
                      <a:pt x="333" y="128588"/>
                      <a:pt x="7001" y="134302"/>
                    </a:cubicBezTo>
                    <a:lnTo>
                      <a:pt x="31766" y="156210"/>
                    </a:lnTo>
                    <a:lnTo>
                      <a:pt x="63198" y="183833"/>
                    </a:lnTo>
                    <a:cubicBezTo>
                      <a:pt x="66056" y="186690"/>
                      <a:pt x="67961" y="190500"/>
                      <a:pt x="69866" y="194310"/>
                    </a:cubicBezTo>
                    <a:cubicBezTo>
                      <a:pt x="70818" y="198120"/>
                      <a:pt x="70818" y="201930"/>
                      <a:pt x="69866" y="206693"/>
                    </a:cubicBezTo>
                    <a:lnTo>
                      <a:pt x="47006" y="277178"/>
                    </a:lnTo>
                    <a:cubicBezTo>
                      <a:pt x="44148" y="285750"/>
                      <a:pt x="47006" y="295275"/>
                      <a:pt x="54626" y="300038"/>
                    </a:cubicBezTo>
                    <a:cubicBezTo>
                      <a:pt x="62246" y="305753"/>
                      <a:pt x="71771" y="305753"/>
                      <a:pt x="78438" y="300038"/>
                    </a:cubicBezTo>
                    <a:lnTo>
                      <a:pt x="139398" y="257175"/>
                    </a:lnTo>
                    <a:cubicBezTo>
                      <a:pt x="146066" y="252413"/>
                      <a:pt x="155591" y="252413"/>
                      <a:pt x="163211" y="257175"/>
                    </a:cubicBezTo>
                    <a:lnTo>
                      <a:pt x="224171" y="300038"/>
                    </a:lnTo>
                    <a:cubicBezTo>
                      <a:pt x="231791" y="305753"/>
                      <a:pt x="241316" y="305753"/>
                      <a:pt x="248936" y="300038"/>
                    </a:cubicBezTo>
                    <a:cubicBezTo>
                      <a:pt x="256556" y="294323"/>
                      <a:pt x="259413" y="284798"/>
                      <a:pt x="256556" y="276225"/>
                    </a:cubicBezTo>
                    <a:lnTo>
                      <a:pt x="235601" y="204788"/>
                    </a:lnTo>
                    <a:cubicBezTo>
                      <a:pt x="233696" y="197168"/>
                      <a:pt x="235601" y="188595"/>
                      <a:pt x="242268" y="182880"/>
                    </a:cubicBezTo>
                    <a:lnTo>
                      <a:pt x="296561" y="134302"/>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Johnson Text"/>
                  <a:ea typeface="+mn-ea"/>
                  <a:cs typeface="+mn-cs"/>
                </a:endParaRPr>
              </a:p>
            </p:txBody>
          </p:sp>
          <p:sp>
            <p:nvSpPr>
              <p:cNvPr id="92" name="Freeform: Shape 91">
                <a:extLst>
                  <a:ext uri="{FF2B5EF4-FFF2-40B4-BE49-F238E27FC236}">
                    <a16:creationId xmlns:a16="http://schemas.microsoft.com/office/drawing/2014/main" id="{8293AAC3-93C7-9011-2730-C914F831A77D}"/>
                  </a:ext>
                </a:extLst>
              </p:cNvPr>
              <p:cNvSpPr/>
              <p:nvPr/>
            </p:nvSpPr>
            <p:spPr>
              <a:xfrm>
                <a:off x="-1108863" y="3698232"/>
                <a:ext cx="228155" cy="227647"/>
              </a:xfrm>
              <a:custGeom>
                <a:avLst/>
                <a:gdLst>
                  <a:gd name="connsiteX0" fmla="*/ 222663 w 228155"/>
                  <a:gd name="connsiteY0" fmla="*/ 100965 h 227647"/>
                  <a:gd name="connsiteX1" fmla="*/ 227425 w 228155"/>
                  <a:gd name="connsiteY1" fmla="*/ 83820 h 227647"/>
                  <a:gd name="connsiteX2" fmla="*/ 213138 w 228155"/>
                  <a:gd name="connsiteY2" fmla="*/ 73342 h 227647"/>
                  <a:gd name="connsiteX3" fmla="*/ 160750 w 228155"/>
                  <a:gd name="connsiteY3" fmla="*/ 73342 h 227647"/>
                  <a:gd name="connsiteX4" fmla="*/ 146463 w 228155"/>
                  <a:gd name="connsiteY4" fmla="*/ 62865 h 227647"/>
                  <a:gd name="connsiteX5" fmla="*/ 129317 w 228155"/>
                  <a:gd name="connsiteY5" fmla="*/ 11430 h 227647"/>
                  <a:gd name="connsiteX6" fmla="*/ 114078 w 228155"/>
                  <a:gd name="connsiteY6" fmla="*/ 0 h 227647"/>
                  <a:gd name="connsiteX7" fmla="*/ 98838 w 228155"/>
                  <a:gd name="connsiteY7" fmla="*/ 10477 h 227647"/>
                  <a:gd name="connsiteX8" fmla="*/ 81692 w 228155"/>
                  <a:gd name="connsiteY8" fmla="*/ 61913 h 227647"/>
                  <a:gd name="connsiteX9" fmla="*/ 67405 w 228155"/>
                  <a:gd name="connsiteY9" fmla="*/ 72390 h 227647"/>
                  <a:gd name="connsiteX10" fmla="*/ 15017 w 228155"/>
                  <a:gd name="connsiteY10" fmla="*/ 72390 h 227647"/>
                  <a:gd name="connsiteX11" fmla="*/ 730 w 228155"/>
                  <a:gd name="connsiteY11" fmla="*/ 82867 h 227647"/>
                  <a:gd name="connsiteX12" fmla="*/ 5492 w 228155"/>
                  <a:gd name="connsiteY12" fmla="*/ 100013 h 227647"/>
                  <a:gd name="connsiteX13" fmla="*/ 23590 w 228155"/>
                  <a:gd name="connsiteY13" fmla="*/ 116205 h 227647"/>
                  <a:gd name="connsiteX14" fmla="*/ 46450 w 228155"/>
                  <a:gd name="connsiteY14" fmla="*/ 137160 h 227647"/>
                  <a:gd name="connsiteX15" fmla="*/ 51213 w 228155"/>
                  <a:gd name="connsiteY15" fmla="*/ 144780 h 227647"/>
                  <a:gd name="connsiteX16" fmla="*/ 51213 w 228155"/>
                  <a:gd name="connsiteY16" fmla="*/ 153352 h 227647"/>
                  <a:gd name="connsiteX17" fmla="*/ 35020 w 228155"/>
                  <a:gd name="connsiteY17" fmla="*/ 207645 h 227647"/>
                  <a:gd name="connsiteX18" fmla="*/ 40735 w 228155"/>
                  <a:gd name="connsiteY18" fmla="*/ 224790 h 227647"/>
                  <a:gd name="connsiteX19" fmla="*/ 58833 w 228155"/>
                  <a:gd name="connsiteY19" fmla="*/ 224790 h 227647"/>
                  <a:gd name="connsiteX20" fmla="*/ 104553 w 228155"/>
                  <a:gd name="connsiteY20" fmla="*/ 192405 h 227647"/>
                  <a:gd name="connsiteX21" fmla="*/ 122650 w 228155"/>
                  <a:gd name="connsiteY21" fmla="*/ 192405 h 227647"/>
                  <a:gd name="connsiteX22" fmla="*/ 168370 w 228155"/>
                  <a:gd name="connsiteY22" fmla="*/ 224790 h 227647"/>
                  <a:gd name="connsiteX23" fmla="*/ 186467 w 228155"/>
                  <a:gd name="connsiteY23" fmla="*/ 224790 h 227647"/>
                  <a:gd name="connsiteX24" fmla="*/ 192183 w 228155"/>
                  <a:gd name="connsiteY24" fmla="*/ 207645 h 227647"/>
                  <a:gd name="connsiteX25" fmla="*/ 175990 w 228155"/>
                  <a:gd name="connsiteY25" fmla="*/ 153352 h 227647"/>
                  <a:gd name="connsiteX26" fmla="*/ 180753 w 228155"/>
                  <a:gd name="connsiteY26" fmla="*/ 137160 h 227647"/>
                  <a:gd name="connsiteX27" fmla="*/ 222663 w 228155"/>
                  <a:gd name="connsiteY27" fmla="*/ 100965 h 227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28155" h="227647">
                    <a:moveTo>
                      <a:pt x="222663" y="100965"/>
                    </a:moveTo>
                    <a:cubicBezTo>
                      <a:pt x="227425" y="96202"/>
                      <a:pt x="229330" y="89535"/>
                      <a:pt x="227425" y="83820"/>
                    </a:cubicBezTo>
                    <a:cubicBezTo>
                      <a:pt x="225520" y="78105"/>
                      <a:pt x="218853" y="73342"/>
                      <a:pt x="213138" y="73342"/>
                    </a:cubicBezTo>
                    <a:lnTo>
                      <a:pt x="160750" y="73342"/>
                    </a:lnTo>
                    <a:cubicBezTo>
                      <a:pt x="154083" y="73342"/>
                      <a:pt x="148367" y="68580"/>
                      <a:pt x="146463" y="62865"/>
                    </a:cubicBezTo>
                    <a:lnTo>
                      <a:pt x="129317" y="11430"/>
                    </a:lnTo>
                    <a:cubicBezTo>
                      <a:pt x="126460" y="4763"/>
                      <a:pt x="120745" y="0"/>
                      <a:pt x="114078" y="0"/>
                    </a:cubicBezTo>
                    <a:cubicBezTo>
                      <a:pt x="107410" y="0"/>
                      <a:pt x="101695" y="4763"/>
                      <a:pt x="98838" y="10477"/>
                    </a:cubicBezTo>
                    <a:lnTo>
                      <a:pt x="81692" y="61913"/>
                    </a:lnTo>
                    <a:cubicBezTo>
                      <a:pt x="79788" y="68580"/>
                      <a:pt x="74073" y="72390"/>
                      <a:pt x="67405" y="72390"/>
                    </a:cubicBezTo>
                    <a:lnTo>
                      <a:pt x="15017" y="72390"/>
                    </a:lnTo>
                    <a:cubicBezTo>
                      <a:pt x="8350" y="72390"/>
                      <a:pt x="2635" y="76200"/>
                      <a:pt x="730" y="82867"/>
                    </a:cubicBezTo>
                    <a:cubicBezTo>
                      <a:pt x="-1175" y="88583"/>
                      <a:pt x="730" y="96202"/>
                      <a:pt x="5492" y="100013"/>
                    </a:cubicBezTo>
                    <a:lnTo>
                      <a:pt x="23590" y="116205"/>
                    </a:lnTo>
                    <a:lnTo>
                      <a:pt x="46450" y="137160"/>
                    </a:lnTo>
                    <a:cubicBezTo>
                      <a:pt x="48355" y="139065"/>
                      <a:pt x="50260" y="141923"/>
                      <a:pt x="51213" y="144780"/>
                    </a:cubicBezTo>
                    <a:cubicBezTo>
                      <a:pt x="52165" y="147638"/>
                      <a:pt x="52165" y="150495"/>
                      <a:pt x="51213" y="153352"/>
                    </a:cubicBezTo>
                    <a:lnTo>
                      <a:pt x="35020" y="207645"/>
                    </a:lnTo>
                    <a:cubicBezTo>
                      <a:pt x="33115" y="214313"/>
                      <a:pt x="35020" y="220980"/>
                      <a:pt x="40735" y="224790"/>
                    </a:cubicBezTo>
                    <a:cubicBezTo>
                      <a:pt x="46450" y="228600"/>
                      <a:pt x="53117" y="228600"/>
                      <a:pt x="58833" y="224790"/>
                    </a:cubicBezTo>
                    <a:lnTo>
                      <a:pt x="104553" y="192405"/>
                    </a:lnTo>
                    <a:cubicBezTo>
                      <a:pt x="110267" y="188595"/>
                      <a:pt x="116935" y="188595"/>
                      <a:pt x="122650" y="192405"/>
                    </a:cubicBezTo>
                    <a:lnTo>
                      <a:pt x="168370" y="224790"/>
                    </a:lnTo>
                    <a:cubicBezTo>
                      <a:pt x="174085" y="228600"/>
                      <a:pt x="180753" y="228600"/>
                      <a:pt x="186467" y="224790"/>
                    </a:cubicBezTo>
                    <a:cubicBezTo>
                      <a:pt x="192183" y="220980"/>
                      <a:pt x="194088" y="213360"/>
                      <a:pt x="192183" y="207645"/>
                    </a:cubicBezTo>
                    <a:lnTo>
                      <a:pt x="175990" y="153352"/>
                    </a:lnTo>
                    <a:cubicBezTo>
                      <a:pt x="174085" y="147638"/>
                      <a:pt x="175990" y="140970"/>
                      <a:pt x="180753" y="137160"/>
                    </a:cubicBezTo>
                    <a:lnTo>
                      <a:pt x="222663" y="100965"/>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Johnson Text"/>
                  <a:ea typeface="+mn-ea"/>
                  <a:cs typeface="+mn-cs"/>
                </a:endParaRPr>
              </a:p>
            </p:txBody>
          </p:sp>
          <p:sp>
            <p:nvSpPr>
              <p:cNvPr id="93" name="Freeform: Shape 92">
                <a:extLst>
                  <a:ext uri="{FF2B5EF4-FFF2-40B4-BE49-F238E27FC236}">
                    <a16:creationId xmlns:a16="http://schemas.microsoft.com/office/drawing/2014/main" id="{02452820-A9B5-9F4B-F498-7E0C215890B5}"/>
                  </a:ext>
                </a:extLst>
              </p:cNvPr>
              <p:cNvSpPr/>
              <p:nvPr/>
            </p:nvSpPr>
            <p:spPr>
              <a:xfrm>
                <a:off x="-518928" y="3698232"/>
                <a:ext cx="228155" cy="227647"/>
              </a:xfrm>
              <a:custGeom>
                <a:avLst/>
                <a:gdLst>
                  <a:gd name="connsiteX0" fmla="*/ 222663 w 228155"/>
                  <a:gd name="connsiteY0" fmla="*/ 100965 h 227647"/>
                  <a:gd name="connsiteX1" fmla="*/ 227425 w 228155"/>
                  <a:gd name="connsiteY1" fmla="*/ 83820 h 227647"/>
                  <a:gd name="connsiteX2" fmla="*/ 213138 w 228155"/>
                  <a:gd name="connsiteY2" fmla="*/ 73342 h 227647"/>
                  <a:gd name="connsiteX3" fmla="*/ 160750 w 228155"/>
                  <a:gd name="connsiteY3" fmla="*/ 73342 h 227647"/>
                  <a:gd name="connsiteX4" fmla="*/ 146463 w 228155"/>
                  <a:gd name="connsiteY4" fmla="*/ 62865 h 227647"/>
                  <a:gd name="connsiteX5" fmla="*/ 129317 w 228155"/>
                  <a:gd name="connsiteY5" fmla="*/ 11430 h 227647"/>
                  <a:gd name="connsiteX6" fmla="*/ 114078 w 228155"/>
                  <a:gd name="connsiteY6" fmla="*/ 0 h 227647"/>
                  <a:gd name="connsiteX7" fmla="*/ 98838 w 228155"/>
                  <a:gd name="connsiteY7" fmla="*/ 10477 h 227647"/>
                  <a:gd name="connsiteX8" fmla="*/ 81692 w 228155"/>
                  <a:gd name="connsiteY8" fmla="*/ 61913 h 227647"/>
                  <a:gd name="connsiteX9" fmla="*/ 67405 w 228155"/>
                  <a:gd name="connsiteY9" fmla="*/ 72390 h 227647"/>
                  <a:gd name="connsiteX10" fmla="*/ 15017 w 228155"/>
                  <a:gd name="connsiteY10" fmla="*/ 72390 h 227647"/>
                  <a:gd name="connsiteX11" fmla="*/ 730 w 228155"/>
                  <a:gd name="connsiteY11" fmla="*/ 82867 h 227647"/>
                  <a:gd name="connsiteX12" fmla="*/ 5492 w 228155"/>
                  <a:gd name="connsiteY12" fmla="*/ 100013 h 227647"/>
                  <a:gd name="connsiteX13" fmla="*/ 23590 w 228155"/>
                  <a:gd name="connsiteY13" fmla="*/ 116205 h 227647"/>
                  <a:gd name="connsiteX14" fmla="*/ 46450 w 228155"/>
                  <a:gd name="connsiteY14" fmla="*/ 137160 h 227647"/>
                  <a:gd name="connsiteX15" fmla="*/ 51213 w 228155"/>
                  <a:gd name="connsiteY15" fmla="*/ 144780 h 227647"/>
                  <a:gd name="connsiteX16" fmla="*/ 51213 w 228155"/>
                  <a:gd name="connsiteY16" fmla="*/ 153352 h 227647"/>
                  <a:gd name="connsiteX17" fmla="*/ 35020 w 228155"/>
                  <a:gd name="connsiteY17" fmla="*/ 207645 h 227647"/>
                  <a:gd name="connsiteX18" fmla="*/ 40735 w 228155"/>
                  <a:gd name="connsiteY18" fmla="*/ 224790 h 227647"/>
                  <a:gd name="connsiteX19" fmla="*/ 58833 w 228155"/>
                  <a:gd name="connsiteY19" fmla="*/ 224790 h 227647"/>
                  <a:gd name="connsiteX20" fmla="*/ 104553 w 228155"/>
                  <a:gd name="connsiteY20" fmla="*/ 192405 h 227647"/>
                  <a:gd name="connsiteX21" fmla="*/ 122650 w 228155"/>
                  <a:gd name="connsiteY21" fmla="*/ 192405 h 227647"/>
                  <a:gd name="connsiteX22" fmla="*/ 168370 w 228155"/>
                  <a:gd name="connsiteY22" fmla="*/ 224790 h 227647"/>
                  <a:gd name="connsiteX23" fmla="*/ 186467 w 228155"/>
                  <a:gd name="connsiteY23" fmla="*/ 224790 h 227647"/>
                  <a:gd name="connsiteX24" fmla="*/ 192183 w 228155"/>
                  <a:gd name="connsiteY24" fmla="*/ 207645 h 227647"/>
                  <a:gd name="connsiteX25" fmla="*/ 175990 w 228155"/>
                  <a:gd name="connsiteY25" fmla="*/ 153352 h 227647"/>
                  <a:gd name="connsiteX26" fmla="*/ 180753 w 228155"/>
                  <a:gd name="connsiteY26" fmla="*/ 137160 h 227647"/>
                  <a:gd name="connsiteX27" fmla="*/ 222663 w 228155"/>
                  <a:gd name="connsiteY27" fmla="*/ 100965 h 227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28155" h="227647">
                    <a:moveTo>
                      <a:pt x="222663" y="100965"/>
                    </a:moveTo>
                    <a:cubicBezTo>
                      <a:pt x="227425" y="96202"/>
                      <a:pt x="229330" y="89535"/>
                      <a:pt x="227425" y="83820"/>
                    </a:cubicBezTo>
                    <a:cubicBezTo>
                      <a:pt x="225520" y="78105"/>
                      <a:pt x="218853" y="73342"/>
                      <a:pt x="213138" y="73342"/>
                    </a:cubicBezTo>
                    <a:lnTo>
                      <a:pt x="160750" y="73342"/>
                    </a:lnTo>
                    <a:cubicBezTo>
                      <a:pt x="154083" y="73342"/>
                      <a:pt x="148367" y="68580"/>
                      <a:pt x="146463" y="62865"/>
                    </a:cubicBezTo>
                    <a:lnTo>
                      <a:pt x="129317" y="11430"/>
                    </a:lnTo>
                    <a:cubicBezTo>
                      <a:pt x="126460" y="4763"/>
                      <a:pt x="120745" y="0"/>
                      <a:pt x="114078" y="0"/>
                    </a:cubicBezTo>
                    <a:cubicBezTo>
                      <a:pt x="107410" y="0"/>
                      <a:pt x="101695" y="4763"/>
                      <a:pt x="98838" y="10477"/>
                    </a:cubicBezTo>
                    <a:lnTo>
                      <a:pt x="81692" y="61913"/>
                    </a:lnTo>
                    <a:cubicBezTo>
                      <a:pt x="79788" y="68580"/>
                      <a:pt x="74073" y="72390"/>
                      <a:pt x="67405" y="72390"/>
                    </a:cubicBezTo>
                    <a:lnTo>
                      <a:pt x="15017" y="72390"/>
                    </a:lnTo>
                    <a:cubicBezTo>
                      <a:pt x="8350" y="72390"/>
                      <a:pt x="2635" y="76200"/>
                      <a:pt x="730" y="82867"/>
                    </a:cubicBezTo>
                    <a:cubicBezTo>
                      <a:pt x="-1175" y="88583"/>
                      <a:pt x="730" y="96202"/>
                      <a:pt x="5492" y="100013"/>
                    </a:cubicBezTo>
                    <a:lnTo>
                      <a:pt x="23590" y="116205"/>
                    </a:lnTo>
                    <a:lnTo>
                      <a:pt x="46450" y="137160"/>
                    </a:lnTo>
                    <a:cubicBezTo>
                      <a:pt x="48355" y="139065"/>
                      <a:pt x="50260" y="141923"/>
                      <a:pt x="51213" y="144780"/>
                    </a:cubicBezTo>
                    <a:cubicBezTo>
                      <a:pt x="52165" y="147638"/>
                      <a:pt x="52165" y="150495"/>
                      <a:pt x="51213" y="153352"/>
                    </a:cubicBezTo>
                    <a:lnTo>
                      <a:pt x="35020" y="207645"/>
                    </a:lnTo>
                    <a:cubicBezTo>
                      <a:pt x="33115" y="214313"/>
                      <a:pt x="35020" y="220980"/>
                      <a:pt x="40735" y="224790"/>
                    </a:cubicBezTo>
                    <a:cubicBezTo>
                      <a:pt x="46450" y="228600"/>
                      <a:pt x="53117" y="228600"/>
                      <a:pt x="58833" y="224790"/>
                    </a:cubicBezTo>
                    <a:lnTo>
                      <a:pt x="104553" y="192405"/>
                    </a:lnTo>
                    <a:cubicBezTo>
                      <a:pt x="110267" y="188595"/>
                      <a:pt x="116935" y="188595"/>
                      <a:pt x="122650" y="192405"/>
                    </a:cubicBezTo>
                    <a:lnTo>
                      <a:pt x="168370" y="224790"/>
                    </a:lnTo>
                    <a:cubicBezTo>
                      <a:pt x="174085" y="228600"/>
                      <a:pt x="180753" y="228600"/>
                      <a:pt x="186467" y="224790"/>
                    </a:cubicBezTo>
                    <a:cubicBezTo>
                      <a:pt x="192183" y="220980"/>
                      <a:pt x="194088" y="213360"/>
                      <a:pt x="192183" y="207645"/>
                    </a:cubicBezTo>
                    <a:lnTo>
                      <a:pt x="175990" y="153352"/>
                    </a:lnTo>
                    <a:cubicBezTo>
                      <a:pt x="174085" y="147638"/>
                      <a:pt x="175990" y="140970"/>
                      <a:pt x="180753" y="137160"/>
                    </a:cubicBezTo>
                    <a:lnTo>
                      <a:pt x="222663" y="100965"/>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Johnson Text"/>
                  <a:ea typeface="+mn-ea"/>
                  <a:cs typeface="+mn-cs"/>
                </a:endParaRPr>
              </a:p>
            </p:txBody>
          </p:sp>
        </p:grpSp>
        <p:grpSp>
          <p:nvGrpSpPr>
            <p:cNvPr id="87" name="Group 86">
              <a:extLst>
                <a:ext uri="{FF2B5EF4-FFF2-40B4-BE49-F238E27FC236}">
                  <a16:creationId xmlns:a16="http://schemas.microsoft.com/office/drawing/2014/main" id="{4F2A70DA-7FFF-3A62-80DA-E68C5BD31822}"/>
                </a:ext>
              </a:extLst>
            </p:cNvPr>
            <p:cNvGrpSpPr/>
            <p:nvPr/>
          </p:nvGrpSpPr>
          <p:grpSpPr>
            <a:xfrm rot="10073678">
              <a:off x="-943537" y="2366793"/>
              <a:ext cx="285624" cy="132605"/>
              <a:chOff x="-1108863" y="3698232"/>
              <a:chExt cx="818090" cy="379808"/>
            </a:xfrm>
            <a:solidFill>
              <a:schemeClr val="accent1"/>
            </a:solidFill>
          </p:grpSpPr>
          <p:sp>
            <p:nvSpPr>
              <p:cNvPr id="88" name="Freeform: Shape 87">
                <a:extLst>
                  <a:ext uri="{FF2B5EF4-FFF2-40B4-BE49-F238E27FC236}">
                    <a16:creationId xmlns:a16="http://schemas.microsoft.com/office/drawing/2014/main" id="{E74AE3D3-C1BE-A311-3924-BA9F7822BB60}"/>
                  </a:ext>
                </a:extLst>
              </p:cNvPr>
              <p:cNvSpPr/>
              <p:nvPr/>
            </p:nvSpPr>
            <p:spPr>
              <a:xfrm>
                <a:off x="-851599" y="3773717"/>
                <a:ext cx="303561" cy="304323"/>
              </a:xfrm>
              <a:custGeom>
                <a:avLst/>
                <a:gdLst>
                  <a:gd name="connsiteX0" fmla="*/ 296561 w 303561"/>
                  <a:gd name="connsiteY0" fmla="*/ 134302 h 304323"/>
                  <a:gd name="connsiteX1" fmla="*/ 302276 w 303561"/>
                  <a:gd name="connsiteY1" fmla="*/ 111443 h 304323"/>
                  <a:gd name="connsiteX2" fmla="*/ 283226 w 303561"/>
                  <a:gd name="connsiteY2" fmla="*/ 97155 h 304323"/>
                  <a:gd name="connsiteX3" fmla="*/ 213693 w 303561"/>
                  <a:gd name="connsiteY3" fmla="*/ 97155 h 304323"/>
                  <a:gd name="connsiteX4" fmla="*/ 193691 w 303561"/>
                  <a:gd name="connsiteY4" fmla="*/ 82868 h 304323"/>
                  <a:gd name="connsiteX5" fmla="*/ 171783 w 303561"/>
                  <a:gd name="connsiteY5" fmla="*/ 14288 h 304323"/>
                  <a:gd name="connsiteX6" fmla="*/ 151781 w 303561"/>
                  <a:gd name="connsiteY6" fmla="*/ 0 h 304323"/>
                  <a:gd name="connsiteX7" fmla="*/ 131778 w 303561"/>
                  <a:gd name="connsiteY7" fmla="*/ 14288 h 304323"/>
                  <a:gd name="connsiteX8" fmla="*/ 109871 w 303561"/>
                  <a:gd name="connsiteY8" fmla="*/ 82868 h 304323"/>
                  <a:gd name="connsiteX9" fmla="*/ 89868 w 303561"/>
                  <a:gd name="connsiteY9" fmla="*/ 97155 h 304323"/>
                  <a:gd name="connsiteX10" fmla="*/ 20336 w 303561"/>
                  <a:gd name="connsiteY10" fmla="*/ 97155 h 304323"/>
                  <a:gd name="connsiteX11" fmla="*/ 1286 w 303561"/>
                  <a:gd name="connsiteY11" fmla="*/ 111443 h 304323"/>
                  <a:gd name="connsiteX12" fmla="*/ 7001 w 303561"/>
                  <a:gd name="connsiteY12" fmla="*/ 134302 h 304323"/>
                  <a:gd name="connsiteX13" fmla="*/ 31766 w 303561"/>
                  <a:gd name="connsiteY13" fmla="*/ 156210 h 304323"/>
                  <a:gd name="connsiteX14" fmla="*/ 63198 w 303561"/>
                  <a:gd name="connsiteY14" fmla="*/ 183833 h 304323"/>
                  <a:gd name="connsiteX15" fmla="*/ 69866 w 303561"/>
                  <a:gd name="connsiteY15" fmla="*/ 194310 h 304323"/>
                  <a:gd name="connsiteX16" fmla="*/ 69866 w 303561"/>
                  <a:gd name="connsiteY16" fmla="*/ 206693 h 304323"/>
                  <a:gd name="connsiteX17" fmla="*/ 47006 w 303561"/>
                  <a:gd name="connsiteY17" fmla="*/ 277178 h 304323"/>
                  <a:gd name="connsiteX18" fmla="*/ 54626 w 303561"/>
                  <a:gd name="connsiteY18" fmla="*/ 300038 h 304323"/>
                  <a:gd name="connsiteX19" fmla="*/ 78438 w 303561"/>
                  <a:gd name="connsiteY19" fmla="*/ 300038 h 304323"/>
                  <a:gd name="connsiteX20" fmla="*/ 139398 w 303561"/>
                  <a:gd name="connsiteY20" fmla="*/ 257175 h 304323"/>
                  <a:gd name="connsiteX21" fmla="*/ 163211 w 303561"/>
                  <a:gd name="connsiteY21" fmla="*/ 257175 h 304323"/>
                  <a:gd name="connsiteX22" fmla="*/ 224171 w 303561"/>
                  <a:gd name="connsiteY22" fmla="*/ 300038 h 304323"/>
                  <a:gd name="connsiteX23" fmla="*/ 248936 w 303561"/>
                  <a:gd name="connsiteY23" fmla="*/ 300038 h 304323"/>
                  <a:gd name="connsiteX24" fmla="*/ 256556 w 303561"/>
                  <a:gd name="connsiteY24" fmla="*/ 276225 h 304323"/>
                  <a:gd name="connsiteX25" fmla="*/ 235601 w 303561"/>
                  <a:gd name="connsiteY25" fmla="*/ 204788 h 304323"/>
                  <a:gd name="connsiteX26" fmla="*/ 242268 w 303561"/>
                  <a:gd name="connsiteY26" fmla="*/ 182880 h 304323"/>
                  <a:gd name="connsiteX27" fmla="*/ 296561 w 303561"/>
                  <a:gd name="connsiteY27" fmla="*/ 134302 h 304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03561" h="304323">
                    <a:moveTo>
                      <a:pt x="296561" y="134302"/>
                    </a:moveTo>
                    <a:cubicBezTo>
                      <a:pt x="303228" y="128588"/>
                      <a:pt x="305133" y="119063"/>
                      <a:pt x="302276" y="111443"/>
                    </a:cubicBezTo>
                    <a:cubicBezTo>
                      <a:pt x="299418" y="102870"/>
                      <a:pt x="291798" y="98107"/>
                      <a:pt x="283226" y="97155"/>
                    </a:cubicBezTo>
                    <a:lnTo>
                      <a:pt x="213693" y="97155"/>
                    </a:lnTo>
                    <a:cubicBezTo>
                      <a:pt x="205121" y="97155"/>
                      <a:pt x="196548" y="91440"/>
                      <a:pt x="193691" y="82868"/>
                    </a:cubicBezTo>
                    <a:lnTo>
                      <a:pt x="171783" y="14288"/>
                    </a:lnTo>
                    <a:cubicBezTo>
                      <a:pt x="168926" y="5715"/>
                      <a:pt x="161306" y="0"/>
                      <a:pt x="151781" y="0"/>
                    </a:cubicBezTo>
                    <a:cubicBezTo>
                      <a:pt x="143208" y="0"/>
                      <a:pt x="134636" y="5715"/>
                      <a:pt x="131778" y="14288"/>
                    </a:cubicBezTo>
                    <a:lnTo>
                      <a:pt x="109871" y="82868"/>
                    </a:lnTo>
                    <a:cubicBezTo>
                      <a:pt x="107013" y="91440"/>
                      <a:pt x="99393" y="97155"/>
                      <a:pt x="89868" y="97155"/>
                    </a:cubicBezTo>
                    <a:lnTo>
                      <a:pt x="20336" y="97155"/>
                    </a:lnTo>
                    <a:cubicBezTo>
                      <a:pt x="11763" y="97155"/>
                      <a:pt x="4143" y="102870"/>
                      <a:pt x="1286" y="111443"/>
                    </a:cubicBezTo>
                    <a:cubicBezTo>
                      <a:pt x="-1572" y="120015"/>
                      <a:pt x="333" y="128588"/>
                      <a:pt x="7001" y="134302"/>
                    </a:cubicBezTo>
                    <a:lnTo>
                      <a:pt x="31766" y="156210"/>
                    </a:lnTo>
                    <a:lnTo>
                      <a:pt x="63198" y="183833"/>
                    </a:lnTo>
                    <a:cubicBezTo>
                      <a:pt x="66056" y="186690"/>
                      <a:pt x="67961" y="190500"/>
                      <a:pt x="69866" y="194310"/>
                    </a:cubicBezTo>
                    <a:cubicBezTo>
                      <a:pt x="70818" y="198120"/>
                      <a:pt x="70818" y="201930"/>
                      <a:pt x="69866" y="206693"/>
                    </a:cubicBezTo>
                    <a:lnTo>
                      <a:pt x="47006" y="277178"/>
                    </a:lnTo>
                    <a:cubicBezTo>
                      <a:pt x="44148" y="285750"/>
                      <a:pt x="47006" y="295275"/>
                      <a:pt x="54626" y="300038"/>
                    </a:cubicBezTo>
                    <a:cubicBezTo>
                      <a:pt x="62246" y="305753"/>
                      <a:pt x="71771" y="305753"/>
                      <a:pt x="78438" y="300038"/>
                    </a:cubicBezTo>
                    <a:lnTo>
                      <a:pt x="139398" y="257175"/>
                    </a:lnTo>
                    <a:cubicBezTo>
                      <a:pt x="146066" y="252413"/>
                      <a:pt x="155591" y="252413"/>
                      <a:pt x="163211" y="257175"/>
                    </a:cubicBezTo>
                    <a:lnTo>
                      <a:pt x="224171" y="300038"/>
                    </a:lnTo>
                    <a:cubicBezTo>
                      <a:pt x="231791" y="305753"/>
                      <a:pt x="241316" y="305753"/>
                      <a:pt x="248936" y="300038"/>
                    </a:cubicBezTo>
                    <a:cubicBezTo>
                      <a:pt x="256556" y="294323"/>
                      <a:pt x="259413" y="284798"/>
                      <a:pt x="256556" y="276225"/>
                    </a:cubicBezTo>
                    <a:lnTo>
                      <a:pt x="235601" y="204788"/>
                    </a:lnTo>
                    <a:cubicBezTo>
                      <a:pt x="233696" y="197168"/>
                      <a:pt x="235601" y="188595"/>
                      <a:pt x="242268" y="182880"/>
                    </a:cubicBezTo>
                    <a:lnTo>
                      <a:pt x="296561" y="134302"/>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Johnson Text"/>
                  <a:ea typeface="+mn-ea"/>
                  <a:cs typeface="+mn-cs"/>
                </a:endParaRPr>
              </a:p>
            </p:txBody>
          </p:sp>
          <p:sp>
            <p:nvSpPr>
              <p:cNvPr id="89" name="Freeform: Shape 88">
                <a:extLst>
                  <a:ext uri="{FF2B5EF4-FFF2-40B4-BE49-F238E27FC236}">
                    <a16:creationId xmlns:a16="http://schemas.microsoft.com/office/drawing/2014/main" id="{563EA36A-D51A-4795-7A9F-765D329DDFE7}"/>
                  </a:ext>
                </a:extLst>
              </p:cNvPr>
              <p:cNvSpPr/>
              <p:nvPr/>
            </p:nvSpPr>
            <p:spPr>
              <a:xfrm>
                <a:off x="-1108863" y="3698232"/>
                <a:ext cx="228155" cy="227647"/>
              </a:xfrm>
              <a:custGeom>
                <a:avLst/>
                <a:gdLst>
                  <a:gd name="connsiteX0" fmla="*/ 222663 w 228155"/>
                  <a:gd name="connsiteY0" fmla="*/ 100965 h 227647"/>
                  <a:gd name="connsiteX1" fmla="*/ 227425 w 228155"/>
                  <a:gd name="connsiteY1" fmla="*/ 83820 h 227647"/>
                  <a:gd name="connsiteX2" fmla="*/ 213138 w 228155"/>
                  <a:gd name="connsiteY2" fmla="*/ 73342 h 227647"/>
                  <a:gd name="connsiteX3" fmla="*/ 160750 w 228155"/>
                  <a:gd name="connsiteY3" fmla="*/ 73342 h 227647"/>
                  <a:gd name="connsiteX4" fmla="*/ 146463 w 228155"/>
                  <a:gd name="connsiteY4" fmla="*/ 62865 h 227647"/>
                  <a:gd name="connsiteX5" fmla="*/ 129317 w 228155"/>
                  <a:gd name="connsiteY5" fmla="*/ 11430 h 227647"/>
                  <a:gd name="connsiteX6" fmla="*/ 114078 w 228155"/>
                  <a:gd name="connsiteY6" fmla="*/ 0 h 227647"/>
                  <a:gd name="connsiteX7" fmla="*/ 98838 w 228155"/>
                  <a:gd name="connsiteY7" fmla="*/ 10477 h 227647"/>
                  <a:gd name="connsiteX8" fmla="*/ 81692 w 228155"/>
                  <a:gd name="connsiteY8" fmla="*/ 61913 h 227647"/>
                  <a:gd name="connsiteX9" fmla="*/ 67405 w 228155"/>
                  <a:gd name="connsiteY9" fmla="*/ 72390 h 227647"/>
                  <a:gd name="connsiteX10" fmla="*/ 15017 w 228155"/>
                  <a:gd name="connsiteY10" fmla="*/ 72390 h 227647"/>
                  <a:gd name="connsiteX11" fmla="*/ 730 w 228155"/>
                  <a:gd name="connsiteY11" fmla="*/ 82867 h 227647"/>
                  <a:gd name="connsiteX12" fmla="*/ 5492 w 228155"/>
                  <a:gd name="connsiteY12" fmla="*/ 100013 h 227647"/>
                  <a:gd name="connsiteX13" fmla="*/ 23590 w 228155"/>
                  <a:gd name="connsiteY13" fmla="*/ 116205 h 227647"/>
                  <a:gd name="connsiteX14" fmla="*/ 46450 w 228155"/>
                  <a:gd name="connsiteY14" fmla="*/ 137160 h 227647"/>
                  <a:gd name="connsiteX15" fmla="*/ 51213 w 228155"/>
                  <a:gd name="connsiteY15" fmla="*/ 144780 h 227647"/>
                  <a:gd name="connsiteX16" fmla="*/ 51213 w 228155"/>
                  <a:gd name="connsiteY16" fmla="*/ 153352 h 227647"/>
                  <a:gd name="connsiteX17" fmla="*/ 35020 w 228155"/>
                  <a:gd name="connsiteY17" fmla="*/ 207645 h 227647"/>
                  <a:gd name="connsiteX18" fmla="*/ 40735 w 228155"/>
                  <a:gd name="connsiteY18" fmla="*/ 224790 h 227647"/>
                  <a:gd name="connsiteX19" fmla="*/ 58833 w 228155"/>
                  <a:gd name="connsiteY19" fmla="*/ 224790 h 227647"/>
                  <a:gd name="connsiteX20" fmla="*/ 104553 w 228155"/>
                  <a:gd name="connsiteY20" fmla="*/ 192405 h 227647"/>
                  <a:gd name="connsiteX21" fmla="*/ 122650 w 228155"/>
                  <a:gd name="connsiteY21" fmla="*/ 192405 h 227647"/>
                  <a:gd name="connsiteX22" fmla="*/ 168370 w 228155"/>
                  <a:gd name="connsiteY22" fmla="*/ 224790 h 227647"/>
                  <a:gd name="connsiteX23" fmla="*/ 186467 w 228155"/>
                  <a:gd name="connsiteY23" fmla="*/ 224790 h 227647"/>
                  <a:gd name="connsiteX24" fmla="*/ 192183 w 228155"/>
                  <a:gd name="connsiteY24" fmla="*/ 207645 h 227647"/>
                  <a:gd name="connsiteX25" fmla="*/ 175990 w 228155"/>
                  <a:gd name="connsiteY25" fmla="*/ 153352 h 227647"/>
                  <a:gd name="connsiteX26" fmla="*/ 180753 w 228155"/>
                  <a:gd name="connsiteY26" fmla="*/ 137160 h 227647"/>
                  <a:gd name="connsiteX27" fmla="*/ 222663 w 228155"/>
                  <a:gd name="connsiteY27" fmla="*/ 100965 h 227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28155" h="227647">
                    <a:moveTo>
                      <a:pt x="222663" y="100965"/>
                    </a:moveTo>
                    <a:cubicBezTo>
                      <a:pt x="227425" y="96202"/>
                      <a:pt x="229330" y="89535"/>
                      <a:pt x="227425" y="83820"/>
                    </a:cubicBezTo>
                    <a:cubicBezTo>
                      <a:pt x="225520" y="78105"/>
                      <a:pt x="218853" y="73342"/>
                      <a:pt x="213138" y="73342"/>
                    </a:cubicBezTo>
                    <a:lnTo>
                      <a:pt x="160750" y="73342"/>
                    </a:lnTo>
                    <a:cubicBezTo>
                      <a:pt x="154083" y="73342"/>
                      <a:pt x="148367" y="68580"/>
                      <a:pt x="146463" y="62865"/>
                    </a:cubicBezTo>
                    <a:lnTo>
                      <a:pt x="129317" y="11430"/>
                    </a:lnTo>
                    <a:cubicBezTo>
                      <a:pt x="126460" y="4763"/>
                      <a:pt x="120745" y="0"/>
                      <a:pt x="114078" y="0"/>
                    </a:cubicBezTo>
                    <a:cubicBezTo>
                      <a:pt x="107410" y="0"/>
                      <a:pt x="101695" y="4763"/>
                      <a:pt x="98838" y="10477"/>
                    </a:cubicBezTo>
                    <a:lnTo>
                      <a:pt x="81692" y="61913"/>
                    </a:lnTo>
                    <a:cubicBezTo>
                      <a:pt x="79788" y="68580"/>
                      <a:pt x="74073" y="72390"/>
                      <a:pt x="67405" y="72390"/>
                    </a:cubicBezTo>
                    <a:lnTo>
                      <a:pt x="15017" y="72390"/>
                    </a:lnTo>
                    <a:cubicBezTo>
                      <a:pt x="8350" y="72390"/>
                      <a:pt x="2635" y="76200"/>
                      <a:pt x="730" y="82867"/>
                    </a:cubicBezTo>
                    <a:cubicBezTo>
                      <a:pt x="-1175" y="88583"/>
                      <a:pt x="730" y="96202"/>
                      <a:pt x="5492" y="100013"/>
                    </a:cubicBezTo>
                    <a:lnTo>
                      <a:pt x="23590" y="116205"/>
                    </a:lnTo>
                    <a:lnTo>
                      <a:pt x="46450" y="137160"/>
                    </a:lnTo>
                    <a:cubicBezTo>
                      <a:pt x="48355" y="139065"/>
                      <a:pt x="50260" y="141923"/>
                      <a:pt x="51213" y="144780"/>
                    </a:cubicBezTo>
                    <a:cubicBezTo>
                      <a:pt x="52165" y="147638"/>
                      <a:pt x="52165" y="150495"/>
                      <a:pt x="51213" y="153352"/>
                    </a:cubicBezTo>
                    <a:lnTo>
                      <a:pt x="35020" y="207645"/>
                    </a:lnTo>
                    <a:cubicBezTo>
                      <a:pt x="33115" y="214313"/>
                      <a:pt x="35020" y="220980"/>
                      <a:pt x="40735" y="224790"/>
                    </a:cubicBezTo>
                    <a:cubicBezTo>
                      <a:pt x="46450" y="228600"/>
                      <a:pt x="53117" y="228600"/>
                      <a:pt x="58833" y="224790"/>
                    </a:cubicBezTo>
                    <a:lnTo>
                      <a:pt x="104553" y="192405"/>
                    </a:lnTo>
                    <a:cubicBezTo>
                      <a:pt x="110267" y="188595"/>
                      <a:pt x="116935" y="188595"/>
                      <a:pt x="122650" y="192405"/>
                    </a:cubicBezTo>
                    <a:lnTo>
                      <a:pt x="168370" y="224790"/>
                    </a:lnTo>
                    <a:cubicBezTo>
                      <a:pt x="174085" y="228600"/>
                      <a:pt x="180753" y="228600"/>
                      <a:pt x="186467" y="224790"/>
                    </a:cubicBezTo>
                    <a:cubicBezTo>
                      <a:pt x="192183" y="220980"/>
                      <a:pt x="194088" y="213360"/>
                      <a:pt x="192183" y="207645"/>
                    </a:cubicBezTo>
                    <a:lnTo>
                      <a:pt x="175990" y="153352"/>
                    </a:lnTo>
                    <a:cubicBezTo>
                      <a:pt x="174085" y="147638"/>
                      <a:pt x="175990" y="140970"/>
                      <a:pt x="180753" y="137160"/>
                    </a:cubicBezTo>
                    <a:lnTo>
                      <a:pt x="222663" y="100965"/>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Johnson Text"/>
                  <a:ea typeface="+mn-ea"/>
                  <a:cs typeface="+mn-cs"/>
                </a:endParaRPr>
              </a:p>
            </p:txBody>
          </p:sp>
          <p:sp>
            <p:nvSpPr>
              <p:cNvPr id="90" name="Freeform: Shape 89">
                <a:extLst>
                  <a:ext uri="{FF2B5EF4-FFF2-40B4-BE49-F238E27FC236}">
                    <a16:creationId xmlns:a16="http://schemas.microsoft.com/office/drawing/2014/main" id="{6BCC5E1B-4313-EE9A-720B-0B22C308B3A8}"/>
                  </a:ext>
                </a:extLst>
              </p:cNvPr>
              <p:cNvSpPr/>
              <p:nvPr/>
            </p:nvSpPr>
            <p:spPr>
              <a:xfrm>
                <a:off x="-518928" y="3698232"/>
                <a:ext cx="228155" cy="227647"/>
              </a:xfrm>
              <a:custGeom>
                <a:avLst/>
                <a:gdLst>
                  <a:gd name="connsiteX0" fmla="*/ 222663 w 228155"/>
                  <a:gd name="connsiteY0" fmla="*/ 100965 h 227647"/>
                  <a:gd name="connsiteX1" fmla="*/ 227425 w 228155"/>
                  <a:gd name="connsiteY1" fmla="*/ 83820 h 227647"/>
                  <a:gd name="connsiteX2" fmla="*/ 213138 w 228155"/>
                  <a:gd name="connsiteY2" fmla="*/ 73342 h 227647"/>
                  <a:gd name="connsiteX3" fmla="*/ 160750 w 228155"/>
                  <a:gd name="connsiteY3" fmla="*/ 73342 h 227647"/>
                  <a:gd name="connsiteX4" fmla="*/ 146463 w 228155"/>
                  <a:gd name="connsiteY4" fmla="*/ 62865 h 227647"/>
                  <a:gd name="connsiteX5" fmla="*/ 129317 w 228155"/>
                  <a:gd name="connsiteY5" fmla="*/ 11430 h 227647"/>
                  <a:gd name="connsiteX6" fmla="*/ 114078 w 228155"/>
                  <a:gd name="connsiteY6" fmla="*/ 0 h 227647"/>
                  <a:gd name="connsiteX7" fmla="*/ 98838 w 228155"/>
                  <a:gd name="connsiteY7" fmla="*/ 10477 h 227647"/>
                  <a:gd name="connsiteX8" fmla="*/ 81692 w 228155"/>
                  <a:gd name="connsiteY8" fmla="*/ 61913 h 227647"/>
                  <a:gd name="connsiteX9" fmla="*/ 67405 w 228155"/>
                  <a:gd name="connsiteY9" fmla="*/ 72390 h 227647"/>
                  <a:gd name="connsiteX10" fmla="*/ 15017 w 228155"/>
                  <a:gd name="connsiteY10" fmla="*/ 72390 h 227647"/>
                  <a:gd name="connsiteX11" fmla="*/ 730 w 228155"/>
                  <a:gd name="connsiteY11" fmla="*/ 82867 h 227647"/>
                  <a:gd name="connsiteX12" fmla="*/ 5492 w 228155"/>
                  <a:gd name="connsiteY12" fmla="*/ 100013 h 227647"/>
                  <a:gd name="connsiteX13" fmla="*/ 23590 w 228155"/>
                  <a:gd name="connsiteY13" fmla="*/ 116205 h 227647"/>
                  <a:gd name="connsiteX14" fmla="*/ 46450 w 228155"/>
                  <a:gd name="connsiteY14" fmla="*/ 137160 h 227647"/>
                  <a:gd name="connsiteX15" fmla="*/ 51213 w 228155"/>
                  <a:gd name="connsiteY15" fmla="*/ 144780 h 227647"/>
                  <a:gd name="connsiteX16" fmla="*/ 51213 w 228155"/>
                  <a:gd name="connsiteY16" fmla="*/ 153352 h 227647"/>
                  <a:gd name="connsiteX17" fmla="*/ 35020 w 228155"/>
                  <a:gd name="connsiteY17" fmla="*/ 207645 h 227647"/>
                  <a:gd name="connsiteX18" fmla="*/ 40735 w 228155"/>
                  <a:gd name="connsiteY18" fmla="*/ 224790 h 227647"/>
                  <a:gd name="connsiteX19" fmla="*/ 58833 w 228155"/>
                  <a:gd name="connsiteY19" fmla="*/ 224790 h 227647"/>
                  <a:gd name="connsiteX20" fmla="*/ 104553 w 228155"/>
                  <a:gd name="connsiteY20" fmla="*/ 192405 h 227647"/>
                  <a:gd name="connsiteX21" fmla="*/ 122650 w 228155"/>
                  <a:gd name="connsiteY21" fmla="*/ 192405 h 227647"/>
                  <a:gd name="connsiteX22" fmla="*/ 168370 w 228155"/>
                  <a:gd name="connsiteY22" fmla="*/ 224790 h 227647"/>
                  <a:gd name="connsiteX23" fmla="*/ 186467 w 228155"/>
                  <a:gd name="connsiteY23" fmla="*/ 224790 h 227647"/>
                  <a:gd name="connsiteX24" fmla="*/ 192183 w 228155"/>
                  <a:gd name="connsiteY24" fmla="*/ 207645 h 227647"/>
                  <a:gd name="connsiteX25" fmla="*/ 175990 w 228155"/>
                  <a:gd name="connsiteY25" fmla="*/ 153352 h 227647"/>
                  <a:gd name="connsiteX26" fmla="*/ 180753 w 228155"/>
                  <a:gd name="connsiteY26" fmla="*/ 137160 h 227647"/>
                  <a:gd name="connsiteX27" fmla="*/ 222663 w 228155"/>
                  <a:gd name="connsiteY27" fmla="*/ 100965 h 227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28155" h="227647">
                    <a:moveTo>
                      <a:pt x="222663" y="100965"/>
                    </a:moveTo>
                    <a:cubicBezTo>
                      <a:pt x="227425" y="96202"/>
                      <a:pt x="229330" y="89535"/>
                      <a:pt x="227425" y="83820"/>
                    </a:cubicBezTo>
                    <a:cubicBezTo>
                      <a:pt x="225520" y="78105"/>
                      <a:pt x="218853" y="73342"/>
                      <a:pt x="213138" y="73342"/>
                    </a:cubicBezTo>
                    <a:lnTo>
                      <a:pt x="160750" y="73342"/>
                    </a:lnTo>
                    <a:cubicBezTo>
                      <a:pt x="154083" y="73342"/>
                      <a:pt x="148367" y="68580"/>
                      <a:pt x="146463" y="62865"/>
                    </a:cubicBezTo>
                    <a:lnTo>
                      <a:pt x="129317" y="11430"/>
                    </a:lnTo>
                    <a:cubicBezTo>
                      <a:pt x="126460" y="4763"/>
                      <a:pt x="120745" y="0"/>
                      <a:pt x="114078" y="0"/>
                    </a:cubicBezTo>
                    <a:cubicBezTo>
                      <a:pt x="107410" y="0"/>
                      <a:pt x="101695" y="4763"/>
                      <a:pt x="98838" y="10477"/>
                    </a:cubicBezTo>
                    <a:lnTo>
                      <a:pt x="81692" y="61913"/>
                    </a:lnTo>
                    <a:cubicBezTo>
                      <a:pt x="79788" y="68580"/>
                      <a:pt x="74073" y="72390"/>
                      <a:pt x="67405" y="72390"/>
                    </a:cubicBezTo>
                    <a:lnTo>
                      <a:pt x="15017" y="72390"/>
                    </a:lnTo>
                    <a:cubicBezTo>
                      <a:pt x="8350" y="72390"/>
                      <a:pt x="2635" y="76200"/>
                      <a:pt x="730" y="82867"/>
                    </a:cubicBezTo>
                    <a:cubicBezTo>
                      <a:pt x="-1175" y="88583"/>
                      <a:pt x="730" y="96202"/>
                      <a:pt x="5492" y="100013"/>
                    </a:cubicBezTo>
                    <a:lnTo>
                      <a:pt x="23590" y="116205"/>
                    </a:lnTo>
                    <a:lnTo>
                      <a:pt x="46450" y="137160"/>
                    </a:lnTo>
                    <a:cubicBezTo>
                      <a:pt x="48355" y="139065"/>
                      <a:pt x="50260" y="141923"/>
                      <a:pt x="51213" y="144780"/>
                    </a:cubicBezTo>
                    <a:cubicBezTo>
                      <a:pt x="52165" y="147638"/>
                      <a:pt x="52165" y="150495"/>
                      <a:pt x="51213" y="153352"/>
                    </a:cubicBezTo>
                    <a:lnTo>
                      <a:pt x="35020" y="207645"/>
                    </a:lnTo>
                    <a:cubicBezTo>
                      <a:pt x="33115" y="214313"/>
                      <a:pt x="35020" y="220980"/>
                      <a:pt x="40735" y="224790"/>
                    </a:cubicBezTo>
                    <a:cubicBezTo>
                      <a:pt x="46450" y="228600"/>
                      <a:pt x="53117" y="228600"/>
                      <a:pt x="58833" y="224790"/>
                    </a:cubicBezTo>
                    <a:lnTo>
                      <a:pt x="104553" y="192405"/>
                    </a:lnTo>
                    <a:cubicBezTo>
                      <a:pt x="110267" y="188595"/>
                      <a:pt x="116935" y="188595"/>
                      <a:pt x="122650" y="192405"/>
                    </a:cubicBezTo>
                    <a:lnTo>
                      <a:pt x="168370" y="224790"/>
                    </a:lnTo>
                    <a:cubicBezTo>
                      <a:pt x="174085" y="228600"/>
                      <a:pt x="180753" y="228600"/>
                      <a:pt x="186467" y="224790"/>
                    </a:cubicBezTo>
                    <a:cubicBezTo>
                      <a:pt x="192183" y="220980"/>
                      <a:pt x="194088" y="213360"/>
                      <a:pt x="192183" y="207645"/>
                    </a:cubicBezTo>
                    <a:lnTo>
                      <a:pt x="175990" y="153352"/>
                    </a:lnTo>
                    <a:cubicBezTo>
                      <a:pt x="174085" y="147638"/>
                      <a:pt x="175990" y="140970"/>
                      <a:pt x="180753" y="137160"/>
                    </a:cubicBezTo>
                    <a:lnTo>
                      <a:pt x="222663" y="100965"/>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Johnson Text"/>
                  <a:ea typeface="+mn-ea"/>
                  <a:cs typeface="+mn-cs"/>
                </a:endParaRPr>
              </a:p>
            </p:txBody>
          </p:sp>
        </p:grpSp>
      </p:grpSp>
    </p:spTree>
    <p:extLst>
      <p:ext uri="{BB962C8B-B14F-4D97-AF65-F5344CB8AC3E}">
        <p14:creationId xmlns:p14="http://schemas.microsoft.com/office/powerpoint/2010/main" val="27342519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CEBD7B7-E174-ED63-0B8C-FBD118106AE2}"/>
              </a:ext>
            </a:extLst>
          </p:cNvPr>
          <p:cNvSpPr>
            <a:spLocks noGrp="1"/>
          </p:cNvSpPr>
          <p:nvPr>
            <p:ph type="title"/>
          </p:nvPr>
        </p:nvSpPr>
        <p:spPr>
          <a:xfrm>
            <a:off x="707571" y="365125"/>
            <a:ext cx="10646229" cy="1325563"/>
          </a:xfrm>
        </p:spPr>
        <p:txBody>
          <a:bodyPr>
            <a:noAutofit/>
          </a:bodyPr>
          <a:lstStyle/>
          <a:p>
            <a:r>
              <a:rPr lang="en-US" sz="3200"/>
              <a:t>MARIPOSA-2: Phase 3 Trial of Amivantamab + Chemo ± Lazertinib vs Chemo in Patients With </a:t>
            </a:r>
            <a:r>
              <a:rPr lang="en-US" sz="3200" i="1" err="1"/>
              <a:t>EGFR</a:t>
            </a:r>
            <a:r>
              <a:rPr lang="en-US" sz="3200" err="1"/>
              <a:t>mut</a:t>
            </a:r>
            <a:r>
              <a:rPr lang="en-US" sz="3200"/>
              <a:t> Advanced NSCLC Post-Osimertinib</a:t>
            </a:r>
            <a:endParaRPr lang="en-US" sz="3200" baseline="30000"/>
          </a:p>
        </p:txBody>
      </p:sp>
      <p:sp>
        <p:nvSpPr>
          <p:cNvPr id="2" name="Content Placeholder 1">
            <a:extLst>
              <a:ext uri="{FF2B5EF4-FFF2-40B4-BE49-F238E27FC236}">
                <a16:creationId xmlns:a16="http://schemas.microsoft.com/office/drawing/2014/main" id="{F2C47377-E990-96AC-DD88-EDE4858E08E6}"/>
              </a:ext>
            </a:extLst>
          </p:cNvPr>
          <p:cNvSpPr>
            <a:spLocks noGrp="1"/>
          </p:cNvSpPr>
          <p:nvPr>
            <p:ph idx="1"/>
          </p:nvPr>
        </p:nvSpPr>
        <p:spPr>
          <a:xfrm>
            <a:off x="838200" y="4934499"/>
            <a:ext cx="5387974" cy="1854488"/>
          </a:xfrm>
        </p:spPr>
        <p:txBody>
          <a:bodyPr>
            <a:normAutofit/>
          </a:bodyPr>
          <a:lstStyle/>
          <a:p>
            <a:pPr marL="237061" indent="-237061" defTabSz="1219170">
              <a:spcAft>
                <a:spcPts val="800"/>
              </a:spcAft>
              <a:defRPr/>
            </a:pPr>
            <a:r>
              <a:rPr lang="en-US" sz="1600" b="1">
                <a:solidFill>
                  <a:srgbClr val="000000"/>
                </a:solidFill>
                <a:latin typeface="Arial"/>
                <a:cs typeface="Arial"/>
                <a:sym typeface="Arial"/>
              </a:rPr>
              <a:t>Primary endpoint: </a:t>
            </a:r>
            <a:r>
              <a:rPr lang="en-US" sz="1600">
                <a:solidFill>
                  <a:srgbClr val="000000"/>
                </a:solidFill>
                <a:latin typeface="Arial"/>
                <a:cs typeface="Arial"/>
                <a:sym typeface="Arial"/>
              </a:rPr>
              <a:t>PFS by BICR per RECIST 1.1 </a:t>
            </a:r>
          </a:p>
          <a:p>
            <a:pPr marL="237061" indent="-237061" defTabSz="1219170">
              <a:spcAft>
                <a:spcPts val="800"/>
              </a:spcAft>
              <a:defRPr/>
            </a:pPr>
            <a:r>
              <a:rPr lang="en-US" sz="1600" b="1">
                <a:solidFill>
                  <a:srgbClr val="000000"/>
                </a:solidFill>
                <a:latin typeface="Arial"/>
                <a:cs typeface="Arial"/>
                <a:sym typeface="Arial"/>
              </a:rPr>
              <a:t>Secondary endpoints:</a:t>
            </a:r>
            <a:r>
              <a:rPr lang="en-US" sz="1600">
                <a:solidFill>
                  <a:srgbClr val="000000"/>
                </a:solidFill>
                <a:latin typeface="Arial"/>
                <a:cs typeface="Arial"/>
                <a:sym typeface="Arial"/>
              </a:rPr>
              <a:t> ORR, </a:t>
            </a:r>
            <a:r>
              <a:rPr lang="en-US" sz="1600" err="1">
                <a:solidFill>
                  <a:srgbClr val="000000"/>
                </a:solidFill>
                <a:latin typeface="Arial"/>
                <a:cs typeface="Arial"/>
                <a:sym typeface="Arial"/>
              </a:rPr>
              <a:t>DoR</a:t>
            </a:r>
            <a:r>
              <a:rPr lang="en-US" sz="1600">
                <a:solidFill>
                  <a:srgbClr val="000000"/>
                </a:solidFill>
                <a:latin typeface="Arial"/>
                <a:cs typeface="Arial"/>
                <a:sym typeface="Arial"/>
              </a:rPr>
              <a:t>, OS, intracranial PFS, safety</a:t>
            </a:r>
          </a:p>
          <a:p>
            <a:endParaRPr lang="en-US" sz="2000"/>
          </a:p>
        </p:txBody>
      </p:sp>
      <p:sp>
        <p:nvSpPr>
          <p:cNvPr id="10" name="Footer Placeholder 9">
            <a:extLst>
              <a:ext uri="{FF2B5EF4-FFF2-40B4-BE49-F238E27FC236}">
                <a16:creationId xmlns:a16="http://schemas.microsoft.com/office/drawing/2014/main" id="{6A171293-AAFF-7C97-6E8F-FC73153283BC}"/>
              </a:ext>
            </a:extLst>
          </p:cNvPr>
          <p:cNvSpPr>
            <a:spLocks noGrp="1"/>
          </p:cNvSpPr>
          <p:nvPr>
            <p:ph type="ftr" sz="quarter" idx="10"/>
          </p:nvPr>
        </p:nvSpPr>
        <p:spPr>
          <a:xfrm>
            <a:off x="1273860" y="6054437"/>
            <a:ext cx="4968567" cy="803564"/>
          </a:xfrm>
          <a:prstGeom prst="rect">
            <a:avLst/>
          </a:prstGeom>
        </p:spPr>
        <p:txBody>
          <a:bodyPr vert="horz" lIns="60960" tIns="60960" rIns="60960" bIns="60960" rtlCol="0" anchor="b"/>
          <a:lstStyle>
            <a:defPPr>
              <a:defRPr lang="en-US"/>
            </a:defPPr>
            <a:lvl1pPr marL="0" algn="l" defTabSz="914377" rtl="0" eaLnBrk="1" latinLnBrk="0" hangingPunct="1">
              <a:defRPr sz="1067" kern="1200">
                <a:solidFill>
                  <a:schemeClr val="tx1"/>
                </a:solidFill>
                <a:latin typeface="Arial" panose="020B0604020202020204" pitchFamily="34" charset="0"/>
                <a:ea typeface="+mn-ea"/>
                <a:cs typeface="Arial" panose="020B0604020202020204" pitchFamily="34" charset="0"/>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defTabSz="1219170">
              <a:buClr>
                <a:srgbClr val="000000"/>
              </a:buClr>
              <a:defRPr/>
            </a:pPr>
            <a:r>
              <a:rPr lang="en-US" sz="900">
                <a:sym typeface="Arial"/>
              </a:rPr>
              <a:t>AUC, area under the curve; BICR, blinded independent central review; </a:t>
            </a:r>
            <a:r>
              <a:rPr lang="en-US" sz="900" err="1">
                <a:sym typeface="Arial"/>
              </a:rPr>
              <a:t>DoR</a:t>
            </a:r>
            <a:r>
              <a:rPr lang="en-US" sz="900">
                <a:sym typeface="Arial"/>
              </a:rPr>
              <a:t>, duration of response; </a:t>
            </a:r>
            <a:r>
              <a:rPr lang="en-US" sz="900" i="1"/>
              <a:t>EGFR</a:t>
            </a:r>
            <a:r>
              <a:rPr lang="en-US" sz="900"/>
              <a:t>, epidermal growth factor receptor;</a:t>
            </a:r>
            <a:r>
              <a:rPr lang="en-GB" sz="900"/>
              <a:t> </a:t>
            </a:r>
            <a:r>
              <a:rPr lang="en-US" sz="900">
                <a:sym typeface="Arial"/>
              </a:rPr>
              <a:t>ECOG PS, Eastern Cooperative Oncology Group performance status; HR, hazard ratio; </a:t>
            </a:r>
            <a:r>
              <a:rPr lang="en-US" sz="900" err="1">
                <a:sym typeface="Arial"/>
              </a:rPr>
              <a:t>icPFS</a:t>
            </a:r>
            <a:r>
              <a:rPr lang="en-US" sz="900">
                <a:sym typeface="Arial"/>
              </a:rPr>
              <a:t>, intracranial progression-free survival; MRI, magnetic resonance imaging; mut, mutated; </a:t>
            </a:r>
            <a:r>
              <a:rPr lang="en-GB" sz="900"/>
              <a:t>NSCLC, non-small cell lung cancer; </a:t>
            </a:r>
            <a:r>
              <a:rPr lang="en-US" sz="900">
                <a:sym typeface="Arial"/>
              </a:rPr>
              <a:t>ORR, overall response rate; OS, overall survival; RECIST, Response Evaluation Criteria in Solid Tumors.</a:t>
            </a:r>
          </a:p>
          <a:p>
            <a:pPr lvl="0" defTabSz="914400">
              <a:defRPr/>
            </a:pPr>
            <a:r>
              <a:rPr lang="en-US" sz="900">
                <a:sym typeface="Arial"/>
              </a:rPr>
              <a:t>Passaro A, et al. ESMO 2023. Abstract LBA15. </a:t>
            </a:r>
            <a:r>
              <a:rPr lang="pt-BR" altLang="en-US" sz="900" spc="-10"/>
              <a:t>Passaro A, et al. </a:t>
            </a:r>
            <a:r>
              <a:rPr lang="pt-BR" altLang="en-US" sz="900" i="1" spc="-10"/>
              <a:t>Ann Oncol</a:t>
            </a:r>
            <a:r>
              <a:rPr lang="pt-BR" altLang="en-US" sz="900" spc="-10"/>
              <a:t>. 2024;35(1):77-90.</a:t>
            </a:r>
          </a:p>
        </p:txBody>
      </p:sp>
      <p:pic>
        <p:nvPicPr>
          <p:cNvPr id="4" name="Picture 3" descr="A diagram of a patient's study&#10;&#10;AI-generated content may be incorrect.">
            <a:extLst>
              <a:ext uri="{FF2B5EF4-FFF2-40B4-BE49-F238E27FC236}">
                <a16:creationId xmlns:a16="http://schemas.microsoft.com/office/drawing/2014/main" id="{9622C752-8EC9-AB9C-50FF-695976BCDDAF}"/>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411599" y="1829567"/>
            <a:ext cx="5773819" cy="3059194"/>
          </a:xfrm>
          <a:prstGeom prst="rect">
            <a:avLst/>
          </a:prstGeom>
        </p:spPr>
      </p:pic>
      <p:pic>
        <p:nvPicPr>
          <p:cNvPr id="7" name="Picture 6" descr="A graph showing the endpoint of a survival&#10;&#10;AI-generated content may be incorrect.">
            <a:extLst>
              <a:ext uri="{FF2B5EF4-FFF2-40B4-BE49-F238E27FC236}">
                <a16:creationId xmlns:a16="http://schemas.microsoft.com/office/drawing/2014/main" id="{257B7D54-A237-9C4A-40D5-3243354A6971}"/>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6096000" y="1375669"/>
            <a:ext cx="5684401" cy="2813048"/>
          </a:xfrm>
          <a:prstGeom prst="rect">
            <a:avLst/>
          </a:prstGeom>
        </p:spPr>
      </p:pic>
      <p:grpSp>
        <p:nvGrpSpPr>
          <p:cNvPr id="12" name="Group 11">
            <a:extLst>
              <a:ext uri="{FF2B5EF4-FFF2-40B4-BE49-F238E27FC236}">
                <a16:creationId xmlns:a16="http://schemas.microsoft.com/office/drawing/2014/main" id="{D098F3B8-F95A-C4A6-4832-111021569984}"/>
              </a:ext>
            </a:extLst>
          </p:cNvPr>
          <p:cNvGrpSpPr/>
          <p:nvPr/>
        </p:nvGrpSpPr>
        <p:grpSpPr>
          <a:xfrm>
            <a:off x="6226174" y="3999188"/>
            <a:ext cx="5948573" cy="2789799"/>
            <a:chOff x="6226174" y="3999188"/>
            <a:chExt cx="5948573" cy="2789799"/>
          </a:xfrm>
        </p:grpSpPr>
        <p:pic>
          <p:nvPicPr>
            <p:cNvPr id="9" name="Picture 8" descr="A graph showing the growth of cancer patients&#10;&#10;AI-generated content may be incorrect.">
              <a:extLst>
                <a:ext uri="{FF2B5EF4-FFF2-40B4-BE49-F238E27FC236}">
                  <a16:creationId xmlns:a16="http://schemas.microsoft.com/office/drawing/2014/main" id="{1D7FE6B8-8CD5-2F8B-F413-D63A02C80A00}"/>
                </a:ext>
              </a:extLst>
            </p:cNvPr>
            <p:cNvPicPr>
              <a:picLocks noChangeAspect="1"/>
            </p:cNvPicPr>
            <p:nvPr/>
          </p:nvPicPr>
          <p:blipFill>
            <a:blip r:embed="rId5">
              <a:extLst>
                <a:ext uri="{28A0092B-C50C-407E-A947-70E740481C1C}">
                  <a14:useLocalDpi xmlns:a14="http://schemas.microsoft.com/office/drawing/2010/main"/>
                </a:ext>
              </a:extLst>
            </a:blip>
            <a:srcRect/>
            <a:stretch/>
          </p:blipFill>
          <p:spPr>
            <a:xfrm>
              <a:off x="6226174" y="4033694"/>
              <a:ext cx="5701478" cy="2755293"/>
            </a:xfrm>
            <a:prstGeom prst="rect">
              <a:avLst/>
            </a:prstGeom>
          </p:spPr>
        </p:pic>
        <p:sp>
          <p:nvSpPr>
            <p:cNvPr id="11" name="Rectangle 10">
              <a:extLst>
                <a:ext uri="{FF2B5EF4-FFF2-40B4-BE49-F238E27FC236}">
                  <a16:creationId xmlns:a16="http://schemas.microsoft.com/office/drawing/2014/main" id="{27F23CDB-F63E-06BE-A012-52DBC6EB397C}"/>
                </a:ext>
              </a:extLst>
            </p:cNvPr>
            <p:cNvSpPr/>
            <p:nvPr/>
          </p:nvSpPr>
          <p:spPr>
            <a:xfrm>
              <a:off x="11763148" y="3999188"/>
              <a:ext cx="411599" cy="15502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2149335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683A28-95D7-C455-5826-E62701DD358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6ACBF43-3F96-ED55-3F6A-FFFE792DB51E}"/>
              </a:ext>
            </a:extLst>
          </p:cNvPr>
          <p:cNvSpPr>
            <a:spLocks noGrp="1"/>
          </p:cNvSpPr>
          <p:nvPr>
            <p:ph type="title"/>
          </p:nvPr>
        </p:nvSpPr>
        <p:spPr/>
        <p:txBody>
          <a:bodyPr/>
          <a:lstStyle/>
          <a:p>
            <a:r>
              <a:rPr lang="en-US"/>
              <a:t>MARIPOSA-2: Safety Summary</a:t>
            </a:r>
          </a:p>
        </p:txBody>
      </p:sp>
      <p:sp>
        <p:nvSpPr>
          <p:cNvPr id="6" name="Footer Placeholder 5">
            <a:extLst>
              <a:ext uri="{FF2B5EF4-FFF2-40B4-BE49-F238E27FC236}">
                <a16:creationId xmlns:a16="http://schemas.microsoft.com/office/drawing/2014/main" id="{DA2B09FB-8FE2-FB3C-FC49-51CF1A49E659}"/>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rPr>
              <a:t>AE, adverse event; IRR, infusion-related reaction; TEAEs, treatment-emergent adverse events.
Passaro A, et al. </a:t>
            </a:r>
            <a:r>
              <a:rPr kumimoji="0" lang="en-US" sz="900" b="0" i="1"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rPr>
              <a:t>Ann Oncol. </a:t>
            </a:r>
            <a:r>
              <a:rPr kumimoji="0" lang="en-US" sz="900" b="0" i="0"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rPr>
              <a:t>2024;35(1):77-90.</a:t>
            </a:r>
          </a:p>
        </p:txBody>
      </p:sp>
      <p:sp>
        <p:nvSpPr>
          <p:cNvPr id="11" name="TextBox 10">
            <a:extLst>
              <a:ext uri="{FF2B5EF4-FFF2-40B4-BE49-F238E27FC236}">
                <a16:creationId xmlns:a16="http://schemas.microsoft.com/office/drawing/2014/main" id="{797A6CA8-F987-E6B4-FEB3-D28C17755EF1}"/>
              </a:ext>
            </a:extLst>
          </p:cNvPr>
          <p:cNvSpPr txBox="1"/>
          <p:nvPr/>
        </p:nvSpPr>
        <p:spPr>
          <a:xfrm>
            <a:off x="12121662" y="5521569"/>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A3A3A"/>
              </a:solidFill>
              <a:effectLst/>
              <a:uLnTx/>
              <a:uFillTx/>
              <a:latin typeface="Calibri" panose="020F0502020204030204"/>
              <a:ea typeface="+mn-ea"/>
              <a:cs typeface="+mn-cs"/>
            </a:endParaRPr>
          </a:p>
        </p:txBody>
      </p:sp>
      <p:graphicFrame>
        <p:nvGraphicFramePr>
          <p:cNvPr id="7" name="Group 32">
            <a:extLst>
              <a:ext uri="{FF2B5EF4-FFF2-40B4-BE49-F238E27FC236}">
                <a16:creationId xmlns:a16="http://schemas.microsoft.com/office/drawing/2014/main" id="{B62AB571-F100-3074-7EBD-766ED8AF6AAB}"/>
              </a:ext>
            </a:extLst>
          </p:cNvPr>
          <p:cNvGraphicFramePr>
            <a:graphicFrameLocks noGrp="1"/>
          </p:cNvGraphicFramePr>
          <p:nvPr>
            <p:extLst>
              <p:ext uri="{D42A27DB-BD31-4B8C-83A1-F6EECF244321}">
                <p14:modId xmlns:p14="http://schemas.microsoft.com/office/powerpoint/2010/main" val="1272010413"/>
              </p:ext>
            </p:extLst>
          </p:nvPr>
        </p:nvGraphicFramePr>
        <p:xfrm>
          <a:off x="702956" y="1633258"/>
          <a:ext cx="10786085" cy="3498361"/>
        </p:xfrm>
        <a:graphic>
          <a:graphicData uri="http://schemas.openxmlformats.org/drawingml/2006/table">
            <a:tbl>
              <a:tblPr/>
              <a:tblGrid>
                <a:gridCol w="3646889">
                  <a:extLst>
                    <a:ext uri="{9D8B030D-6E8A-4147-A177-3AD203B41FA5}">
                      <a16:colId xmlns:a16="http://schemas.microsoft.com/office/drawing/2014/main" val="20000"/>
                    </a:ext>
                  </a:extLst>
                </a:gridCol>
                <a:gridCol w="2379732">
                  <a:extLst>
                    <a:ext uri="{9D8B030D-6E8A-4147-A177-3AD203B41FA5}">
                      <a16:colId xmlns:a16="http://schemas.microsoft.com/office/drawing/2014/main" val="1058944775"/>
                    </a:ext>
                  </a:extLst>
                </a:gridCol>
                <a:gridCol w="2379732">
                  <a:extLst>
                    <a:ext uri="{9D8B030D-6E8A-4147-A177-3AD203B41FA5}">
                      <a16:colId xmlns:a16="http://schemas.microsoft.com/office/drawing/2014/main" val="20001"/>
                    </a:ext>
                  </a:extLst>
                </a:gridCol>
                <a:gridCol w="2379732">
                  <a:extLst>
                    <a:ext uri="{9D8B030D-6E8A-4147-A177-3AD203B41FA5}">
                      <a16:colId xmlns:a16="http://schemas.microsoft.com/office/drawing/2014/main" val="20002"/>
                    </a:ext>
                  </a:extLst>
                </a:gridCol>
              </a:tblGrid>
              <a:tr h="268132">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normalizeH="0" baseline="0">
                          <a:ln>
                            <a:noFill/>
                          </a:ln>
                          <a:solidFill>
                            <a:schemeClr val="bg1"/>
                          </a:solidFill>
                          <a:effectLst/>
                          <a:latin typeface="Arial" panose="020B0604020202020204" pitchFamily="34" charset="0"/>
                          <a:ea typeface="+mn-ea"/>
                          <a:cs typeface="Arial" panose="020B0604020202020204" pitchFamily="34" charset="0"/>
                        </a:rPr>
                        <a:t>TEAEs, n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kumimoji="0" lang="en-US" sz="1600" b="1" i="0" u="none" strike="noStrike" kern="1200" cap="none" normalizeH="0" baseline="0">
                          <a:ln>
                            <a:noFill/>
                          </a:ln>
                          <a:solidFill>
                            <a:schemeClr val="bg1"/>
                          </a:solidFill>
                          <a:effectLst/>
                          <a:latin typeface="Arial" panose="020B0604020202020204" pitchFamily="34" charset="0"/>
                          <a:ea typeface="+mn-ea"/>
                          <a:cs typeface="Arial" panose="020B0604020202020204" pitchFamily="34" charset="0"/>
                        </a:rPr>
                        <a:t>Chemotherapy</a:t>
                      </a:r>
                    </a:p>
                    <a:p>
                      <a:pPr algn="ctr"/>
                      <a:r>
                        <a:rPr kumimoji="0" lang="en-US" sz="1600" b="1" i="0" u="none" strike="noStrike" kern="1200" cap="none" normalizeH="0" baseline="0">
                          <a:ln>
                            <a:noFill/>
                          </a:ln>
                          <a:solidFill>
                            <a:schemeClr val="bg1"/>
                          </a:solidFill>
                          <a:effectLst/>
                          <a:latin typeface="Arial" panose="020B0604020202020204" pitchFamily="34" charset="0"/>
                          <a:ea typeface="+mn-ea"/>
                          <a:cs typeface="Arial" panose="020B0604020202020204" pitchFamily="34" charset="0"/>
                        </a:rPr>
                        <a:t>(n = 243)</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600" b="1" i="0" u="none" strike="noStrike" cap="none" normalizeH="0" baseline="0">
                          <a:ln>
                            <a:noFill/>
                          </a:ln>
                          <a:solidFill>
                            <a:schemeClr val="bg1"/>
                          </a:solidFill>
                          <a:effectLst/>
                          <a:latin typeface="Arial" panose="020B0604020202020204" pitchFamily="34" charset="0"/>
                          <a:cs typeface="Arial" panose="020B0604020202020204" pitchFamily="34" charset="0"/>
                        </a:rPr>
                        <a:t>Amivantamab + Chemotherapy</a:t>
                      </a:r>
                    </a:p>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600" b="1" i="0" u="none" strike="noStrike" cap="none" normalizeH="0" baseline="0">
                          <a:ln>
                            <a:noFill/>
                          </a:ln>
                          <a:solidFill>
                            <a:schemeClr val="bg1"/>
                          </a:solidFill>
                          <a:effectLst/>
                          <a:latin typeface="Arial" panose="020B0604020202020204" pitchFamily="34" charset="0"/>
                          <a:cs typeface="Arial" panose="020B0604020202020204" pitchFamily="34" charset="0"/>
                        </a:rPr>
                        <a:t>(n = 130)</a:t>
                      </a:r>
                    </a:p>
                  </a:txBody>
                  <a:tcPr marL="121881" marR="121881"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2"/>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ts val="0"/>
                        </a:spcAft>
                        <a:buClrTx/>
                        <a:buSzTx/>
                        <a:buFontTx/>
                        <a:buNone/>
                        <a:tabLst/>
                      </a:pPr>
                      <a:r>
                        <a:rPr kumimoji="0" lang="en-US" sz="1600" b="1" i="0" u="none" strike="noStrike" cap="none" normalizeH="0" baseline="0" err="1">
                          <a:ln>
                            <a:noFill/>
                          </a:ln>
                          <a:solidFill>
                            <a:schemeClr val="bg1"/>
                          </a:solidFill>
                          <a:effectLst/>
                          <a:latin typeface="Arial" panose="020B0604020202020204" pitchFamily="34" charset="0"/>
                          <a:cs typeface="Arial" panose="020B0604020202020204" pitchFamily="34" charset="0"/>
                        </a:rPr>
                        <a:t>Amivantamb</a:t>
                      </a:r>
                      <a:r>
                        <a:rPr kumimoji="0" lang="en-US" sz="1600" b="1" i="0" u="none" strike="noStrike" cap="none" normalizeH="0" baseline="0">
                          <a:ln>
                            <a:noFill/>
                          </a:ln>
                          <a:solidFill>
                            <a:schemeClr val="bg1"/>
                          </a:solidFill>
                          <a:effectLst/>
                          <a:latin typeface="Arial" panose="020B0604020202020204" pitchFamily="34" charset="0"/>
                          <a:cs typeface="Arial" panose="020B0604020202020204" pitchFamily="34" charset="0"/>
                        </a:rPr>
                        <a:t> + Lazertinib + Chemotherapy</a:t>
                      </a:r>
                    </a:p>
                    <a:p>
                      <a:pPr marL="0" marR="0" lvl="0" indent="0" algn="ctr" defTabSz="914400" rtl="0" eaLnBrk="1" fontAlgn="base" latinLnBrk="0" hangingPunct="1">
                        <a:lnSpc>
                          <a:spcPct val="100000"/>
                        </a:lnSpc>
                        <a:spcBef>
                          <a:spcPct val="0"/>
                        </a:spcBef>
                        <a:spcAft>
                          <a:spcPts val="0"/>
                        </a:spcAft>
                        <a:buClrTx/>
                        <a:buSzTx/>
                        <a:buFontTx/>
                        <a:buNone/>
                        <a:tabLst/>
                      </a:pPr>
                      <a:r>
                        <a:rPr kumimoji="0" lang="en-US" sz="1600" b="1" i="0" u="none" strike="noStrike" cap="none" normalizeH="0" baseline="0">
                          <a:ln>
                            <a:noFill/>
                          </a:ln>
                          <a:solidFill>
                            <a:schemeClr val="bg1"/>
                          </a:solidFill>
                          <a:effectLst/>
                          <a:latin typeface="Arial" panose="020B0604020202020204" pitchFamily="34" charset="0"/>
                          <a:cs typeface="Arial" panose="020B0604020202020204" pitchFamily="34" charset="0"/>
                        </a:rPr>
                        <a:t>(n = 263)</a:t>
                      </a:r>
                    </a:p>
                  </a:txBody>
                  <a:tcPr marL="121881" marR="121881"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986966797"/>
                  </a:ext>
                </a:extLst>
              </a:tr>
              <a:tr h="248976">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l" defTabSz="914400" rtl="0" eaLnBrk="1" fontAlgn="base" latinLnBrk="0" hangingPunct="1">
                        <a:lnSpc>
                          <a:spcPct val="100000"/>
                        </a:lnSpc>
                        <a:spcBef>
                          <a:spcPct val="0"/>
                        </a:spcBef>
                        <a:spcAft>
                          <a:spcPts val="0"/>
                        </a:spcAft>
                        <a:buClrTx/>
                        <a:buSzTx/>
                        <a:buFontTx/>
                        <a:buNone/>
                        <a:tabLst/>
                      </a:pPr>
                      <a:r>
                        <a:rPr kumimoji="0" lang="en-US" sz="1600" b="0" i="0" u="none" strike="noStrike" kern="1200" cap="none" normalizeH="0" baseline="0">
                          <a:ln>
                            <a:noFill/>
                          </a:ln>
                          <a:solidFill>
                            <a:schemeClr val="bg2">
                              <a:lumMod val="10000"/>
                            </a:schemeClr>
                          </a:solidFill>
                          <a:effectLst/>
                          <a:latin typeface="Arial" panose="020B0604020202020204" pitchFamily="34" charset="0"/>
                          <a:ea typeface="+mn-ea"/>
                          <a:cs typeface="Arial" panose="020B0604020202020204" pitchFamily="34" charset="0"/>
                        </a:rPr>
                        <a:t>Any event</a:t>
                      </a:r>
                    </a:p>
                  </a:txBody>
                  <a:tcPr marL="121881" marR="121881" marT="45728" marB="45728"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CDCDC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ts val="0"/>
                        </a:spcAft>
                        <a:buClrTx/>
                        <a:buSzTx/>
                        <a:buFontTx/>
                        <a:buNone/>
                        <a:tabLst/>
                      </a:pPr>
                      <a:r>
                        <a:rPr kumimoji="0" lang="en-US" sz="1600" b="0" i="0" u="none" strike="noStrike" cap="none" normalizeH="0" baseline="0">
                          <a:ln>
                            <a:noFill/>
                          </a:ln>
                          <a:solidFill>
                            <a:schemeClr val="bg2">
                              <a:lumMod val="10000"/>
                            </a:schemeClr>
                          </a:solidFill>
                          <a:effectLst/>
                          <a:latin typeface="Arial" panose="020B0604020202020204" pitchFamily="34" charset="0"/>
                          <a:cs typeface="Arial" panose="020B0604020202020204" pitchFamily="34" charset="0"/>
                        </a:rPr>
                        <a:t>227 (93)</a:t>
                      </a:r>
                    </a:p>
                  </a:txBody>
                  <a:tcPr marL="121881" marR="121881"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CDCDC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600" b="0" i="0" u="none" strike="noStrike" cap="none" normalizeH="0" baseline="0">
                          <a:ln>
                            <a:noFill/>
                          </a:ln>
                          <a:solidFill>
                            <a:schemeClr val="bg2">
                              <a:lumMod val="10000"/>
                            </a:schemeClr>
                          </a:solidFill>
                          <a:effectLst/>
                          <a:latin typeface="Arial" panose="020B0604020202020204" pitchFamily="34" charset="0"/>
                          <a:cs typeface="Arial" panose="020B0604020202020204" pitchFamily="34" charset="0"/>
                        </a:rPr>
                        <a:t>130 (100)</a:t>
                      </a:r>
                    </a:p>
                  </a:txBody>
                  <a:tcPr marL="121881" marR="121881"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CDCDC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600" b="0" i="0" u="none" strike="noStrike" cap="none" normalizeH="0" baseline="0">
                          <a:ln>
                            <a:noFill/>
                          </a:ln>
                          <a:solidFill>
                            <a:schemeClr val="bg2">
                              <a:lumMod val="10000"/>
                            </a:schemeClr>
                          </a:solidFill>
                          <a:effectLst/>
                          <a:latin typeface="Arial" panose="020B0604020202020204" pitchFamily="34" charset="0"/>
                          <a:cs typeface="Arial" panose="020B0604020202020204" pitchFamily="34" charset="0"/>
                        </a:rPr>
                        <a:t>263 (100)</a:t>
                      </a:r>
                    </a:p>
                  </a:txBody>
                  <a:tcPr marL="121881" marR="121881"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CDCDCF"/>
                    </a:solidFill>
                  </a:tcPr>
                </a:tc>
                <a:extLst>
                  <a:ext uri="{0D108BD9-81ED-4DB2-BD59-A6C34878D82A}">
                    <a16:rowId xmlns:a16="http://schemas.microsoft.com/office/drawing/2014/main" val="10001"/>
                  </a:ext>
                </a:extLst>
              </a:tr>
              <a:tr h="248976">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l" defTabSz="914400" rtl="0" eaLnBrk="1" fontAlgn="base" latinLnBrk="0" hangingPunct="1">
                        <a:lnSpc>
                          <a:spcPct val="100000"/>
                        </a:lnSpc>
                        <a:spcBef>
                          <a:spcPct val="0"/>
                        </a:spcBef>
                        <a:spcAft>
                          <a:spcPts val="0"/>
                        </a:spcAft>
                        <a:buClrTx/>
                        <a:buSzTx/>
                        <a:buFontTx/>
                        <a:buNone/>
                        <a:tabLst/>
                      </a:pPr>
                      <a:r>
                        <a:rPr kumimoji="0" lang="en-US" sz="1600" b="0" i="0" u="none" strike="noStrike" kern="1200" cap="none" normalizeH="0" baseline="0">
                          <a:ln>
                            <a:noFill/>
                          </a:ln>
                          <a:solidFill>
                            <a:schemeClr val="bg2">
                              <a:lumMod val="10000"/>
                            </a:schemeClr>
                          </a:solidFill>
                          <a:effectLst/>
                          <a:latin typeface="Arial" panose="020B0604020202020204" pitchFamily="34" charset="0"/>
                          <a:ea typeface="+mn-ea"/>
                          <a:cs typeface="Arial" panose="020B0604020202020204" pitchFamily="34" charset="0"/>
                        </a:rPr>
                        <a:t>Grade ≥3</a:t>
                      </a:r>
                    </a:p>
                  </a:txBody>
                  <a:tcPr marL="121881" marR="121881" marT="45728" marB="45728"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FFFFF">
                        <a:lumMod val="95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ts val="0"/>
                        </a:spcAft>
                        <a:buClrTx/>
                        <a:buSzTx/>
                        <a:buFontTx/>
                        <a:buNone/>
                        <a:tabLst/>
                      </a:pPr>
                      <a:r>
                        <a:rPr kumimoji="0" lang="en-US" sz="1600" b="0" i="0" u="none" strike="noStrike" cap="none" normalizeH="0" baseline="0">
                          <a:ln>
                            <a:noFill/>
                          </a:ln>
                          <a:solidFill>
                            <a:schemeClr val="bg2">
                              <a:lumMod val="10000"/>
                            </a:schemeClr>
                          </a:solidFill>
                          <a:effectLst/>
                          <a:latin typeface="Arial" panose="020B0604020202020204" pitchFamily="34" charset="0"/>
                          <a:cs typeface="Arial" panose="020B0604020202020204" pitchFamily="34" charset="0"/>
                        </a:rPr>
                        <a:t>117 (48)</a:t>
                      </a:r>
                    </a:p>
                  </a:txBody>
                  <a:tcPr marL="121881" marR="121881"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FFFFF">
                        <a:lumMod val="95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600" b="0" i="0" u="none" strike="noStrike" cap="none" normalizeH="0" baseline="0">
                          <a:ln>
                            <a:noFill/>
                          </a:ln>
                          <a:solidFill>
                            <a:schemeClr val="bg2">
                              <a:lumMod val="10000"/>
                            </a:schemeClr>
                          </a:solidFill>
                          <a:effectLst/>
                          <a:latin typeface="Arial" panose="020B0604020202020204" pitchFamily="34" charset="0"/>
                          <a:cs typeface="Arial" panose="020B0604020202020204" pitchFamily="34" charset="0"/>
                        </a:rPr>
                        <a:t>94 (72)</a:t>
                      </a:r>
                    </a:p>
                  </a:txBody>
                  <a:tcPr marL="121881" marR="121881"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FFFFF">
                        <a:lumMod val="95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600" b="0" i="0" u="none" strike="noStrike" cap="none" normalizeH="0" baseline="0">
                          <a:ln>
                            <a:noFill/>
                          </a:ln>
                          <a:solidFill>
                            <a:schemeClr val="bg2">
                              <a:lumMod val="10000"/>
                            </a:schemeClr>
                          </a:solidFill>
                          <a:effectLst/>
                          <a:latin typeface="Arial" panose="020B0604020202020204" pitchFamily="34" charset="0"/>
                          <a:cs typeface="Arial" panose="020B0604020202020204" pitchFamily="34" charset="0"/>
                        </a:rPr>
                        <a:t>242 (92)</a:t>
                      </a:r>
                    </a:p>
                  </a:txBody>
                  <a:tcPr marL="121881" marR="121881"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FFFFF">
                        <a:lumMod val="95000"/>
                      </a:srgbClr>
                    </a:solidFill>
                  </a:tcPr>
                </a:tc>
                <a:extLst>
                  <a:ext uri="{0D108BD9-81ED-4DB2-BD59-A6C34878D82A}">
                    <a16:rowId xmlns:a16="http://schemas.microsoft.com/office/drawing/2014/main" val="1482959210"/>
                  </a:ext>
                </a:extLst>
              </a:tr>
              <a:tr h="358841">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l" defTabSz="914400" rtl="0" eaLnBrk="1" fontAlgn="base" latinLnBrk="0" hangingPunct="1">
                        <a:lnSpc>
                          <a:spcPct val="100000"/>
                        </a:lnSpc>
                        <a:spcBef>
                          <a:spcPct val="35000"/>
                        </a:spcBef>
                        <a:spcAft>
                          <a:spcPct val="25000"/>
                        </a:spcAft>
                        <a:buClr>
                          <a:schemeClr val="accent2"/>
                        </a:buClr>
                        <a:buSzTx/>
                        <a:buFont typeface="Wingdings" pitchFamily="2" charset="2"/>
                        <a:buNone/>
                        <a:tabLst/>
                      </a:pPr>
                      <a:r>
                        <a:rPr kumimoji="0" lang="en-US" sz="1600" b="0" i="0" u="none" strike="noStrike" kern="1200" cap="none" normalizeH="0" baseline="0">
                          <a:ln>
                            <a:noFill/>
                          </a:ln>
                          <a:solidFill>
                            <a:schemeClr val="bg2">
                              <a:lumMod val="10000"/>
                            </a:schemeClr>
                          </a:solidFill>
                          <a:effectLst/>
                          <a:latin typeface="Arial" panose="020B0604020202020204" pitchFamily="34" charset="0"/>
                          <a:ea typeface="+mn-ea"/>
                          <a:cs typeface="Arial" panose="020B0604020202020204" pitchFamily="34" charset="0"/>
                        </a:rPr>
                        <a:t>Any serious AE</a:t>
                      </a:r>
                    </a:p>
                  </a:txBody>
                  <a:tcPr marL="121881" marR="121881" marT="45728" marB="45728"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CDCDC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ts val="0"/>
                        </a:spcAft>
                        <a:buClrTx/>
                        <a:buSzTx/>
                        <a:buFontTx/>
                        <a:buNone/>
                        <a:tabLst/>
                      </a:pPr>
                      <a:r>
                        <a:rPr kumimoji="0" lang="en-US" sz="1600" b="0" i="0" u="none" strike="noStrike" kern="1200" cap="none" normalizeH="0" baseline="0">
                          <a:ln>
                            <a:noFill/>
                          </a:ln>
                          <a:solidFill>
                            <a:schemeClr val="bg2">
                              <a:lumMod val="10000"/>
                            </a:schemeClr>
                          </a:solidFill>
                          <a:effectLst/>
                          <a:latin typeface="Arial" panose="020B0604020202020204" pitchFamily="34" charset="0"/>
                          <a:ea typeface="+mn-ea"/>
                          <a:cs typeface="Arial" panose="020B0604020202020204" pitchFamily="34" charset="0"/>
                        </a:rPr>
                        <a:t>49 (20)</a:t>
                      </a:r>
                    </a:p>
                  </a:txBody>
                  <a:tcPr marL="121881" marR="121881"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CDCDC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ts val="0"/>
                        </a:spcAft>
                        <a:buClrTx/>
                        <a:buSzTx/>
                        <a:buFontTx/>
                        <a:buNone/>
                        <a:tabLst/>
                      </a:pPr>
                      <a:r>
                        <a:rPr kumimoji="0" lang="en-US" sz="1600" b="0" i="0" u="none" strike="noStrike" kern="1200" cap="none" normalizeH="0" baseline="0">
                          <a:ln>
                            <a:noFill/>
                          </a:ln>
                          <a:solidFill>
                            <a:schemeClr val="bg2">
                              <a:lumMod val="10000"/>
                            </a:schemeClr>
                          </a:solidFill>
                          <a:effectLst/>
                          <a:latin typeface="Arial" panose="020B0604020202020204" pitchFamily="34" charset="0"/>
                          <a:ea typeface="+mn-ea"/>
                          <a:cs typeface="Arial" panose="020B0604020202020204" pitchFamily="34" charset="0"/>
                        </a:rPr>
                        <a:t>42 (32)</a:t>
                      </a:r>
                    </a:p>
                  </a:txBody>
                  <a:tcPr marL="121881" marR="121881"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CDCDC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ts val="0"/>
                        </a:spcAft>
                        <a:buClrTx/>
                        <a:buSzTx/>
                        <a:buFontTx/>
                        <a:buNone/>
                        <a:tabLst/>
                      </a:pPr>
                      <a:r>
                        <a:rPr kumimoji="0" lang="en-US" sz="1600" b="0" i="0" u="none" strike="noStrike" kern="1200" cap="none" normalizeH="0" baseline="0">
                          <a:ln>
                            <a:noFill/>
                          </a:ln>
                          <a:solidFill>
                            <a:schemeClr val="bg2">
                              <a:lumMod val="10000"/>
                            </a:schemeClr>
                          </a:solidFill>
                          <a:effectLst/>
                          <a:latin typeface="Arial" panose="020B0604020202020204" pitchFamily="34" charset="0"/>
                          <a:ea typeface="+mn-ea"/>
                          <a:cs typeface="Arial" panose="020B0604020202020204" pitchFamily="34" charset="0"/>
                        </a:rPr>
                        <a:t>137 (52)</a:t>
                      </a:r>
                    </a:p>
                  </a:txBody>
                  <a:tcPr marL="121881" marR="121881"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CDCDCF"/>
                    </a:solidFill>
                  </a:tcPr>
                </a:tc>
                <a:extLst>
                  <a:ext uri="{0D108BD9-81ED-4DB2-BD59-A6C34878D82A}">
                    <a16:rowId xmlns:a16="http://schemas.microsoft.com/office/drawing/2014/main" val="10002"/>
                  </a:ext>
                </a:extLst>
              </a:tr>
              <a:tr h="182888">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l" defTabSz="914400" rtl="0" eaLnBrk="1" fontAlgn="base" latinLnBrk="0" hangingPunct="1">
                        <a:lnSpc>
                          <a:spcPct val="100000"/>
                        </a:lnSpc>
                        <a:spcBef>
                          <a:spcPct val="35000"/>
                        </a:spcBef>
                        <a:spcAft>
                          <a:spcPct val="25000"/>
                        </a:spcAft>
                        <a:buClr>
                          <a:schemeClr val="accent2"/>
                        </a:buClr>
                        <a:buSzTx/>
                        <a:buFont typeface="Wingdings" pitchFamily="2" charset="2"/>
                        <a:buNone/>
                        <a:tabLst/>
                      </a:pPr>
                      <a:r>
                        <a:rPr kumimoji="0" lang="en-US" sz="1600" b="0" i="0" u="none" strike="noStrike" kern="1200" cap="none" normalizeH="0" baseline="0">
                          <a:ln>
                            <a:noFill/>
                          </a:ln>
                          <a:solidFill>
                            <a:schemeClr val="bg2">
                              <a:lumMod val="10000"/>
                            </a:schemeClr>
                          </a:solidFill>
                          <a:effectLst/>
                          <a:latin typeface="Arial" panose="020B0604020202020204" pitchFamily="34" charset="0"/>
                          <a:ea typeface="+mn-ea"/>
                          <a:cs typeface="Arial" panose="020B0604020202020204" pitchFamily="34" charset="0"/>
                        </a:rPr>
                        <a:t>AE resulting in death</a:t>
                      </a:r>
                    </a:p>
                  </a:txBody>
                  <a:tcPr marL="121881" marR="121881" marT="45728" marB="45728"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FFFFF">
                        <a:lumMod val="95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ts val="0"/>
                        </a:spcAft>
                        <a:buClrTx/>
                        <a:buSzTx/>
                        <a:buFontTx/>
                        <a:buNone/>
                        <a:tabLst/>
                      </a:pPr>
                      <a:r>
                        <a:rPr kumimoji="0" lang="en-US" sz="1600" b="0" i="0" u="none" strike="noStrike" kern="1200" cap="none" normalizeH="0" baseline="0">
                          <a:ln>
                            <a:noFill/>
                          </a:ln>
                          <a:solidFill>
                            <a:schemeClr val="bg2">
                              <a:lumMod val="10000"/>
                            </a:schemeClr>
                          </a:solidFill>
                          <a:effectLst/>
                          <a:latin typeface="Arial" panose="020B0604020202020204" pitchFamily="34" charset="0"/>
                          <a:ea typeface="+mn-ea"/>
                          <a:cs typeface="Arial" panose="020B0604020202020204" pitchFamily="34" charset="0"/>
                        </a:rPr>
                        <a:t>3 (1)</a:t>
                      </a:r>
                    </a:p>
                  </a:txBody>
                  <a:tcPr marL="121881" marR="121881"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FFFFF">
                        <a:lumMod val="95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ts val="0"/>
                        </a:spcAft>
                        <a:buClrTx/>
                        <a:buSzTx/>
                        <a:buFontTx/>
                        <a:buNone/>
                        <a:tabLst/>
                      </a:pPr>
                      <a:r>
                        <a:rPr kumimoji="0" lang="en-US" sz="1600" b="0" i="0" u="none" strike="noStrike" kern="1200" cap="none" normalizeH="0" baseline="0">
                          <a:ln>
                            <a:noFill/>
                          </a:ln>
                          <a:solidFill>
                            <a:schemeClr val="bg2">
                              <a:lumMod val="10000"/>
                            </a:schemeClr>
                          </a:solidFill>
                          <a:effectLst/>
                          <a:latin typeface="Arial" panose="020B0604020202020204" pitchFamily="34" charset="0"/>
                          <a:ea typeface="+mn-ea"/>
                          <a:cs typeface="Arial" panose="020B0604020202020204" pitchFamily="34" charset="0"/>
                        </a:rPr>
                        <a:t>3 (2)</a:t>
                      </a:r>
                    </a:p>
                  </a:txBody>
                  <a:tcPr marL="121881" marR="121881"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FFFFF">
                        <a:lumMod val="95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ts val="0"/>
                        </a:spcAft>
                        <a:buClrTx/>
                        <a:buSzTx/>
                        <a:buFontTx/>
                        <a:buNone/>
                        <a:tabLst/>
                      </a:pPr>
                      <a:r>
                        <a:rPr kumimoji="0" lang="en-US" sz="1600" b="0" i="0" u="none" strike="noStrike" kern="1200" cap="none" normalizeH="0" baseline="0">
                          <a:ln>
                            <a:noFill/>
                          </a:ln>
                          <a:solidFill>
                            <a:schemeClr val="bg2">
                              <a:lumMod val="10000"/>
                            </a:schemeClr>
                          </a:solidFill>
                          <a:effectLst/>
                          <a:latin typeface="Arial" panose="020B0604020202020204" pitchFamily="34" charset="0"/>
                          <a:ea typeface="+mn-ea"/>
                          <a:cs typeface="Arial" panose="020B0604020202020204" pitchFamily="34" charset="0"/>
                        </a:rPr>
                        <a:t>14 (5)</a:t>
                      </a:r>
                    </a:p>
                  </a:txBody>
                  <a:tcPr marL="121881" marR="121881"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FFFFF">
                        <a:lumMod val="95000"/>
                      </a:srgbClr>
                    </a:solidFill>
                  </a:tcPr>
                </a:tc>
                <a:extLst>
                  <a:ext uri="{0D108BD9-81ED-4DB2-BD59-A6C34878D82A}">
                    <a16:rowId xmlns:a16="http://schemas.microsoft.com/office/drawing/2014/main" val="1913890355"/>
                  </a:ext>
                </a:extLst>
              </a:tr>
              <a:tr h="182888">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l" defTabSz="914400" rtl="0" eaLnBrk="1" fontAlgn="base" latinLnBrk="0" hangingPunct="1">
                        <a:lnSpc>
                          <a:spcPct val="100000"/>
                        </a:lnSpc>
                        <a:spcBef>
                          <a:spcPct val="0"/>
                        </a:spcBef>
                        <a:spcAft>
                          <a:spcPts val="0"/>
                        </a:spcAft>
                        <a:buClrTx/>
                        <a:buSzTx/>
                        <a:buFontTx/>
                        <a:buNone/>
                        <a:tabLst/>
                      </a:pPr>
                      <a:r>
                        <a:rPr kumimoji="0" lang="en-US" sz="1600" b="0" i="0" u="none" strike="noStrike" cap="none" normalizeH="0" baseline="0">
                          <a:ln>
                            <a:noFill/>
                          </a:ln>
                          <a:solidFill>
                            <a:schemeClr val="bg2">
                              <a:lumMod val="10000"/>
                            </a:schemeClr>
                          </a:solidFill>
                          <a:effectLst/>
                          <a:latin typeface="Arial" panose="020B0604020202020204" pitchFamily="34" charset="0"/>
                          <a:cs typeface="Arial" panose="020B0604020202020204" pitchFamily="34" charset="0"/>
                        </a:rPr>
                        <a:t>Any event leading to</a:t>
                      </a:r>
                    </a:p>
                    <a:p>
                      <a:pPr marL="222250" marR="0" lvl="0" indent="-222250" algn="l" defTabSz="914400" rtl="0" eaLnBrk="1" fontAlgn="base" latinLnBrk="0" hangingPunct="1">
                        <a:lnSpc>
                          <a:spcPct val="100000"/>
                        </a:lnSpc>
                        <a:spcBef>
                          <a:spcPct val="0"/>
                        </a:spcBef>
                        <a:spcAft>
                          <a:spcPts val="0"/>
                        </a:spcAft>
                        <a:buClrTx/>
                        <a:buSzTx/>
                        <a:buFont typeface="Wingdings" panose="05000000000000000000" pitchFamily="2" charset="2"/>
                        <a:buChar char="§"/>
                        <a:tabLst/>
                      </a:pPr>
                      <a:r>
                        <a:rPr kumimoji="0" lang="en-US" sz="1600" b="0" i="0" u="none" strike="noStrike" cap="none" normalizeH="0" baseline="0">
                          <a:ln>
                            <a:noFill/>
                          </a:ln>
                          <a:solidFill>
                            <a:schemeClr val="bg2">
                              <a:lumMod val="10000"/>
                            </a:schemeClr>
                          </a:solidFill>
                          <a:effectLst/>
                          <a:latin typeface="Arial" panose="020B0604020202020204" pitchFamily="34" charset="0"/>
                          <a:cs typeface="Arial" panose="020B0604020202020204" pitchFamily="34" charset="0"/>
                        </a:rPr>
                        <a:t>Interruption of any study drug</a:t>
                      </a:r>
                    </a:p>
                    <a:p>
                      <a:pPr marL="222250" marR="0" lvl="0" indent="-222250" algn="l" defTabSz="914400" rtl="0" eaLnBrk="1" fontAlgn="base" latinLnBrk="0" hangingPunct="1">
                        <a:lnSpc>
                          <a:spcPct val="100000"/>
                        </a:lnSpc>
                        <a:spcBef>
                          <a:spcPct val="0"/>
                        </a:spcBef>
                        <a:spcAft>
                          <a:spcPts val="0"/>
                        </a:spcAft>
                        <a:buClrTx/>
                        <a:buSzTx/>
                        <a:buFont typeface="Wingdings" panose="05000000000000000000" pitchFamily="2" charset="2"/>
                        <a:buChar char="§"/>
                        <a:tabLst/>
                      </a:pPr>
                      <a:r>
                        <a:rPr kumimoji="0" lang="en-US" sz="1600" b="0" i="0" u="none" strike="noStrike" cap="none" normalizeH="0" baseline="0">
                          <a:ln>
                            <a:noFill/>
                          </a:ln>
                          <a:solidFill>
                            <a:schemeClr val="bg2">
                              <a:lumMod val="10000"/>
                            </a:schemeClr>
                          </a:solidFill>
                          <a:effectLst/>
                          <a:latin typeface="Arial" panose="020B0604020202020204" pitchFamily="34" charset="0"/>
                          <a:cs typeface="Arial" panose="020B0604020202020204" pitchFamily="34" charset="0"/>
                        </a:rPr>
                        <a:t>Reduction of any study drug</a:t>
                      </a:r>
                    </a:p>
                    <a:p>
                      <a:pPr marL="222250" marR="0" lvl="0" indent="-222250" algn="l" defTabSz="914400" rtl="0" eaLnBrk="1" fontAlgn="base" latinLnBrk="0" hangingPunct="1">
                        <a:lnSpc>
                          <a:spcPct val="100000"/>
                        </a:lnSpc>
                        <a:spcBef>
                          <a:spcPct val="0"/>
                        </a:spcBef>
                        <a:spcAft>
                          <a:spcPts val="0"/>
                        </a:spcAft>
                        <a:buClrTx/>
                        <a:buSzTx/>
                        <a:buFont typeface="Wingdings" panose="05000000000000000000" pitchFamily="2" charset="2"/>
                        <a:buChar char="§"/>
                        <a:tabLst/>
                      </a:pPr>
                      <a:r>
                        <a:rPr kumimoji="0" lang="en-US" sz="1600" b="0" i="0" u="none" strike="noStrike" cap="none" normalizeH="0" baseline="0">
                          <a:ln>
                            <a:noFill/>
                          </a:ln>
                          <a:solidFill>
                            <a:schemeClr val="bg2">
                              <a:lumMod val="10000"/>
                            </a:schemeClr>
                          </a:solidFill>
                          <a:effectLst/>
                          <a:latin typeface="Arial" panose="020B0604020202020204" pitchFamily="34" charset="0"/>
                          <a:cs typeface="Arial" panose="020B0604020202020204" pitchFamily="34" charset="0"/>
                        </a:rPr>
                        <a:t>Discontinuation of any study drug</a:t>
                      </a:r>
                    </a:p>
                  </a:txBody>
                  <a:tcPr marL="121881" marR="121881" marT="45728" marB="45728"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CDCDC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ts val="0"/>
                        </a:spcAft>
                        <a:buClrTx/>
                        <a:buSzTx/>
                        <a:buFontTx/>
                        <a:buNone/>
                        <a:tabLst/>
                      </a:pPr>
                      <a:endParaRPr kumimoji="0" lang="en-US" sz="1600" b="0" i="0" u="none" strike="noStrike" kern="1200" cap="none" normalizeH="0" baseline="0">
                        <a:ln>
                          <a:noFill/>
                        </a:ln>
                        <a:solidFill>
                          <a:schemeClr val="bg2">
                            <a:lumMod val="10000"/>
                          </a:schemeClr>
                        </a:solidFill>
                        <a:effectLst/>
                        <a:latin typeface="Arial" panose="020B0604020202020204" pitchFamily="34" charset="0"/>
                        <a:ea typeface="+mn-ea"/>
                        <a:cs typeface="Arial" panose="020B0604020202020204" pitchFamily="34" charset="0"/>
                      </a:endParaRPr>
                    </a:p>
                    <a:p>
                      <a:pPr marL="0" marR="0" lvl="0" indent="0" algn="ctr" defTabSz="914400" rtl="0" eaLnBrk="1" fontAlgn="base" latinLnBrk="0" hangingPunct="1">
                        <a:lnSpc>
                          <a:spcPct val="100000"/>
                        </a:lnSpc>
                        <a:spcBef>
                          <a:spcPct val="0"/>
                        </a:spcBef>
                        <a:spcAft>
                          <a:spcPts val="0"/>
                        </a:spcAft>
                        <a:buClrTx/>
                        <a:buSzTx/>
                        <a:buFontTx/>
                        <a:buNone/>
                        <a:tabLst/>
                      </a:pPr>
                      <a:r>
                        <a:rPr kumimoji="0" lang="en-US" sz="1600" b="0" i="0" u="none" strike="noStrike" kern="1200" cap="none" normalizeH="0" baseline="0">
                          <a:ln>
                            <a:noFill/>
                          </a:ln>
                          <a:solidFill>
                            <a:schemeClr val="bg2">
                              <a:lumMod val="10000"/>
                            </a:schemeClr>
                          </a:solidFill>
                          <a:effectLst/>
                          <a:latin typeface="Arial" panose="020B0604020202020204" pitchFamily="34" charset="0"/>
                          <a:ea typeface="+mn-ea"/>
                          <a:cs typeface="Arial" panose="020B0604020202020204" pitchFamily="34" charset="0"/>
                        </a:rPr>
                        <a:t>81 (33)</a:t>
                      </a:r>
                    </a:p>
                    <a:p>
                      <a:pPr marL="0" marR="0" lvl="0" indent="0" algn="ctr" defTabSz="914400" rtl="0" eaLnBrk="1" fontAlgn="base" latinLnBrk="0" hangingPunct="1">
                        <a:lnSpc>
                          <a:spcPct val="100000"/>
                        </a:lnSpc>
                        <a:spcBef>
                          <a:spcPct val="0"/>
                        </a:spcBef>
                        <a:spcAft>
                          <a:spcPts val="0"/>
                        </a:spcAft>
                        <a:buClrTx/>
                        <a:buSzTx/>
                        <a:buFontTx/>
                        <a:buNone/>
                        <a:tabLst/>
                      </a:pPr>
                      <a:r>
                        <a:rPr kumimoji="0" lang="en-US" sz="1600" b="0" i="0" u="none" strike="noStrike" kern="1200" cap="none" normalizeH="0" baseline="0">
                          <a:ln>
                            <a:noFill/>
                          </a:ln>
                          <a:solidFill>
                            <a:schemeClr val="bg2">
                              <a:lumMod val="10000"/>
                            </a:schemeClr>
                          </a:solidFill>
                          <a:effectLst/>
                          <a:latin typeface="Arial" panose="020B0604020202020204" pitchFamily="34" charset="0"/>
                          <a:ea typeface="+mn-ea"/>
                          <a:cs typeface="Arial" panose="020B0604020202020204" pitchFamily="34" charset="0"/>
                        </a:rPr>
                        <a:t>37 (15)</a:t>
                      </a:r>
                    </a:p>
                    <a:p>
                      <a:pPr marL="0" marR="0" lvl="0" indent="0" algn="ctr" defTabSz="914400" rtl="0" eaLnBrk="1" fontAlgn="base" latinLnBrk="0" hangingPunct="1">
                        <a:lnSpc>
                          <a:spcPct val="100000"/>
                        </a:lnSpc>
                        <a:spcBef>
                          <a:spcPct val="0"/>
                        </a:spcBef>
                        <a:spcAft>
                          <a:spcPts val="0"/>
                        </a:spcAft>
                        <a:buClrTx/>
                        <a:buSzTx/>
                        <a:buFontTx/>
                        <a:buNone/>
                        <a:tabLst/>
                      </a:pPr>
                      <a:r>
                        <a:rPr kumimoji="0" lang="en-US" sz="1600" b="0" i="0" u="none" strike="noStrike" kern="1200" cap="none" normalizeH="0" baseline="0">
                          <a:ln>
                            <a:noFill/>
                          </a:ln>
                          <a:solidFill>
                            <a:schemeClr val="bg2">
                              <a:lumMod val="10000"/>
                            </a:schemeClr>
                          </a:solidFill>
                          <a:effectLst/>
                          <a:latin typeface="Arial" panose="020B0604020202020204" pitchFamily="34" charset="0"/>
                          <a:ea typeface="+mn-ea"/>
                          <a:cs typeface="Arial" panose="020B0604020202020204" pitchFamily="34" charset="0"/>
                        </a:rPr>
                        <a:t>9 (4)</a:t>
                      </a:r>
                    </a:p>
                  </a:txBody>
                  <a:tcPr marL="121881" marR="121881" marT="45728" marB="45728"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CDCDC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ts val="0"/>
                        </a:spcAft>
                        <a:buClrTx/>
                        <a:buSzTx/>
                        <a:buFontTx/>
                        <a:buNone/>
                        <a:tabLst/>
                      </a:pPr>
                      <a:endParaRPr kumimoji="0" lang="en-US" sz="1600" b="0" i="0" u="none" strike="noStrike" kern="1200" cap="none" normalizeH="0" baseline="0">
                        <a:ln>
                          <a:noFill/>
                        </a:ln>
                        <a:solidFill>
                          <a:schemeClr val="bg2">
                            <a:lumMod val="10000"/>
                          </a:schemeClr>
                        </a:solidFill>
                        <a:effectLst/>
                        <a:latin typeface="Arial" panose="020B0604020202020204" pitchFamily="34" charset="0"/>
                        <a:ea typeface="+mn-ea"/>
                        <a:cs typeface="Arial" panose="020B0604020202020204" pitchFamily="34" charset="0"/>
                      </a:endParaRPr>
                    </a:p>
                    <a:p>
                      <a:pPr marL="0" marR="0" lvl="0" indent="0" algn="ctr" defTabSz="914400" rtl="0" eaLnBrk="1" fontAlgn="base" latinLnBrk="0" hangingPunct="1">
                        <a:lnSpc>
                          <a:spcPct val="100000"/>
                        </a:lnSpc>
                        <a:spcBef>
                          <a:spcPct val="0"/>
                        </a:spcBef>
                        <a:spcAft>
                          <a:spcPts val="0"/>
                        </a:spcAft>
                        <a:buClrTx/>
                        <a:buSzTx/>
                        <a:buFontTx/>
                        <a:buNone/>
                        <a:tabLst/>
                      </a:pPr>
                      <a:r>
                        <a:rPr kumimoji="0" lang="en-US" sz="1600" b="0" i="0" u="none" strike="noStrike" kern="1200" cap="none" normalizeH="0" baseline="0">
                          <a:ln>
                            <a:noFill/>
                          </a:ln>
                          <a:solidFill>
                            <a:schemeClr val="bg2">
                              <a:lumMod val="10000"/>
                            </a:schemeClr>
                          </a:solidFill>
                          <a:effectLst/>
                          <a:latin typeface="Arial" panose="020B0604020202020204" pitchFamily="34" charset="0"/>
                          <a:ea typeface="+mn-ea"/>
                          <a:cs typeface="Arial" panose="020B0604020202020204" pitchFamily="34" charset="0"/>
                        </a:rPr>
                        <a:t>84 (65)</a:t>
                      </a:r>
                    </a:p>
                    <a:p>
                      <a:pPr marL="0" marR="0" lvl="0" indent="0" algn="ctr" defTabSz="914400" rtl="0" eaLnBrk="1" fontAlgn="base" latinLnBrk="0" hangingPunct="1">
                        <a:lnSpc>
                          <a:spcPct val="100000"/>
                        </a:lnSpc>
                        <a:spcBef>
                          <a:spcPct val="0"/>
                        </a:spcBef>
                        <a:spcAft>
                          <a:spcPts val="0"/>
                        </a:spcAft>
                        <a:buClrTx/>
                        <a:buSzTx/>
                        <a:buFontTx/>
                        <a:buNone/>
                        <a:tabLst/>
                      </a:pPr>
                      <a:r>
                        <a:rPr kumimoji="0" lang="en-US" sz="1600" b="0" i="0" u="none" strike="noStrike" kern="1200" cap="none" normalizeH="0" baseline="0">
                          <a:ln>
                            <a:noFill/>
                          </a:ln>
                          <a:solidFill>
                            <a:schemeClr val="bg2">
                              <a:lumMod val="10000"/>
                            </a:schemeClr>
                          </a:solidFill>
                          <a:effectLst/>
                          <a:latin typeface="Arial" panose="020B0604020202020204" pitchFamily="34" charset="0"/>
                          <a:ea typeface="+mn-ea"/>
                          <a:cs typeface="Arial" panose="020B0604020202020204" pitchFamily="34" charset="0"/>
                        </a:rPr>
                        <a:t>53 (41)</a:t>
                      </a:r>
                    </a:p>
                    <a:p>
                      <a:pPr marL="0" marR="0" lvl="0" indent="0" algn="ctr" defTabSz="914400" rtl="0" eaLnBrk="1" fontAlgn="base" latinLnBrk="0" hangingPunct="1">
                        <a:lnSpc>
                          <a:spcPct val="100000"/>
                        </a:lnSpc>
                        <a:spcBef>
                          <a:spcPct val="0"/>
                        </a:spcBef>
                        <a:spcAft>
                          <a:spcPts val="0"/>
                        </a:spcAft>
                        <a:buClrTx/>
                        <a:buSzTx/>
                        <a:buFontTx/>
                        <a:buNone/>
                        <a:tabLst/>
                      </a:pPr>
                      <a:r>
                        <a:rPr kumimoji="0" lang="en-US" sz="1600" b="0" i="0" u="none" strike="noStrike" kern="1200" cap="none" normalizeH="0" baseline="0">
                          <a:ln>
                            <a:noFill/>
                          </a:ln>
                          <a:solidFill>
                            <a:schemeClr val="bg2">
                              <a:lumMod val="10000"/>
                            </a:schemeClr>
                          </a:solidFill>
                          <a:effectLst/>
                          <a:latin typeface="Arial" panose="020B0604020202020204" pitchFamily="34" charset="0"/>
                          <a:ea typeface="+mn-ea"/>
                          <a:cs typeface="Arial" panose="020B0604020202020204" pitchFamily="34" charset="0"/>
                        </a:rPr>
                        <a:t>24 (18)</a:t>
                      </a:r>
                    </a:p>
                  </a:txBody>
                  <a:tcPr marL="121881" marR="121881" marT="45728" marB="45728"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CDCDC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ts val="0"/>
                        </a:spcAft>
                        <a:buClrTx/>
                        <a:buSzTx/>
                        <a:buFontTx/>
                        <a:buNone/>
                        <a:tabLst/>
                      </a:pPr>
                      <a:endParaRPr kumimoji="0" lang="en-US" sz="1600" b="0" i="0" u="none" strike="noStrike" kern="1200" cap="none" normalizeH="0" baseline="0">
                        <a:ln>
                          <a:noFill/>
                        </a:ln>
                        <a:solidFill>
                          <a:schemeClr val="bg2">
                            <a:lumMod val="10000"/>
                          </a:schemeClr>
                        </a:solidFill>
                        <a:effectLst/>
                        <a:latin typeface="Arial" panose="020B0604020202020204" pitchFamily="34" charset="0"/>
                        <a:ea typeface="+mn-ea"/>
                        <a:cs typeface="Arial" panose="020B0604020202020204" pitchFamily="34" charset="0"/>
                      </a:endParaRPr>
                    </a:p>
                    <a:p>
                      <a:pPr marL="0" marR="0" lvl="0" indent="0" algn="ctr" defTabSz="914400" rtl="0" eaLnBrk="1" fontAlgn="base" latinLnBrk="0" hangingPunct="1">
                        <a:lnSpc>
                          <a:spcPct val="100000"/>
                        </a:lnSpc>
                        <a:spcBef>
                          <a:spcPct val="0"/>
                        </a:spcBef>
                        <a:spcAft>
                          <a:spcPts val="0"/>
                        </a:spcAft>
                        <a:buClrTx/>
                        <a:buSzTx/>
                        <a:buFontTx/>
                        <a:buNone/>
                        <a:tabLst/>
                      </a:pPr>
                      <a:r>
                        <a:rPr kumimoji="0" lang="en-US" sz="1600" b="0" i="0" u="none" strike="noStrike" kern="1200" cap="none" normalizeH="0" baseline="0">
                          <a:ln>
                            <a:noFill/>
                          </a:ln>
                          <a:solidFill>
                            <a:schemeClr val="bg2">
                              <a:lumMod val="10000"/>
                            </a:schemeClr>
                          </a:solidFill>
                          <a:effectLst/>
                          <a:latin typeface="Arial" panose="020B0604020202020204" pitchFamily="34" charset="0"/>
                          <a:ea typeface="+mn-ea"/>
                          <a:cs typeface="Arial" panose="020B0604020202020204" pitchFamily="34" charset="0"/>
                        </a:rPr>
                        <a:t>202 (77)</a:t>
                      </a:r>
                    </a:p>
                    <a:p>
                      <a:pPr marL="0" marR="0" lvl="0" indent="0" algn="ctr" defTabSz="914400" rtl="0" eaLnBrk="1" fontAlgn="base" latinLnBrk="0" hangingPunct="1">
                        <a:lnSpc>
                          <a:spcPct val="100000"/>
                        </a:lnSpc>
                        <a:spcBef>
                          <a:spcPct val="0"/>
                        </a:spcBef>
                        <a:spcAft>
                          <a:spcPts val="0"/>
                        </a:spcAft>
                        <a:buClrTx/>
                        <a:buSzTx/>
                        <a:buFontTx/>
                        <a:buNone/>
                        <a:tabLst/>
                      </a:pPr>
                      <a:r>
                        <a:rPr kumimoji="0" lang="en-US" sz="1600" b="0" i="0" u="none" strike="noStrike" kern="1200" cap="none" normalizeH="0" baseline="0">
                          <a:ln>
                            <a:noFill/>
                          </a:ln>
                          <a:solidFill>
                            <a:schemeClr val="bg2">
                              <a:lumMod val="10000"/>
                            </a:schemeClr>
                          </a:solidFill>
                          <a:effectLst/>
                          <a:latin typeface="Arial" panose="020B0604020202020204" pitchFamily="34" charset="0"/>
                          <a:ea typeface="+mn-ea"/>
                          <a:cs typeface="Arial" panose="020B0604020202020204" pitchFamily="34" charset="0"/>
                        </a:rPr>
                        <a:t>171 (65)</a:t>
                      </a:r>
                    </a:p>
                    <a:p>
                      <a:pPr marL="0" marR="0" lvl="0" indent="0" algn="ctr" defTabSz="914400" rtl="0" eaLnBrk="1" fontAlgn="base" latinLnBrk="0" hangingPunct="1">
                        <a:lnSpc>
                          <a:spcPct val="100000"/>
                        </a:lnSpc>
                        <a:spcBef>
                          <a:spcPct val="0"/>
                        </a:spcBef>
                        <a:spcAft>
                          <a:spcPts val="0"/>
                        </a:spcAft>
                        <a:buClrTx/>
                        <a:buSzTx/>
                        <a:buFontTx/>
                        <a:buNone/>
                        <a:tabLst/>
                      </a:pPr>
                      <a:r>
                        <a:rPr kumimoji="0" lang="en-US" sz="1600" b="0" i="0" u="none" strike="noStrike" kern="1200" cap="none" normalizeH="0" baseline="0">
                          <a:ln>
                            <a:noFill/>
                          </a:ln>
                          <a:solidFill>
                            <a:schemeClr val="bg2">
                              <a:lumMod val="10000"/>
                            </a:schemeClr>
                          </a:solidFill>
                          <a:effectLst/>
                          <a:latin typeface="Arial" panose="020B0604020202020204" pitchFamily="34" charset="0"/>
                          <a:ea typeface="+mn-ea"/>
                          <a:cs typeface="Arial" panose="020B0604020202020204" pitchFamily="34" charset="0"/>
                        </a:rPr>
                        <a:t>90 (34)</a:t>
                      </a:r>
                    </a:p>
                  </a:txBody>
                  <a:tcPr marL="121881" marR="121881" marT="45728" marB="45728"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CDCDCF"/>
                    </a:solidFill>
                  </a:tcPr>
                </a:tc>
                <a:extLst>
                  <a:ext uri="{0D108BD9-81ED-4DB2-BD59-A6C34878D82A}">
                    <a16:rowId xmlns:a16="http://schemas.microsoft.com/office/drawing/2014/main" val="10003"/>
                  </a:ext>
                </a:extLst>
              </a:tr>
            </a:tbl>
          </a:graphicData>
        </a:graphic>
      </p:graphicFrame>
      <p:sp>
        <p:nvSpPr>
          <p:cNvPr id="3" name="Content Placeholder 7">
            <a:extLst>
              <a:ext uri="{FF2B5EF4-FFF2-40B4-BE49-F238E27FC236}">
                <a16:creationId xmlns:a16="http://schemas.microsoft.com/office/drawing/2014/main" id="{7CA4AA9B-A98C-A7B2-6243-F18BA0D8CF29}"/>
              </a:ext>
            </a:extLst>
          </p:cNvPr>
          <p:cNvSpPr>
            <a:spLocks noGrp="1"/>
          </p:cNvSpPr>
          <p:nvPr>
            <p:ph idx="1"/>
          </p:nvPr>
        </p:nvSpPr>
        <p:spPr>
          <a:xfrm>
            <a:off x="702957" y="5418444"/>
            <a:ext cx="10786085" cy="635993"/>
          </a:xfrm>
        </p:spPr>
        <p:txBody>
          <a:bodyPr>
            <a:noAutofit/>
          </a:bodyPr>
          <a:lstStyle/>
          <a:p>
            <a:r>
              <a:rPr lang="en-US" sz="1600">
                <a:solidFill>
                  <a:srgbClr val="3A3A3A"/>
                </a:solidFill>
              </a:rPr>
              <a:t>Select adverse events in the amivantamab arms included </a:t>
            </a:r>
            <a:r>
              <a:rPr lang="en-US" sz="1600" err="1">
                <a:solidFill>
                  <a:srgbClr val="3A3A3A"/>
                </a:solidFill>
              </a:rPr>
              <a:t>cytopenias</a:t>
            </a:r>
            <a:r>
              <a:rPr lang="en-US" sz="1600">
                <a:solidFill>
                  <a:srgbClr val="3A3A3A"/>
                </a:solidFill>
              </a:rPr>
              <a:t>, IRR, paronychia, rash, diarrhea, stomatitis, and peripheral edema.</a:t>
            </a:r>
          </a:p>
          <a:p>
            <a:endParaRPr lang="en-US" sz="1600">
              <a:solidFill>
                <a:srgbClr val="3A3A3A"/>
              </a:solidFill>
            </a:endParaRPr>
          </a:p>
        </p:txBody>
      </p:sp>
    </p:spTree>
    <p:extLst>
      <p:ext uri="{BB962C8B-B14F-4D97-AF65-F5344CB8AC3E}">
        <p14:creationId xmlns:p14="http://schemas.microsoft.com/office/powerpoint/2010/main" val="28868098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A9DE5E-132D-4473-DE4E-A3358C399C56}"/>
              </a:ext>
            </a:extLst>
          </p:cNvPr>
          <p:cNvSpPr>
            <a:spLocks noGrp="1"/>
          </p:cNvSpPr>
          <p:nvPr>
            <p:ph type="title"/>
          </p:nvPr>
        </p:nvSpPr>
        <p:spPr/>
        <p:txBody>
          <a:bodyPr>
            <a:normAutofit fontScale="90000"/>
          </a:bodyPr>
          <a:lstStyle/>
          <a:p>
            <a:r>
              <a:rPr lang="en-US" spc="-40"/>
              <a:t>PALOMA-3: Phase 3 Trial of </a:t>
            </a:r>
            <a:r>
              <a:rPr lang="en-CA" spc="-40"/>
              <a:t>Amivantamab SC + Lazertinib Amivantamab IV + Lazertinib in Refractory </a:t>
            </a:r>
            <a:r>
              <a:rPr lang="en-US" i="1" spc="-40"/>
              <a:t>EGFR</a:t>
            </a:r>
            <a:r>
              <a:rPr lang="en-US" spc="-40"/>
              <a:t>-Mutated</a:t>
            </a:r>
            <a:r>
              <a:rPr lang="en-CA" spc="-40"/>
              <a:t> Advanced NSCLC</a:t>
            </a:r>
            <a:endParaRPr lang="en-US" spc="-40" baseline="30000"/>
          </a:p>
        </p:txBody>
      </p:sp>
      <p:sp>
        <p:nvSpPr>
          <p:cNvPr id="5" name="Footer Placeholder 4">
            <a:extLst>
              <a:ext uri="{FF2B5EF4-FFF2-40B4-BE49-F238E27FC236}">
                <a16:creationId xmlns:a16="http://schemas.microsoft.com/office/drawing/2014/main" id="{CFEE0C8C-93C3-D9C4-6511-6ECD28358590}"/>
              </a:ext>
            </a:extLst>
          </p:cNvPr>
          <p:cNvSpPr>
            <a:spLocks noGrp="1"/>
          </p:cNvSpPr>
          <p:nvPr>
            <p:ph type="ftr" sz="quarter" idx="10"/>
          </p:nvPr>
        </p:nvSpPr>
        <p:spPr/>
        <p:txBody>
          <a:bodyPr/>
          <a:lstStyle/>
          <a:p>
            <a:pPr lvl="0" defTabSz="914377">
              <a:defRPr/>
            </a:pPr>
            <a:r>
              <a:rPr lang="en-US" sz="900">
                <a:solidFill>
                  <a:srgbClr val="000000"/>
                </a:solidFill>
                <a:sym typeface="Arial"/>
              </a:rPr>
              <a:t>CR, complete response; DCR, disease control rate; DOR, duration of response;</a:t>
            </a:r>
            <a:r>
              <a:rPr lang="en-US" sz="900"/>
              <a:t> </a:t>
            </a:r>
            <a:r>
              <a:rPr lang="en-US" sz="900" i="1"/>
              <a:t>EGFR</a:t>
            </a:r>
            <a:r>
              <a:rPr lang="en-US" sz="900"/>
              <a:t>, epidermal growth factor receptor;</a:t>
            </a:r>
            <a:r>
              <a:rPr lang="en-US" sz="900">
                <a:solidFill>
                  <a:srgbClr val="000000"/>
                </a:solidFill>
                <a:sym typeface="Arial"/>
              </a:rPr>
              <a:t> HR, hazard ratio; IV, intravenous; NE, not evaluable; NSCLC, non-small cell lung cancer; ORR, overall response rate; OS, overall survival; PD, progressive disease; PFS, progression-free survival; PK, pharmacokinetics; PR, partial response; SC, subcutaneous; SD, stable disease; TTR, time to response.</a:t>
            </a:r>
          </a:p>
          <a:p>
            <a:pPr lvl="0" defTabSz="914377">
              <a:defRPr/>
            </a:pPr>
            <a:r>
              <a:rPr lang="en-US" sz="900" err="1">
                <a:solidFill>
                  <a:srgbClr val="000000"/>
                </a:solidFill>
                <a:sym typeface="Arial"/>
              </a:rPr>
              <a:t>Leighl</a:t>
            </a:r>
            <a:r>
              <a:rPr lang="en-US" sz="900">
                <a:solidFill>
                  <a:srgbClr val="000000"/>
                </a:solidFill>
                <a:sym typeface="Arial"/>
              </a:rPr>
              <a:t> N, et al. ASCO 2024. Abstract LBA8505. </a:t>
            </a:r>
            <a:r>
              <a:rPr lang="en-US" sz="900" err="1">
                <a:solidFill>
                  <a:srgbClr val="000000"/>
                </a:solidFill>
                <a:sym typeface="Arial"/>
              </a:rPr>
              <a:t>Leighl</a:t>
            </a:r>
            <a:r>
              <a:rPr lang="en-US" sz="900">
                <a:solidFill>
                  <a:srgbClr val="000000"/>
                </a:solidFill>
                <a:sym typeface="Arial"/>
              </a:rPr>
              <a:t> NB, et al. </a:t>
            </a:r>
            <a:r>
              <a:rPr lang="it-IT" sz="900" i="1">
                <a:solidFill>
                  <a:srgbClr val="000000"/>
                </a:solidFill>
                <a:sym typeface="Arial"/>
              </a:rPr>
              <a:t>J Clin Oncol</a:t>
            </a:r>
            <a:r>
              <a:rPr lang="it-IT" sz="900">
                <a:solidFill>
                  <a:srgbClr val="000000"/>
                </a:solidFill>
                <a:sym typeface="Arial"/>
              </a:rPr>
              <a:t>. 2024;42(30):3593-3605.</a:t>
            </a:r>
            <a:endParaRPr lang="en-US" sz="900">
              <a:solidFill>
                <a:srgbClr val="000000"/>
              </a:solidFill>
              <a:sym typeface="Arial"/>
            </a:endParaRPr>
          </a:p>
        </p:txBody>
      </p:sp>
      <p:graphicFrame>
        <p:nvGraphicFramePr>
          <p:cNvPr id="4" name="Table 3">
            <a:extLst>
              <a:ext uri="{FF2B5EF4-FFF2-40B4-BE49-F238E27FC236}">
                <a16:creationId xmlns:a16="http://schemas.microsoft.com/office/drawing/2014/main" id="{77B62F68-389A-C1E2-217C-6559B9FB56E0}"/>
              </a:ext>
            </a:extLst>
          </p:cNvPr>
          <p:cNvGraphicFramePr>
            <a:graphicFrameLocks noGrp="1"/>
          </p:cNvGraphicFramePr>
          <p:nvPr>
            <p:extLst>
              <p:ext uri="{D42A27DB-BD31-4B8C-83A1-F6EECF244321}">
                <p14:modId xmlns:p14="http://schemas.microsoft.com/office/powerpoint/2010/main" val="1780397875"/>
              </p:ext>
            </p:extLst>
          </p:nvPr>
        </p:nvGraphicFramePr>
        <p:xfrm>
          <a:off x="957263" y="1957388"/>
          <a:ext cx="4823977" cy="3817383"/>
        </p:xfrm>
        <a:graphic>
          <a:graphicData uri="http://schemas.openxmlformats.org/drawingml/2006/table">
            <a:tbl>
              <a:tblPr firstRow="1" bandRow="1">
                <a:tableStyleId>{6E25E649-3F16-4E02-A733-19D2CDBF48F0}</a:tableStyleId>
              </a:tblPr>
              <a:tblGrid>
                <a:gridCol w="1884921">
                  <a:extLst>
                    <a:ext uri="{9D8B030D-6E8A-4147-A177-3AD203B41FA5}">
                      <a16:colId xmlns:a16="http://schemas.microsoft.com/office/drawing/2014/main" val="3293990743"/>
                    </a:ext>
                  </a:extLst>
                </a:gridCol>
                <a:gridCol w="1311113">
                  <a:extLst>
                    <a:ext uri="{9D8B030D-6E8A-4147-A177-3AD203B41FA5}">
                      <a16:colId xmlns:a16="http://schemas.microsoft.com/office/drawing/2014/main" val="465264062"/>
                    </a:ext>
                  </a:extLst>
                </a:gridCol>
                <a:gridCol w="150488">
                  <a:extLst>
                    <a:ext uri="{9D8B030D-6E8A-4147-A177-3AD203B41FA5}">
                      <a16:colId xmlns:a16="http://schemas.microsoft.com/office/drawing/2014/main" val="4024309780"/>
                    </a:ext>
                  </a:extLst>
                </a:gridCol>
                <a:gridCol w="1477455">
                  <a:extLst>
                    <a:ext uri="{9D8B030D-6E8A-4147-A177-3AD203B41FA5}">
                      <a16:colId xmlns:a16="http://schemas.microsoft.com/office/drawing/2014/main" val="4204482513"/>
                    </a:ext>
                  </a:extLst>
                </a:gridCol>
              </a:tblGrid>
              <a:tr h="436087">
                <a:tc>
                  <a:txBody>
                    <a:bodyPr/>
                    <a:lstStyle/>
                    <a:p>
                      <a:pPr algn="l"/>
                      <a:endParaRPr lang="en-US" sz="1200">
                        <a:latin typeface="Arial" panose="020B0604020202020204" pitchFamily="34" charset="0"/>
                        <a:cs typeface="Arial" panose="020B0604020202020204" pitchFamily="34" charset="0"/>
                      </a:endParaRPr>
                    </a:p>
                  </a:txBody>
                  <a:tcPr marL="60960" marR="60960" marT="36576" marB="36576" anchor="ctr">
                    <a:solidFill>
                      <a:schemeClr val="accent2"/>
                    </a:solidFill>
                  </a:tcPr>
                </a:tc>
                <a:tc gridSpan="2">
                  <a:txBody>
                    <a:bodyPr/>
                    <a:lstStyle/>
                    <a:p>
                      <a:pPr algn="ctr"/>
                      <a:r>
                        <a:rPr lang="en-US" sz="1200">
                          <a:latin typeface="Arial" panose="020B0604020202020204" pitchFamily="34" charset="0"/>
                          <a:cs typeface="Arial" panose="020B0604020202020204" pitchFamily="34" charset="0"/>
                        </a:rPr>
                        <a:t>Amivantamab SC </a:t>
                      </a:r>
                      <a:br>
                        <a:rPr lang="en-US" sz="1200">
                          <a:latin typeface="Arial" panose="020B0604020202020204" pitchFamily="34" charset="0"/>
                          <a:cs typeface="Arial" panose="020B0604020202020204" pitchFamily="34" charset="0"/>
                        </a:rPr>
                      </a:br>
                      <a:r>
                        <a:rPr lang="en-US" sz="1200">
                          <a:latin typeface="Arial" panose="020B0604020202020204" pitchFamily="34" charset="0"/>
                          <a:cs typeface="Arial" panose="020B0604020202020204" pitchFamily="34" charset="0"/>
                        </a:rPr>
                        <a:t>(n = 206)</a:t>
                      </a:r>
                    </a:p>
                  </a:txBody>
                  <a:tcPr marL="60960" marR="60960" marT="36576" marB="36576" anchor="ctr">
                    <a:solidFill>
                      <a:schemeClr val="accent2"/>
                    </a:solidFill>
                  </a:tcPr>
                </a:tc>
                <a:tc hMerge="1">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050"/>
                        <a:t>IV Amivantamab </a:t>
                      </a:r>
                      <a:br>
                        <a:rPr lang="en-US" sz="1050"/>
                      </a:br>
                      <a:r>
                        <a:rPr lang="en-US" sz="1050"/>
                        <a:t>(n = 212)</a:t>
                      </a:r>
                    </a:p>
                  </a:txBody>
                  <a:tcPr marL="45720" marR="45720" marT="27432" marB="27432"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200">
                          <a:latin typeface="Arial" panose="020B0604020202020204" pitchFamily="34" charset="0"/>
                          <a:cs typeface="Arial" panose="020B0604020202020204" pitchFamily="34" charset="0"/>
                        </a:rPr>
                        <a:t>Amivantamab IV</a:t>
                      </a:r>
                      <a:br>
                        <a:rPr lang="en-US" sz="1200">
                          <a:latin typeface="Arial" panose="020B0604020202020204" pitchFamily="34" charset="0"/>
                          <a:cs typeface="Arial" panose="020B0604020202020204" pitchFamily="34" charset="0"/>
                        </a:rPr>
                      </a:br>
                      <a:r>
                        <a:rPr lang="en-US" sz="1200">
                          <a:latin typeface="Arial" panose="020B0604020202020204" pitchFamily="34" charset="0"/>
                          <a:cs typeface="Arial" panose="020B0604020202020204" pitchFamily="34" charset="0"/>
                        </a:rPr>
                        <a:t>(n = 212)</a:t>
                      </a:r>
                    </a:p>
                  </a:txBody>
                  <a:tcPr marL="60960" marR="60960" marT="36576" marB="36576" anchor="ctr">
                    <a:solidFill>
                      <a:schemeClr val="accent2"/>
                    </a:solidFill>
                  </a:tcPr>
                </a:tc>
                <a:extLst>
                  <a:ext uri="{0D108BD9-81ED-4DB2-BD59-A6C34878D82A}">
                    <a16:rowId xmlns:a16="http://schemas.microsoft.com/office/drawing/2014/main" val="2718960396"/>
                  </a:ext>
                </a:extLst>
              </a:tr>
              <a:tr h="251304">
                <a:tc>
                  <a:txBody>
                    <a:bodyPr/>
                    <a:lstStyle/>
                    <a:p>
                      <a:pPr algn="l">
                        <a:spcAft>
                          <a:spcPts val="300"/>
                        </a:spcAft>
                      </a:pPr>
                      <a:r>
                        <a:rPr lang="en-US" sz="1200" b="1">
                          <a:latin typeface="Arial" panose="020B0604020202020204" pitchFamily="34" charset="0"/>
                          <a:cs typeface="Arial" panose="020B0604020202020204" pitchFamily="34" charset="0"/>
                        </a:rPr>
                        <a:t>ORR, % (95% CI)</a:t>
                      </a:r>
                    </a:p>
                  </a:txBody>
                  <a:tcPr marL="60960" marR="60960" marT="36576" marB="36576" anchor="ctr"/>
                </a:tc>
                <a:tc gridSpan="2">
                  <a:txBody>
                    <a:bodyPr/>
                    <a:lstStyle/>
                    <a:p>
                      <a:pPr algn="ctr"/>
                      <a:endParaRPr lang="en-US" sz="1200" b="0">
                        <a:latin typeface="Arial" panose="020B0604020202020204" pitchFamily="34" charset="0"/>
                        <a:cs typeface="Arial" panose="020B0604020202020204" pitchFamily="34" charset="0"/>
                      </a:endParaRPr>
                    </a:p>
                  </a:txBody>
                  <a:tcPr marL="60960" marR="60960" marT="36576" marB="36576" anchor="ctr"/>
                </a:tc>
                <a:tc hMerge="1">
                  <a:txBody>
                    <a:bodyPr/>
                    <a:lstStyle/>
                    <a:p>
                      <a:pPr algn="ctr"/>
                      <a:endParaRPr lang="en-US" sz="1050" b="0"/>
                    </a:p>
                  </a:txBody>
                  <a:tcPr marL="45720" marR="45720" marT="27432" marB="27432" anchor="ctr"/>
                </a:tc>
                <a:tc>
                  <a:txBody>
                    <a:bodyPr/>
                    <a:lstStyle/>
                    <a:p>
                      <a:pPr algn="ctr"/>
                      <a:endParaRPr lang="en-US" sz="1200" b="0">
                        <a:latin typeface="Arial" panose="020B0604020202020204" pitchFamily="34" charset="0"/>
                        <a:cs typeface="Arial" panose="020B0604020202020204" pitchFamily="34" charset="0"/>
                      </a:endParaRPr>
                    </a:p>
                  </a:txBody>
                  <a:tcPr marL="60960" marR="60960" marT="36576" marB="36576" anchor="ctr"/>
                </a:tc>
                <a:extLst>
                  <a:ext uri="{0D108BD9-81ED-4DB2-BD59-A6C34878D82A}">
                    <a16:rowId xmlns:a16="http://schemas.microsoft.com/office/drawing/2014/main" val="622347238"/>
                  </a:ext>
                </a:extLst>
              </a:tr>
              <a:tr h="251304">
                <a:tc rowSpan="2">
                  <a:txBody>
                    <a:bodyPr/>
                    <a:lstStyle/>
                    <a:p>
                      <a:pPr marL="174625" marR="0" lvl="0" indent="0" algn="l" defTabSz="685800" rtl="0" eaLnBrk="1" fontAlgn="auto" latinLnBrk="0" hangingPunct="1">
                        <a:lnSpc>
                          <a:spcPct val="100000"/>
                        </a:lnSpc>
                        <a:spcBef>
                          <a:spcPts val="0"/>
                        </a:spcBef>
                        <a:spcAft>
                          <a:spcPts val="300"/>
                        </a:spcAft>
                        <a:buClrTx/>
                        <a:buSzTx/>
                        <a:buFontTx/>
                        <a:buNone/>
                        <a:tabLst/>
                        <a:defRPr/>
                      </a:pPr>
                      <a:r>
                        <a:rPr lang="en-US" sz="1200" b="1">
                          <a:latin typeface="Arial" panose="020B0604020202020204" pitchFamily="34" charset="0"/>
                          <a:cs typeface="Arial" panose="020B0604020202020204" pitchFamily="34" charset="0"/>
                        </a:rPr>
                        <a:t>All responders</a:t>
                      </a:r>
                    </a:p>
                  </a:txBody>
                  <a:tcPr marL="60960" marR="60960" marT="36576" marB="36576" anchor="ctr">
                    <a:lnR w="12700" cap="flat" cmpd="sng" algn="ctr">
                      <a:noFill/>
                      <a:prstDash val="solid"/>
                      <a:round/>
                      <a:headEnd type="none" w="med" len="med"/>
                      <a:tailEnd type="none" w="med" len="med"/>
                    </a:lnR>
                    <a:lnB w="12700" cap="flat" cmpd="sng" algn="ctr">
                      <a:noFill/>
                      <a:prstDash val="solid"/>
                      <a:round/>
                      <a:headEnd type="none" w="med" len="med"/>
                      <a:tailEnd type="none" w="med" len="med"/>
                    </a:lnB>
                    <a:solidFill>
                      <a:schemeClr val="bg1"/>
                    </a:solidFill>
                  </a:tcPr>
                </a:tc>
                <a:tc gridSpan="2">
                  <a:txBody>
                    <a:bodyPr/>
                    <a:lstStyle/>
                    <a:p>
                      <a:pPr algn="ctr"/>
                      <a:r>
                        <a:rPr lang="en-US" sz="1200" b="0">
                          <a:latin typeface="Arial" panose="020B0604020202020204" pitchFamily="34" charset="0"/>
                          <a:cs typeface="Arial" panose="020B0604020202020204" pitchFamily="34" charset="0"/>
                        </a:rPr>
                        <a:t>30 (24-37)</a:t>
                      </a:r>
                    </a:p>
                  </a:txBody>
                  <a:tcPr marL="60960" marR="60960" marT="36576" marB="3657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B w="12700" cap="flat" cmpd="sng" algn="ctr">
                      <a:noFill/>
                      <a:prstDash val="solid"/>
                      <a:round/>
                      <a:headEnd type="none" w="med" len="med"/>
                      <a:tailEnd type="none" w="med" len="med"/>
                    </a:lnB>
                    <a:solidFill>
                      <a:schemeClr val="bg1"/>
                    </a:solidFill>
                  </a:tcPr>
                </a:tc>
                <a:tc hMerge="1">
                  <a:txBody>
                    <a:bodyPr/>
                    <a:lstStyle/>
                    <a:p>
                      <a:pPr algn="ctr"/>
                      <a:r>
                        <a:rPr lang="en-US" sz="1050" b="0"/>
                        <a:t>33 (26-39)</a:t>
                      </a:r>
                    </a:p>
                  </a:txBody>
                  <a:tcPr marL="45720" marR="45720" marT="27432" marB="274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200" b="0">
                          <a:latin typeface="Arial" panose="020B0604020202020204" pitchFamily="34" charset="0"/>
                          <a:cs typeface="Arial" panose="020B0604020202020204" pitchFamily="34" charset="0"/>
                        </a:rPr>
                        <a:t>33 (26-39)</a:t>
                      </a:r>
                    </a:p>
                  </a:txBody>
                  <a:tcPr marL="60960" marR="60960" marT="36576" marB="36576" anchor="ctr">
                    <a:lnL w="12700" cap="flat" cmpd="sng" algn="ctr">
                      <a:noFill/>
                      <a:prstDash val="solid"/>
                      <a:round/>
                      <a:headEnd type="none" w="med" len="med"/>
                      <a:tailEnd type="none" w="med" len="med"/>
                    </a:lnL>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3901569588"/>
                  </a:ext>
                </a:extLst>
              </a:tr>
              <a:tr h="251304">
                <a:tc vMerge="1">
                  <a:txBody>
                    <a:bodyPr/>
                    <a:lstStyle/>
                    <a:p>
                      <a:endParaRPr lang="en-US"/>
                    </a:p>
                  </a:txBody>
                  <a:tcPr/>
                </a:tc>
                <a:tc gridSpan="3">
                  <a:txBody>
                    <a:bodyPr/>
                    <a:lstStyle/>
                    <a:p>
                      <a:pPr algn="ctr"/>
                      <a:r>
                        <a:rPr lang="en-US" sz="1200" b="0">
                          <a:latin typeface="Arial" panose="020B0604020202020204" pitchFamily="34" charset="0"/>
                          <a:cs typeface="Arial" panose="020B0604020202020204" pitchFamily="34" charset="0"/>
                        </a:rPr>
                        <a:t>Relative risk, 0.92 (0.70-1.23); </a:t>
                      </a:r>
                      <a:r>
                        <a:rPr lang="en-US" sz="1200" b="0" i="1">
                          <a:latin typeface="Arial" panose="020B0604020202020204" pitchFamily="34" charset="0"/>
                          <a:cs typeface="Arial" panose="020B0604020202020204" pitchFamily="34" charset="0"/>
                        </a:rPr>
                        <a:t>P</a:t>
                      </a:r>
                      <a:r>
                        <a:rPr lang="en-US" sz="1200" b="0">
                          <a:latin typeface="Arial" panose="020B0604020202020204" pitchFamily="34" charset="0"/>
                          <a:cs typeface="Arial" panose="020B0604020202020204" pitchFamily="34" charset="0"/>
                        </a:rPr>
                        <a:t> = 0.001</a:t>
                      </a:r>
                    </a:p>
                  </a:txBody>
                  <a:tcPr marL="60960" marR="60960" marT="36576" marB="36576"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hMerge="1">
                  <a:txBody>
                    <a:bodyPr/>
                    <a:lstStyle/>
                    <a:p>
                      <a:pPr algn="ctr"/>
                      <a:endParaRPr lang="en-US" sz="900"/>
                    </a:p>
                  </a:txBody>
                  <a:tcPr marL="45720" marR="45720" anchor="ctr"/>
                </a:tc>
                <a:tc hMerge="1">
                  <a:txBody>
                    <a:bodyPr/>
                    <a:lstStyle/>
                    <a:p>
                      <a:pPr algn="ctr"/>
                      <a:endParaRPr lang="en-US" sz="1050" b="0"/>
                    </a:p>
                  </a:txBody>
                  <a:tcPr marL="45720" marR="45720" marT="27432" marB="27432" anchor="ctr">
                    <a:lnT w="12700" cap="flat" cmpd="sng" algn="ctr">
                      <a:solidFill>
                        <a:schemeClr val="tx1"/>
                      </a:solidFill>
                      <a:prstDash val="solid"/>
                      <a:round/>
                      <a:headEnd type="none" w="med" len="med"/>
                      <a:tailEnd type="none" w="med" len="med"/>
                    </a:lnT>
                    <a:solidFill>
                      <a:schemeClr val="bg1"/>
                    </a:solidFill>
                  </a:tcPr>
                </a:tc>
                <a:extLst>
                  <a:ext uri="{0D108BD9-81ED-4DB2-BD59-A6C34878D82A}">
                    <a16:rowId xmlns:a16="http://schemas.microsoft.com/office/drawing/2014/main" val="2816481974"/>
                  </a:ext>
                </a:extLst>
              </a:tr>
              <a:tr h="251304">
                <a:tc rowSpan="2">
                  <a:txBody>
                    <a:bodyPr/>
                    <a:lstStyle/>
                    <a:p>
                      <a:pPr marL="174625" marR="0" lvl="0" indent="0" algn="l" defTabSz="685800" rtl="0" eaLnBrk="1" fontAlgn="auto" latinLnBrk="0" hangingPunct="1">
                        <a:lnSpc>
                          <a:spcPct val="100000"/>
                        </a:lnSpc>
                        <a:spcBef>
                          <a:spcPts val="0"/>
                        </a:spcBef>
                        <a:spcAft>
                          <a:spcPts val="300"/>
                        </a:spcAft>
                        <a:buClrTx/>
                        <a:buSzTx/>
                        <a:buFontTx/>
                        <a:buNone/>
                        <a:tabLst/>
                        <a:defRPr/>
                      </a:pPr>
                      <a:r>
                        <a:rPr lang="en-US" sz="1200" b="1">
                          <a:latin typeface="Arial" panose="020B0604020202020204" pitchFamily="34" charset="0"/>
                          <a:cs typeface="Arial" panose="020B0604020202020204" pitchFamily="34" charset="0"/>
                        </a:rPr>
                        <a:t>Confirmed responders</a:t>
                      </a:r>
                    </a:p>
                  </a:txBody>
                  <a:tcPr marL="60960" marR="60960" marT="36576" marB="36576" anchor="ctr">
                    <a:lnR w="12700" cap="flat" cmpd="sng" algn="ctr">
                      <a:noFill/>
                      <a:prstDash val="solid"/>
                      <a:round/>
                      <a:headEnd type="none" w="med" len="med"/>
                      <a:tailEnd type="none" w="med" len="med"/>
                    </a:lnR>
                    <a:lnT w="12700" cap="flat" cmpd="sng" algn="ctr">
                      <a:noFill/>
                      <a:prstDash val="solid"/>
                      <a:round/>
                      <a:headEnd type="none" w="med" len="med"/>
                      <a:tailEnd type="none" w="med" len="med"/>
                    </a:lnT>
                    <a:solidFill>
                      <a:srgbClr val="E7E7E7"/>
                    </a:solidFill>
                  </a:tcPr>
                </a:tc>
                <a:tc gridSpan="2">
                  <a:txBody>
                    <a:bodyPr/>
                    <a:lstStyle/>
                    <a:p>
                      <a:pPr algn="ctr"/>
                      <a:r>
                        <a:rPr lang="en-US" sz="1200" b="0">
                          <a:latin typeface="Arial" panose="020B0604020202020204" pitchFamily="34" charset="0"/>
                          <a:cs typeface="Arial" panose="020B0604020202020204" pitchFamily="34" charset="0"/>
                        </a:rPr>
                        <a:t>27 (21-33)</a:t>
                      </a:r>
                    </a:p>
                  </a:txBody>
                  <a:tcPr marL="60960" marR="60960" marT="36576" marB="3657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7E7E7"/>
                    </a:solidFill>
                  </a:tcPr>
                </a:tc>
                <a:tc hMerge="1">
                  <a:txBody>
                    <a:bodyPr/>
                    <a:lstStyle/>
                    <a:p>
                      <a:pPr algn="ctr"/>
                      <a:r>
                        <a:rPr lang="en-US" sz="1050" b="0"/>
                        <a:t>27 (21-33)</a:t>
                      </a:r>
                    </a:p>
                  </a:txBody>
                  <a:tcPr marL="45720" marR="45720" marT="27432" marB="27432"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E7E7E7"/>
                    </a:solidFill>
                  </a:tcPr>
                </a:tc>
                <a:tc>
                  <a:txBody>
                    <a:bodyPr/>
                    <a:lstStyle/>
                    <a:p>
                      <a:pPr algn="ctr"/>
                      <a:r>
                        <a:rPr lang="en-US" sz="1200" b="0">
                          <a:latin typeface="Arial" panose="020B0604020202020204" pitchFamily="34" charset="0"/>
                          <a:cs typeface="Arial" panose="020B0604020202020204" pitchFamily="34" charset="0"/>
                        </a:rPr>
                        <a:t>27 (21-33)</a:t>
                      </a:r>
                    </a:p>
                  </a:txBody>
                  <a:tcPr marL="60960" marR="60960" marT="36576" marB="3657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E7E7E7"/>
                    </a:solidFill>
                  </a:tcPr>
                </a:tc>
                <a:extLst>
                  <a:ext uri="{0D108BD9-81ED-4DB2-BD59-A6C34878D82A}">
                    <a16:rowId xmlns:a16="http://schemas.microsoft.com/office/drawing/2014/main" val="1993329112"/>
                  </a:ext>
                </a:extLst>
              </a:tr>
              <a:tr h="251304">
                <a:tc vMerge="1">
                  <a:txBody>
                    <a:bodyPr/>
                    <a:lstStyle/>
                    <a:p>
                      <a:endParaRPr lang="en-US"/>
                    </a:p>
                  </a:txBody>
                  <a:tcPr/>
                </a:tc>
                <a:tc gridSpan="3">
                  <a:txBody>
                    <a:bodyPr/>
                    <a:lstStyle/>
                    <a:p>
                      <a:pPr algn="ctr"/>
                      <a:r>
                        <a:rPr lang="en-US" sz="1200" b="0">
                          <a:latin typeface="Arial" panose="020B0604020202020204" pitchFamily="34" charset="0"/>
                          <a:cs typeface="Arial" panose="020B0604020202020204" pitchFamily="34" charset="0"/>
                        </a:rPr>
                        <a:t>Relative risk, 0.99 (0.72-1.36); </a:t>
                      </a:r>
                      <a:r>
                        <a:rPr lang="en-US" sz="1200" b="0" i="1">
                          <a:latin typeface="Arial" panose="020B0604020202020204" pitchFamily="34" charset="0"/>
                          <a:cs typeface="Arial" panose="020B0604020202020204" pitchFamily="34" charset="0"/>
                        </a:rPr>
                        <a:t>P</a:t>
                      </a:r>
                      <a:r>
                        <a:rPr lang="en-US" sz="1200" b="0">
                          <a:latin typeface="Arial" panose="020B0604020202020204" pitchFamily="34" charset="0"/>
                          <a:cs typeface="Arial" panose="020B0604020202020204" pitchFamily="34" charset="0"/>
                        </a:rPr>
                        <a:t> &lt; 0.001</a:t>
                      </a:r>
                    </a:p>
                  </a:txBody>
                  <a:tcPr marL="60960" marR="60960" marT="36576" marB="36576"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solidFill>
                      <a:srgbClr val="E7E7E7"/>
                    </a:solidFill>
                  </a:tcPr>
                </a:tc>
                <a:tc hMerge="1">
                  <a:txBody>
                    <a:bodyPr/>
                    <a:lstStyle/>
                    <a:p>
                      <a:pPr algn="ctr"/>
                      <a:endParaRPr lang="en-US" sz="900"/>
                    </a:p>
                  </a:txBody>
                  <a:tcPr marL="45720" marR="45720" anchor="ctr"/>
                </a:tc>
                <a:tc hMerge="1">
                  <a:txBody>
                    <a:bodyPr/>
                    <a:lstStyle/>
                    <a:p>
                      <a:pPr algn="ctr"/>
                      <a:endParaRPr lang="en-US" sz="1050" b="0"/>
                    </a:p>
                  </a:txBody>
                  <a:tcPr marL="45720" marR="45720" marT="27432" marB="27432" anchor="ctr">
                    <a:lnT w="12700" cap="flat" cmpd="sng" algn="ctr">
                      <a:solidFill>
                        <a:schemeClr val="tx1"/>
                      </a:solidFill>
                      <a:prstDash val="solid"/>
                      <a:round/>
                      <a:headEnd type="none" w="med" len="med"/>
                      <a:tailEnd type="none" w="med" len="med"/>
                    </a:lnT>
                    <a:solidFill>
                      <a:srgbClr val="E7E7E7"/>
                    </a:solidFill>
                  </a:tcPr>
                </a:tc>
                <a:extLst>
                  <a:ext uri="{0D108BD9-81ED-4DB2-BD59-A6C34878D82A}">
                    <a16:rowId xmlns:a16="http://schemas.microsoft.com/office/drawing/2014/main" val="2553684519"/>
                  </a:ext>
                </a:extLst>
              </a:tr>
              <a:tr h="1406192">
                <a:tc>
                  <a:txBody>
                    <a:bodyPr/>
                    <a:lstStyle/>
                    <a:p>
                      <a:pPr algn="l">
                        <a:spcAft>
                          <a:spcPts val="300"/>
                        </a:spcAft>
                      </a:pPr>
                      <a:r>
                        <a:rPr lang="en-US" sz="1200" b="1">
                          <a:latin typeface="Arial" panose="020B0604020202020204" pitchFamily="34" charset="0"/>
                          <a:cs typeface="Arial" panose="020B0604020202020204" pitchFamily="34" charset="0"/>
                        </a:rPr>
                        <a:t>Best response, n (%)</a:t>
                      </a:r>
                    </a:p>
                    <a:p>
                      <a:pPr marL="174625" indent="0" algn="l">
                        <a:spcAft>
                          <a:spcPts val="300"/>
                        </a:spcAft>
                        <a:tabLst/>
                      </a:pPr>
                      <a:r>
                        <a:rPr lang="en-US" sz="1200">
                          <a:latin typeface="Arial" panose="020B0604020202020204" pitchFamily="34" charset="0"/>
                          <a:cs typeface="Arial" panose="020B0604020202020204" pitchFamily="34" charset="0"/>
                        </a:rPr>
                        <a:t>CR</a:t>
                      </a:r>
                    </a:p>
                    <a:p>
                      <a:pPr marL="174625" indent="0" algn="l">
                        <a:spcAft>
                          <a:spcPts val="300"/>
                        </a:spcAft>
                        <a:tabLst/>
                      </a:pPr>
                      <a:r>
                        <a:rPr lang="en-US" sz="1200">
                          <a:latin typeface="Arial" panose="020B0604020202020204" pitchFamily="34" charset="0"/>
                          <a:cs typeface="Arial" panose="020B0604020202020204" pitchFamily="34" charset="0"/>
                        </a:rPr>
                        <a:t>PR</a:t>
                      </a:r>
                    </a:p>
                    <a:p>
                      <a:pPr marL="174625" indent="0" algn="l">
                        <a:spcAft>
                          <a:spcPts val="300"/>
                        </a:spcAft>
                        <a:tabLst/>
                      </a:pPr>
                      <a:r>
                        <a:rPr lang="en-US" sz="1200">
                          <a:latin typeface="Arial" panose="020B0604020202020204" pitchFamily="34" charset="0"/>
                          <a:cs typeface="Arial" panose="020B0604020202020204" pitchFamily="34" charset="0"/>
                        </a:rPr>
                        <a:t>SD</a:t>
                      </a:r>
                    </a:p>
                    <a:p>
                      <a:pPr marL="174625" indent="0" algn="l">
                        <a:spcAft>
                          <a:spcPts val="300"/>
                        </a:spcAft>
                        <a:tabLst/>
                      </a:pPr>
                      <a:r>
                        <a:rPr lang="en-US" sz="1200">
                          <a:latin typeface="Arial" panose="020B0604020202020204" pitchFamily="34" charset="0"/>
                          <a:cs typeface="Arial" panose="020B0604020202020204" pitchFamily="34" charset="0"/>
                        </a:rPr>
                        <a:t>PD</a:t>
                      </a:r>
                    </a:p>
                    <a:p>
                      <a:pPr marL="174625" indent="0" algn="l">
                        <a:spcAft>
                          <a:spcPts val="300"/>
                        </a:spcAft>
                        <a:tabLst/>
                      </a:pPr>
                      <a:r>
                        <a:rPr lang="en-US" sz="1200">
                          <a:latin typeface="Arial" panose="020B0604020202020204" pitchFamily="34" charset="0"/>
                          <a:cs typeface="Arial" panose="020B0604020202020204" pitchFamily="34" charset="0"/>
                        </a:rPr>
                        <a:t>NE</a:t>
                      </a:r>
                    </a:p>
                  </a:txBody>
                  <a:tcPr marL="60960" marR="60960" marT="36576" marB="36576" anchor="ctr"/>
                </a:tc>
                <a:tc>
                  <a:txBody>
                    <a:bodyPr/>
                    <a:lstStyle/>
                    <a:p>
                      <a:pPr algn="ctr">
                        <a:spcAft>
                          <a:spcPts val="300"/>
                        </a:spcAft>
                      </a:pPr>
                      <a:endParaRPr lang="en-US" sz="1200" b="0">
                        <a:latin typeface="Arial" panose="020B0604020202020204" pitchFamily="34" charset="0"/>
                        <a:cs typeface="Arial" panose="020B0604020202020204" pitchFamily="34" charset="0"/>
                      </a:endParaRPr>
                    </a:p>
                    <a:p>
                      <a:pPr algn="ctr">
                        <a:spcAft>
                          <a:spcPts val="300"/>
                        </a:spcAft>
                      </a:pPr>
                      <a:r>
                        <a:rPr lang="en-US" sz="1200" b="0">
                          <a:latin typeface="Arial" panose="020B0604020202020204" pitchFamily="34" charset="0"/>
                          <a:cs typeface="Arial" panose="020B0604020202020204" pitchFamily="34" charset="0"/>
                        </a:rPr>
                        <a:t>1 (0.5)</a:t>
                      </a:r>
                    </a:p>
                    <a:p>
                      <a:pPr marL="0" marR="0" lvl="0" indent="0" algn="ctr" defTabSz="685800" rtl="0" eaLnBrk="1" fontAlgn="auto" latinLnBrk="0" hangingPunct="1">
                        <a:lnSpc>
                          <a:spcPct val="100000"/>
                        </a:lnSpc>
                        <a:spcBef>
                          <a:spcPts val="0"/>
                        </a:spcBef>
                        <a:spcAft>
                          <a:spcPts val="300"/>
                        </a:spcAft>
                        <a:buClrTx/>
                        <a:buSzTx/>
                        <a:buFontTx/>
                        <a:buNone/>
                        <a:tabLst/>
                        <a:defRPr/>
                      </a:pPr>
                      <a:r>
                        <a:rPr lang="en-US" sz="1200" b="0">
                          <a:latin typeface="Arial" panose="020B0604020202020204" pitchFamily="34" charset="0"/>
                          <a:cs typeface="Arial" panose="020B0604020202020204" pitchFamily="34" charset="0"/>
                        </a:rPr>
                        <a:t>61 (30)</a:t>
                      </a:r>
                    </a:p>
                    <a:p>
                      <a:pPr marL="0" marR="0" lvl="0" indent="0" algn="ctr" defTabSz="685800" rtl="0" eaLnBrk="1" fontAlgn="auto" latinLnBrk="0" hangingPunct="1">
                        <a:lnSpc>
                          <a:spcPct val="100000"/>
                        </a:lnSpc>
                        <a:spcBef>
                          <a:spcPts val="0"/>
                        </a:spcBef>
                        <a:spcAft>
                          <a:spcPts val="300"/>
                        </a:spcAft>
                        <a:buClrTx/>
                        <a:buSzTx/>
                        <a:buFontTx/>
                        <a:buNone/>
                        <a:tabLst/>
                        <a:defRPr/>
                      </a:pPr>
                      <a:r>
                        <a:rPr lang="en-US" sz="1200" b="0">
                          <a:latin typeface="Arial" panose="020B0604020202020204" pitchFamily="34" charset="0"/>
                          <a:cs typeface="Arial" panose="020B0604020202020204" pitchFamily="34" charset="0"/>
                        </a:rPr>
                        <a:t>93 (45)</a:t>
                      </a:r>
                    </a:p>
                    <a:p>
                      <a:pPr marL="0" marR="0" lvl="0" indent="0" algn="ctr" defTabSz="685800" rtl="0" eaLnBrk="1" fontAlgn="auto" latinLnBrk="0" hangingPunct="1">
                        <a:lnSpc>
                          <a:spcPct val="100000"/>
                        </a:lnSpc>
                        <a:spcBef>
                          <a:spcPts val="0"/>
                        </a:spcBef>
                        <a:spcAft>
                          <a:spcPts val="300"/>
                        </a:spcAft>
                        <a:buClrTx/>
                        <a:buSzTx/>
                        <a:buFontTx/>
                        <a:buNone/>
                        <a:tabLst/>
                        <a:defRPr/>
                      </a:pPr>
                      <a:r>
                        <a:rPr lang="en-US" sz="1200" b="0">
                          <a:latin typeface="Arial" panose="020B0604020202020204" pitchFamily="34" charset="0"/>
                          <a:cs typeface="Arial" panose="020B0604020202020204" pitchFamily="34" charset="0"/>
                        </a:rPr>
                        <a:t>37 (18)</a:t>
                      </a:r>
                    </a:p>
                    <a:p>
                      <a:pPr marL="0" marR="0" lvl="0" indent="0" algn="ctr" defTabSz="685800" rtl="0" eaLnBrk="1" fontAlgn="auto" latinLnBrk="0" hangingPunct="1">
                        <a:lnSpc>
                          <a:spcPct val="100000"/>
                        </a:lnSpc>
                        <a:spcBef>
                          <a:spcPts val="0"/>
                        </a:spcBef>
                        <a:spcAft>
                          <a:spcPts val="300"/>
                        </a:spcAft>
                        <a:buClrTx/>
                        <a:buSzTx/>
                        <a:buFontTx/>
                        <a:buNone/>
                        <a:tabLst/>
                        <a:defRPr/>
                      </a:pPr>
                      <a:r>
                        <a:rPr lang="en-US" sz="1200" b="0">
                          <a:latin typeface="Arial" panose="020B0604020202020204" pitchFamily="34" charset="0"/>
                          <a:cs typeface="Arial" panose="020B0604020202020204" pitchFamily="34" charset="0"/>
                        </a:rPr>
                        <a:t>14 (7)</a:t>
                      </a:r>
                    </a:p>
                  </a:txBody>
                  <a:tcPr marL="60960" marR="60960" marT="36576" marB="36576" anchor="ctr"/>
                </a:tc>
                <a:tc gridSpan="2">
                  <a:txBody>
                    <a:bodyPr/>
                    <a:lstStyle/>
                    <a:p>
                      <a:pPr algn="ctr">
                        <a:spcAft>
                          <a:spcPts val="300"/>
                        </a:spcAft>
                      </a:pPr>
                      <a:endParaRPr lang="en-US" sz="1200" b="0">
                        <a:latin typeface="Arial" panose="020B0604020202020204" pitchFamily="34" charset="0"/>
                        <a:cs typeface="Arial" panose="020B0604020202020204" pitchFamily="34" charset="0"/>
                      </a:endParaRPr>
                    </a:p>
                    <a:p>
                      <a:pPr algn="ctr">
                        <a:spcAft>
                          <a:spcPts val="300"/>
                        </a:spcAft>
                      </a:pPr>
                      <a:r>
                        <a:rPr lang="en-US" sz="1200" b="0">
                          <a:latin typeface="Arial" panose="020B0604020202020204" pitchFamily="34" charset="0"/>
                          <a:cs typeface="Arial" panose="020B0604020202020204" pitchFamily="34" charset="0"/>
                        </a:rPr>
                        <a:t>1 (0.5)</a:t>
                      </a:r>
                    </a:p>
                    <a:p>
                      <a:pPr marL="0" marR="0" lvl="0" indent="0" algn="ctr" defTabSz="685800" rtl="0" eaLnBrk="1" fontAlgn="auto" latinLnBrk="0" hangingPunct="1">
                        <a:lnSpc>
                          <a:spcPct val="100000"/>
                        </a:lnSpc>
                        <a:spcBef>
                          <a:spcPts val="0"/>
                        </a:spcBef>
                        <a:spcAft>
                          <a:spcPts val="300"/>
                        </a:spcAft>
                        <a:buClrTx/>
                        <a:buSzTx/>
                        <a:buFontTx/>
                        <a:buNone/>
                        <a:tabLst/>
                        <a:defRPr/>
                      </a:pPr>
                      <a:r>
                        <a:rPr lang="en-US" sz="1200" b="0">
                          <a:latin typeface="Arial" panose="020B0604020202020204" pitchFamily="34" charset="0"/>
                          <a:cs typeface="Arial" panose="020B0604020202020204" pitchFamily="34" charset="0"/>
                        </a:rPr>
                        <a:t>68 (32)</a:t>
                      </a:r>
                    </a:p>
                    <a:p>
                      <a:pPr marL="0" marR="0" lvl="0" indent="0" algn="ctr" defTabSz="685800" rtl="0" eaLnBrk="1" fontAlgn="auto" latinLnBrk="0" hangingPunct="1">
                        <a:lnSpc>
                          <a:spcPct val="100000"/>
                        </a:lnSpc>
                        <a:spcBef>
                          <a:spcPts val="0"/>
                        </a:spcBef>
                        <a:spcAft>
                          <a:spcPts val="300"/>
                        </a:spcAft>
                        <a:buClrTx/>
                        <a:buSzTx/>
                        <a:buFontTx/>
                        <a:buNone/>
                        <a:tabLst/>
                        <a:defRPr/>
                      </a:pPr>
                      <a:r>
                        <a:rPr lang="en-US" sz="1200" b="0">
                          <a:latin typeface="Arial" panose="020B0604020202020204" pitchFamily="34" charset="0"/>
                          <a:cs typeface="Arial" panose="020B0604020202020204" pitchFamily="34" charset="0"/>
                        </a:rPr>
                        <a:t>81 (38)</a:t>
                      </a:r>
                    </a:p>
                    <a:p>
                      <a:pPr marL="0" marR="0" lvl="0" indent="0" algn="ctr" defTabSz="685800" rtl="0" eaLnBrk="1" fontAlgn="auto" latinLnBrk="0" hangingPunct="1">
                        <a:lnSpc>
                          <a:spcPct val="100000"/>
                        </a:lnSpc>
                        <a:spcBef>
                          <a:spcPts val="0"/>
                        </a:spcBef>
                        <a:spcAft>
                          <a:spcPts val="300"/>
                        </a:spcAft>
                        <a:buClrTx/>
                        <a:buSzTx/>
                        <a:buFontTx/>
                        <a:buNone/>
                        <a:tabLst/>
                        <a:defRPr/>
                      </a:pPr>
                      <a:r>
                        <a:rPr lang="en-US" sz="1200" b="0">
                          <a:latin typeface="Arial" panose="020B0604020202020204" pitchFamily="34" charset="0"/>
                          <a:cs typeface="Arial" panose="020B0604020202020204" pitchFamily="34" charset="0"/>
                        </a:rPr>
                        <a:t>42 (20)</a:t>
                      </a:r>
                    </a:p>
                    <a:p>
                      <a:pPr marL="0" marR="0" lvl="0" indent="0" algn="ctr" defTabSz="685800" rtl="0" eaLnBrk="1" fontAlgn="auto" latinLnBrk="0" hangingPunct="1">
                        <a:lnSpc>
                          <a:spcPct val="100000"/>
                        </a:lnSpc>
                        <a:spcBef>
                          <a:spcPts val="0"/>
                        </a:spcBef>
                        <a:spcAft>
                          <a:spcPts val="300"/>
                        </a:spcAft>
                        <a:buClrTx/>
                        <a:buSzTx/>
                        <a:buFontTx/>
                        <a:buNone/>
                        <a:tabLst/>
                        <a:defRPr/>
                      </a:pPr>
                      <a:r>
                        <a:rPr lang="en-US" sz="1200" b="0">
                          <a:latin typeface="Arial" panose="020B0604020202020204" pitchFamily="34" charset="0"/>
                          <a:cs typeface="Arial" panose="020B0604020202020204" pitchFamily="34" charset="0"/>
                        </a:rPr>
                        <a:t>20 (9)</a:t>
                      </a:r>
                    </a:p>
                  </a:txBody>
                  <a:tcPr marL="60960" marR="60960" marT="36576" marB="36576" anchor="ctr"/>
                </a:tc>
                <a:tc hMerge="1">
                  <a:txBody>
                    <a:bodyPr/>
                    <a:lstStyle/>
                    <a:p>
                      <a:pPr marL="0" marR="0" lvl="0" indent="0" algn="ctr" defTabSz="685800" rtl="0" eaLnBrk="1" fontAlgn="auto" latinLnBrk="0" hangingPunct="1">
                        <a:lnSpc>
                          <a:spcPct val="100000"/>
                        </a:lnSpc>
                        <a:spcBef>
                          <a:spcPts val="0"/>
                        </a:spcBef>
                        <a:spcAft>
                          <a:spcPts val="300"/>
                        </a:spcAft>
                        <a:buClrTx/>
                        <a:buSzTx/>
                        <a:buFontTx/>
                        <a:buNone/>
                        <a:tabLst/>
                        <a:defRPr/>
                      </a:pPr>
                      <a:endParaRPr lang="en-US" sz="1050" b="0"/>
                    </a:p>
                  </a:txBody>
                  <a:tcPr marL="45720" marR="45720" marT="27432" marB="27432" anchor="ctr"/>
                </a:tc>
                <a:extLst>
                  <a:ext uri="{0D108BD9-81ED-4DB2-BD59-A6C34878D82A}">
                    <a16:rowId xmlns:a16="http://schemas.microsoft.com/office/drawing/2014/main" val="948126347"/>
                  </a:ext>
                </a:extLst>
              </a:tr>
              <a:tr h="251304">
                <a:tc>
                  <a:txBody>
                    <a:bodyPr/>
                    <a:lstStyle/>
                    <a:p>
                      <a:pPr algn="l"/>
                      <a:r>
                        <a:rPr lang="en-US" sz="1200" b="1">
                          <a:latin typeface="Arial" panose="020B0604020202020204" pitchFamily="34" charset="0"/>
                          <a:cs typeface="Arial" panose="020B0604020202020204" pitchFamily="34" charset="0"/>
                        </a:rPr>
                        <a:t>DCR, % (95% CI)</a:t>
                      </a:r>
                    </a:p>
                  </a:txBody>
                  <a:tcPr marL="60960" marR="60960" marT="36576" marB="36576"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200" b="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75 (69-81)</a:t>
                      </a:r>
                      <a:endParaRPr kumimoji="0" 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txBody>
                  <a:tcPr marL="60960" marR="60960" marT="36576" marB="36576" anchor="ctr"/>
                </a:tc>
                <a:tc grid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200" b="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71 (64-77)</a:t>
                      </a:r>
                      <a:endParaRPr kumimoji="0" 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txBody>
                  <a:tcPr marL="60960" marR="60960" marT="36576" marB="36576" anchor="ctr"/>
                </a:tc>
                <a:tc hMerge="1">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000000"/>
                        </a:solidFill>
                        <a:effectLst/>
                        <a:uLnTx/>
                        <a:uFillTx/>
                        <a:latin typeface="Arial" panose="020B0604020202020204"/>
                        <a:ea typeface="+mn-ea"/>
                        <a:cs typeface="+mn-cs"/>
                      </a:endParaRPr>
                    </a:p>
                  </a:txBody>
                  <a:tcPr marL="45720" marR="45720" marT="27432" marB="27432" anchor="ctr"/>
                </a:tc>
                <a:extLst>
                  <a:ext uri="{0D108BD9-81ED-4DB2-BD59-A6C34878D82A}">
                    <a16:rowId xmlns:a16="http://schemas.microsoft.com/office/drawing/2014/main" val="993577066"/>
                  </a:ext>
                </a:extLst>
              </a:tr>
              <a:tr h="436087">
                <a:tc>
                  <a:txBody>
                    <a:bodyPr/>
                    <a:lstStyle/>
                    <a:p>
                      <a:pPr algn="l"/>
                      <a:r>
                        <a:rPr lang="en-US" sz="1200" b="1">
                          <a:latin typeface="Arial" panose="020B0604020202020204" pitchFamily="34" charset="0"/>
                          <a:cs typeface="Arial" panose="020B0604020202020204" pitchFamily="34" charset="0"/>
                        </a:rPr>
                        <a:t>Median TTR (range), mo</a:t>
                      </a:r>
                    </a:p>
                  </a:txBody>
                  <a:tcPr marL="60960" marR="60960" marT="36576" marB="36576"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200" b="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1.5 (1.2-6.9)</a:t>
                      </a:r>
                      <a:endParaRPr kumimoji="0" 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txBody>
                  <a:tcPr marL="60960" marR="60960" marT="36576" marB="36576" anchor="ctr"/>
                </a:tc>
                <a:tc grid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200" b="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1.5 (1.2-9.9)</a:t>
                      </a:r>
                      <a:endParaRPr kumimoji="0" 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txBody>
                  <a:tcPr marL="60960" marR="60960" marT="36576" marB="36576" anchor="ctr"/>
                </a:tc>
                <a:tc hMerge="1">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000000"/>
                        </a:solidFill>
                        <a:effectLst/>
                        <a:uLnTx/>
                        <a:uFillTx/>
                        <a:latin typeface="Arial" panose="020B0604020202020204"/>
                        <a:ea typeface="+mn-ea"/>
                        <a:cs typeface="+mn-cs"/>
                      </a:endParaRPr>
                    </a:p>
                  </a:txBody>
                  <a:tcPr marL="45720" marR="45720" marT="27432" marB="27432" anchor="ctr"/>
                </a:tc>
                <a:extLst>
                  <a:ext uri="{0D108BD9-81ED-4DB2-BD59-A6C34878D82A}">
                    <a16:rowId xmlns:a16="http://schemas.microsoft.com/office/drawing/2014/main" val="549337936"/>
                  </a:ext>
                </a:extLst>
              </a:tr>
            </a:tbl>
          </a:graphicData>
        </a:graphic>
      </p:graphicFrame>
      <p:sp>
        <p:nvSpPr>
          <p:cNvPr id="55" name="TextBox 54">
            <a:extLst>
              <a:ext uri="{FF2B5EF4-FFF2-40B4-BE49-F238E27FC236}">
                <a16:creationId xmlns:a16="http://schemas.microsoft.com/office/drawing/2014/main" id="{FEED4AB1-ABD9-3912-294B-C99CAF6BBB64}"/>
              </a:ext>
            </a:extLst>
          </p:cNvPr>
          <p:cNvSpPr txBox="1"/>
          <p:nvPr/>
        </p:nvSpPr>
        <p:spPr>
          <a:xfrm>
            <a:off x="6034525" y="1830521"/>
            <a:ext cx="5319276" cy="4084083"/>
          </a:xfrm>
          <a:prstGeom prst="roundRect">
            <a:avLst>
              <a:gd name="adj" fmla="val 5073"/>
            </a:avLst>
          </a:prstGeom>
          <a:solidFill>
            <a:schemeClr val="accent2"/>
          </a:solidFill>
          <a:ln w="19050">
            <a:solidFill>
              <a:schemeClr val="accent1"/>
            </a:solidFill>
          </a:ln>
        </p:spPr>
        <p:txBody>
          <a:bodyPr wrap="square" lIns="274320" tIns="640080" rIns="274320" bIns="640080" rtlCol="0" anchor="ctr">
            <a:noAutofit/>
          </a:bodyPr>
          <a:lstStyle/>
          <a:p>
            <a:pPr marL="156629" marR="0" lvl="0" indent="-156629" algn="l" defTabSz="914377"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en-US" b="0" i="0" u="none" strike="noStrike" kern="1200" cap="none" spc="0" normalizeH="0" baseline="0" noProof="0">
                <a:ln>
                  <a:noFill/>
                </a:ln>
                <a:solidFill>
                  <a:schemeClr val="bg1"/>
                </a:solidFill>
                <a:effectLst/>
                <a:uLnTx/>
                <a:uFillTx/>
                <a:latin typeface="Arial" panose="020B0604020202020204"/>
                <a:ea typeface="+mn-ea"/>
                <a:cs typeface="+mn-cs"/>
              </a:rPr>
              <a:t>Amivantamab SC + </a:t>
            </a:r>
            <a:r>
              <a:rPr kumimoji="0" lang="en-US" b="0" i="0" u="none" strike="noStrike" kern="1200" cap="none" spc="0" normalizeH="0" baseline="0" noProof="0" err="1">
                <a:ln>
                  <a:noFill/>
                </a:ln>
                <a:solidFill>
                  <a:schemeClr val="bg1"/>
                </a:solidFill>
                <a:effectLst/>
                <a:uLnTx/>
                <a:uFillTx/>
                <a:latin typeface="Arial" panose="020B0604020202020204"/>
                <a:ea typeface="+mn-ea"/>
                <a:cs typeface="+mn-cs"/>
              </a:rPr>
              <a:t>lazertinib</a:t>
            </a:r>
            <a:r>
              <a:rPr kumimoji="0" lang="en-US" b="0" i="0" u="none" strike="noStrike" kern="1200" cap="none" spc="0" normalizeH="0" baseline="0" noProof="0">
                <a:ln>
                  <a:noFill/>
                </a:ln>
                <a:solidFill>
                  <a:schemeClr val="bg1"/>
                </a:solidFill>
                <a:effectLst/>
                <a:uLnTx/>
                <a:uFillTx/>
                <a:latin typeface="Arial" panose="020B0604020202020204"/>
                <a:ea typeface="+mn-ea"/>
                <a:cs typeface="+mn-cs"/>
              </a:rPr>
              <a:t> demonstrated PK and ORR noninferiority compared with amivantamab IV + </a:t>
            </a:r>
            <a:r>
              <a:rPr kumimoji="0" lang="en-US" b="0" i="0" u="none" strike="noStrike" kern="1200" cap="none" spc="0" normalizeH="0" baseline="0" noProof="0" err="1">
                <a:ln>
                  <a:noFill/>
                </a:ln>
                <a:solidFill>
                  <a:schemeClr val="bg1"/>
                </a:solidFill>
                <a:effectLst/>
                <a:uLnTx/>
                <a:uFillTx/>
                <a:latin typeface="Arial" panose="020B0604020202020204"/>
                <a:ea typeface="+mn-ea"/>
                <a:cs typeface="+mn-cs"/>
              </a:rPr>
              <a:t>lazertinib</a:t>
            </a:r>
            <a:r>
              <a:rPr kumimoji="0" lang="en-US" b="0" i="0" u="none" strike="noStrike" kern="1200" cap="none" spc="0" normalizeH="0" baseline="0" noProof="0">
                <a:ln>
                  <a:noFill/>
                </a:ln>
                <a:solidFill>
                  <a:schemeClr val="bg1"/>
                </a:solidFill>
                <a:effectLst/>
                <a:uLnTx/>
                <a:uFillTx/>
                <a:latin typeface="Arial" panose="020B0604020202020204"/>
                <a:ea typeface="+mn-ea"/>
                <a:cs typeface="+mn-cs"/>
              </a:rPr>
              <a:t> in patients with </a:t>
            </a:r>
            <a:r>
              <a:rPr kumimoji="0" lang="en-US" b="0" i="1" u="none" strike="noStrike" kern="1200" cap="none" spc="0" normalizeH="0" baseline="0" noProof="0">
                <a:ln>
                  <a:noFill/>
                </a:ln>
                <a:solidFill>
                  <a:schemeClr val="bg1"/>
                </a:solidFill>
                <a:effectLst/>
                <a:uLnTx/>
                <a:uFillTx/>
                <a:latin typeface="Arial" panose="020B0604020202020204"/>
                <a:ea typeface="+mn-ea"/>
                <a:cs typeface="+mn-cs"/>
              </a:rPr>
              <a:t>EGFR</a:t>
            </a:r>
            <a:r>
              <a:rPr kumimoji="0" lang="en-US" b="0" i="0" u="none" strike="noStrike" kern="1200" cap="none" spc="0" normalizeH="0" baseline="0" noProof="0">
                <a:ln>
                  <a:noFill/>
                </a:ln>
                <a:solidFill>
                  <a:schemeClr val="bg1"/>
                </a:solidFill>
                <a:effectLst/>
                <a:uLnTx/>
                <a:uFillTx/>
                <a:latin typeface="Arial" panose="020B0604020202020204"/>
                <a:ea typeface="+mn-ea"/>
                <a:cs typeface="+mn-cs"/>
              </a:rPr>
              <a:t>-mutated advanced NSCLC with disease progression on or after </a:t>
            </a:r>
            <a:r>
              <a:rPr kumimoji="0" lang="en-US" b="0" i="0" u="none" strike="noStrike" kern="1200" cap="none" spc="0" normalizeH="0" baseline="0" noProof="0" err="1">
                <a:ln>
                  <a:noFill/>
                </a:ln>
                <a:solidFill>
                  <a:schemeClr val="bg1"/>
                </a:solidFill>
                <a:effectLst/>
                <a:uLnTx/>
                <a:uFillTx/>
                <a:latin typeface="Arial" panose="020B0604020202020204"/>
                <a:ea typeface="+mn-ea"/>
                <a:cs typeface="+mn-cs"/>
              </a:rPr>
              <a:t>osimertinib</a:t>
            </a:r>
            <a:r>
              <a:rPr kumimoji="0" lang="en-US" b="0" i="0" u="none" strike="noStrike" kern="1200" cap="none" spc="0" normalizeH="0" baseline="0" noProof="0">
                <a:ln>
                  <a:noFill/>
                </a:ln>
                <a:solidFill>
                  <a:schemeClr val="bg1"/>
                </a:solidFill>
                <a:effectLst/>
                <a:uLnTx/>
                <a:uFillTx/>
                <a:latin typeface="Arial" panose="020B0604020202020204"/>
                <a:ea typeface="+mn-ea"/>
                <a:cs typeface="+mn-cs"/>
              </a:rPr>
              <a:t> </a:t>
            </a:r>
            <a:br>
              <a:rPr kumimoji="0" lang="en-US" b="0" i="0" u="none" strike="noStrike" kern="1200" cap="none" spc="0" normalizeH="0" baseline="0" noProof="0">
                <a:ln>
                  <a:noFill/>
                </a:ln>
                <a:solidFill>
                  <a:schemeClr val="bg1"/>
                </a:solidFill>
                <a:effectLst/>
                <a:uLnTx/>
                <a:uFillTx/>
                <a:latin typeface="Arial" panose="020B0604020202020204"/>
                <a:ea typeface="+mn-ea"/>
                <a:cs typeface="+mn-cs"/>
              </a:rPr>
            </a:br>
            <a:r>
              <a:rPr kumimoji="0" lang="en-US" b="0" i="0" u="none" strike="noStrike" kern="1200" cap="none" spc="0" normalizeH="0" baseline="0" noProof="0">
                <a:ln>
                  <a:noFill/>
                </a:ln>
                <a:solidFill>
                  <a:schemeClr val="bg1"/>
                </a:solidFill>
                <a:effectLst/>
                <a:uLnTx/>
                <a:uFillTx/>
                <a:latin typeface="Arial" panose="020B0604020202020204"/>
                <a:ea typeface="+mn-ea"/>
                <a:cs typeface="+mn-cs"/>
              </a:rPr>
              <a:t>and chemotherapy </a:t>
            </a:r>
          </a:p>
          <a:p>
            <a:pPr marL="156629" marR="0" lvl="0" indent="-156629" algn="l" defTabSz="914377"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en-US" b="0" i="0" u="none" strike="noStrike" kern="1200" cap="none" spc="0" normalizeH="0" baseline="0" noProof="0">
                <a:ln>
                  <a:noFill/>
                </a:ln>
                <a:solidFill>
                  <a:schemeClr val="bg1"/>
                </a:solidFill>
                <a:effectLst/>
                <a:uLnTx/>
                <a:uFillTx/>
                <a:latin typeface="Arial" panose="020B0604020202020204"/>
                <a:ea typeface="+mn-ea"/>
                <a:cs typeface="+mn-cs"/>
              </a:rPr>
              <a:t>Compared with the IV arm, amivantamab SC also showed:</a:t>
            </a:r>
          </a:p>
          <a:p>
            <a:pPr marL="685783" marR="0" lvl="1" indent="-228594" algn="l" defTabSz="914377" rtl="0" eaLnBrk="1" fontAlgn="auto" latinLnBrk="0" hangingPunct="1">
              <a:lnSpc>
                <a:spcPct val="100000"/>
              </a:lnSpc>
              <a:spcBef>
                <a:spcPts val="0"/>
              </a:spcBef>
              <a:spcAft>
                <a:spcPts val="400"/>
              </a:spcAft>
              <a:buClrTx/>
              <a:buSzTx/>
              <a:buFont typeface="System Font Regular"/>
              <a:buChar char="–"/>
              <a:tabLst/>
              <a:defRPr/>
            </a:pPr>
            <a:r>
              <a:rPr kumimoji="0" lang="en-US" b="0" i="0" u="none" strike="noStrike" kern="1200" cap="none" spc="0" normalizeH="0" baseline="0" noProof="0">
                <a:ln>
                  <a:noFill/>
                </a:ln>
                <a:solidFill>
                  <a:schemeClr val="bg1"/>
                </a:solidFill>
                <a:effectLst/>
                <a:uLnTx/>
                <a:uFillTx/>
                <a:latin typeface="Arial" panose="020B0604020202020204"/>
                <a:ea typeface="+mn-ea"/>
                <a:cs typeface="+mn-cs"/>
              </a:rPr>
              <a:t>Numerically longer DOR (11.2 vs 8.3 </a:t>
            </a:r>
            <a:r>
              <a:rPr kumimoji="0" lang="en-US" b="0" i="0" u="none" strike="noStrike" kern="1200" cap="none" spc="0" normalizeH="0" baseline="0" noProof="0" err="1">
                <a:ln>
                  <a:noFill/>
                </a:ln>
                <a:solidFill>
                  <a:schemeClr val="bg1"/>
                </a:solidFill>
                <a:effectLst/>
                <a:uLnTx/>
                <a:uFillTx/>
                <a:latin typeface="Arial" panose="020B0604020202020204"/>
                <a:ea typeface="+mn-ea"/>
                <a:cs typeface="+mn-cs"/>
              </a:rPr>
              <a:t>mo</a:t>
            </a:r>
            <a:r>
              <a:rPr kumimoji="0" lang="en-US" b="0" i="0" u="none" strike="noStrike" kern="1200" cap="none" spc="0" normalizeH="0" baseline="0" noProof="0">
                <a:ln>
                  <a:noFill/>
                </a:ln>
                <a:solidFill>
                  <a:schemeClr val="bg1"/>
                </a:solidFill>
                <a:effectLst/>
                <a:uLnTx/>
                <a:uFillTx/>
                <a:latin typeface="Arial" panose="020B0604020202020204"/>
                <a:ea typeface="+mn-ea"/>
                <a:cs typeface="+mn-cs"/>
              </a:rPr>
              <a:t>) and PFS (6.1 vs 4.3 </a:t>
            </a:r>
            <a:r>
              <a:rPr kumimoji="0" lang="en-US" b="0" i="0" u="none" strike="noStrike" kern="1200" cap="none" spc="0" normalizeH="0" baseline="0" noProof="0" err="1">
                <a:ln>
                  <a:noFill/>
                </a:ln>
                <a:solidFill>
                  <a:schemeClr val="bg1"/>
                </a:solidFill>
                <a:effectLst/>
                <a:uLnTx/>
                <a:uFillTx/>
                <a:latin typeface="Arial" panose="020B0604020202020204"/>
                <a:ea typeface="+mn-ea"/>
                <a:cs typeface="+mn-cs"/>
              </a:rPr>
              <a:t>mo</a:t>
            </a:r>
            <a:r>
              <a:rPr kumimoji="0" lang="en-US" b="0" i="0" u="none" strike="noStrike" kern="1200" cap="none" spc="0" normalizeH="0" baseline="0" noProof="0">
                <a:ln>
                  <a:noFill/>
                </a:ln>
                <a:solidFill>
                  <a:schemeClr val="bg1"/>
                </a:solidFill>
                <a:effectLst/>
                <a:uLnTx/>
                <a:uFillTx/>
                <a:latin typeface="Arial" panose="020B0604020202020204"/>
                <a:ea typeface="+mn-ea"/>
                <a:cs typeface="+mn-cs"/>
              </a:rPr>
              <a:t>)</a:t>
            </a:r>
          </a:p>
          <a:p>
            <a:pPr marL="685783" marR="0" lvl="1" indent="-228594" algn="l" defTabSz="914377" rtl="0" eaLnBrk="1" fontAlgn="auto" latinLnBrk="0" hangingPunct="1">
              <a:lnSpc>
                <a:spcPct val="100000"/>
              </a:lnSpc>
              <a:spcBef>
                <a:spcPts val="0"/>
              </a:spcBef>
              <a:spcAft>
                <a:spcPts val="400"/>
              </a:spcAft>
              <a:buClrTx/>
              <a:buSzTx/>
              <a:buFont typeface="System Font Regular"/>
              <a:buChar char="–"/>
              <a:tabLst/>
              <a:defRPr/>
            </a:pPr>
            <a:r>
              <a:rPr kumimoji="0" lang="en-US" b="0" i="0" u="none" strike="noStrike" kern="1200" cap="none" spc="0" normalizeH="0" baseline="0" noProof="0">
                <a:ln>
                  <a:noFill/>
                </a:ln>
                <a:solidFill>
                  <a:schemeClr val="bg1"/>
                </a:solidFill>
                <a:effectLst/>
                <a:uLnTx/>
                <a:uFillTx/>
                <a:latin typeface="Arial" panose="020B0604020202020204"/>
                <a:ea typeface="+mn-ea"/>
                <a:cs typeface="+mn-cs"/>
              </a:rPr>
              <a:t>Significant improvement in OS </a:t>
            </a:r>
            <a:br>
              <a:rPr kumimoji="0" lang="en-US" b="0" i="0" u="none" strike="noStrike" kern="1200" cap="none" spc="0" normalizeH="0" baseline="0" noProof="0">
                <a:ln>
                  <a:noFill/>
                </a:ln>
                <a:solidFill>
                  <a:schemeClr val="bg1"/>
                </a:solidFill>
                <a:effectLst/>
                <a:uLnTx/>
                <a:uFillTx/>
                <a:latin typeface="Arial" panose="020B0604020202020204"/>
                <a:ea typeface="+mn-ea"/>
                <a:cs typeface="+mn-cs"/>
              </a:rPr>
            </a:br>
            <a:r>
              <a:rPr kumimoji="0" lang="en-US" b="0" i="0" u="none" strike="noStrike" kern="1200" cap="none" spc="0" normalizeH="0" baseline="0" noProof="0">
                <a:ln>
                  <a:noFill/>
                </a:ln>
                <a:solidFill>
                  <a:schemeClr val="bg1"/>
                </a:solidFill>
                <a:effectLst/>
                <a:uLnTx/>
                <a:uFillTx/>
                <a:latin typeface="Arial" panose="020B0604020202020204"/>
                <a:ea typeface="+mn-ea"/>
                <a:cs typeface="+mn-cs"/>
              </a:rPr>
              <a:t>(HR = 0.62; nominal </a:t>
            </a:r>
            <a:r>
              <a:rPr kumimoji="0" lang="en-US" b="0" i="1" u="none" strike="noStrike" kern="1200" cap="none" spc="0" normalizeH="0" baseline="0" noProof="0">
                <a:ln>
                  <a:noFill/>
                </a:ln>
                <a:solidFill>
                  <a:schemeClr val="bg1"/>
                </a:solidFill>
                <a:effectLst/>
                <a:uLnTx/>
                <a:uFillTx/>
                <a:latin typeface="Arial" panose="020B0604020202020204"/>
                <a:ea typeface="+mn-ea"/>
                <a:cs typeface="+mn-cs"/>
              </a:rPr>
              <a:t>P</a:t>
            </a:r>
            <a:r>
              <a:rPr kumimoji="0" lang="en-US" b="0" i="0" u="none" strike="noStrike" kern="1200" cap="none" spc="0" normalizeH="0" baseline="0" noProof="0">
                <a:ln>
                  <a:noFill/>
                </a:ln>
                <a:solidFill>
                  <a:schemeClr val="bg1"/>
                </a:solidFill>
                <a:effectLst/>
                <a:uLnTx/>
                <a:uFillTx/>
                <a:latin typeface="Arial" panose="020B0604020202020204"/>
                <a:ea typeface="+mn-ea"/>
                <a:cs typeface="+mn-cs"/>
              </a:rPr>
              <a:t> = 0.02)</a:t>
            </a:r>
          </a:p>
        </p:txBody>
      </p:sp>
    </p:spTree>
    <p:extLst>
      <p:ext uri="{BB962C8B-B14F-4D97-AF65-F5344CB8AC3E}">
        <p14:creationId xmlns:p14="http://schemas.microsoft.com/office/powerpoint/2010/main" val="34309352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6"/>
          <p:cNvSpPr txBox="1">
            <a:spLocks/>
          </p:cNvSpPr>
          <p:nvPr/>
        </p:nvSpPr>
        <p:spPr bwMode="auto">
          <a:xfrm>
            <a:off x="1983341" y="531745"/>
            <a:ext cx="8225316" cy="761603"/>
          </a:xfrm>
          <a:prstGeom prst="rect">
            <a:avLst/>
          </a:prstGeom>
          <a:noFill/>
          <a:ln w="9525">
            <a:noFill/>
            <a:miter lim="800000"/>
            <a:headEnd/>
            <a:tailEnd/>
          </a:ln>
          <a:effectLst/>
        </p:spPr>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1C3F93"/>
                </a:solidFill>
                <a:effectLst/>
                <a:uLnTx/>
                <a:uFillTx/>
                <a:latin typeface="Arial" pitchFamily="34" charset="0"/>
                <a:ea typeface="ＭＳ Ｐゴシック" pitchFamily="34" charset="-128"/>
                <a:cs typeface="Arial" panose="020B0604020202020204" pitchFamily="34" charset="0"/>
              </a:rPr>
              <a:t>DISCLOSURE OF UNLABELED USE</a:t>
            </a:r>
          </a:p>
        </p:txBody>
      </p:sp>
      <p:sp>
        <p:nvSpPr>
          <p:cNvPr id="10242" name="Subtitle 2"/>
          <p:cNvSpPr txBox="1">
            <a:spLocks/>
          </p:cNvSpPr>
          <p:nvPr/>
        </p:nvSpPr>
        <p:spPr bwMode="auto">
          <a:xfrm>
            <a:off x="1320800" y="1472361"/>
            <a:ext cx="9550400" cy="2055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99" b="0" i="0" u="none" strike="noStrike" kern="1200" cap="none" spc="0" normalizeH="0" baseline="0" noProof="0">
                <a:ln>
                  <a:noFill/>
                </a:ln>
                <a:solidFill>
                  <a:srgbClr val="3A3A3A"/>
                </a:solidFill>
                <a:effectLst/>
                <a:uLnTx/>
                <a:uFillTx/>
                <a:latin typeface="Arial" charset="0"/>
                <a:ea typeface="ＭＳ Ｐゴシック" charset="0"/>
              </a:rPr>
              <a:t>This activity may contain discussion of published and/or investigational uses of agents that are not indicated by the FDA. The planners of this activity do not recommend the use of any agent outside of the labeled indications.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srgbClr val="3A3A3A"/>
              </a:solidFill>
              <a:effectLst/>
              <a:uLnTx/>
              <a:uFillTx/>
              <a:latin typeface="Arial" charset="0"/>
              <a:ea typeface="ＭＳ Ｐゴシック"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99" b="0" i="0" u="none" strike="noStrike" kern="1200" cap="none" spc="0" normalizeH="0" baseline="0" noProof="0">
                <a:ln>
                  <a:noFill/>
                </a:ln>
                <a:solidFill>
                  <a:srgbClr val="3A3A3A"/>
                </a:solidFill>
                <a:effectLst/>
                <a:uLnTx/>
                <a:uFillTx/>
                <a:latin typeface="Arial" charset="0"/>
                <a:ea typeface="ＭＳ Ｐゴシック" charset="0"/>
              </a:rPr>
              <a:t>The opinions expressed in the activity are those of the faculty and do not necessarily represent the views of the planners. Please refer to the official prescribing information for each product for discussion of approved indications, contraindications, and warnings.</a:t>
            </a:r>
          </a:p>
        </p:txBody>
      </p:sp>
      <p:sp>
        <p:nvSpPr>
          <p:cNvPr id="8" name="Title 6"/>
          <p:cNvSpPr txBox="1">
            <a:spLocks/>
          </p:cNvSpPr>
          <p:nvPr/>
        </p:nvSpPr>
        <p:spPr bwMode="auto">
          <a:xfrm>
            <a:off x="1983342" y="3885962"/>
            <a:ext cx="8225316" cy="761603"/>
          </a:xfrm>
          <a:prstGeom prst="rect">
            <a:avLst/>
          </a:prstGeom>
          <a:noFill/>
          <a:ln w="9525">
            <a:noFill/>
            <a:miter lim="800000"/>
            <a:headEnd/>
            <a:tailEnd/>
          </a:ln>
          <a:effectLst/>
        </p:spPr>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1C3F93"/>
                </a:solidFill>
                <a:effectLst/>
                <a:uLnTx/>
                <a:uFillTx/>
                <a:latin typeface="Arial" pitchFamily="34" charset="0"/>
                <a:ea typeface="ＭＳ Ｐゴシック" pitchFamily="34" charset="-128"/>
                <a:cs typeface="Arial" panose="020B0604020202020204" pitchFamily="34" charset="0"/>
              </a:rPr>
              <a:t>USAGE RIGHTS</a:t>
            </a:r>
          </a:p>
        </p:txBody>
      </p:sp>
      <p:sp>
        <p:nvSpPr>
          <p:cNvPr id="10244" name="Subtitle 2"/>
          <p:cNvSpPr txBox="1">
            <a:spLocks/>
          </p:cNvSpPr>
          <p:nvPr/>
        </p:nvSpPr>
        <p:spPr bwMode="auto">
          <a:xfrm>
            <a:off x="1320800" y="4571405"/>
            <a:ext cx="9550399" cy="17778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99" b="0" i="0" u="none" strike="noStrike" kern="1200" cap="none" spc="0" normalizeH="0" baseline="0" noProof="0">
                <a:ln>
                  <a:noFill/>
                </a:ln>
                <a:solidFill>
                  <a:srgbClr val="3A3A3A"/>
                </a:solidFill>
                <a:effectLst/>
                <a:uLnTx/>
                <a:uFillTx/>
                <a:latin typeface="Arial" charset="0"/>
                <a:ea typeface="ＭＳ Ｐゴシック" charset="0"/>
                <a:cs typeface="Arial" charset="0"/>
              </a:rPr>
              <a:t>This slide deck is provided for educational purposes and individual slides may be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99" b="0" i="0" u="none" strike="noStrike" kern="1200" cap="none" spc="0" normalizeH="0" baseline="0" noProof="0">
                <a:ln>
                  <a:noFill/>
                </a:ln>
                <a:solidFill>
                  <a:srgbClr val="3A3A3A"/>
                </a:solidFill>
                <a:effectLst/>
                <a:uLnTx/>
                <a:uFillTx/>
                <a:latin typeface="Arial" charset="0"/>
                <a:ea typeface="ＭＳ Ｐゴシック" charset="0"/>
                <a:cs typeface="Arial" charset="0"/>
              </a:rPr>
              <a:t>used for personal, non-commercial presentations only if the content and references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99" b="0" i="0" u="none" strike="noStrike" kern="1200" cap="none" spc="0" normalizeH="0" baseline="0" noProof="0">
                <a:ln>
                  <a:noFill/>
                </a:ln>
                <a:solidFill>
                  <a:srgbClr val="3A3A3A"/>
                </a:solidFill>
                <a:effectLst/>
                <a:uLnTx/>
                <a:uFillTx/>
                <a:latin typeface="Arial" charset="0"/>
                <a:ea typeface="ＭＳ Ｐゴシック" charset="0"/>
                <a:cs typeface="Arial" charset="0"/>
              </a:rPr>
              <a:t>remain unchanged. No part of this slide deck may be published in print 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99" b="0" i="0" u="none" strike="noStrike" kern="1200" cap="none" spc="0" normalizeH="0" baseline="0" noProof="0">
                <a:ln>
                  <a:noFill/>
                </a:ln>
                <a:solidFill>
                  <a:srgbClr val="3A3A3A"/>
                </a:solidFill>
                <a:effectLst/>
                <a:uLnTx/>
                <a:uFillTx/>
                <a:latin typeface="Arial" charset="0"/>
                <a:ea typeface="ＭＳ Ｐゴシック" charset="0"/>
                <a:cs typeface="Arial" charset="0"/>
              </a:rPr>
              <a:t>electronically as a promotional or certified educational activity without prior written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99" b="0" i="0" u="none" strike="noStrike" kern="1200" cap="none" spc="0" normalizeH="0" baseline="0" noProof="0">
                <a:ln>
                  <a:noFill/>
                </a:ln>
                <a:solidFill>
                  <a:srgbClr val="3A3A3A"/>
                </a:solidFill>
                <a:effectLst/>
                <a:uLnTx/>
                <a:uFillTx/>
                <a:latin typeface="Arial" charset="0"/>
                <a:ea typeface="ＭＳ Ｐゴシック" charset="0"/>
                <a:cs typeface="Arial" charset="0"/>
              </a:rPr>
              <a:t>permission from AXIS. Additional terms may apply. See Terms of Service 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99" b="0" i="0" u="none" strike="noStrike" kern="1200" cap="none" spc="0" normalizeH="0" baseline="0" noProof="0" err="1">
                <a:ln>
                  <a:noFill/>
                </a:ln>
                <a:solidFill>
                  <a:srgbClr val="3A3A3A"/>
                </a:solidFill>
                <a:effectLst/>
                <a:uLnTx/>
                <a:uFillTx/>
                <a:latin typeface="Arial" charset="0"/>
                <a:ea typeface="ＭＳ Ｐゴシック" charset="0"/>
                <a:cs typeface="Arial" charset="0"/>
              </a:rPr>
              <a:t>www.axismeded.com</a:t>
            </a:r>
            <a:r>
              <a:rPr kumimoji="0" lang="en-US" sz="1799" b="0" i="0" u="none" strike="noStrike" kern="1200" cap="none" spc="0" normalizeH="0" baseline="0" noProof="0">
                <a:ln>
                  <a:noFill/>
                </a:ln>
                <a:solidFill>
                  <a:srgbClr val="3A3A3A"/>
                </a:solidFill>
                <a:effectLst/>
                <a:uLnTx/>
                <a:uFillTx/>
                <a:latin typeface="Arial" charset="0"/>
                <a:ea typeface="ＭＳ Ｐゴシック" charset="0"/>
                <a:cs typeface="Arial" charset="0"/>
              </a:rPr>
              <a:t> for details.</a:t>
            </a:r>
          </a:p>
        </p:txBody>
      </p:sp>
    </p:spTree>
    <p:extLst>
      <p:ext uri="{BB962C8B-B14F-4D97-AF65-F5344CB8AC3E}">
        <p14:creationId xmlns:p14="http://schemas.microsoft.com/office/powerpoint/2010/main" val="979506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5C349225-CF92-17E4-CEC2-F346D40C9AE9}"/>
              </a:ext>
            </a:extLst>
          </p:cNvPr>
          <p:cNvSpPr>
            <a:spLocks noGrp="1"/>
          </p:cNvSpPr>
          <p:nvPr>
            <p:ph type="title"/>
          </p:nvPr>
        </p:nvSpPr>
        <p:spPr/>
        <p:txBody>
          <a:bodyPr>
            <a:normAutofit/>
          </a:bodyPr>
          <a:lstStyle/>
          <a:p>
            <a:r>
              <a:rPr lang="en-US" spc="-67"/>
              <a:t>PALOMA-3: </a:t>
            </a:r>
            <a:r>
              <a:rPr lang="en-CA" spc="-67"/>
              <a:t>IRRs and VTE</a:t>
            </a:r>
            <a:endParaRPr lang="en-US" spc="-67" baseline="30000"/>
          </a:p>
        </p:txBody>
      </p:sp>
      <p:sp>
        <p:nvSpPr>
          <p:cNvPr id="5" name="Content Placeholder 4">
            <a:extLst>
              <a:ext uri="{FF2B5EF4-FFF2-40B4-BE49-F238E27FC236}">
                <a16:creationId xmlns:a16="http://schemas.microsoft.com/office/drawing/2014/main" id="{1E0A4E6C-BFAD-641F-DBD8-ED7DDA0A9651}"/>
              </a:ext>
            </a:extLst>
          </p:cNvPr>
          <p:cNvSpPr>
            <a:spLocks noGrp="1"/>
          </p:cNvSpPr>
          <p:nvPr>
            <p:ph idx="1"/>
          </p:nvPr>
        </p:nvSpPr>
        <p:spPr>
          <a:xfrm>
            <a:off x="6196853" y="5206818"/>
            <a:ext cx="4828983" cy="1048005"/>
          </a:xfrm>
        </p:spPr>
        <p:txBody>
          <a:bodyPr>
            <a:normAutofit fontScale="70000" lnSpcReduction="20000"/>
          </a:bodyPr>
          <a:lstStyle/>
          <a:p>
            <a:r>
              <a:rPr lang="en-US">
                <a:solidFill>
                  <a:srgbClr val="000000"/>
                </a:solidFill>
                <a:latin typeface="Arial" panose="020B0604020202020204"/>
              </a:rPr>
              <a:t>The safety profile of </a:t>
            </a:r>
            <a:r>
              <a:rPr lang="en-US" err="1">
                <a:solidFill>
                  <a:srgbClr val="000000"/>
                </a:solidFill>
                <a:latin typeface="Arial" panose="020B0604020202020204"/>
              </a:rPr>
              <a:t>amivantamab</a:t>
            </a:r>
            <a:r>
              <a:rPr lang="en-US">
                <a:solidFill>
                  <a:srgbClr val="000000"/>
                </a:solidFill>
                <a:latin typeface="Arial" panose="020B0604020202020204"/>
              </a:rPr>
              <a:t> SC was consistent with IV, with fewer IRRs (13% vs 66%) and VTE (9% vs 14%)</a:t>
            </a:r>
          </a:p>
          <a:p>
            <a:endParaRPr lang="en-US"/>
          </a:p>
        </p:txBody>
      </p:sp>
      <p:sp>
        <p:nvSpPr>
          <p:cNvPr id="2" name="Footer Placeholder 4">
            <a:extLst>
              <a:ext uri="{FF2B5EF4-FFF2-40B4-BE49-F238E27FC236}">
                <a16:creationId xmlns:a16="http://schemas.microsoft.com/office/drawing/2014/main" id="{48780BAB-392E-3524-9F28-F5901628C12B}"/>
              </a:ext>
            </a:extLst>
          </p:cNvPr>
          <p:cNvSpPr>
            <a:spLocks noGrp="1"/>
          </p:cNvSpPr>
          <p:nvPr>
            <p:ph type="ftr" sz="quarter" idx="10"/>
          </p:nvPr>
        </p:nvSpPr>
        <p:spPr/>
        <p:txBody>
          <a:bodyPr/>
          <a:lstStyle/>
          <a:p>
            <a:pPr lvl="0" defTabSz="914377">
              <a:defRPr/>
            </a:pPr>
            <a:r>
              <a:rPr lang="en-US" sz="900">
                <a:solidFill>
                  <a:srgbClr val="000000"/>
                </a:solidFill>
                <a:sym typeface="Arial"/>
              </a:rPr>
              <a:t>AE, adverse event; Ami, </a:t>
            </a:r>
            <a:r>
              <a:rPr lang="en-US" sz="900" err="1">
                <a:solidFill>
                  <a:srgbClr val="000000"/>
                </a:solidFill>
                <a:sym typeface="Arial"/>
              </a:rPr>
              <a:t>amivantamab</a:t>
            </a:r>
            <a:r>
              <a:rPr lang="en-US" sz="900">
                <a:solidFill>
                  <a:srgbClr val="000000"/>
                </a:solidFill>
                <a:sym typeface="Arial"/>
              </a:rPr>
              <a:t>; IRR, infusion-related reactions; IV, intravenous; SC, subcutaneous; VTE, venous thromboembolism.</a:t>
            </a:r>
          </a:p>
          <a:p>
            <a:pPr lvl="0" defTabSz="914377">
              <a:defRPr/>
            </a:pPr>
            <a:r>
              <a:rPr lang="en-US" sz="900">
                <a:solidFill>
                  <a:srgbClr val="000000"/>
                </a:solidFill>
                <a:sym typeface="Arial"/>
              </a:rPr>
              <a:t>Leighl N, et al. ASCO 2024. Abstract LBA8505. Leighl NB, et al. </a:t>
            </a:r>
            <a:r>
              <a:rPr lang="it-IT" sz="900" i="1" err="1">
                <a:solidFill>
                  <a:srgbClr val="000000"/>
                </a:solidFill>
                <a:sym typeface="Arial"/>
              </a:rPr>
              <a:t>J</a:t>
            </a:r>
            <a:r>
              <a:rPr lang="it-IT" sz="900" i="1">
                <a:solidFill>
                  <a:srgbClr val="000000"/>
                </a:solidFill>
                <a:sym typeface="Arial"/>
              </a:rPr>
              <a:t> </a:t>
            </a:r>
            <a:r>
              <a:rPr lang="it-IT" sz="900" i="1" err="1">
                <a:solidFill>
                  <a:srgbClr val="000000"/>
                </a:solidFill>
                <a:sym typeface="Arial"/>
              </a:rPr>
              <a:t>Clin</a:t>
            </a:r>
            <a:r>
              <a:rPr lang="it-IT" sz="900" i="1">
                <a:solidFill>
                  <a:srgbClr val="000000"/>
                </a:solidFill>
                <a:sym typeface="Arial"/>
              </a:rPr>
              <a:t> </a:t>
            </a:r>
            <a:r>
              <a:rPr lang="it-IT" sz="900" i="1" err="1">
                <a:solidFill>
                  <a:srgbClr val="000000"/>
                </a:solidFill>
                <a:sym typeface="Arial"/>
              </a:rPr>
              <a:t>Oncol</a:t>
            </a:r>
            <a:r>
              <a:rPr lang="it-IT" sz="900">
                <a:solidFill>
                  <a:srgbClr val="000000"/>
                </a:solidFill>
                <a:sym typeface="Arial"/>
              </a:rPr>
              <a:t>. 2024;42(30):3593-3605.</a:t>
            </a:r>
            <a:endParaRPr lang="en-US" sz="900">
              <a:solidFill>
                <a:srgbClr val="000000"/>
              </a:solidFill>
              <a:sym typeface="Arial"/>
            </a:endParaRPr>
          </a:p>
        </p:txBody>
      </p:sp>
      <p:graphicFrame>
        <p:nvGraphicFramePr>
          <p:cNvPr id="11" name="Chart 10">
            <a:extLst>
              <a:ext uri="{FF2B5EF4-FFF2-40B4-BE49-F238E27FC236}">
                <a16:creationId xmlns:a16="http://schemas.microsoft.com/office/drawing/2014/main" id="{B8F25C7C-3999-0B22-0325-F8FEC062C92B}"/>
              </a:ext>
            </a:extLst>
          </p:cNvPr>
          <p:cNvGraphicFramePr/>
          <p:nvPr>
            <p:extLst>
              <p:ext uri="{D42A27DB-BD31-4B8C-83A1-F6EECF244321}">
                <p14:modId xmlns:p14="http://schemas.microsoft.com/office/powerpoint/2010/main" val="2198860912"/>
              </p:ext>
            </p:extLst>
          </p:nvPr>
        </p:nvGraphicFramePr>
        <p:xfrm>
          <a:off x="5934379" y="1948635"/>
          <a:ext cx="5273560" cy="2709332"/>
        </p:xfrm>
        <a:graphic>
          <a:graphicData uri="http://schemas.openxmlformats.org/drawingml/2006/chart">
            <c:chart xmlns:c="http://schemas.openxmlformats.org/drawingml/2006/chart" xmlns:r="http://schemas.openxmlformats.org/officeDocument/2006/relationships" r:id="rId3"/>
          </a:graphicData>
        </a:graphic>
      </p:graphicFrame>
      <p:sp>
        <p:nvSpPr>
          <p:cNvPr id="14" name="TextBox 13">
            <a:extLst>
              <a:ext uri="{FF2B5EF4-FFF2-40B4-BE49-F238E27FC236}">
                <a16:creationId xmlns:a16="http://schemas.microsoft.com/office/drawing/2014/main" id="{DD8DB9DE-0EEE-1009-74AB-D95A2565388B}"/>
              </a:ext>
            </a:extLst>
          </p:cNvPr>
          <p:cNvSpPr txBox="1"/>
          <p:nvPr/>
        </p:nvSpPr>
        <p:spPr>
          <a:xfrm>
            <a:off x="6342642" y="4647355"/>
            <a:ext cx="1185644" cy="334991"/>
          </a:xfrm>
          <a:prstGeom prst="rect">
            <a:avLst/>
          </a:prstGeom>
          <a:noFill/>
        </p:spPr>
        <p:txBody>
          <a:bodyPr wrap="square" lIns="0" tIns="121920" rIns="0" bIns="121920" rtlCol="0" anchor="ctr">
            <a:noAutofit/>
          </a:bodyPr>
          <a:lstStyle/>
          <a:p>
            <a:pPr marL="0" marR="0" lvl="0" indent="0" algn="ctr" defTabSz="914377" rtl="0" eaLnBrk="1" fontAlgn="auto" latinLnBrk="0" hangingPunct="1">
              <a:lnSpc>
                <a:spcPct val="100000"/>
              </a:lnSpc>
              <a:spcBef>
                <a:spcPts val="0"/>
              </a:spcBef>
              <a:spcAft>
                <a:spcPts val="1600"/>
              </a:spcAft>
              <a:buClrTx/>
              <a:buSzTx/>
              <a:buFontTx/>
              <a:buNone/>
              <a:tabLst/>
              <a:defRPr/>
            </a:pPr>
            <a:r>
              <a:rPr kumimoji="0" lang="en-US" sz="1333" b="1" i="0" u="none" strike="noStrike" kern="1200" cap="none" spc="0" normalizeH="0" baseline="0" noProof="0">
                <a:ln>
                  <a:noFill/>
                </a:ln>
                <a:solidFill>
                  <a:srgbClr val="000000"/>
                </a:solidFill>
                <a:effectLst/>
                <a:uLnTx/>
                <a:uFillTx/>
                <a:latin typeface="Arial" panose="020B0604020202020204"/>
                <a:ea typeface="+mn-ea"/>
                <a:cs typeface="+mn-cs"/>
              </a:rPr>
              <a:t>All Patients</a:t>
            </a:r>
          </a:p>
        </p:txBody>
      </p:sp>
      <p:sp>
        <p:nvSpPr>
          <p:cNvPr id="15" name="TextBox 14">
            <a:extLst>
              <a:ext uri="{FF2B5EF4-FFF2-40B4-BE49-F238E27FC236}">
                <a16:creationId xmlns:a16="http://schemas.microsoft.com/office/drawing/2014/main" id="{F90C29E5-0F78-A38C-BC44-402D03B23350}"/>
              </a:ext>
            </a:extLst>
          </p:cNvPr>
          <p:cNvSpPr txBox="1"/>
          <p:nvPr/>
        </p:nvSpPr>
        <p:spPr>
          <a:xfrm rot="16200000">
            <a:off x="4681062" y="2769170"/>
            <a:ext cx="2181877" cy="588507"/>
          </a:xfrm>
          <a:prstGeom prst="rect">
            <a:avLst/>
          </a:prstGeom>
          <a:noFill/>
        </p:spPr>
        <p:txBody>
          <a:bodyPr wrap="square" tIns="121920" bIns="121920" rtlCol="0" anchor="ctr">
            <a:noAutofit/>
          </a:bodyPr>
          <a:lstStyle/>
          <a:p>
            <a:pPr marL="0" marR="0" lvl="0" indent="0" algn="ctr" defTabSz="914377" rtl="0" eaLnBrk="1" fontAlgn="auto" latinLnBrk="0" hangingPunct="1">
              <a:lnSpc>
                <a:spcPct val="100000"/>
              </a:lnSpc>
              <a:spcBef>
                <a:spcPts val="0"/>
              </a:spcBef>
              <a:spcAft>
                <a:spcPts val="160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panose="020B0604020202020204"/>
                <a:ea typeface="+mn-ea"/>
                <a:cs typeface="+mn-cs"/>
              </a:rPr>
              <a:t>Patients With VTE, %</a:t>
            </a:r>
          </a:p>
        </p:txBody>
      </p:sp>
      <p:sp>
        <p:nvSpPr>
          <p:cNvPr id="16" name="TextBox 15">
            <a:extLst>
              <a:ext uri="{FF2B5EF4-FFF2-40B4-BE49-F238E27FC236}">
                <a16:creationId xmlns:a16="http://schemas.microsoft.com/office/drawing/2014/main" id="{AB7371F9-6834-FBE1-3312-70C489969E82}"/>
              </a:ext>
            </a:extLst>
          </p:cNvPr>
          <p:cNvSpPr txBox="1"/>
          <p:nvPr/>
        </p:nvSpPr>
        <p:spPr>
          <a:xfrm>
            <a:off x="6158085" y="1472043"/>
            <a:ext cx="5415760" cy="530243"/>
          </a:xfrm>
          <a:prstGeom prst="rect">
            <a:avLst/>
          </a:prstGeom>
          <a:noFill/>
        </p:spPr>
        <p:txBody>
          <a:bodyPr wrap="square" lIns="0" tIns="121920" rIns="0" bIns="121920" rtlCol="0" anchor="ctr">
            <a:noAutofit/>
          </a:bodyPr>
          <a:lstStyle/>
          <a:p>
            <a:pPr marL="0" marR="0" lvl="0" indent="0" algn="ctr" defTabSz="914377" rtl="0" eaLnBrk="1" fontAlgn="auto" latinLnBrk="0" hangingPunct="1">
              <a:lnSpc>
                <a:spcPct val="100000"/>
              </a:lnSpc>
              <a:spcBef>
                <a:spcPts val="0"/>
              </a:spcBef>
              <a:spcAft>
                <a:spcPts val="160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panose="020B0604020202020204"/>
                <a:ea typeface="+mn-ea"/>
                <a:cs typeface="+mn-cs"/>
              </a:rPr>
              <a:t>Rates of VTE by Treatment Arm and Prophylaxis Status</a:t>
            </a:r>
          </a:p>
        </p:txBody>
      </p:sp>
      <p:sp>
        <p:nvSpPr>
          <p:cNvPr id="17" name="TextBox 16">
            <a:extLst>
              <a:ext uri="{FF2B5EF4-FFF2-40B4-BE49-F238E27FC236}">
                <a16:creationId xmlns:a16="http://schemas.microsoft.com/office/drawing/2014/main" id="{9BC9AD72-2CC3-A786-491B-3D9CADC4EDBE}"/>
              </a:ext>
            </a:extLst>
          </p:cNvPr>
          <p:cNvSpPr txBox="1"/>
          <p:nvPr/>
        </p:nvSpPr>
        <p:spPr>
          <a:xfrm>
            <a:off x="7830291" y="4647355"/>
            <a:ext cx="1722539" cy="420052"/>
          </a:xfrm>
          <a:prstGeom prst="rect">
            <a:avLst/>
          </a:prstGeom>
          <a:noFill/>
        </p:spPr>
        <p:txBody>
          <a:bodyPr wrap="square" lIns="0" tIns="121920" rIns="0" bIns="121920" rtlCol="0" anchor="ctr">
            <a:noAutofit/>
          </a:bodyPr>
          <a:lstStyle/>
          <a:p>
            <a:pPr marL="0" marR="0" lvl="0" indent="0" algn="ctr" defTabSz="914377" rtl="0" eaLnBrk="1" fontAlgn="auto" latinLnBrk="0" hangingPunct="1">
              <a:lnSpc>
                <a:spcPct val="100000"/>
              </a:lnSpc>
              <a:spcBef>
                <a:spcPts val="0"/>
              </a:spcBef>
              <a:spcAft>
                <a:spcPts val="1600"/>
              </a:spcAft>
              <a:buClrTx/>
              <a:buSzTx/>
              <a:buFontTx/>
              <a:buNone/>
              <a:tabLst/>
              <a:defRPr/>
            </a:pPr>
            <a:r>
              <a:rPr kumimoji="0" lang="en-US" sz="1333" b="1" i="0" u="none" strike="noStrike" kern="1200" cap="none" spc="0" normalizeH="0" baseline="0" noProof="0">
                <a:ln>
                  <a:noFill/>
                </a:ln>
                <a:solidFill>
                  <a:srgbClr val="000000"/>
                </a:solidFill>
                <a:effectLst/>
                <a:uLnTx/>
                <a:uFillTx/>
                <a:latin typeface="Arial" panose="020B0604020202020204"/>
                <a:ea typeface="+mn-ea"/>
                <a:cs typeface="+mn-cs"/>
              </a:rPr>
              <a:t>On Prophylactic Anticoagulation</a:t>
            </a:r>
          </a:p>
        </p:txBody>
      </p:sp>
      <p:sp>
        <p:nvSpPr>
          <p:cNvPr id="18" name="TextBox 17">
            <a:extLst>
              <a:ext uri="{FF2B5EF4-FFF2-40B4-BE49-F238E27FC236}">
                <a16:creationId xmlns:a16="http://schemas.microsoft.com/office/drawing/2014/main" id="{EBDD9BE8-404A-2D00-80A2-C62681134DAC}"/>
              </a:ext>
            </a:extLst>
          </p:cNvPr>
          <p:cNvSpPr txBox="1"/>
          <p:nvPr/>
        </p:nvSpPr>
        <p:spPr>
          <a:xfrm>
            <a:off x="9558423" y="4647355"/>
            <a:ext cx="1722539" cy="420052"/>
          </a:xfrm>
          <a:prstGeom prst="rect">
            <a:avLst/>
          </a:prstGeom>
          <a:noFill/>
        </p:spPr>
        <p:txBody>
          <a:bodyPr wrap="square" lIns="0" tIns="121920" rIns="0" bIns="121920" rtlCol="0" anchor="ctr">
            <a:noAutofit/>
          </a:bodyPr>
          <a:lstStyle/>
          <a:p>
            <a:pPr marL="0" marR="0" lvl="0" indent="0" algn="ctr" defTabSz="914377" rtl="0" eaLnBrk="1" fontAlgn="auto" latinLnBrk="0" hangingPunct="1">
              <a:lnSpc>
                <a:spcPct val="100000"/>
              </a:lnSpc>
              <a:spcBef>
                <a:spcPts val="0"/>
              </a:spcBef>
              <a:spcAft>
                <a:spcPts val="1600"/>
              </a:spcAft>
              <a:buClrTx/>
              <a:buSzTx/>
              <a:buFontTx/>
              <a:buNone/>
              <a:tabLst/>
              <a:defRPr/>
            </a:pPr>
            <a:r>
              <a:rPr kumimoji="0" lang="en-US" sz="1333" b="1" i="0" u="none" strike="noStrike" kern="1200" cap="none" spc="0" normalizeH="0" baseline="0" noProof="0">
                <a:ln>
                  <a:noFill/>
                </a:ln>
                <a:solidFill>
                  <a:srgbClr val="000000"/>
                </a:solidFill>
                <a:effectLst/>
                <a:uLnTx/>
                <a:uFillTx/>
                <a:latin typeface="Arial" panose="020B0604020202020204"/>
                <a:ea typeface="+mn-ea"/>
                <a:cs typeface="+mn-cs"/>
              </a:rPr>
              <a:t>No Prophylactic Anticoagulation</a:t>
            </a:r>
          </a:p>
        </p:txBody>
      </p:sp>
      <p:sp>
        <p:nvSpPr>
          <p:cNvPr id="20" name="TextBox 19">
            <a:extLst>
              <a:ext uri="{FF2B5EF4-FFF2-40B4-BE49-F238E27FC236}">
                <a16:creationId xmlns:a16="http://schemas.microsoft.com/office/drawing/2014/main" id="{C9456FC5-4C5E-590F-6854-1148F1634B7A}"/>
              </a:ext>
            </a:extLst>
          </p:cNvPr>
          <p:cNvSpPr txBox="1"/>
          <p:nvPr/>
        </p:nvSpPr>
        <p:spPr>
          <a:xfrm>
            <a:off x="6387384" y="3625180"/>
            <a:ext cx="503339" cy="269945"/>
          </a:xfrm>
          <a:prstGeom prst="rect">
            <a:avLst/>
          </a:prstGeom>
          <a:noFill/>
        </p:spPr>
        <p:txBody>
          <a:bodyPr wrap="square" lIns="0" tIns="121920" rIns="0" bIns="121920" rtlCol="0" anchor="ctr">
            <a:noAutofit/>
          </a:bodyPr>
          <a:lstStyle/>
          <a:p>
            <a:pPr marL="0" marR="0" lvl="0" indent="0" algn="ctr" defTabSz="914377" rtl="0" eaLnBrk="1" fontAlgn="auto" latinLnBrk="0" hangingPunct="1">
              <a:lnSpc>
                <a:spcPct val="100000"/>
              </a:lnSpc>
              <a:spcBef>
                <a:spcPts val="0"/>
              </a:spcBef>
              <a:spcAft>
                <a:spcPts val="160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panose="020B0604020202020204"/>
                <a:ea typeface="+mn-ea"/>
                <a:cs typeface="+mn-cs"/>
              </a:rPr>
              <a:t>9</a:t>
            </a:r>
          </a:p>
        </p:txBody>
      </p:sp>
      <p:sp>
        <p:nvSpPr>
          <p:cNvPr id="21" name="TextBox 20">
            <a:extLst>
              <a:ext uri="{FF2B5EF4-FFF2-40B4-BE49-F238E27FC236}">
                <a16:creationId xmlns:a16="http://schemas.microsoft.com/office/drawing/2014/main" id="{40700B2B-B0EC-92FB-3B56-57272380CB4A}"/>
              </a:ext>
            </a:extLst>
          </p:cNvPr>
          <p:cNvSpPr txBox="1"/>
          <p:nvPr/>
        </p:nvSpPr>
        <p:spPr>
          <a:xfrm>
            <a:off x="6978540" y="3409570"/>
            <a:ext cx="503339" cy="269945"/>
          </a:xfrm>
          <a:prstGeom prst="rect">
            <a:avLst/>
          </a:prstGeom>
          <a:noFill/>
        </p:spPr>
        <p:txBody>
          <a:bodyPr wrap="square" lIns="0" tIns="121920" rIns="0" bIns="121920" rtlCol="0" anchor="ctr">
            <a:noAutofit/>
          </a:bodyPr>
          <a:lstStyle/>
          <a:p>
            <a:pPr marL="0" marR="0" lvl="0" indent="0" algn="ctr" defTabSz="914377" rtl="0" eaLnBrk="1" fontAlgn="auto" latinLnBrk="0" hangingPunct="1">
              <a:lnSpc>
                <a:spcPct val="100000"/>
              </a:lnSpc>
              <a:spcBef>
                <a:spcPts val="0"/>
              </a:spcBef>
              <a:spcAft>
                <a:spcPts val="160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panose="020B0604020202020204"/>
                <a:ea typeface="+mn-ea"/>
                <a:cs typeface="+mn-cs"/>
              </a:rPr>
              <a:t>14</a:t>
            </a:r>
          </a:p>
        </p:txBody>
      </p:sp>
      <p:sp>
        <p:nvSpPr>
          <p:cNvPr id="22" name="TextBox 21">
            <a:extLst>
              <a:ext uri="{FF2B5EF4-FFF2-40B4-BE49-F238E27FC236}">
                <a16:creationId xmlns:a16="http://schemas.microsoft.com/office/drawing/2014/main" id="{DA5C722C-DE20-38AC-6BE0-12CFCA01A74E}"/>
              </a:ext>
            </a:extLst>
          </p:cNvPr>
          <p:cNvSpPr txBox="1"/>
          <p:nvPr/>
        </p:nvSpPr>
        <p:spPr>
          <a:xfrm>
            <a:off x="8130957" y="3734055"/>
            <a:ext cx="503339" cy="269945"/>
          </a:xfrm>
          <a:prstGeom prst="rect">
            <a:avLst/>
          </a:prstGeom>
          <a:noFill/>
        </p:spPr>
        <p:txBody>
          <a:bodyPr wrap="square" lIns="0" tIns="121920" rIns="0" bIns="121920" rtlCol="0" anchor="ctr">
            <a:noAutofit/>
          </a:bodyPr>
          <a:lstStyle/>
          <a:p>
            <a:pPr marL="0" marR="0" lvl="0" indent="0" algn="ctr" defTabSz="914377" rtl="0" eaLnBrk="1" fontAlgn="auto" latinLnBrk="0" hangingPunct="1">
              <a:lnSpc>
                <a:spcPct val="100000"/>
              </a:lnSpc>
              <a:spcBef>
                <a:spcPts val="0"/>
              </a:spcBef>
              <a:spcAft>
                <a:spcPts val="160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panose="020B0604020202020204"/>
                <a:ea typeface="+mn-ea"/>
                <a:cs typeface="+mn-cs"/>
              </a:rPr>
              <a:t>7</a:t>
            </a:r>
          </a:p>
        </p:txBody>
      </p:sp>
      <p:sp>
        <p:nvSpPr>
          <p:cNvPr id="23" name="TextBox 22">
            <a:extLst>
              <a:ext uri="{FF2B5EF4-FFF2-40B4-BE49-F238E27FC236}">
                <a16:creationId xmlns:a16="http://schemas.microsoft.com/office/drawing/2014/main" id="{B1568B69-DD08-E599-ECF6-4B417FA5B42E}"/>
              </a:ext>
            </a:extLst>
          </p:cNvPr>
          <p:cNvSpPr txBox="1"/>
          <p:nvPr/>
        </p:nvSpPr>
        <p:spPr>
          <a:xfrm>
            <a:off x="8722161" y="3517443"/>
            <a:ext cx="503339" cy="269945"/>
          </a:xfrm>
          <a:prstGeom prst="rect">
            <a:avLst/>
          </a:prstGeom>
          <a:noFill/>
        </p:spPr>
        <p:txBody>
          <a:bodyPr wrap="square" lIns="0" tIns="121920" rIns="0" bIns="121920" rtlCol="0" anchor="ctr">
            <a:noAutofit/>
          </a:bodyPr>
          <a:lstStyle/>
          <a:p>
            <a:pPr marL="0" marR="0" lvl="0" indent="0" algn="ctr" defTabSz="914377" rtl="0" eaLnBrk="1" fontAlgn="auto" latinLnBrk="0" hangingPunct="1">
              <a:lnSpc>
                <a:spcPct val="100000"/>
              </a:lnSpc>
              <a:spcBef>
                <a:spcPts val="0"/>
              </a:spcBef>
              <a:spcAft>
                <a:spcPts val="160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panose="020B0604020202020204"/>
                <a:ea typeface="+mn-ea"/>
                <a:cs typeface="+mn-cs"/>
              </a:rPr>
              <a:t>12</a:t>
            </a:r>
          </a:p>
        </p:txBody>
      </p:sp>
      <p:sp>
        <p:nvSpPr>
          <p:cNvPr id="24" name="TextBox 23">
            <a:extLst>
              <a:ext uri="{FF2B5EF4-FFF2-40B4-BE49-F238E27FC236}">
                <a16:creationId xmlns:a16="http://schemas.microsoft.com/office/drawing/2014/main" id="{EBFC2751-34BF-DA2F-3A46-C76E94FA8F4A}"/>
              </a:ext>
            </a:extLst>
          </p:cNvPr>
          <p:cNvSpPr txBox="1"/>
          <p:nvPr/>
        </p:nvSpPr>
        <p:spPr>
          <a:xfrm>
            <a:off x="9892992" y="3351139"/>
            <a:ext cx="503339" cy="269945"/>
          </a:xfrm>
          <a:prstGeom prst="rect">
            <a:avLst/>
          </a:prstGeom>
          <a:noFill/>
        </p:spPr>
        <p:txBody>
          <a:bodyPr wrap="square" lIns="0" tIns="121920" rIns="0" bIns="121920" rtlCol="0" anchor="ctr">
            <a:noAutofit/>
          </a:bodyPr>
          <a:lstStyle/>
          <a:p>
            <a:pPr marL="0" marR="0" lvl="0" indent="0" algn="ctr" defTabSz="914377" rtl="0" eaLnBrk="1" fontAlgn="auto" latinLnBrk="0" hangingPunct="1">
              <a:lnSpc>
                <a:spcPct val="100000"/>
              </a:lnSpc>
              <a:spcBef>
                <a:spcPts val="0"/>
              </a:spcBef>
              <a:spcAft>
                <a:spcPts val="160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panose="020B0604020202020204"/>
                <a:ea typeface="+mn-ea"/>
                <a:cs typeface="+mn-cs"/>
              </a:rPr>
              <a:t>17</a:t>
            </a:r>
          </a:p>
        </p:txBody>
      </p:sp>
      <p:sp>
        <p:nvSpPr>
          <p:cNvPr id="25" name="TextBox 24">
            <a:extLst>
              <a:ext uri="{FF2B5EF4-FFF2-40B4-BE49-F238E27FC236}">
                <a16:creationId xmlns:a16="http://schemas.microsoft.com/office/drawing/2014/main" id="{FAF87053-EC7C-14E4-1EE9-FD9816F1BAF0}"/>
              </a:ext>
            </a:extLst>
          </p:cNvPr>
          <p:cNvSpPr txBox="1"/>
          <p:nvPr/>
        </p:nvSpPr>
        <p:spPr>
          <a:xfrm>
            <a:off x="10478259" y="2919814"/>
            <a:ext cx="503339" cy="269945"/>
          </a:xfrm>
          <a:prstGeom prst="rect">
            <a:avLst/>
          </a:prstGeom>
          <a:noFill/>
        </p:spPr>
        <p:txBody>
          <a:bodyPr wrap="square" lIns="0" tIns="121920" rIns="0" bIns="121920" rtlCol="0" anchor="ctr">
            <a:noAutofit/>
          </a:bodyPr>
          <a:lstStyle/>
          <a:p>
            <a:pPr marL="0" marR="0" lvl="0" indent="0" algn="ctr" defTabSz="914377" rtl="0" eaLnBrk="1" fontAlgn="auto" latinLnBrk="0" hangingPunct="1">
              <a:lnSpc>
                <a:spcPct val="100000"/>
              </a:lnSpc>
              <a:spcBef>
                <a:spcPts val="0"/>
              </a:spcBef>
              <a:spcAft>
                <a:spcPts val="160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panose="020B0604020202020204"/>
                <a:ea typeface="+mn-ea"/>
                <a:cs typeface="+mn-cs"/>
              </a:rPr>
              <a:t>26</a:t>
            </a:r>
          </a:p>
        </p:txBody>
      </p:sp>
      <p:sp>
        <p:nvSpPr>
          <p:cNvPr id="26" name="TextBox 25">
            <a:extLst>
              <a:ext uri="{FF2B5EF4-FFF2-40B4-BE49-F238E27FC236}">
                <a16:creationId xmlns:a16="http://schemas.microsoft.com/office/drawing/2014/main" id="{226D3346-DE6D-2DA2-6FB4-A35E521F76BE}"/>
              </a:ext>
            </a:extLst>
          </p:cNvPr>
          <p:cNvSpPr txBox="1"/>
          <p:nvPr/>
        </p:nvSpPr>
        <p:spPr>
          <a:xfrm>
            <a:off x="6551725" y="2328519"/>
            <a:ext cx="717828" cy="269945"/>
          </a:xfrm>
          <a:prstGeom prst="rect">
            <a:avLst/>
          </a:prstGeom>
          <a:noFill/>
        </p:spPr>
        <p:txBody>
          <a:bodyPr wrap="square" lIns="0" tIns="121920" rIns="0" bIns="121920" rtlCol="0" anchor="ctr">
            <a:noAutofit/>
          </a:bodyPr>
          <a:lstStyle/>
          <a:p>
            <a:pPr marL="0" marR="0" lvl="0" indent="0" algn="r" defTabSz="914377" rtl="0" eaLnBrk="1" fontAlgn="auto" latinLnBrk="0" hangingPunct="1">
              <a:lnSpc>
                <a:spcPct val="100000"/>
              </a:lnSpc>
              <a:spcBef>
                <a:spcPts val="0"/>
              </a:spcBef>
              <a:spcAft>
                <a:spcPts val="160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panose="020B0604020202020204"/>
                <a:ea typeface="+mn-ea"/>
                <a:cs typeface="+mn-cs"/>
              </a:rPr>
              <a:t>Grade ≥3</a:t>
            </a:r>
          </a:p>
        </p:txBody>
      </p:sp>
      <p:sp>
        <p:nvSpPr>
          <p:cNvPr id="27" name="TextBox 26">
            <a:extLst>
              <a:ext uri="{FF2B5EF4-FFF2-40B4-BE49-F238E27FC236}">
                <a16:creationId xmlns:a16="http://schemas.microsoft.com/office/drawing/2014/main" id="{44F93CA5-195F-9F8F-262B-30AF45B65C41}"/>
              </a:ext>
            </a:extLst>
          </p:cNvPr>
          <p:cNvSpPr txBox="1"/>
          <p:nvPr/>
        </p:nvSpPr>
        <p:spPr>
          <a:xfrm>
            <a:off x="6551725" y="2591858"/>
            <a:ext cx="717828" cy="269945"/>
          </a:xfrm>
          <a:prstGeom prst="rect">
            <a:avLst/>
          </a:prstGeom>
          <a:noFill/>
        </p:spPr>
        <p:txBody>
          <a:bodyPr wrap="square" lIns="0" tIns="121920" rIns="0" bIns="121920" rtlCol="0" anchor="ctr">
            <a:noAutofit/>
          </a:bodyPr>
          <a:lstStyle/>
          <a:p>
            <a:pPr marL="0" marR="0" lvl="0" indent="0" algn="r" defTabSz="914377" rtl="0" eaLnBrk="1" fontAlgn="auto" latinLnBrk="0" hangingPunct="1">
              <a:lnSpc>
                <a:spcPct val="100000"/>
              </a:lnSpc>
              <a:spcBef>
                <a:spcPts val="0"/>
              </a:spcBef>
              <a:spcAft>
                <a:spcPts val="160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panose="020B0604020202020204"/>
                <a:ea typeface="+mn-ea"/>
                <a:cs typeface="+mn-cs"/>
              </a:rPr>
              <a:t>Grade 2</a:t>
            </a:r>
          </a:p>
        </p:txBody>
      </p:sp>
      <p:sp>
        <p:nvSpPr>
          <p:cNvPr id="28" name="TextBox 27">
            <a:extLst>
              <a:ext uri="{FF2B5EF4-FFF2-40B4-BE49-F238E27FC236}">
                <a16:creationId xmlns:a16="http://schemas.microsoft.com/office/drawing/2014/main" id="{ECBFA00F-E199-B000-8D5B-7004033AA4F8}"/>
              </a:ext>
            </a:extLst>
          </p:cNvPr>
          <p:cNvSpPr txBox="1"/>
          <p:nvPr/>
        </p:nvSpPr>
        <p:spPr>
          <a:xfrm>
            <a:off x="6551725" y="2861803"/>
            <a:ext cx="717828" cy="269945"/>
          </a:xfrm>
          <a:prstGeom prst="rect">
            <a:avLst/>
          </a:prstGeom>
          <a:noFill/>
        </p:spPr>
        <p:txBody>
          <a:bodyPr wrap="square" lIns="0" tIns="121920" rIns="0" bIns="121920" rtlCol="0" anchor="ctr">
            <a:noAutofit/>
          </a:bodyPr>
          <a:lstStyle/>
          <a:p>
            <a:pPr marL="0" marR="0" lvl="0" indent="0" algn="r" defTabSz="914377" rtl="0" eaLnBrk="1" fontAlgn="auto" latinLnBrk="0" hangingPunct="1">
              <a:lnSpc>
                <a:spcPct val="100000"/>
              </a:lnSpc>
              <a:spcBef>
                <a:spcPts val="0"/>
              </a:spcBef>
              <a:spcAft>
                <a:spcPts val="160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panose="020B0604020202020204"/>
                <a:ea typeface="+mn-ea"/>
                <a:cs typeface="+mn-cs"/>
              </a:rPr>
              <a:t>Grade 1</a:t>
            </a:r>
          </a:p>
        </p:txBody>
      </p:sp>
      <p:sp>
        <p:nvSpPr>
          <p:cNvPr id="29" name="TextBox 28">
            <a:extLst>
              <a:ext uri="{FF2B5EF4-FFF2-40B4-BE49-F238E27FC236}">
                <a16:creationId xmlns:a16="http://schemas.microsoft.com/office/drawing/2014/main" id="{434FF7C0-AE59-8B9D-A225-C4A1D37109D3}"/>
              </a:ext>
            </a:extLst>
          </p:cNvPr>
          <p:cNvSpPr txBox="1"/>
          <p:nvPr/>
        </p:nvSpPr>
        <p:spPr>
          <a:xfrm>
            <a:off x="7129745" y="2035340"/>
            <a:ext cx="659924" cy="269945"/>
          </a:xfrm>
          <a:prstGeom prst="rect">
            <a:avLst/>
          </a:prstGeom>
          <a:noFill/>
        </p:spPr>
        <p:txBody>
          <a:bodyPr wrap="square" lIns="0" tIns="121920" rIns="0" bIns="121920" rtlCol="0" anchor="ctr">
            <a:noAutofit/>
          </a:bodyPr>
          <a:lstStyle/>
          <a:p>
            <a:pPr marL="0" marR="0" lvl="0" indent="0" algn="ctr" defTabSz="914377" rtl="0" eaLnBrk="1" fontAlgn="auto" latinLnBrk="0" hangingPunct="1">
              <a:lnSpc>
                <a:spcPct val="100000"/>
              </a:lnSpc>
              <a:spcBef>
                <a:spcPts val="0"/>
              </a:spcBef>
              <a:spcAft>
                <a:spcPts val="160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panose="020B0604020202020204"/>
                <a:ea typeface="+mn-ea"/>
                <a:cs typeface="+mn-cs"/>
              </a:rPr>
              <a:t>SC Ami</a:t>
            </a:r>
          </a:p>
        </p:txBody>
      </p:sp>
      <p:sp>
        <p:nvSpPr>
          <p:cNvPr id="30" name="TextBox 29">
            <a:extLst>
              <a:ext uri="{FF2B5EF4-FFF2-40B4-BE49-F238E27FC236}">
                <a16:creationId xmlns:a16="http://schemas.microsoft.com/office/drawing/2014/main" id="{4F90BC54-76D9-21E1-599A-82CBB50BB985}"/>
              </a:ext>
            </a:extLst>
          </p:cNvPr>
          <p:cNvSpPr txBox="1"/>
          <p:nvPr/>
        </p:nvSpPr>
        <p:spPr>
          <a:xfrm>
            <a:off x="7791307" y="2035340"/>
            <a:ext cx="659924" cy="269945"/>
          </a:xfrm>
          <a:prstGeom prst="rect">
            <a:avLst/>
          </a:prstGeom>
          <a:noFill/>
        </p:spPr>
        <p:txBody>
          <a:bodyPr wrap="square" lIns="0" tIns="121920" rIns="0" bIns="121920" rtlCol="0" anchor="ctr">
            <a:noAutofit/>
          </a:bodyPr>
          <a:lstStyle/>
          <a:p>
            <a:pPr marL="0" marR="0" lvl="0" indent="0" algn="ctr" defTabSz="914377" rtl="0" eaLnBrk="1" fontAlgn="auto" latinLnBrk="0" hangingPunct="1">
              <a:lnSpc>
                <a:spcPct val="100000"/>
              </a:lnSpc>
              <a:spcBef>
                <a:spcPts val="0"/>
              </a:spcBef>
              <a:spcAft>
                <a:spcPts val="160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panose="020B0604020202020204"/>
                <a:ea typeface="+mn-ea"/>
                <a:cs typeface="+mn-cs"/>
              </a:rPr>
              <a:t>IV Ami</a:t>
            </a:r>
          </a:p>
        </p:txBody>
      </p:sp>
      <p:sp>
        <p:nvSpPr>
          <p:cNvPr id="31" name="Rectangle 30">
            <a:extLst>
              <a:ext uri="{FF2B5EF4-FFF2-40B4-BE49-F238E27FC236}">
                <a16:creationId xmlns:a16="http://schemas.microsoft.com/office/drawing/2014/main" id="{1EB6F3BB-17AF-3C07-661B-FEA4AC8C7A13}"/>
              </a:ext>
            </a:extLst>
          </p:cNvPr>
          <p:cNvSpPr/>
          <p:nvPr/>
        </p:nvSpPr>
        <p:spPr>
          <a:xfrm>
            <a:off x="7392649" y="2399176"/>
            <a:ext cx="134112" cy="128631"/>
          </a:xfrm>
          <a:prstGeom prst="rect">
            <a:avLst/>
          </a:prstGeom>
          <a:solidFill>
            <a:schemeClr val="accent1"/>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2" name="Rectangle 31">
            <a:extLst>
              <a:ext uri="{FF2B5EF4-FFF2-40B4-BE49-F238E27FC236}">
                <a16:creationId xmlns:a16="http://schemas.microsoft.com/office/drawing/2014/main" id="{D38A3836-8431-C292-B38D-21F6BA2E5412}"/>
              </a:ext>
            </a:extLst>
          </p:cNvPr>
          <p:cNvSpPr/>
          <p:nvPr/>
        </p:nvSpPr>
        <p:spPr>
          <a:xfrm>
            <a:off x="7392649" y="2662515"/>
            <a:ext cx="134112" cy="128631"/>
          </a:xfrm>
          <a:prstGeom prst="rect">
            <a:avLst/>
          </a:prstGeom>
          <a:solidFill>
            <a:schemeClr val="accent2"/>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3" name="Rectangle 32">
            <a:extLst>
              <a:ext uri="{FF2B5EF4-FFF2-40B4-BE49-F238E27FC236}">
                <a16:creationId xmlns:a16="http://schemas.microsoft.com/office/drawing/2014/main" id="{5385CCAA-A89C-0674-A57E-9E51B3506EF7}"/>
              </a:ext>
            </a:extLst>
          </p:cNvPr>
          <p:cNvSpPr/>
          <p:nvPr/>
        </p:nvSpPr>
        <p:spPr>
          <a:xfrm>
            <a:off x="7392649" y="2932460"/>
            <a:ext cx="134112" cy="128631"/>
          </a:xfrm>
          <a:prstGeom prst="rect">
            <a:avLst/>
          </a:prstGeom>
          <a:solidFill>
            <a:schemeClr val="accent2">
              <a:lumMod val="20000"/>
              <a:lumOff val="80000"/>
            </a:schemeClr>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4" name="Rectangle 33">
            <a:extLst>
              <a:ext uri="{FF2B5EF4-FFF2-40B4-BE49-F238E27FC236}">
                <a16:creationId xmlns:a16="http://schemas.microsoft.com/office/drawing/2014/main" id="{7668FABF-B7D3-E971-E543-2F760AD6C991}"/>
              </a:ext>
            </a:extLst>
          </p:cNvPr>
          <p:cNvSpPr/>
          <p:nvPr/>
        </p:nvSpPr>
        <p:spPr>
          <a:xfrm>
            <a:off x="8054212" y="2399176"/>
            <a:ext cx="134112" cy="128631"/>
          </a:xfrm>
          <a:prstGeom prst="rect">
            <a:avLst/>
          </a:prstGeom>
          <a:solidFill>
            <a:srgbClr val="134E3D"/>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5" name="Rectangle 34">
            <a:extLst>
              <a:ext uri="{FF2B5EF4-FFF2-40B4-BE49-F238E27FC236}">
                <a16:creationId xmlns:a16="http://schemas.microsoft.com/office/drawing/2014/main" id="{4639065B-1D00-AB46-E872-54F01A374C1F}"/>
              </a:ext>
            </a:extLst>
          </p:cNvPr>
          <p:cNvSpPr/>
          <p:nvPr/>
        </p:nvSpPr>
        <p:spPr>
          <a:xfrm>
            <a:off x="8054212" y="2662515"/>
            <a:ext cx="134112" cy="128631"/>
          </a:xfrm>
          <a:prstGeom prst="rect">
            <a:avLst/>
          </a:prstGeom>
          <a:solidFill>
            <a:srgbClr val="309E7A"/>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6" name="Rectangle 35">
            <a:extLst>
              <a:ext uri="{FF2B5EF4-FFF2-40B4-BE49-F238E27FC236}">
                <a16:creationId xmlns:a16="http://schemas.microsoft.com/office/drawing/2014/main" id="{0A97CE60-FC02-D011-6108-9AF55DCC5003}"/>
              </a:ext>
            </a:extLst>
          </p:cNvPr>
          <p:cNvSpPr/>
          <p:nvPr/>
        </p:nvSpPr>
        <p:spPr>
          <a:xfrm>
            <a:off x="8054212" y="2932460"/>
            <a:ext cx="134112" cy="128631"/>
          </a:xfrm>
          <a:prstGeom prst="rect">
            <a:avLst/>
          </a:prstGeom>
          <a:solidFill>
            <a:srgbClr val="8EEDD3"/>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8" name="TextBox 37">
            <a:extLst>
              <a:ext uri="{FF2B5EF4-FFF2-40B4-BE49-F238E27FC236}">
                <a16:creationId xmlns:a16="http://schemas.microsoft.com/office/drawing/2014/main" id="{7CFE8AAB-CC49-0945-3D81-DCD8BAC48BB8}"/>
              </a:ext>
            </a:extLst>
          </p:cNvPr>
          <p:cNvSpPr txBox="1"/>
          <p:nvPr/>
        </p:nvSpPr>
        <p:spPr>
          <a:xfrm>
            <a:off x="1078787" y="1574783"/>
            <a:ext cx="4610984" cy="330255"/>
          </a:xfrm>
          <a:prstGeom prst="rect">
            <a:avLst/>
          </a:prstGeom>
          <a:noFill/>
        </p:spPr>
        <p:txBody>
          <a:bodyPr wrap="square" lIns="0" tIns="121920" rIns="0" bIns="121920" rtlCol="0" anchor="ctr">
            <a:noAutofit/>
          </a:bodyPr>
          <a:lstStyle/>
          <a:p>
            <a:pPr marL="0" marR="0" lvl="0" indent="0" algn="ctr" defTabSz="914377" rtl="0" eaLnBrk="1" fontAlgn="auto" latinLnBrk="0" hangingPunct="1">
              <a:lnSpc>
                <a:spcPct val="100000"/>
              </a:lnSpc>
              <a:spcBef>
                <a:spcPts val="0"/>
              </a:spcBef>
              <a:spcAft>
                <a:spcPts val="160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panose="020B0604020202020204"/>
                <a:ea typeface="+mn-ea"/>
                <a:cs typeface="+mn-cs"/>
              </a:rPr>
              <a:t>Incidence of IRRs and IRR-Related Symptoms</a:t>
            </a:r>
          </a:p>
        </p:txBody>
      </p:sp>
      <p:graphicFrame>
        <p:nvGraphicFramePr>
          <p:cNvPr id="39" name="Chart 38">
            <a:extLst>
              <a:ext uri="{FF2B5EF4-FFF2-40B4-BE49-F238E27FC236}">
                <a16:creationId xmlns:a16="http://schemas.microsoft.com/office/drawing/2014/main" id="{4AA61498-32DD-1A62-4C80-C9D344E66824}"/>
              </a:ext>
            </a:extLst>
          </p:cNvPr>
          <p:cNvGraphicFramePr/>
          <p:nvPr>
            <p:extLst>
              <p:ext uri="{D42A27DB-BD31-4B8C-83A1-F6EECF244321}">
                <p14:modId xmlns:p14="http://schemas.microsoft.com/office/powerpoint/2010/main" val="1369244395"/>
              </p:ext>
            </p:extLst>
          </p:nvPr>
        </p:nvGraphicFramePr>
        <p:xfrm>
          <a:off x="3507817" y="1996926"/>
          <a:ext cx="2487332" cy="394615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40" name="Chart 39">
            <a:extLst>
              <a:ext uri="{FF2B5EF4-FFF2-40B4-BE49-F238E27FC236}">
                <a16:creationId xmlns:a16="http://schemas.microsoft.com/office/drawing/2014/main" id="{46C39CCD-B6F3-2E10-A68A-58FBDC90D094}"/>
              </a:ext>
            </a:extLst>
          </p:cNvPr>
          <p:cNvGraphicFramePr/>
          <p:nvPr>
            <p:extLst>
              <p:ext uri="{D42A27DB-BD31-4B8C-83A1-F6EECF244321}">
                <p14:modId xmlns:p14="http://schemas.microsoft.com/office/powerpoint/2010/main" val="779044218"/>
              </p:ext>
            </p:extLst>
          </p:nvPr>
        </p:nvGraphicFramePr>
        <p:xfrm>
          <a:off x="1444089" y="1996925"/>
          <a:ext cx="2487332" cy="3946159"/>
        </p:xfrm>
        <a:graphic>
          <a:graphicData uri="http://schemas.openxmlformats.org/drawingml/2006/chart">
            <c:chart xmlns:c="http://schemas.openxmlformats.org/drawingml/2006/chart" xmlns:r="http://schemas.openxmlformats.org/officeDocument/2006/relationships" r:id="rId5"/>
          </a:graphicData>
        </a:graphic>
      </p:graphicFrame>
      <p:sp>
        <p:nvSpPr>
          <p:cNvPr id="3" name="TextBox 2">
            <a:extLst>
              <a:ext uri="{FF2B5EF4-FFF2-40B4-BE49-F238E27FC236}">
                <a16:creationId xmlns:a16="http://schemas.microsoft.com/office/drawing/2014/main" id="{365A207C-8768-4D1B-1121-D980476DF105}"/>
              </a:ext>
            </a:extLst>
          </p:cNvPr>
          <p:cNvSpPr txBox="1"/>
          <p:nvPr/>
        </p:nvSpPr>
        <p:spPr>
          <a:xfrm>
            <a:off x="1902762" y="5812978"/>
            <a:ext cx="3777784" cy="301556"/>
          </a:xfrm>
          <a:prstGeom prst="rect">
            <a:avLst/>
          </a:prstGeom>
          <a:noFill/>
        </p:spPr>
        <p:txBody>
          <a:bodyPr wrap="square" lIns="0" tIns="121920" rIns="0" bIns="121920" rtlCol="0" anchor="ctr">
            <a:noAutofit/>
          </a:bodyPr>
          <a:lstStyle/>
          <a:p>
            <a:pPr marL="0" marR="0" lvl="0" indent="0" algn="ctr" defTabSz="914377" rtl="0" eaLnBrk="1" fontAlgn="auto" latinLnBrk="0" hangingPunct="1">
              <a:lnSpc>
                <a:spcPct val="100000"/>
              </a:lnSpc>
              <a:spcBef>
                <a:spcPts val="0"/>
              </a:spcBef>
              <a:spcAft>
                <a:spcPts val="1600"/>
              </a:spcAft>
              <a:buClrTx/>
              <a:buSzTx/>
              <a:buFontTx/>
              <a:buNone/>
              <a:tabLst/>
              <a:defRPr/>
            </a:pPr>
            <a:r>
              <a:rPr kumimoji="0" lang="en-US" sz="1333" b="1" i="0" u="none" strike="noStrike" kern="1200" cap="none" spc="0" normalizeH="0" baseline="0" noProof="0">
                <a:ln>
                  <a:noFill/>
                </a:ln>
                <a:solidFill>
                  <a:srgbClr val="000000"/>
                </a:solidFill>
                <a:effectLst/>
                <a:uLnTx/>
                <a:uFillTx/>
                <a:latin typeface="Arial" panose="020B0604020202020204"/>
                <a:ea typeface="+mn-ea"/>
                <a:cs typeface="+mn-cs"/>
              </a:rPr>
              <a:t>%</a:t>
            </a:r>
          </a:p>
        </p:txBody>
      </p:sp>
      <p:sp>
        <p:nvSpPr>
          <p:cNvPr id="4" name="TextBox 3">
            <a:extLst>
              <a:ext uri="{FF2B5EF4-FFF2-40B4-BE49-F238E27FC236}">
                <a16:creationId xmlns:a16="http://schemas.microsoft.com/office/drawing/2014/main" id="{A0179136-9F58-4A49-9E05-0EF3490804A8}"/>
              </a:ext>
            </a:extLst>
          </p:cNvPr>
          <p:cNvSpPr txBox="1"/>
          <p:nvPr/>
        </p:nvSpPr>
        <p:spPr>
          <a:xfrm>
            <a:off x="312202" y="2166165"/>
            <a:ext cx="1869817" cy="191649"/>
          </a:xfrm>
          <a:prstGeom prst="rect">
            <a:avLst/>
          </a:prstGeom>
          <a:noFill/>
        </p:spPr>
        <p:txBody>
          <a:bodyPr wrap="square" lIns="0" tIns="121920" rIns="0" bIns="121920" rtlCol="0" anchor="ctr">
            <a:noAutofit/>
          </a:bodyPr>
          <a:lstStyle/>
          <a:p>
            <a:pPr marL="0" marR="0" lvl="0" indent="0" algn="r" defTabSz="914377" rtl="0" eaLnBrk="1" fontAlgn="auto" latinLnBrk="0" hangingPunct="1">
              <a:lnSpc>
                <a:spcPct val="100000"/>
              </a:lnSpc>
              <a:spcBef>
                <a:spcPts val="0"/>
              </a:spcBef>
              <a:spcAft>
                <a:spcPts val="160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panose="020B0604020202020204"/>
                <a:ea typeface="+mn-ea"/>
                <a:cs typeface="+mn-cs"/>
              </a:rPr>
              <a:t>IRRs, all grades</a:t>
            </a:r>
          </a:p>
        </p:txBody>
      </p:sp>
      <p:sp>
        <p:nvSpPr>
          <p:cNvPr id="6" name="TextBox 5">
            <a:extLst>
              <a:ext uri="{FF2B5EF4-FFF2-40B4-BE49-F238E27FC236}">
                <a16:creationId xmlns:a16="http://schemas.microsoft.com/office/drawing/2014/main" id="{8B52A4F1-A8F5-95F6-81D0-7F9027A66D71}"/>
              </a:ext>
            </a:extLst>
          </p:cNvPr>
          <p:cNvSpPr txBox="1"/>
          <p:nvPr/>
        </p:nvSpPr>
        <p:spPr>
          <a:xfrm>
            <a:off x="312202" y="2346980"/>
            <a:ext cx="1869817" cy="191649"/>
          </a:xfrm>
          <a:prstGeom prst="rect">
            <a:avLst/>
          </a:prstGeom>
          <a:noFill/>
        </p:spPr>
        <p:txBody>
          <a:bodyPr wrap="square" lIns="0" tIns="121920" rIns="0" bIns="121920" rtlCol="0" anchor="ctr">
            <a:noAutofit/>
          </a:bodyPr>
          <a:lstStyle/>
          <a:p>
            <a:pPr marL="0" marR="0" lvl="0" indent="0" algn="r" defTabSz="914377" rtl="0" eaLnBrk="1" fontAlgn="auto" latinLnBrk="0" hangingPunct="1">
              <a:lnSpc>
                <a:spcPct val="100000"/>
              </a:lnSpc>
              <a:spcBef>
                <a:spcPts val="0"/>
              </a:spcBef>
              <a:spcAft>
                <a:spcPts val="160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panose="020B0604020202020204"/>
                <a:ea typeface="+mn-ea"/>
                <a:cs typeface="+mn-cs"/>
              </a:rPr>
              <a:t>IRRs, grade 3</a:t>
            </a:r>
          </a:p>
        </p:txBody>
      </p:sp>
      <p:sp>
        <p:nvSpPr>
          <p:cNvPr id="7" name="TextBox 6">
            <a:extLst>
              <a:ext uri="{FF2B5EF4-FFF2-40B4-BE49-F238E27FC236}">
                <a16:creationId xmlns:a16="http://schemas.microsoft.com/office/drawing/2014/main" id="{0FADACFB-851C-CBDE-00AC-2A69AD1CD4FA}"/>
              </a:ext>
            </a:extLst>
          </p:cNvPr>
          <p:cNvSpPr txBox="1"/>
          <p:nvPr/>
        </p:nvSpPr>
        <p:spPr>
          <a:xfrm>
            <a:off x="227213" y="2491028"/>
            <a:ext cx="1954807" cy="197787"/>
          </a:xfrm>
          <a:prstGeom prst="rect">
            <a:avLst/>
          </a:prstGeom>
          <a:noFill/>
        </p:spPr>
        <p:txBody>
          <a:bodyPr wrap="square" lIns="0" tIns="121920" rIns="0" bIns="121920" rtlCol="0" anchor="ctr">
            <a:noAutofit/>
          </a:bodyPr>
          <a:lstStyle/>
          <a:p>
            <a:pPr marL="0" marR="0" lvl="0" indent="0" algn="r" defTabSz="914377" rtl="0" eaLnBrk="1" fontAlgn="auto" latinLnBrk="0" hangingPunct="1">
              <a:lnSpc>
                <a:spcPct val="100000"/>
              </a:lnSpc>
              <a:spcBef>
                <a:spcPts val="0"/>
              </a:spcBef>
              <a:spcAft>
                <a:spcPts val="160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panose="020B0604020202020204"/>
                <a:ea typeface="+mn-ea"/>
                <a:cs typeface="+mn-cs"/>
              </a:rPr>
              <a:t>Infusion-related AEs (≥2%)</a:t>
            </a:r>
          </a:p>
        </p:txBody>
      </p:sp>
      <p:sp>
        <p:nvSpPr>
          <p:cNvPr id="8" name="TextBox 7">
            <a:extLst>
              <a:ext uri="{FF2B5EF4-FFF2-40B4-BE49-F238E27FC236}">
                <a16:creationId xmlns:a16="http://schemas.microsoft.com/office/drawing/2014/main" id="{59C7FDF7-1D75-8F39-DFD9-08F07FA24D22}"/>
              </a:ext>
            </a:extLst>
          </p:cNvPr>
          <p:cNvSpPr txBox="1"/>
          <p:nvPr/>
        </p:nvSpPr>
        <p:spPr>
          <a:xfrm>
            <a:off x="783813" y="2685957"/>
            <a:ext cx="1398207" cy="165449"/>
          </a:xfrm>
          <a:prstGeom prst="rect">
            <a:avLst/>
          </a:prstGeom>
          <a:noFill/>
        </p:spPr>
        <p:txBody>
          <a:bodyPr wrap="square" lIns="0" tIns="121920" rIns="0" bIns="121920" rtlCol="0" anchor="ctr">
            <a:noAutofit/>
          </a:bodyPr>
          <a:lstStyle/>
          <a:p>
            <a:pPr marL="0" marR="0" lvl="0" indent="0" algn="r" defTabSz="914377" rtl="0" eaLnBrk="1" fontAlgn="auto" latinLnBrk="0" hangingPunct="1">
              <a:lnSpc>
                <a:spcPct val="100000"/>
              </a:lnSpc>
              <a:spcBef>
                <a:spcPts val="0"/>
              </a:spcBef>
              <a:spcAft>
                <a:spcPts val="160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panose="020B0604020202020204"/>
                <a:ea typeface="+mn-ea"/>
                <a:cs typeface="+mn-cs"/>
              </a:rPr>
              <a:t>Chills</a:t>
            </a:r>
          </a:p>
        </p:txBody>
      </p:sp>
      <p:sp>
        <p:nvSpPr>
          <p:cNvPr id="9" name="TextBox 8">
            <a:extLst>
              <a:ext uri="{FF2B5EF4-FFF2-40B4-BE49-F238E27FC236}">
                <a16:creationId xmlns:a16="http://schemas.microsoft.com/office/drawing/2014/main" id="{D73B65B0-4432-F039-C329-33A70BC9DBB4}"/>
              </a:ext>
            </a:extLst>
          </p:cNvPr>
          <p:cNvSpPr txBox="1"/>
          <p:nvPr/>
        </p:nvSpPr>
        <p:spPr>
          <a:xfrm>
            <a:off x="783813" y="2847601"/>
            <a:ext cx="1398207" cy="165449"/>
          </a:xfrm>
          <a:prstGeom prst="rect">
            <a:avLst/>
          </a:prstGeom>
          <a:noFill/>
        </p:spPr>
        <p:txBody>
          <a:bodyPr wrap="square" lIns="0" tIns="121920" rIns="0" bIns="121920" rtlCol="0" anchor="ctr">
            <a:noAutofit/>
          </a:bodyPr>
          <a:lstStyle/>
          <a:p>
            <a:pPr marL="0" marR="0" lvl="0" indent="0" algn="r" defTabSz="914377" rtl="0" eaLnBrk="1" fontAlgn="auto" latinLnBrk="0" hangingPunct="1">
              <a:lnSpc>
                <a:spcPct val="100000"/>
              </a:lnSpc>
              <a:spcBef>
                <a:spcPts val="0"/>
              </a:spcBef>
              <a:spcAft>
                <a:spcPts val="160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panose="020B0604020202020204"/>
                <a:ea typeface="+mn-ea"/>
                <a:cs typeface="+mn-cs"/>
              </a:rPr>
              <a:t>Pyrexia</a:t>
            </a:r>
          </a:p>
        </p:txBody>
      </p:sp>
      <p:sp>
        <p:nvSpPr>
          <p:cNvPr id="41" name="TextBox 40">
            <a:extLst>
              <a:ext uri="{FF2B5EF4-FFF2-40B4-BE49-F238E27FC236}">
                <a16:creationId xmlns:a16="http://schemas.microsoft.com/office/drawing/2014/main" id="{4BA9DACB-1997-4144-9610-620A4B58357A}"/>
              </a:ext>
            </a:extLst>
          </p:cNvPr>
          <p:cNvSpPr txBox="1"/>
          <p:nvPr/>
        </p:nvSpPr>
        <p:spPr>
          <a:xfrm>
            <a:off x="783813" y="3012337"/>
            <a:ext cx="1398207" cy="165449"/>
          </a:xfrm>
          <a:prstGeom prst="rect">
            <a:avLst/>
          </a:prstGeom>
          <a:noFill/>
        </p:spPr>
        <p:txBody>
          <a:bodyPr wrap="square" lIns="0" tIns="121920" rIns="0" bIns="121920" rtlCol="0" anchor="ctr">
            <a:noAutofit/>
          </a:bodyPr>
          <a:lstStyle/>
          <a:p>
            <a:pPr marL="0" marR="0" lvl="0" indent="0" algn="r" defTabSz="914377" rtl="0" eaLnBrk="1" fontAlgn="auto" latinLnBrk="0" hangingPunct="1">
              <a:lnSpc>
                <a:spcPct val="100000"/>
              </a:lnSpc>
              <a:spcBef>
                <a:spcPts val="0"/>
              </a:spcBef>
              <a:spcAft>
                <a:spcPts val="160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panose="020B0604020202020204"/>
                <a:ea typeface="+mn-ea"/>
                <a:cs typeface="+mn-cs"/>
              </a:rPr>
              <a:t>Dyspnea</a:t>
            </a:r>
          </a:p>
        </p:txBody>
      </p:sp>
      <p:sp>
        <p:nvSpPr>
          <p:cNvPr id="42" name="TextBox 41">
            <a:extLst>
              <a:ext uri="{FF2B5EF4-FFF2-40B4-BE49-F238E27FC236}">
                <a16:creationId xmlns:a16="http://schemas.microsoft.com/office/drawing/2014/main" id="{2B7F1CAC-5067-6F69-4193-068792DD69D0}"/>
              </a:ext>
            </a:extLst>
          </p:cNvPr>
          <p:cNvSpPr txBox="1"/>
          <p:nvPr/>
        </p:nvSpPr>
        <p:spPr>
          <a:xfrm>
            <a:off x="783813" y="3193152"/>
            <a:ext cx="1398207" cy="165449"/>
          </a:xfrm>
          <a:prstGeom prst="rect">
            <a:avLst/>
          </a:prstGeom>
          <a:noFill/>
        </p:spPr>
        <p:txBody>
          <a:bodyPr wrap="square" lIns="0" tIns="121920" rIns="0" bIns="121920" rtlCol="0" anchor="ctr">
            <a:noAutofit/>
          </a:bodyPr>
          <a:lstStyle/>
          <a:p>
            <a:pPr marL="0" marR="0" lvl="0" indent="0" algn="r" defTabSz="914377" rtl="0" eaLnBrk="1" fontAlgn="auto" latinLnBrk="0" hangingPunct="1">
              <a:lnSpc>
                <a:spcPct val="100000"/>
              </a:lnSpc>
              <a:spcBef>
                <a:spcPts val="0"/>
              </a:spcBef>
              <a:spcAft>
                <a:spcPts val="160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panose="020B0604020202020204"/>
                <a:ea typeface="+mn-ea"/>
                <a:cs typeface="+mn-cs"/>
              </a:rPr>
              <a:t>Nausea</a:t>
            </a:r>
          </a:p>
        </p:txBody>
      </p:sp>
      <p:sp>
        <p:nvSpPr>
          <p:cNvPr id="43" name="TextBox 42">
            <a:extLst>
              <a:ext uri="{FF2B5EF4-FFF2-40B4-BE49-F238E27FC236}">
                <a16:creationId xmlns:a16="http://schemas.microsoft.com/office/drawing/2014/main" id="{C29B14CF-B52A-2851-74D1-718BD2B8C7AA}"/>
              </a:ext>
            </a:extLst>
          </p:cNvPr>
          <p:cNvSpPr txBox="1"/>
          <p:nvPr/>
        </p:nvSpPr>
        <p:spPr>
          <a:xfrm>
            <a:off x="783813" y="3366091"/>
            <a:ext cx="1398207" cy="165449"/>
          </a:xfrm>
          <a:prstGeom prst="rect">
            <a:avLst/>
          </a:prstGeom>
          <a:noFill/>
        </p:spPr>
        <p:txBody>
          <a:bodyPr wrap="square" lIns="0" tIns="121920" rIns="0" bIns="121920" rtlCol="0" anchor="ctr">
            <a:noAutofit/>
          </a:bodyPr>
          <a:lstStyle/>
          <a:p>
            <a:pPr marL="0" marR="0" lvl="0" indent="0" algn="r" defTabSz="914377" rtl="0" eaLnBrk="1" fontAlgn="auto" latinLnBrk="0" hangingPunct="1">
              <a:lnSpc>
                <a:spcPct val="100000"/>
              </a:lnSpc>
              <a:spcBef>
                <a:spcPts val="0"/>
              </a:spcBef>
              <a:spcAft>
                <a:spcPts val="160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panose="020B0604020202020204"/>
                <a:ea typeface="+mn-ea"/>
                <a:cs typeface="+mn-cs"/>
              </a:rPr>
              <a:t>Vomiting</a:t>
            </a:r>
          </a:p>
        </p:txBody>
      </p:sp>
      <p:sp>
        <p:nvSpPr>
          <p:cNvPr id="44" name="TextBox 43">
            <a:extLst>
              <a:ext uri="{FF2B5EF4-FFF2-40B4-BE49-F238E27FC236}">
                <a16:creationId xmlns:a16="http://schemas.microsoft.com/office/drawing/2014/main" id="{165701FD-181F-BD57-6FE1-14EEC5764BA2}"/>
              </a:ext>
            </a:extLst>
          </p:cNvPr>
          <p:cNvSpPr txBox="1"/>
          <p:nvPr/>
        </p:nvSpPr>
        <p:spPr>
          <a:xfrm>
            <a:off x="783813" y="3543355"/>
            <a:ext cx="1398207" cy="165449"/>
          </a:xfrm>
          <a:prstGeom prst="rect">
            <a:avLst/>
          </a:prstGeom>
          <a:noFill/>
        </p:spPr>
        <p:txBody>
          <a:bodyPr wrap="square" lIns="0" tIns="121920" rIns="0" bIns="121920" rtlCol="0" anchor="ctr">
            <a:noAutofit/>
          </a:bodyPr>
          <a:lstStyle/>
          <a:p>
            <a:pPr marL="0" marR="0" lvl="0" indent="0" algn="r" defTabSz="914377" rtl="0" eaLnBrk="1" fontAlgn="auto" latinLnBrk="0" hangingPunct="1">
              <a:lnSpc>
                <a:spcPct val="100000"/>
              </a:lnSpc>
              <a:spcBef>
                <a:spcPts val="0"/>
              </a:spcBef>
              <a:spcAft>
                <a:spcPts val="160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panose="020B0604020202020204"/>
                <a:ea typeface="+mn-ea"/>
                <a:cs typeface="+mn-cs"/>
              </a:rPr>
              <a:t>Cough</a:t>
            </a:r>
          </a:p>
        </p:txBody>
      </p:sp>
      <p:sp>
        <p:nvSpPr>
          <p:cNvPr id="45" name="TextBox 44">
            <a:extLst>
              <a:ext uri="{FF2B5EF4-FFF2-40B4-BE49-F238E27FC236}">
                <a16:creationId xmlns:a16="http://schemas.microsoft.com/office/drawing/2014/main" id="{21E58BC6-BA28-7CD5-9669-A1B69E78C974}"/>
              </a:ext>
            </a:extLst>
          </p:cNvPr>
          <p:cNvSpPr txBox="1"/>
          <p:nvPr/>
        </p:nvSpPr>
        <p:spPr>
          <a:xfrm>
            <a:off x="783813" y="3701371"/>
            <a:ext cx="1398207" cy="165449"/>
          </a:xfrm>
          <a:prstGeom prst="rect">
            <a:avLst/>
          </a:prstGeom>
          <a:noFill/>
        </p:spPr>
        <p:txBody>
          <a:bodyPr wrap="square" lIns="0" tIns="121920" rIns="0" bIns="121920" rtlCol="0" anchor="ctr">
            <a:noAutofit/>
          </a:bodyPr>
          <a:lstStyle/>
          <a:p>
            <a:pPr marL="0" marR="0" lvl="0" indent="0" algn="r" defTabSz="914377" rtl="0" eaLnBrk="1" fontAlgn="auto" latinLnBrk="0" hangingPunct="1">
              <a:lnSpc>
                <a:spcPct val="100000"/>
              </a:lnSpc>
              <a:spcBef>
                <a:spcPts val="0"/>
              </a:spcBef>
              <a:spcAft>
                <a:spcPts val="160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panose="020B0604020202020204"/>
                <a:ea typeface="+mn-ea"/>
                <a:cs typeface="+mn-cs"/>
              </a:rPr>
              <a:t>Hypoxia</a:t>
            </a:r>
          </a:p>
        </p:txBody>
      </p:sp>
      <p:sp>
        <p:nvSpPr>
          <p:cNvPr id="46" name="TextBox 45">
            <a:extLst>
              <a:ext uri="{FF2B5EF4-FFF2-40B4-BE49-F238E27FC236}">
                <a16:creationId xmlns:a16="http://schemas.microsoft.com/office/drawing/2014/main" id="{841CA203-AD61-93C1-B8DA-BCFB007869D0}"/>
              </a:ext>
            </a:extLst>
          </p:cNvPr>
          <p:cNvSpPr txBox="1"/>
          <p:nvPr/>
        </p:nvSpPr>
        <p:spPr>
          <a:xfrm>
            <a:off x="783813" y="3867777"/>
            <a:ext cx="1398207" cy="165449"/>
          </a:xfrm>
          <a:prstGeom prst="rect">
            <a:avLst/>
          </a:prstGeom>
          <a:noFill/>
        </p:spPr>
        <p:txBody>
          <a:bodyPr wrap="square" lIns="0" tIns="121920" rIns="0" bIns="121920" rtlCol="0" anchor="ctr">
            <a:noAutofit/>
          </a:bodyPr>
          <a:lstStyle/>
          <a:p>
            <a:pPr marL="0" marR="0" lvl="0" indent="0" algn="r" defTabSz="914377" rtl="0" eaLnBrk="1" fontAlgn="auto" latinLnBrk="0" hangingPunct="1">
              <a:lnSpc>
                <a:spcPct val="100000"/>
              </a:lnSpc>
              <a:spcBef>
                <a:spcPts val="0"/>
              </a:spcBef>
              <a:spcAft>
                <a:spcPts val="160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panose="020B0604020202020204"/>
                <a:ea typeface="+mn-ea"/>
                <a:cs typeface="+mn-cs"/>
              </a:rPr>
              <a:t>Hypotension</a:t>
            </a:r>
          </a:p>
        </p:txBody>
      </p:sp>
      <p:sp>
        <p:nvSpPr>
          <p:cNvPr id="47" name="TextBox 46">
            <a:extLst>
              <a:ext uri="{FF2B5EF4-FFF2-40B4-BE49-F238E27FC236}">
                <a16:creationId xmlns:a16="http://schemas.microsoft.com/office/drawing/2014/main" id="{F2CDF47D-9E43-3E3E-0632-D78D8F05ABED}"/>
              </a:ext>
            </a:extLst>
          </p:cNvPr>
          <p:cNvSpPr txBox="1"/>
          <p:nvPr/>
        </p:nvSpPr>
        <p:spPr>
          <a:xfrm>
            <a:off x="783813" y="4036008"/>
            <a:ext cx="1398207" cy="165449"/>
          </a:xfrm>
          <a:prstGeom prst="rect">
            <a:avLst/>
          </a:prstGeom>
          <a:noFill/>
        </p:spPr>
        <p:txBody>
          <a:bodyPr wrap="square" lIns="0" tIns="121920" rIns="0" bIns="121920" rtlCol="0" anchor="ctr">
            <a:noAutofit/>
          </a:bodyPr>
          <a:lstStyle/>
          <a:p>
            <a:pPr marL="0" marR="0" lvl="0" indent="0" algn="r" defTabSz="914377" rtl="0" eaLnBrk="1" fontAlgn="auto" latinLnBrk="0" hangingPunct="1">
              <a:lnSpc>
                <a:spcPct val="100000"/>
              </a:lnSpc>
              <a:spcBef>
                <a:spcPts val="0"/>
              </a:spcBef>
              <a:spcAft>
                <a:spcPts val="160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panose="020B0604020202020204"/>
                <a:ea typeface="+mn-ea"/>
                <a:cs typeface="+mn-cs"/>
              </a:rPr>
              <a:t>Sinus tachycardia</a:t>
            </a:r>
          </a:p>
        </p:txBody>
      </p:sp>
      <p:sp>
        <p:nvSpPr>
          <p:cNvPr id="48" name="TextBox 47">
            <a:extLst>
              <a:ext uri="{FF2B5EF4-FFF2-40B4-BE49-F238E27FC236}">
                <a16:creationId xmlns:a16="http://schemas.microsoft.com/office/drawing/2014/main" id="{53B36087-0D3B-D3A6-09E5-E7BC2510355D}"/>
              </a:ext>
            </a:extLst>
          </p:cNvPr>
          <p:cNvSpPr txBox="1"/>
          <p:nvPr/>
        </p:nvSpPr>
        <p:spPr>
          <a:xfrm>
            <a:off x="783813" y="4201457"/>
            <a:ext cx="1398207" cy="165449"/>
          </a:xfrm>
          <a:prstGeom prst="rect">
            <a:avLst/>
          </a:prstGeom>
          <a:noFill/>
        </p:spPr>
        <p:txBody>
          <a:bodyPr wrap="square" lIns="0" tIns="121920" rIns="0" bIns="121920" rtlCol="0" anchor="ctr">
            <a:noAutofit/>
          </a:bodyPr>
          <a:lstStyle/>
          <a:p>
            <a:pPr marL="0" marR="0" lvl="0" indent="0" algn="r" defTabSz="914377" rtl="0" eaLnBrk="1" fontAlgn="auto" latinLnBrk="0" hangingPunct="1">
              <a:lnSpc>
                <a:spcPct val="100000"/>
              </a:lnSpc>
              <a:spcBef>
                <a:spcPts val="0"/>
              </a:spcBef>
              <a:spcAft>
                <a:spcPts val="160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panose="020B0604020202020204"/>
                <a:ea typeface="+mn-ea"/>
                <a:cs typeface="+mn-cs"/>
              </a:rPr>
              <a:t>Erythema</a:t>
            </a:r>
          </a:p>
        </p:txBody>
      </p:sp>
      <p:sp>
        <p:nvSpPr>
          <p:cNvPr id="49" name="TextBox 48">
            <a:extLst>
              <a:ext uri="{FF2B5EF4-FFF2-40B4-BE49-F238E27FC236}">
                <a16:creationId xmlns:a16="http://schemas.microsoft.com/office/drawing/2014/main" id="{8A9E9F64-7C1F-0A75-D3F0-672E22188BF5}"/>
              </a:ext>
            </a:extLst>
          </p:cNvPr>
          <p:cNvSpPr txBox="1"/>
          <p:nvPr/>
        </p:nvSpPr>
        <p:spPr>
          <a:xfrm>
            <a:off x="783813" y="4382215"/>
            <a:ext cx="1398207" cy="165449"/>
          </a:xfrm>
          <a:prstGeom prst="rect">
            <a:avLst/>
          </a:prstGeom>
          <a:noFill/>
        </p:spPr>
        <p:txBody>
          <a:bodyPr wrap="square" lIns="0" tIns="121920" rIns="0" bIns="121920" rtlCol="0" anchor="ctr">
            <a:noAutofit/>
          </a:bodyPr>
          <a:lstStyle/>
          <a:p>
            <a:pPr marL="0" marR="0" lvl="0" indent="0" algn="r" defTabSz="914377" rtl="0" eaLnBrk="1" fontAlgn="auto" latinLnBrk="0" hangingPunct="1">
              <a:lnSpc>
                <a:spcPct val="100000"/>
              </a:lnSpc>
              <a:spcBef>
                <a:spcPts val="0"/>
              </a:spcBef>
              <a:spcAft>
                <a:spcPts val="160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panose="020B0604020202020204"/>
                <a:ea typeface="+mn-ea"/>
                <a:cs typeface="+mn-cs"/>
              </a:rPr>
              <a:t>Chest discomfort</a:t>
            </a:r>
          </a:p>
        </p:txBody>
      </p:sp>
      <p:sp>
        <p:nvSpPr>
          <p:cNvPr id="50" name="TextBox 49">
            <a:extLst>
              <a:ext uri="{FF2B5EF4-FFF2-40B4-BE49-F238E27FC236}">
                <a16:creationId xmlns:a16="http://schemas.microsoft.com/office/drawing/2014/main" id="{550DADE7-03DB-E8B0-4EC5-E3051F2DF87B}"/>
              </a:ext>
            </a:extLst>
          </p:cNvPr>
          <p:cNvSpPr txBox="1"/>
          <p:nvPr/>
        </p:nvSpPr>
        <p:spPr>
          <a:xfrm>
            <a:off x="783813" y="4546951"/>
            <a:ext cx="1398207" cy="165449"/>
          </a:xfrm>
          <a:prstGeom prst="rect">
            <a:avLst/>
          </a:prstGeom>
          <a:noFill/>
        </p:spPr>
        <p:txBody>
          <a:bodyPr wrap="square" lIns="0" tIns="121920" rIns="0" bIns="121920" rtlCol="0" anchor="ctr">
            <a:noAutofit/>
          </a:bodyPr>
          <a:lstStyle/>
          <a:p>
            <a:pPr marL="0" marR="0" lvl="0" indent="0" algn="r" defTabSz="914377" rtl="0" eaLnBrk="1" fontAlgn="auto" latinLnBrk="0" hangingPunct="1">
              <a:lnSpc>
                <a:spcPct val="100000"/>
              </a:lnSpc>
              <a:spcBef>
                <a:spcPts val="0"/>
              </a:spcBef>
              <a:spcAft>
                <a:spcPts val="160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panose="020B0604020202020204"/>
                <a:ea typeface="+mn-ea"/>
                <a:cs typeface="+mn-cs"/>
              </a:rPr>
              <a:t>Hypertension</a:t>
            </a:r>
          </a:p>
        </p:txBody>
      </p:sp>
      <p:sp>
        <p:nvSpPr>
          <p:cNvPr id="51" name="TextBox 50">
            <a:extLst>
              <a:ext uri="{FF2B5EF4-FFF2-40B4-BE49-F238E27FC236}">
                <a16:creationId xmlns:a16="http://schemas.microsoft.com/office/drawing/2014/main" id="{D2C705D7-ECD2-8881-538B-D2420A4191FB}"/>
              </a:ext>
            </a:extLst>
          </p:cNvPr>
          <p:cNvSpPr txBox="1"/>
          <p:nvPr/>
        </p:nvSpPr>
        <p:spPr>
          <a:xfrm>
            <a:off x="783813" y="4721948"/>
            <a:ext cx="1398207" cy="165449"/>
          </a:xfrm>
          <a:prstGeom prst="rect">
            <a:avLst/>
          </a:prstGeom>
          <a:noFill/>
        </p:spPr>
        <p:txBody>
          <a:bodyPr wrap="square" lIns="0" tIns="121920" rIns="0" bIns="121920" rtlCol="0" anchor="ctr">
            <a:noAutofit/>
          </a:bodyPr>
          <a:lstStyle/>
          <a:p>
            <a:pPr marL="0" marR="0" lvl="0" indent="0" algn="r" defTabSz="914377" rtl="0" eaLnBrk="1" fontAlgn="auto" latinLnBrk="0" hangingPunct="1">
              <a:lnSpc>
                <a:spcPct val="100000"/>
              </a:lnSpc>
              <a:spcBef>
                <a:spcPts val="0"/>
              </a:spcBef>
              <a:spcAft>
                <a:spcPts val="160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panose="020B0604020202020204"/>
                <a:ea typeface="+mn-ea"/>
                <a:cs typeface="+mn-cs"/>
              </a:rPr>
              <a:t>Flushing</a:t>
            </a:r>
          </a:p>
        </p:txBody>
      </p:sp>
      <p:sp>
        <p:nvSpPr>
          <p:cNvPr id="52" name="TextBox 51">
            <a:extLst>
              <a:ext uri="{FF2B5EF4-FFF2-40B4-BE49-F238E27FC236}">
                <a16:creationId xmlns:a16="http://schemas.microsoft.com/office/drawing/2014/main" id="{C9637397-43D8-A8FE-82C4-1C5CF3F13723}"/>
              </a:ext>
            </a:extLst>
          </p:cNvPr>
          <p:cNvSpPr txBox="1"/>
          <p:nvPr/>
        </p:nvSpPr>
        <p:spPr>
          <a:xfrm>
            <a:off x="783813" y="4882912"/>
            <a:ext cx="1398207" cy="165449"/>
          </a:xfrm>
          <a:prstGeom prst="rect">
            <a:avLst/>
          </a:prstGeom>
          <a:noFill/>
        </p:spPr>
        <p:txBody>
          <a:bodyPr wrap="square" lIns="0" tIns="121920" rIns="0" bIns="121920" rtlCol="0" anchor="ctr">
            <a:noAutofit/>
          </a:bodyPr>
          <a:lstStyle/>
          <a:p>
            <a:pPr marL="0" marR="0" lvl="0" indent="0" algn="r" defTabSz="914377" rtl="0" eaLnBrk="1" fontAlgn="auto" latinLnBrk="0" hangingPunct="1">
              <a:lnSpc>
                <a:spcPct val="100000"/>
              </a:lnSpc>
              <a:spcBef>
                <a:spcPts val="0"/>
              </a:spcBef>
              <a:spcAft>
                <a:spcPts val="160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panose="020B0604020202020204"/>
                <a:ea typeface="+mn-ea"/>
                <a:cs typeface="+mn-cs"/>
              </a:rPr>
              <a:t>Dizziness</a:t>
            </a:r>
          </a:p>
        </p:txBody>
      </p:sp>
      <p:sp>
        <p:nvSpPr>
          <p:cNvPr id="53" name="TextBox 52">
            <a:extLst>
              <a:ext uri="{FF2B5EF4-FFF2-40B4-BE49-F238E27FC236}">
                <a16:creationId xmlns:a16="http://schemas.microsoft.com/office/drawing/2014/main" id="{812853EE-D772-E107-FF9D-6BE12182833A}"/>
              </a:ext>
            </a:extLst>
          </p:cNvPr>
          <p:cNvSpPr txBox="1"/>
          <p:nvPr/>
        </p:nvSpPr>
        <p:spPr>
          <a:xfrm>
            <a:off x="783813" y="5065868"/>
            <a:ext cx="1398207" cy="165449"/>
          </a:xfrm>
          <a:prstGeom prst="rect">
            <a:avLst/>
          </a:prstGeom>
          <a:noFill/>
        </p:spPr>
        <p:txBody>
          <a:bodyPr wrap="square" lIns="0" tIns="121920" rIns="0" bIns="121920" rtlCol="0" anchor="ctr">
            <a:noAutofit/>
          </a:bodyPr>
          <a:lstStyle/>
          <a:p>
            <a:pPr marL="0" marR="0" lvl="0" indent="0" algn="r" defTabSz="914377" rtl="0" eaLnBrk="1" fontAlgn="auto" latinLnBrk="0" hangingPunct="1">
              <a:lnSpc>
                <a:spcPct val="100000"/>
              </a:lnSpc>
              <a:spcBef>
                <a:spcPts val="0"/>
              </a:spcBef>
              <a:spcAft>
                <a:spcPts val="160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panose="020B0604020202020204"/>
                <a:ea typeface="+mn-ea"/>
                <a:cs typeface="+mn-cs"/>
              </a:rPr>
              <a:t>Rash</a:t>
            </a:r>
          </a:p>
        </p:txBody>
      </p:sp>
      <p:sp>
        <p:nvSpPr>
          <p:cNvPr id="54" name="TextBox 53">
            <a:extLst>
              <a:ext uri="{FF2B5EF4-FFF2-40B4-BE49-F238E27FC236}">
                <a16:creationId xmlns:a16="http://schemas.microsoft.com/office/drawing/2014/main" id="{7C7EB66E-11E9-FFE5-593D-79A1F409CFBC}"/>
              </a:ext>
            </a:extLst>
          </p:cNvPr>
          <p:cNvSpPr txBox="1"/>
          <p:nvPr/>
        </p:nvSpPr>
        <p:spPr>
          <a:xfrm>
            <a:off x="783813" y="5240865"/>
            <a:ext cx="1398207" cy="165449"/>
          </a:xfrm>
          <a:prstGeom prst="rect">
            <a:avLst/>
          </a:prstGeom>
          <a:noFill/>
        </p:spPr>
        <p:txBody>
          <a:bodyPr wrap="square" lIns="0" tIns="121920" rIns="0" bIns="121920" rtlCol="0" anchor="ctr">
            <a:noAutofit/>
          </a:bodyPr>
          <a:lstStyle/>
          <a:p>
            <a:pPr marL="0" marR="0" lvl="0" indent="0" algn="r" defTabSz="914377" rtl="0" eaLnBrk="1" fontAlgn="auto" latinLnBrk="0" hangingPunct="1">
              <a:lnSpc>
                <a:spcPct val="100000"/>
              </a:lnSpc>
              <a:spcBef>
                <a:spcPts val="0"/>
              </a:spcBef>
              <a:spcAft>
                <a:spcPts val="160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panose="020B0604020202020204"/>
                <a:ea typeface="+mn-ea"/>
                <a:cs typeface="+mn-cs"/>
              </a:rPr>
              <a:t>Hyperhidrosis</a:t>
            </a:r>
          </a:p>
        </p:txBody>
      </p:sp>
      <p:sp>
        <p:nvSpPr>
          <p:cNvPr id="55" name="TextBox 54">
            <a:extLst>
              <a:ext uri="{FF2B5EF4-FFF2-40B4-BE49-F238E27FC236}">
                <a16:creationId xmlns:a16="http://schemas.microsoft.com/office/drawing/2014/main" id="{A4A15BF5-1902-21A0-1947-AF7D3C2C828E}"/>
              </a:ext>
            </a:extLst>
          </p:cNvPr>
          <p:cNvSpPr txBox="1"/>
          <p:nvPr/>
        </p:nvSpPr>
        <p:spPr>
          <a:xfrm>
            <a:off x="783813" y="5390291"/>
            <a:ext cx="1398207" cy="165449"/>
          </a:xfrm>
          <a:prstGeom prst="rect">
            <a:avLst/>
          </a:prstGeom>
          <a:noFill/>
        </p:spPr>
        <p:txBody>
          <a:bodyPr wrap="square" lIns="0" tIns="121920" rIns="0" bIns="121920" rtlCol="0" anchor="ctr">
            <a:noAutofit/>
          </a:bodyPr>
          <a:lstStyle/>
          <a:p>
            <a:pPr marL="0" marR="0" lvl="0" indent="0" algn="r" defTabSz="914377" rtl="0" eaLnBrk="1" fontAlgn="auto" latinLnBrk="0" hangingPunct="1">
              <a:lnSpc>
                <a:spcPct val="100000"/>
              </a:lnSpc>
              <a:spcBef>
                <a:spcPts val="0"/>
              </a:spcBef>
              <a:spcAft>
                <a:spcPts val="160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panose="020B0604020202020204"/>
                <a:ea typeface="+mn-ea"/>
                <a:cs typeface="+mn-cs"/>
              </a:rPr>
              <a:t>Increased heart rate</a:t>
            </a:r>
          </a:p>
        </p:txBody>
      </p:sp>
      <p:sp>
        <p:nvSpPr>
          <p:cNvPr id="10" name="TextBox 9">
            <a:extLst>
              <a:ext uri="{FF2B5EF4-FFF2-40B4-BE49-F238E27FC236}">
                <a16:creationId xmlns:a16="http://schemas.microsoft.com/office/drawing/2014/main" id="{EFA973AF-8637-C4D8-7AA8-312908B14A97}"/>
              </a:ext>
            </a:extLst>
          </p:cNvPr>
          <p:cNvSpPr txBox="1"/>
          <p:nvPr/>
        </p:nvSpPr>
        <p:spPr>
          <a:xfrm>
            <a:off x="1502656" y="1896429"/>
            <a:ext cx="2208552" cy="276999"/>
          </a:xfrm>
          <a:prstGeom prst="rect">
            <a:avLst/>
          </a:prstGeom>
          <a:noFill/>
        </p:spPr>
        <p:txBody>
          <a:bodyPr wrap="square" rtlCol="0">
            <a:spAutoFit/>
          </a:bodyPr>
          <a:lstStyle/>
          <a:p>
            <a:pPr algn="r">
              <a:defRPr/>
            </a:pPr>
            <a:r>
              <a:rPr lang="en-US" sz="1200" b="1">
                <a:solidFill>
                  <a:schemeClr val="tx2"/>
                </a:solidFill>
                <a:latin typeface="Arial" panose="020B0604020202020204" pitchFamily="34" charset="0"/>
                <a:cs typeface="Arial" panose="020B0604020202020204" pitchFamily="34" charset="0"/>
              </a:rPr>
              <a:t>SC a</a:t>
            </a:r>
            <a:r>
              <a:rPr lang="en-US" sz="1200" b="1" err="1">
                <a:solidFill>
                  <a:schemeClr val="tx2"/>
                </a:solidFill>
                <a:latin typeface="Arial" panose="020B0604020202020204" pitchFamily="34" charset="0"/>
                <a:cs typeface="Arial" panose="020B0604020202020204" pitchFamily="34" charset="0"/>
              </a:rPr>
              <a:t>mivantamab</a:t>
            </a:r>
            <a:r>
              <a:rPr lang="en-US" sz="1200" b="1">
                <a:solidFill>
                  <a:schemeClr val="tx2"/>
                </a:solidFill>
                <a:latin typeface="Arial" panose="020B0604020202020204" pitchFamily="34" charset="0"/>
                <a:cs typeface="Arial" panose="020B0604020202020204" pitchFamily="34" charset="0"/>
              </a:rPr>
              <a:t> </a:t>
            </a:r>
            <a:r>
              <a:rPr lang="en-US" sz="1200">
                <a:solidFill>
                  <a:schemeClr val="tx2"/>
                </a:solidFill>
                <a:latin typeface="Arial" panose="020B0604020202020204" pitchFamily="34" charset="0"/>
                <a:cs typeface="Arial" panose="020B0604020202020204" pitchFamily="34" charset="0"/>
              </a:rPr>
              <a:t>(n=206)</a:t>
            </a:r>
          </a:p>
        </p:txBody>
      </p:sp>
      <p:sp>
        <p:nvSpPr>
          <p:cNvPr id="12" name="TextBox 11">
            <a:extLst>
              <a:ext uri="{FF2B5EF4-FFF2-40B4-BE49-F238E27FC236}">
                <a16:creationId xmlns:a16="http://schemas.microsoft.com/office/drawing/2014/main" id="{D763B4C5-5EA5-1E45-2390-3E09011E7DB7}"/>
              </a:ext>
            </a:extLst>
          </p:cNvPr>
          <p:cNvSpPr txBox="1"/>
          <p:nvPr/>
        </p:nvSpPr>
        <p:spPr>
          <a:xfrm>
            <a:off x="3735279" y="1896428"/>
            <a:ext cx="2307449" cy="276999"/>
          </a:xfrm>
          <a:prstGeom prst="rect">
            <a:avLst/>
          </a:prstGeom>
          <a:noFill/>
        </p:spPr>
        <p:txBody>
          <a:bodyPr wrap="square" rtlCol="0">
            <a:spAutoFit/>
          </a:bodyPr>
          <a:lstStyle/>
          <a:p>
            <a:pPr>
              <a:defRPr/>
            </a:pPr>
            <a:r>
              <a:rPr lang="en-US" sz="1200" b="1">
                <a:solidFill>
                  <a:schemeClr val="accent6">
                    <a:lumMod val="75000"/>
                  </a:schemeClr>
                </a:solidFill>
                <a:latin typeface="Arial" panose="020B0604020202020204" pitchFamily="34" charset="0"/>
                <a:cs typeface="Arial" panose="020B0604020202020204" pitchFamily="34" charset="0"/>
              </a:rPr>
              <a:t>IV a</a:t>
            </a:r>
            <a:r>
              <a:rPr lang="en-US" sz="1200" b="1" err="1">
                <a:solidFill>
                  <a:schemeClr val="accent6">
                    <a:lumMod val="75000"/>
                  </a:schemeClr>
                </a:solidFill>
                <a:latin typeface="Arial" panose="020B0604020202020204" pitchFamily="34" charset="0"/>
                <a:cs typeface="Arial" panose="020B0604020202020204" pitchFamily="34" charset="0"/>
              </a:rPr>
              <a:t>mivantamab</a:t>
            </a:r>
            <a:r>
              <a:rPr lang="en-US" sz="1200" b="1">
                <a:solidFill>
                  <a:schemeClr val="accent6">
                    <a:lumMod val="75000"/>
                  </a:schemeClr>
                </a:solidFill>
                <a:latin typeface="Arial" panose="020B0604020202020204" pitchFamily="34" charset="0"/>
                <a:cs typeface="Arial" panose="020B0604020202020204" pitchFamily="34" charset="0"/>
              </a:rPr>
              <a:t> </a:t>
            </a:r>
            <a:r>
              <a:rPr lang="en-US" sz="1200">
                <a:solidFill>
                  <a:schemeClr val="accent6">
                    <a:lumMod val="75000"/>
                  </a:schemeClr>
                </a:solidFill>
                <a:latin typeface="Arial" panose="020B0604020202020204" pitchFamily="34" charset="0"/>
                <a:cs typeface="Arial" panose="020B0604020202020204" pitchFamily="34" charset="0"/>
              </a:rPr>
              <a:t>(n=210)</a:t>
            </a:r>
            <a:endParaRPr lang="en-US" sz="1200" u="sng" baseline="30000">
              <a:solidFill>
                <a:schemeClr val="accent6">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233241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80E161-3E4B-5E90-05C9-53963252F4D9}"/>
              </a:ext>
            </a:extLst>
          </p:cNvPr>
          <p:cNvSpPr>
            <a:spLocks noGrp="1"/>
          </p:cNvSpPr>
          <p:nvPr>
            <p:ph type="title"/>
          </p:nvPr>
        </p:nvSpPr>
        <p:spPr>
          <a:xfrm>
            <a:off x="817418" y="416084"/>
            <a:ext cx="11007090" cy="1325563"/>
          </a:xfrm>
        </p:spPr>
        <p:txBody>
          <a:bodyPr>
            <a:normAutofit/>
          </a:bodyPr>
          <a:lstStyle/>
          <a:p>
            <a:r>
              <a:rPr lang="en-US" sz="2800"/>
              <a:t>Pooled Analysis of TROPION-Lung01 and TROPION-Lung05: </a:t>
            </a:r>
            <a:br>
              <a:rPr lang="en-US" sz="2800"/>
            </a:br>
            <a:r>
              <a:rPr lang="en-US" sz="2800"/>
              <a:t>Study Design</a:t>
            </a:r>
          </a:p>
        </p:txBody>
      </p:sp>
      <p:sp>
        <p:nvSpPr>
          <p:cNvPr id="6" name="Footer Placeholder 4">
            <a:extLst>
              <a:ext uri="{FF2B5EF4-FFF2-40B4-BE49-F238E27FC236}">
                <a16:creationId xmlns:a16="http://schemas.microsoft.com/office/drawing/2014/main" id="{2161270C-4D6B-7008-B0FD-113DB98AB763}"/>
              </a:ext>
            </a:extLst>
          </p:cNvPr>
          <p:cNvSpPr txBox="1">
            <a:spLocks/>
          </p:cNvSpPr>
          <p:nvPr/>
        </p:nvSpPr>
        <p:spPr>
          <a:xfrm>
            <a:off x="1361276" y="6065296"/>
            <a:ext cx="9177770" cy="792704"/>
          </a:xfrm>
          <a:prstGeom prst="rect">
            <a:avLst/>
          </a:prstGeom>
        </p:spPr>
        <p:txBody>
          <a:bodyPr vert="horz" lIns="45720" tIns="45720" rIns="45720" bIns="45720" rtlCol="0" anchor="b"/>
          <a:lstStyle>
            <a:defPPr>
              <a:defRPr lang="en-US"/>
            </a:defPPr>
            <a:lvl1pPr marL="0" algn="l" defTabSz="914400" rtl="0" eaLnBrk="1" latinLnBrk="0" hangingPunct="1">
              <a:defRPr sz="1067"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defTabSz="914377">
              <a:defRPr/>
            </a:pPr>
            <a:r>
              <a:rPr kumimoji="0" lang="en-US" sz="9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BICR, blinded independent central review; BOR, best overall response; Dato-</a:t>
            </a:r>
            <a:r>
              <a:rPr kumimoji="0" lang="en-US" sz="900" b="0" i="0" u="none" strike="noStrike" kern="1200" cap="none" spc="0" normalizeH="0" baseline="0" noProof="0" err="1">
                <a:ln>
                  <a:noFill/>
                </a:ln>
                <a:solidFill>
                  <a:srgbClr val="000000"/>
                </a:solidFill>
                <a:effectLst/>
                <a:uLnTx/>
                <a:uFillTx/>
                <a:latin typeface="Arial" panose="020B0604020202020204" pitchFamily="34" charset="0"/>
                <a:ea typeface="+mn-ea"/>
                <a:cs typeface="Arial" panose="020B0604020202020204" pitchFamily="34" charset="0"/>
                <a:sym typeface="Arial"/>
              </a:rPr>
              <a:t>DXd</a:t>
            </a:r>
            <a:r>
              <a:rPr kumimoji="0" lang="en-US" sz="9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 </a:t>
            </a:r>
            <a:r>
              <a:rPr kumimoji="0" lang="en-US" sz="900" b="0" i="0" u="none" strike="noStrike" kern="1200" cap="none" spc="0" normalizeH="0" baseline="0" noProof="0" err="1">
                <a:ln>
                  <a:noFill/>
                </a:ln>
                <a:solidFill>
                  <a:srgbClr val="000000"/>
                </a:solidFill>
                <a:effectLst/>
                <a:uLnTx/>
                <a:uFillTx/>
                <a:latin typeface="Arial" panose="020B0604020202020204" pitchFamily="34" charset="0"/>
                <a:ea typeface="+mn-ea"/>
                <a:cs typeface="Arial" panose="020B0604020202020204" pitchFamily="34" charset="0"/>
                <a:sym typeface="Arial"/>
              </a:rPr>
              <a:t>datopotamab</a:t>
            </a:r>
            <a:r>
              <a:rPr kumimoji="0" lang="en-US" sz="9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 </a:t>
            </a:r>
            <a:r>
              <a:rPr kumimoji="0" lang="en-US" sz="900" b="0" i="0" u="none" strike="noStrike" kern="1200" cap="none" spc="0" normalizeH="0" baseline="0" noProof="0" err="1">
                <a:ln>
                  <a:noFill/>
                </a:ln>
                <a:solidFill>
                  <a:srgbClr val="000000"/>
                </a:solidFill>
                <a:effectLst/>
                <a:uLnTx/>
                <a:uFillTx/>
                <a:latin typeface="Arial" panose="020B0604020202020204" pitchFamily="34" charset="0"/>
                <a:ea typeface="+mn-ea"/>
                <a:cs typeface="Arial" panose="020B0604020202020204" pitchFamily="34" charset="0"/>
                <a:sym typeface="Arial"/>
              </a:rPr>
              <a:t>deruxtecan</a:t>
            </a:r>
            <a:r>
              <a:rPr kumimoji="0" lang="en-US" sz="9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 DCR, disease control rate; DOR, duration of response; </a:t>
            </a:r>
            <a:r>
              <a:rPr lang="en-US" sz="900" i="1"/>
              <a:t>EGFR</a:t>
            </a:r>
            <a:r>
              <a:rPr lang="en-US" sz="900"/>
              <a:t>, epidermal growth factor receptor;</a:t>
            </a:r>
            <a:r>
              <a:rPr lang="en-US" sz="900">
                <a:solidFill>
                  <a:srgbClr val="000000"/>
                </a:solidFill>
                <a:sym typeface="Arial"/>
              </a:rPr>
              <a:t> </a:t>
            </a:r>
            <a:r>
              <a:rPr kumimoji="0" lang="en-US" sz="9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EGFRm, </a:t>
            </a:r>
            <a:r>
              <a:rPr kumimoji="0" lang="en-US" sz="900" b="0" i="1"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EGFR</a:t>
            </a:r>
            <a:r>
              <a:rPr kumimoji="0" lang="en-US" sz="9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 mutated; </a:t>
            </a:r>
            <a:r>
              <a:rPr kumimoji="0" lang="en-US" sz="900" b="0" i="0" u="none" strike="noStrike" kern="1200" cap="none" spc="0" normalizeH="0" baseline="0" noProof="0" err="1">
                <a:ln>
                  <a:noFill/>
                </a:ln>
                <a:solidFill>
                  <a:srgbClr val="000000"/>
                </a:solidFill>
                <a:effectLst/>
                <a:uLnTx/>
                <a:uFillTx/>
                <a:latin typeface="Arial" panose="020B0604020202020204" pitchFamily="34" charset="0"/>
                <a:ea typeface="+mn-ea"/>
                <a:cs typeface="Arial" panose="020B0604020202020204" pitchFamily="34" charset="0"/>
                <a:sym typeface="Arial"/>
              </a:rPr>
              <a:t>mAb</a:t>
            </a:r>
            <a:r>
              <a:rPr kumimoji="0" lang="en-US" sz="9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 monoclonal antibody; ORR, overall response rate; OS, overall survival; PD-(L)1, programmed death (ligand) 1; PFS, progression-free survival; Pt-CT, platinum-based chemotherapy; Q3W, once every 3 weeks; R, randomized.</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Ahn MJ, et al. ESMO Asia 2024. Abstract LBA7.</a:t>
            </a:r>
          </a:p>
        </p:txBody>
      </p:sp>
      <p:pic>
        <p:nvPicPr>
          <p:cNvPr id="11" name="Picture 10">
            <a:extLst>
              <a:ext uri="{FF2B5EF4-FFF2-40B4-BE49-F238E27FC236}">
                <a16:creationId xmlns:a16="http://schemas.microsoft.com/office/drawing/2014/main" id="{C691748A-763A-6322-4428-B7021632C081}"/>
              </a:ext>
            </a:extLst>
          </p:cNvPr>
          <p:cNvPicPr>
            <a:picLocks noChangeAspect="1"/>
          </p:cNvPicPr>
          <p:nvPr/>
        </p:nvPicPr>
        <p:blipFill>
          <a:blip r:embed="rId3"/>
          <a:srcRect l="82258"/>
          <a:stretch/>
        </p:blipFill>
        <p:spPr>
          <a:xfrm>
            <a:off x="9717518" y="1431500"/>
            <a:ext cx="2007757" cy="4382664"/>
          </a:xfrm>
          <a:prstGeom prst="rect">
            <a:avLst/>
          </a:prstGeom>
        </p:spPr>
      </p:pic>
      <p:pic>
        <p:nvPicPr>
          <p:cNvPr id="3" name="Picture 2">
            <a:extLst>
              <a:ext uri="{FF2B5EF4-FFF2-40B4-BE49-F238E27FC236}">
                <a16:creationId xmlns:a16="http://schemas.microsoft.com/office/drawing/2014/main" id="{DE9F1D73-352F-04B8-2980-1D0E767D08A1}"/>
              </a:ext>
            </a:extLst>
          </p:cNvPr>
          <p:cNvPicPr>
            <a:picLocks noChangeAspect="1"/>
          </p:cNvPicPr>
          <p:nvPr/>
        </p:nvPicPr>
        <p:blipFill>
          <a:blip r:embed="rId4"/>
          <a:stretch>
            <a:fillRect/>
          </a:stretch>
        </p:blipFill>
        <p:spPr>
          <a:xfrm>
            <a:off x="758584" y="1601442"/>
            <a:ext cx="8859701" cy="4133514"/>
          </a:xfrm>
          <a:prstGeom prst="rect">
            <a:avLst/>
          </a:prstGeom>
        </p:spPr>
      </p:pic>
    </p:spTree>
    <p:extLst>
      <p:ext uri="{BB962C8B-B14F-4D97-AF65-F5344CB8AC3E}">
        <p14:creationId xmlns:p14="http://schemas.microsoft.com/office/powerpoint/2010/main" val="33714151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080461-FD60-2875-8460-59C480B0DFE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D5E657D-2F02-582D-FC02-078755D35675}"/>
              </a:ext>
            </a:extLst>
          </p:cNvPr>
          <p:cNvSpPr>
            <a:spLocks noGrp="1"/>
          </p:cNvSpPr>
          <p:nvPr>
            <p:ph type="title"/>
          </p:nvPr>
        </p:nvSpPr>
        <p:spPr>
          <a:xfrm>
            <a:off x="817418" y="416084"/>
            <a:ext cx="11007090" cy="1325563"/>
          </a:xfrm>
        </p:spPr>
        <p:txBody>
          <a:bodyPr>
            <a:normAutofit/>
          </a:bodyPr>
          <a:lstStyle/>
          <a:p>
            <a:r>
              <a:rPr lang="en-US" sz="2800"/>
              <a:t>Pooled Analysis of TROPION-Lung01 and TROPION-Lung05: Efficacy and Safety</a:t>
            </a:r>
          </a:p>
        </p:txBody>
      </p:sp>
      <p:sp>
        <p:nvSpPr>
          <p:cNvPr id="8" name="Content Placeholder 7">
            <a:extLst>
              <a:ext uri="{FF2B5EF4-FFF2-40B4-BE49-F238E27FC236}">
                <a16:creationId xmlns:a16="http://schemas.microsoft.com/office/drawing/2014/main" id="{EDECADE5-CBE6-09F8-CE5A-D76823D4CF87}"/>
              </a:ext>
            </a:extLst>
          </p:cNvPr>
          <p:cNvSpPr>
            <a:spLocks noGrp="1"/>
          </p:cNvSpPr>
          <p:nvPr>
            <p:ph idx="1"/>
          </p:nvPr>
        </p:nvSpPr>
        <p:spPr>
          <a:xfrm>
            <a:off x="937529" y="5208216"/>
            <a:ext cx="5864714" cy="1325563"/>
          </a:xfrm>
        </p:spPr>
        <p:txBody>
          <a:bodyPr>
            <a:normAutofit/>
          </a:bodyPr>
          <a:lstStyle/>
          <a:p>
            <a:r>
              <a:rPr lang="en-US" sz="1800">
                <a:solidFill>
                  <a:srgbClr val="3A3A3A"/>
                </a:solidFill>
              </a:rPr>
              <a:t>Adverse events of interest included stomatitis/oral mucositis (69% [9% grade 3]), ocular surface events (32% [3% grade 3]), and ILD (4% [1% grade 3]).</a:t>
            </a:r>
          </a:p>
          <a:p>
            <a:endParaRPr lang="en-US" sz="1800"/>
          </a:p>
        </p:txBody>
      </p:sp>
      <p:sp>
        <p:nvSpPr>
          <p:cNvPr id="6" name="Footer Placeholder 4">
            <a:extLst>
              <a:ext uri="{FF2B5EF4-FFF2-40B4-BE49-F238E27FC236}">
                <a16:creationId xmlns:a16="http://schemas.microsoft.com/office/drawing/2014/main" id="{770B32B3-5A8B-DE30-19DD-FDAD5C38EEE8}"/>
              </a:ext>
            </a:extLst>
          </p:cNvPr>
          <p:cNvSpPr txBox="1">
            <a:spLocks/>
          </p:cNvSpPr>
          <p:nvPr/>
        </p:nvSpPr>
        <p:spPr>
          <a:xfrm>
            <a:off x="1361276" y="6065296"/>
            <a:ext cx="9177770" cy="792704"/>
          </a:xfrm>
          <a:prstGeom prst="rect">
            <a:avLst/>
          </a:prstGeom>
        </p:spPr>
        <p:txBody>
          <a:bodyPr vert="horz" lIns="45720" tIns="45720" rIns="45720" bIns="45720" rtlCol="0" anchor="b"/>
          <a:lstStyle>
            <a:defPPr>
              <a:defRPr lang="en-US"/>
            </a:defPPr>
            <a:lvl1pPr marL="0" algn="l" defTabSz="914400" rtl="0" eaLnBrk="1" latinLnBrk="0" hangingPunct="1">
              <a:defRPr sz="1067"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377">
              <a:defRPr/>
            </a:pPr>
            <a:r>
              <a:rPr kumimoji="0" lang="en-US" sz="900" b="0" i="0" u="none" strike="noStrike" kern="1200" cap="none" spc="0" normalizeH="0" baseline="0" noProof="0">
                <a:ln>
                  <a:noFill/>
                </a:ln>
                <a:solidFill>
                  <a:srgbClr val="000000"/>
                </a:solidFill>
                <a:effectLst/>
                <a:uLnTx/>
                <a:uFillTx/>
                <a:latin typeface="Arial"/>
                <a:cs typeface="Arial"/>
                <a:sym typeface="Arial"/>
              </a:rPr>
              <a:t>BOR, best overall response; CR, complete response; DCR, disease control rate; DOR, duration of response; </a:t>
            </a:r>
            <a:r>
              <a:rPr lang="en-US" sz="900" i="1"/>
              <a:t>EGFR</a:t>
            </a:r>
            <a:r>
              <a:rPr lang="en-US" sz="900"/>
              <a:t>, epidermal growth factor receptor;</a:t>
            </a:r>
            <a:r>
              <a:rPr lang="en-US" sz="900">
                <a:solidFill>
                  <a:srgbClr val="000000"/>
                </a:solidFill>
                <a:sym typeface="Arial"/>
              </a:rPr>
              <a:t> </a:t>
            </a:r>
            <a:r>
              <a:rPr lang="en-US" sz="900" i="1">
                <a:solidFill>
                  <a:srgbClr val="000000"/>
                </a:solidFill>
                <a:latin typeface="Arial"/>
                <a:cs typeface="Arial"/>
                <a:sym typeface="Arial"/>
              </a:rPr>
              <a:t>EGFR</a:t>
            </a:r>
            <a:r>
              <a:rPr lang="en-US" sz="900">
                <a:solidFill>
                  <a:srgbClr val="000000"/>
                </a:solidFill>
                <a:latin typeface="Arial"/>
                <a:cs typeface="Arial"/>
                <a:sym typeface="Arial"/>
              </a:rPr>
              <a:t>m, </a:t>
            </a:r>
            <a:r>
              <a:rPr lang="en-US" sz="900" i="1">
                <a:solidFill>
                  <a:srgbClr val="000000"/>
                </a:solidFill>
                <a:latin typeface="Arial"/>
                <a:cs typeface="Arial"/>
                <a:sym typeface="Arial"/>
              </a:rPr>
              <a:t>EGFR</a:t>
            </a:r>
            <a:r>
              <a:rPr lang="en-US" sz="900">
                <a:solidFill>
                  <a:srgbClr val="000000"/>
                </a:solidFill>
                <a:latin typeface="Arial"/>
                <a:cs typeface="Arial"/>
                <a:sym typeface="Arial"/>
              </a:rPr>
              <a:t> mutated; ILD</a:t>
            </a:r>
            <a:r>
              <a:rPr kumimoji="0" lang="en-US" sz="900" b="0" i="0" u="none" strike="noStrike" kern="1200" cap="none" spc="0" normalizeH="0" baseline="0" noProof="0">
                <a:ln>
                  <a:noFill/>
                </a:ln>
                <a:solidFill>
                  <a:srgbClr val="000000"/>
                </a:solidFill>
                <a:effectLst/>
                <a:uLnTx/>
                <a:uFillTx/>
                <a:latin typeface="Arial"/>
                <a:cs typeface="Arial"/>
                <a:sym typeface="Arial"/>
              </a:rPr>
              <a:t>, interstitial lung disease; NE, not evaluable; ORR, overall response rate; OS, overall survival; PD, progressive disease; PFS, progression-free survival; PR, partial response; SD, stable disease.</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Arial"/>
                <a:cs typeface="Arial"/>
                <a:sym typeface="Arial"/>
              </a:rPr>
              <a:t>Ahn MJ, et al. ESMO Asia 2024. Abstract LBA7</a:t>
            </a:r>
            <a:r>
              <a:rPr lang="en-US" sz="900">
                <a:solidFill>
                  <a:srgbClr val="000000"/>
                </a:solidFill>
                <a:latin typeface="Arial"/>
                <a:cs typeface="Arial"/>
                <a:sym typeface="Arial"/>
              </a:rPr>
              <a:t>. Ahn MJ, et al. </a:t>
            </a:r>
            <a:r>
              <a:rPr lang="en-US" sz="900" i="1">
                <a:solidFill>
                  <a:srgbClr val="000000"/>
                </a:solidFill>
                <a:latin typeface="Arial"/>
                <a:cs typeface="Arial"/>
                <a:sym typeface="Arial"/>
              </a:rPr>
              <a:t>J </a:t>
            </a:r>
            <a:r>
              <a:rPr lang="en-US" sz="900" i="1" err="1">
                <a:solidFill>
                  <a:srgbClr val="000000"/>
                </a:solidFill>
                <a:latin typeface="Arial"/>
                <a:cs typeface="Arial"/>
                <a:sym typeface="Arial"/>
              </a:rPr>
              <a:t>Thorac</a:t>
            </a:r>
            <a:r>
              <a:rPr lang="en-US" sz="900" i="1">
                <a:solidFill>
                  <a:srgbClr val="000000"/>
                </a:solidFill>
                <a:latin typeface="Arial"/>
                <a:cs typeface="Arial"/>
                <a:sym typeface="Arial"/>
              </a:rPr>
              <a:t> Oncol</a:t>
            </a:r>
            <a:r>
              <a:rPr lang="en-US" sz="900">
                <a:solidFill>
                  <a:srgbClr val="000000"/>
                </a:solidFill>
                <a:latin typeface="Arial"/>
                <a:cs typeface="Arial"/>
                <a:sym typeface="Arial"/>
              </a:rPr>
              <a:t>. 2025;[online ahead of print]. </a:t>
            </a:r>
            <a:endParaRPr lang="en-US" sz="900" b="0" i="0" u="none" strike="noStrike" kern="1200" cap="none" spc="0" normalizeH="0" baseline="0" noProof="0">
              <a:ln>
                <a:noFill/>
              </a:ln>
              <a:solidFill>
                <a:srgbClr val="000000"/>
              </a:solidFill>
              <a:effectLst/>
              <a:uLnTx/>
              <a:uFillTx/>
              <a:latin typeface="Arial"/>
              <a:cs typeface="Arial"/>
            </a:endParaRPr>
          </a:p>
        </p:txBody>
      </p:sp>
      <p:pic>
        <p:nvPicPr>
          <p:cNvPr id="9" name="Picture 8">
            <a:extLst>
              <a:ext uri="{FF2B5EF4-FFF2-40B4-BE49-F238E27FC236}">
                <a16:creationId xmlns:a16="http://schemas.microsoft.com/office/drawing/2014/main" id="{4043A124-F4E2-AD17-BB1D-1CA40025F845}"/>
              </a:ext>
            </a:extLst>
          </p:cNvPr>
          <p:cNvPicPr>
            <a:picLocks noChangeAspect="1"/>
          </p:cNvPicPr>
          <p:nvPr/>
        </p:nvPicPr>
        <p:blipFill>
          <a:blip r:embed="rId3">
            <a:clrChange>
              <a:clrFrom>
                <a:srgbClr val="FFFFFF"/>
              </a:clrFrom>
              <a:clrTo>
                <a:srgbClr val="FFFFFF">
                  <a:alpha val="0"/>
                </a:srgbClr>
              </a:clrTo>
            </a:clrChange>
          </a:blip>
          <a:srcRect l="75" r="75"/>
          <a:stretch/>
        </p:blipFill>
        <p:spPr>
          <a:xfrm>
            <a:off x="937529" y="1571253"/>
            <a:ext cx="6183186" cy="3715493"/>
          </a:xfrm>
          <a:prstGeom prst="rect">
            <a:avLst/>
          </a:prstGeom>
        </p:spPr>
      </p:pic>
      <p:pic>
        <p:nvPicPr>
          <p:cNvPr id="3" name="Picture 2">
            <a:extLst>
              <a:ext uri="{FF2B5EF4-FFF2-40B4-BE49-F238E27FC236}">
                <a16:creationId xmlns:a16="http://schemas.microsoft.com/office/drawing/2014/main" id="{7098BAAD-A3EC-4AF3-A294-90A956E9E5EA}"/>
              </a:ext>
            </a:extLst>
          </p:cNvPr>
          <p:cNvPicPr>
            <a:picLocks noChangeAspect="1"/>
          </p:cNvPicPr>
          <p:nvPr/>
        </p:nvPicPr>
        <p:blipFill>
          <a:blip r:embed="rId4"/>
          <a:stretch>
            <a:fillRect/>
          </a:stretch>
        </p:blipFill>
        <p:spPr>
          <a:xfrm>
            <a:off x="7437056" y="1571253"/>
            <a:ext cx="3937526" cy="4255068"/>
          </a:xfrm>
          <a:prstGeom prst="rect">
            <a:avLst/>
          </a:prstGeom>
        </p:spPr>
      </p:pic>
    </p:spTree>
    <p:extLst>
      <p:ext uri="{BB962C8B-B14F-4D97-AF65-F5344CB8AC3E}">
        <p14:creationId xmlns:p14="http://schemas.microsoft.com/office/powerpoint/2010/main" val="70231666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87C7F7-65C1-7734-BA31-E223F476EC1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928D668-DB71-BC69-0DF7-D6C8D9340D97}"/>
              </a:ext>
            </a:extLst>
          </p:cNvPr>
          <p:cNvSpPr>
            <a:spLocks noGrp="1"/>
          </p:cNvSpPr>
          <p:nvPr>
            <p:ph type="title"/>
          </p:nvPr>
        </p:nvSpPr>
        <p:spPr>
          <a:xfrm>
            <a:off x="838200" y="365125"/>
            <a:ext cx="10515600" cy="1325563"/>
          </a:xfrm>
        </p:spPr>
        <p:txBody>
          <a:bodyPr>
            <a:normAutofit/>
          </a:bodyPr>
          <a:lstStyle/>
          <a:p>
            <a:r>
              <a:rPr lang="en-US"/>
              <a:t>Phase 2 OptiTROP-Lung03: Study Design</a:t>
            </a:r>
          </a:p>
        </p:txBody>
      </p:sp>
      <p:sp>
        <p:nvSpPr>
          <p:cNvPr id="3" name="Footer Placeholder 2">
            <a:extLst>
              <a:ext uri="{FF2B5EF4-FFF2-40B4-BE49-F238E27FC236}">
                <a16:creationId xmlns:a16="http://schemas.microsoft.com/office/drawing/2014/main" id="{AECC013E-4810-A816-7443-07619300B071}"/>
              </a:ext>
            </a:extLst>
          </p:cNvPr>
          <p:cNvSpPr>
            <a:spLocks noGrp="1"/>
          </p:cNvSpPr>
          <p:nvPr>
            <p:ph type="ftr" sz="quarter" idx="10"/>
          </p:nvPr>
        </p:nvSpPr>
        <p:spPr>
          <a:xfrm>
            <a:off x="1416050" y="6054725"/>
            <a:ext cx="10652125" cy="803275"/>
          </a:xfrm>
        </p:spPr>
        <p:txBody>
          <a:bodyPr/>
          <a:lstStyle/>
          <a:p>
            <a:pPr lvl="0" defTabSz="914377">
              <a:defRPr/>
            </a:pPr>
            <a:r>
              <a:rPr lang="en-US" sz="900">
                <a:solidFill>
                  <a:srgbClr val="000000"/>
                </a:solidFill>
                <a:sym typeface="Arial"/>
              </a:rPr>
              <a:t>BIRC, blinded independent central review; DCR, disease control rate; DOR, duration of response; ECOG, Eastern Cooperative Oncology Group; IV, intravenous; </a:t>
            </a:r>
            <a:r>
              <a:rPr lang="en-US" sz="900"/>
              <a:t>EGFR, epidermal growth factor receptor;</a:t>
            </a:r>
            <a:r>
              <a:rPr lang="en-US" sz="900">
                <a:solidFill>
                  <a:srgbClr val="000000"/>
                </a:solidFill>
                <a:sym typeface="Arial"/>
              </a:rPr>
              <a:t> NSCLC, non-small cell lung cancer; </a:t>
            </a:r>
            <a:r>
              <a:rPr lang="en-US" sz="900" err="1">
                <a:solidFill>
                  <a:srgbClr val="000000"/>
                </a:solidFill>
                <a:sym typeface="Arial"/>
              </a:rPr>
              <a:t>Nsq</a:t>
            </a:r>
            <a:r>
              <a:rPr lang="en-US" sz="900">
                <a:solidFill>
                  <a:srgbClr val="000000"/>
                </a:solidFill>
                <a:sym typeface="Arial"/>
              </a:rPr>
              <a:t>, nonsquamous; ORR, overall response rate; OS, overall survival; PD, progressive disease;  PFS, progression-free survival; Q2W, once every 2 weeks; Q3W, once every 3 weeks; R, randomized; Sac-TMT, sacituzumab tirumotecan; TKI, tyrosine kinase inhibitor; TTR, time to response.</a:t>
            </a:r>
          </a:p>
          <a:p>
            <a:pPr lvl="0" defTabSz="914377">
              <a:defRPr/>
            </a:pPr>
            <a:r>
              <a:rPr lang="en-US" sz="900">
                <a:solidFill>
                  <a:srgbClr val="000000"/>
                </a:solidFill>
                <a:sym typeface="Arial"/>
              </a:rPr>
              <a:t>Zhang L, et al. ASCO 2025. Abstract 8507.</a:t>
            </a:r>
          </a:p>
        </p:txBody>
      </p:sp>
      <p:pic>
        <p:nvPicPr>
          <p:cNvPr id="4" name="Picture 3">
            <a:extLst>
              <a:ext uri="{FF2B5EF4-FFF2-40B4-BE49-F238E27FC236}">
                <a16:creationId xmlns:a16="http://schemas.microsoft.com/office/drawing/2014/main" id="{91DA04AF-23AB-10BD-3CF5-D17020A033D8}"/>
              </a:ext>
            </a:extLst>
          </p:cNvPr>
          <p:cNvPicPr>
            <a:picLocks noChangeAspect="1"/>
          </p:cNvPicPr>
          <p:nvPr/>
        </p:nvPicPr>
        <p:blipFill>
          <a:blip r:embed="rId3"/>
          <a:srcRect t="22217" b="22217"/>
          <a:stretch/>
        </p:blipFill>
        <p:spPr>
          <a:xfrm>
            <a:off x="650929" y="1902576"/>
            <a:ext cx="11161292" cy="3488617"/>
          </a:xfrm>
          <a:prstGeom prst="rect">
            <a:avLst/>
          </a:prstGeom>
        </p:spPr>
      </p:pic>
    </p:spTree>
    <p:extLst>
      <p:ext uri="{BB962C8B-B14F-4D97-AF65-F5344CB8AC3E}">
        <p14:creationId xmlns:p14="http://schemas.microsoft.com/office/powerpoint/2010/main" val="365257294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7EC0EE-6D18-0FFC-F03B-96077366D0E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1390ECC-B1BE-C3D9-D855-4AB3698C761A}"/>
              </a:ext>
            </a:extLst>
          </p:cNvPr>
          <p:cNvSpPr>
            <a:spLocks noGrp="1"/>
          </p:cNvSpPr>
          <p:nvPr>
            <p:ph type="title"/>
          </p:nvPr>
        </p:nvSpPr>
        <p:spPr>
          <a:xfrm>
            <a:off x="838200" y="365125"/>
            <a:ext cx="10515600" cy="1325563"/>
          </a:xfrm>
        </p:spPr>
        <p:txBody>
          <a:bodyPr>
            <a:normAutofit/>
          </a:bodyPr>
          <a:lstStyle/>
          <a:p>
            <a:r>
              <a:rPr lang="en-US"/>
              <a:t>OptiTROP-Lung03: Efficacy and Safety</a:t>
            </a:r>
          </a:p>
        </p:txBody>
      </p:sp>
      <p:sp>
        <p:nvSpPr>
          <p:cNvPr id="10" name="Content Placeholder 9">
            <a:extLst>
              <a:ext uri="{FF2B5EF4-FFF2-40B4-BE49-F238E27FC236}">
                <a16:creationId xmlns:a16="http://schemas.microsoft.com/office/drawing/2014/main" id="{95D91246-A151-D352-2205-D19EB9C5ADBF}"/>
              </a:ext>
            </a:extLst>
          </p:cNvPr>
          <p:cNvSpPr>
            <a:spLocks noGrp="1"/>
          </p:cNvSpPr>
          <p:nvPr>
            <p:ph idx="1"/>
          </p:nvPr>
        </p:nvSpPr>
        <p:spPr>
          <a:xfrm>
            <a:off x="8477572" y="2557220"/>
            <a:ext cx="3130659" cy="3330818"/>
          </a:xfrm>
        </p:spPr>
        <p:txBody>
          <a:bodyPr>
            <a:normAutofit/>
          </a:bodyPr>
          <a:lstStyle/>
          <a:p>
            <a:r>
              <a:rPr lang="en-US" sz="1800"/>
              <a:t>ORR: 45% vs 16%, </a:t>
            </a:r>
            <a:br>
              <a:rPr lang="en-US" sz="1800"/>
            </a:br>
            <a:r>
              <a:rPr lang="en-US" sz="1800"/>
              <a:t>P &lt; 0.001</a:t>
            </a:r>
          </a:p>
          <a:p>
            <a:r>
              <a:rPr lang="en-US" sz="1800"/>
              <a:t>Toxicities: stomatitis (64% vs 7% [grade ≥3: 16% vs 2%]); ocular surface toxicity (2% vs 0%); pneumonitis (1% vs 0%)</a:t>
            </a:r>
          </a:p>
          <a:p>
            <a:endParaRPr lang="en-US" sz="1800"/>
          </a:p>
        </p:txBody>
      </p:sp>
      <p:sp>
        <p:nvSpPr>
          <p:cNvPr id="6" name="Footer Placeholder 4">
            <a:extLst>
              <a:ext uri="{FF2B5EF4-FFF2-40B4-BE49-F238E27FC236}">
                <a16:creationId xmlns:a16="http://schemas.microsoft.com/office/drawing/2014/main" id="{24F2CA2F-22FB-83AB-FC74-9FE92D75FB4F}"/>
              </a:ext>
            </a:extLst>
          </p:cNvPr>
          <p:cNvSpPr txBox="1">
            <a:spLocks/>
          </p:cNvSpPr>
          <p:nvPr/>
        </p:nvSpPr>
        <p:spPr>
          <a:xfrm>
            <a:off x="1448497" y="6065296"/>
            <a:ext cx="10407172" cy="792704"/>
          </a:xfrm>
          <a:prstGeom prst="rect">
            <a:avLst/>
          </a:prstGeom>
        </p:spPr>
        <p:txBody>
          <a:bodyPr vert="horz" lIns="45720" tIns="45720" rIns="45720" bIns="45720" rtlCol="0" anchor="ctr"/>
          <a:lstStyle>
            <a:defPPr>
              <a:defRPr lang="en-US"/>
            </a:defPPr>
            <a:lvl1pPr marL="0" algn="l" defTabSz="914400" rtl="0" eaLnBrk="1" latinLnBrk="0" hangingPunct="1">
              <a:defRPr sz="1067"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BIRC, blinded independent central review; NE, not estimable; NR, not reached; ORR, overall response rate; OS, overall survival; PFS, progression-free survival; Sac-TMT, sacituzumab tirumotecan</a:t>
            </a:r>
            <a:r>
              <a:rPr lang="en-US" sz="900">
                <a:solidFill>
                  <a:srgbClr val="000000"/>
                </a:solidFill>
                <a:sym typeface="Arial"/>
              </a:rPr>
              <a:t>.</a:t>
            </a:r>
            <a:endParaRPr kumimoji="0" lang="en-US" sz="9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Zhang L, et al. ASCO 2025. Abstract 8507. Fang W, et al. </a:t>
            </a:r>
            <a:r>
              <a:rPr kumimoji="0" lang="en-US" sz="900" b="0" i="1"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BMJ</a:t>
            </a:r>
            <a:r>
              <a:rPr kumimoji="0" lang="en-US" sz="9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 2025;389:e085680.</a:t>
            </a:r>
          </a:p>
        </p:txBody>
      </p:sp>
      <p:pic>
        <p:nvPicPr>
          <p:cNvPr id="3" name="Picture 2">
            <a:extLst>
              <a:ext uri="{FF2B5EF4-FFF2-40B4-BE49-F238E27FC236}">
                <a16:creationId xmlns:a16="http://schemas.microsoft.com/office/drawing/2014/main" id="{8C19A5F9-E909-2F8B-981B-8BAC7D359F28}"/>
              </a:ext>
            </a:extLst>
          </p:cNvPr>
          <p:cNvPicPr>
            <a:picLocks noChangeAspect="1"/>
          </p:cNvPicPr>
          <p:nvPr/>
        </p:nvPicPr>
        <p:blipFill>
          <a:blip r:embed="rId3"/>
          <a:srcRect t="1083" r="47159" b="51587"/>
          <a:stretch/>
        </p:blipFill>
        <p:spPr>
          <a:xfrm>
            <a:off x="349039" y="1690688"/>
            <a:ext cx="4114103" cy="4121988"/>
          </a:xfrm>
          <a:prstGeom prst="rect">
            <a:avLst/>
          </a:prstGeom>
        </p:spPr>
      </p:pic>
      <p:pic>
        <p:nvPicPr>
          <p:cNvPr id="5" name="Picture 4">
            <a:extLst>
              <a:ext uri="{FF2B5EF4-FFF2-40B4-BE49-F238E27FC236}">
                <a16:creationId xmlns:a16="http://schemas.microsoft.com/office/drawing/2014/main" id="{0ACFE762-06AC-4B68-B154-81F754C5F7DE}"/>
              </a:ext>
            </a:extLst>
          </p:cNvPr>
          <p:cNvPicPr>
            <a:picLocks noChangeAspect="1"/>
          </p:cNvPicPr>
          <p:nvPr/>
        </p:nvPicPr>
        <p:blipFill>
          <a:blip r:embed="rId3"/>
          <a:srcRect t="53343" r="47337" b="-1"/>
          <a:stretch/>
        </p:blipFill>
        <p:spPr>
          <a:xfrm>
            <a:off x="4463142" y="1713139"/>
            <a:ext cx="4114103" cy="4077086"/>
          </a:xfrm>
          <a:prstGeom prst="rect">
            <a:avLst/>
          </a:prstGeom>
        </p:spPr>
      </p:pic>
      <p:sp>
        <p:nvSpPr>
          <p:cNvPr id="7" name="TextBox 6">
            <a:extLst>
              <a:ext uri="{FF2B5EF4-FFF2-40B4-BE49-F238E27FC236}">
                <a16:creationId xmlns:a16="http://schemas.microsoft.com/office/drawing/2014/main" id="{4C68D91C-3E22-9383-F5D2-BC4D1E3FB50D}"/>
              </a:ext>
            </a:extLst>
          </p:cNvPr>
          <p:cNvSpPr txBox="1"/>
          <p:nvPr/>
        </p:nvSpPr>
        <p:spPr>
          <a:xfrm>
            <a:off x="2002971" y="1321356"/>
            <a:ext cx="519886" cy="369332"/>
          </a:xfrm>
          <a:prstGeom prst="rect">
            <a:avLst/>
          </a:prstGeom>
          <a:noFill/>
        </p:spPr>
        <p:txBody>
          <a:bodyPr wrap="none" rtlCol="0">
            <a:spAutoFit/>
          </a:bodyPr>
          <a:lstStyle/>
          <a:p>
            <a:r>
              <a:rPr lang="en-US" b="1"/>
              <a:t>PFS</a:t>
            </a:r>
          </a:p>
        </p:txBody>
      </p:sp>
      <p:sp>
        <p:nvSpPr>
          <p:cNvPr id="8" name="TextBox 7">
            <a:extLst>
              <a:ext uri="{FF2B5EF4-FFF2-40B4-BE49-F238E27FC236}">
                <a16:creationId xmlns:a16="http://schemas.microsoft.com/office/drawing/2014/main" id="{4227BEE9-E242-1080-294D-0EB51B9260E7}"/>
              </a:ext>
            </a:extLst>
          </p:cNvPr>
          <p:cNvSpPr txBox="1"/>
          <p:nvPr/>
        </p:nvSpPr>
        <p:spPr>
          <a:xfrm>
            <a:off x="6171502" y="1321356"/>
            <a:ext cx="449162" cy="369332"/>
          </a:xfrm>
          <a:prstGeom prst="rect">
            <a:avLst/>
          </a:prstGeom>
          <a:noFill/>
        </p:spPr>
        <p:txBody>
          <a:bodyPr wrap="none" rtlCol="0">
            <a:spAutoFit/>
          </a:bodyPr>
          <a:lstStyle/>
          <a:p>
            <a:r>
              <a:rPr lang="en-US" b="1"/>
              <a:t>OS</a:t>
            </a:r>
          </a:p>
        </p:txBody>
      </p:sp>
    </p:spTree>
    <p:extLst>
      <p:ext uri="{BB962C8B-B14F-4D97-AF65-F5344CB8AC3E}">
        <p14:creationId xmlns:p14="http://schemas.microsoft.com/office/powerpoint/2010/main" val="257709570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FD708-340C-F1D1-D917-254FF106C657}"/>
              </a:ext>
            </a:extLst>
          </p:cNvPr>
          <p:cNvSpPr>
            <a:spLocks noGrp="1"/>
          </p:cNvSpPr>
          <p:nvPr>
            <p:ph type="title"/>
          </p:nvPr>
        </p:nvSpPr>
        <p:spPr>
          <a:xfrm>
            <a:off x="838200" y="365125"/>
            <a:ext cx="10515600" cy="1325563"/>
          </a:xfrm>
        </p:spPr>
        <p:txBody>
          <a:bodyPr/>
          <a:lstStyle/>
          <a:p>
            <a:r>
              <a:rPr lang="en-US"/>
              <a:t>Current Approved Agents for </a:t>
            </a:r>
            <a:r>
              <a:rPr lang="en-US" err="1"/>
              <a:t>mNSCLC</a:t>
            </a:r>
            <a:r>
              <a:rPr lang="en-US"/>
              <a:t> With </a:t>
            </a:r>
            <a:r>
              <a:rPr lang="en-US" i="1"/>
              <a:t>EGFR</a:t>
            </a:r>
            <a:r>
              <a:rPr lang="en-US"/>
              <a:t> Exon 20 Insertions</a:t>
            </a:r>
          </a:p>
        </p:txBody>
      </p:sp>
      <p:sp>
        <p:nvSpPr>
          <p:cNvPr id="4" name="Right Arrow 3">
            <a:extLst>
              <a:ext uri="{FF2B5EF4-FFF2-40B4-BE49-F238E27FC236}">
                <a16:creationId xmlns:a16="http://schemas.microsoft.com/office/drawing/2014/main" id="{1EC48988-AE6D-D791-0E2B-0112232340E7}"/>
              </a:ext>
            </a:extLst>
          </p:cNvPr>
          <p:cNvSpPr/>
          <p:nvPr/>
        </p:nvSpPr>
        <p:spPr>
          <a:xfrm>
            <a:off x="966030" y="2965910"/>
            <a:ext cx="10168694" cy="1298664"/>
          </a:xfrm>
          <a:prstGeom prst="right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F58B1EEE-FCF1-F6E9-1A1A-414533F3F6AE}"/>
              </a:ext>
            </a:extLst>
          </p:cNvPr>
          <p:cNvSpPr txBox="1"/>
          <p:nvPr/>
        </p:nvSpPr>
        <p:spPr>
          <a:xfrm>
            <a:off x="1282163" y="3437311"/>
            <a:ext cx="1472339" cy="369332"/>
          </a:xfrm>
          <a:prstGeom prst="rect">
            <a:avLst/>
          </a:prstGeom>
          <a:noFill/>
        </p:spPr>
        <p:txBody>
          <a:bodyPr wrap="square" rtlCol="0">
            <a:spAutoFit/>
          </a:bodyPr>
          <a:lstStyle/>
          <a:p>
            <a:r>
              <a:rPr lang="en-US" b="1">
                <a:solidFill>
                  <a:schemeClr val="accent3">
                    <a:lumMod val="40000"/>
                    <a:lumOff val="60000"/>
                  </a:schemeClr>
                </a:solidFill>
                <a:latin typeface="Arial" panose="020B0604020202020204" pitchFamily="34" charset="0"/>
                <a:cs typeface="Arial" panose="020B0604020202020204" pitchFamily="34" charset="0"/>
              </a:rPr>
              <a:t>May 2021</a:t>
            </a:r>
          </a:p>
        </p:txBody>
      </p:sp>
      <p:sp>
        <p:nvSpPr>
          <p:cNvPr id="8" name="TextBox 7">
            <a:extLst>
              <a:ext uri="{FF2B5EF4-FFF2-40B4-BE49-F238E27FC236}">
                <a16:creationId xmlns:a16="http://schemas.microsoft.com/office/drawing/2014/main" id="{F62E64B1-24DA-ECBB-2EF0-9FC97787C099}"/>
              </a:ext>
            </a:extLst>
          </p:cNvPr>
          <p:cNvSpPr txBox="1"/>
          <p:nvPr/>
        </p:nvSpPr>
        <p:spPr>
          <a:xfrm>
            <a:off x="2458080" y="3437302"/>
            <a:ext cx="1472339" cy="369332"/>
          </a:xfrm>
          <a:prstGeom prst="rect">
            <a:avLst/>
          </a:prstGeom>
          <a:noFill/>
        </p:spPr>
        <p:txBody>
          <a:bodyPr wrap="square" rtlCol="0">
            <a:spAutoFit/>
          </a:bodyPr>
          <a:lstStyle/>
          <a:p>
            <a:r>
              <a:rPr lang="en-US">
                <a:solidFill>
                  <a:schemeClr val="bg1"/>
                </a:solidFill>
                <a:latin typeface="Arial" panose="020B0604020202020204" pitchFamily="34" charset="0"/>
                <a:cs typeface="Arial" panose="020B0604020202020204" pitchFamily="34" charset="0"/>
              </a:rPr>
              <a:t>Dec 2021</a:t>
            </a:r>
          </a:p>
        </p:txBody>
      </p:sp>
      <p:sp>
        <p:nvSpPr>
          <p:cNvPr id="10" name="TextBox 9">
            <a:extLst>
              <a:ext uri="{FF2B5EF4-FFF2-40B4-BE49-F238E27FC236}">
                <a16:creationId xmlns:a16="http://schemas.microsoft.com/office/drawing/2014/main" id="{E501E60D-B954-2D84-355C-6D211A81A7C4}"/>
              </a:ext>
            </a:extLst>
          </p:cNvPr>
          <p:cNvSpPr txBox="1"/>
          <p:nvPr/>
        </p:nvSpPr>
        <p:spPr>
          <a:xfrm>
            <a:off x="5508329" y="3437302"/>
            <a:ext cx="1472339" cy="369332"/>
          </a:xfrm>
          <a:prstGeom prst="rect">
            <a:avLst/>
          </a:prstGeom>
          <a:noFill/>
        </p:spPr>
        <p:txBody>
          <a:bodyPr wrap="square" rtlCol="0">
            <a:spAutoFit/>
          </a:bodyPr>
          <a:lstStyle/>
          <a:p>
            <a:r>
              <a:rPr lang="en-US" b="1">
                <a:solidFill>
                  <a:schemeClr val="accent3">
                    <a:lumMod val="40000"/>
                    <a:lumOff val="60000"/>
                  </a:schemeClr>
                </a:solidFill>
                <a:latin typeface="Arial" panose="020B0604020202020204" pitchFamily="34" charset="0"/>
                <a:cs typeface="Arial" panose="020B0604020202020204" pitchFamily="34" charset="0"/>
              </a:rPr>
              <a:t>Mar 2024</a:t>
            </a:r>
          </a:p>
        </p:txBody>
      </p:sp>
      <p:sp>
        <p:nvSpPr>
          <p:cNvPr id="11" name="TextBox 10">
            <a:extLst>
              <a:ext uri="{FF2B5EF4-FFF2-40B4-BE49-F238E27FC236}">
                <a16:creationId xmlns:a16="http://schemas.microsoft.com/office/drawing/2014/main" id="{A25EAED6-EF21-C2B9-FF1C-FAE27B8503C9}"/>
              </a:ext>
            </a:extLst>
          </p:cNvPr>
          <p:cNvSpPr txBox="1"/>
          <p:nvPr/>
        </p:nvSpPr>
        <p:spPr>
          <a:xfrm>
            <a:off x="6868841" y="3438763"/>
            <a:ext cx="1472339" cy="369332"/>
          </a:xfrm>
          <a:prstGeom prst="rect">
            <a:avLst/>
          </a:prstGeom>
          <a:noFill/>
        </p:spPr>
        <p:txBody>
          <a:bodyPr wrap="square" rtlCol="0">
            <a:spAutoFit/>
          </a:bodyPr>
          <a:lstStyle/>
          <a:p>
            <a:r>
              <a:rPr lang="en-US">
                <a:solidFill>
                  <a:schemeClr val="bg1"/>
                </a:solidFill>
                <a:latin typeface="Arial" panose="020B0604020202020204" pitchFamily="34" charset="0"/>
                <a:cs typeface="Arial" panose="020B0604020202020204" pitchFamily="34" charset="0"/>
              </a:rPr>
              <a:t>Jul 2024</a:t>
            </a:r>
          </a:p>
        </p:txBody>
      </p:sp>
      <p:sp>
        <p:nvSpPr>
          <p:cNvPr id="15" name="TextBox 14">
            <a:extLst>
              <a:ext uri="{FF2B5EF4-FFF2-40B4-BE49-F238E27FC236}">
                <a16:creationId xmlns:a16="http://schemas.microsoft.com/office/drawing/2014/main" id="{7BBACD8A-CC7A-6CCF-7F9B-3D3F4FF426FB}"/>
              </a:ext>
            </a:extLst>
          </p:cNvPr>
          <p:cNvSpPr txBox="1"/>
          <p:nvPr/>
        </p:nvSpPr>
        <p:spPr>
          <a:xfrm>
            <a:off x="966030" y="4157763"/>
            <a:ext cx="1862402" cy="1021556"/>
          </a:xfrm>
          <a:prstGeom prst="roundRect">
            <a:avLst/>
          </a:prstGeom>
          <a:solidFill>
            <a:schemeClr val="accent3"/>
          </a:solidFill>
        </p:spPr>
        <p:txBody>
          <a:bodyPr wrap="square" tIns="182880" bIns="182880">
            <a:spAutoFit/>
          </a:bodyPr>
          <a:lstStyle/>
          <a:p>
            <a:pPr algn="ctr">
              <a:buNone/>
            </a:pPr>
            <a:r>
              <a:rPr lang="en-US">
                <a:solidFill>
                  <a:schemeClr val="bg1"/>
                </a:solidFill>
                <a:effectLst/>
                <a:latin typeface="Arial" panose="020B0604020202020204" pitchFamily="34" charset="0"/>
                <a:cs typeface="Arial" panose="020B0604020202020204" pitchFamily="34" charset="0"/>
              </a:rPr>
              <a:t>CHRYSALIS</a:t>
            </a:r>
          </a:p>
          <a:p>
            <a:pPr algn="ctr"/>
            <a:r>
              <a:rPr lang="en-US" err="1">
                <a:solidFill>
                  <a:schemeClr val="bg1"/>
                </a:solidFill>
                <a:effectLst/>
                <a:latin typeface="Arial" panose="020B0604020202020204" pitchFamily="34" charset="0"/>
                <a:cs typeface="Arial" panose="020B0604020202020204" pitchFamily="34" charset="0"/>
              </a:rPr>
              <a:t>Amivantamab</a:t>
            </a:r>
            <a:endParaRPr lang="en-US">
              <a:solidFill>
                <a:schemeClr val="bg1"/>
              </a:solidFill>
              <a:effectLst/>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55B56B95-B63F-0F1A-0D1F-7C4FF027F499}"/>
              </a:ext>
            </a:extLst>
          </p:cNvPr>
          <p:cNvSpPr txBox="1"/>
          <p:nvPr/>
        </p:nvSpPr>
        <p:spPr>
          <a:xfrm>
            <a:off x="4947969" y="4167187"/>
            <a:ext cx="2245329" cy="1021556"/>
          </a:xfrm>
          <a:prstGeom prst="roundRect">
            <a:avLst/>
          </a:prstGeom>
          <a:solidFill>
            <a:schemeClr val="accent3"/>
          </a:solidFill>
        </p:spPr>
        <p:txBody>
          <a:bodyPr wrap="square" tIns="182880" bIns="182880">
            <a:spAutoFit/>
          </a:bodyPr>
          <a:lstStyle/>
          <a:p>
            <a:pPr algn="ctr"/>
            <a:r>
              <a:rPr lang="en-US">
                <a:solidFill>
                  <a:schemeClr val="bg1"/>
                </a:solidFill>
                <a:latin typeface="Arial" panose="020B0604020202020204" pitchFamily="34" charset="0"/>
                <a:cs typeface="Arial" panose="020B0604020202020204" pitchFamily="34" charset="0"/>
              </a:rPr>
              <a:t>PAPILLON</a:t>
            </a:r>
          </a:p>
          <a:p>
            <a:pPr algn="ctr"/>
            <a:r>
              <a:rPr lang="en-US" err="1">
                <a:solidFill>
                  <a:schemeClr val="bg1"/>
                </a:solidFill>
                <a:latin typeface="Arial" panose="020B0604020202020204" pitchFamily="34" charset="0"/>
                <a:cs typeface="Arial" panose="020B0604020202020204" pitchFamily="34" charset="0"/>
              </a:rPr>
              <a:t>Amivantamab</a:t>
            </a:r>
            <a:r>
              <a:rPr lang="en-US">
                <a:solidFill>
                  <a:schemeClr val="bg1"/>
                </a:solidFill>
                <a:latin typeface="Arial" panose="020B0604020202020204" pitchFamily="34" charset="0"/>
                <a:cs typeface="Arial" panose="020B0604020202020204" pitchFamily="34" charset="0"/>
              </a:rPr>
              <a:t> + CT</a:t>
            </a:r>
          </a:p>
        </p:txBody>
      </p:sp>
      <p:pic>
        <p:nvPicPr>
          <p:cNvPr id="4098" name="Picture 2">
            <a:extLst>
              <a:ext uri="{FF2B5EF4-FFF2-40B4-BE49-F238E27FC236}">
                <a16:creationId xmlns:a16="http://schemas.microsoft.com/office/drawing/2014/main" id="{DBEAF034-7738-69D7-D7AD-DD340A712D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0579" y="2167795"/>
            <a:ext cx="1241910" cy="502100"/>
          </a:xfrm>
          <a:prstGeom prst="rect">
            <a:avLst/>
          </a:prstGeom>
          <a:noFill/>
          <a:extLst>
            <a:ext uri="{909E8E84-426E-40DD-AFC4-6F175D3DCCD1}">
              <a14:hiddenFill xmlns:a14="http://schemas.microsoft.com/office/drawing/2010/main">
                <a:solidFill>
                  <a:srgbClr val="FFFFFF"/>
                </a:solidFill>
              </a14:hiddenFill>
            </a:ext>
          </a:extLst>
        </p:spPr>
      </p:pic>
      <p:cxnSp>
        <p:nvCxnSpPr>
          <p:cNvPr id="21" name="Straight Connector 20">
            <a:extLst>
              <a:ext uri="{FF2B5EF4-FFF2-40B4-BE49-F238E27FC236}">
                <a16:creationId xmlns:a16="http://schemas.microsoft.com/office/drawing/2014/main" id="{7901CEF7-CC88-4C05-B1FC-4B8AA0D3595A}"/>
              </a:ext>
            </a:extLst>
          </p:cNvPr>
          <p:cNvCxnSpPr/>
          <p:nvPr/>
        </p:nvCxnSpPr>
        <p:spPr>
          <a:xfrm flipV="1">
            <a:off x="1883251" y="2836190"/>
            <a:ext cx="0" cy="46231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8C223FE5-99C7-37FA-7BE4-1B25840444EA}"/>
              </a:ext>
            </a:extLst>
          </p:cNvPr>
          <p:cNvCxnSpPr/>
          <p:nvPr/>
        </p:nvCxnSpPr>
        <p:spPr>
          <a:xfrm flipV="1">
            <a:off x="1897231" y="3704095"/>
            <a:ext cx="0" cy="46231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4D0FA441-7D18-6FBC-8473-48C55F351266}"/>
              </a:ext>
            </a:extLst>
          </p:cNvPr>
          <p:cNvCxnSpPr/>
          <p:nvPr/>
        </p:nvCxnSpPr>
        <p:spPr>
          <a:xfrm flipV="1">
            <a:off x="6073767" y="3704095"/>
            <a:ext cx="0" cy="462310"/>
          </a:xfrm>
          <a:prstGeom prst="line">
            <a:avLst/>
          </a:prstGeom>
          <a:ln w="76200"/>
        </p:spPr>
        <p:style>
          <a:lnRef idx="1">
            <a:schemeClr val="accent1"/>
          </a:lnRef>
          <a:fillRef idx="0">
            <a:schemeClr val="accent1"/>
          </a:fillRef>
          <a:effectRef idx="0">
            <a:schemeClr val="accent1"/>
          </a:effectRef>
          <a:fontRef idx="minor">
            <a:schemeClr val="tx1"/>
          </a:fontRef>
        </p:style>
      </p:cxnSp>
      <p:pic>
        <p:nvPicPr>
          <p:cNvPr id="28" name="Picture 6" descr="EMA Warns of Vision Risk from Semaglutide | OBN">
            <a:extLst>
              <a:ext uri="{FF2B5EF4-FFF2-40B4-BE49-F238E27FC236}">
                <a16:creationId xmlns:a16="http://schemas.microsoft.com/office/drawing/2014/main" id="{C58970C4-4BE1-935C-9E7C-EEA35DB084F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0994" t="30517" r="20693" b="27113"/>
          <a:stretch>
            <a:fillRect/>
          </a:stretch>
        </p:blipFill>
        <p:spPr bwMode="auto">
          <a:xfrm>
            <a:off x="2529005" y="2065718"/>
            <a:ext cx="1796512" cy="783862"/>
          </a:xfrm>
          <a:prstGeom prst="rect">
            <a:avLst/>
          </a:prstGeom>
          <a:noFill/>
          <a:extLst>
            <a:ext uri="{909E8E84-426E-40DD-AFC4-6F175D3DCCD1}">
              <a14:hiddenFill xmlns:a14="http://schemas.microsoft.com/office/drawing/2010/main">
                <a:solidFill>
                  <a:srgbClr val="FFFFFF"/>
                </a:solidFill>
              </a14:hiddenFill>
            </a:ext>
          </a:extLst>
        </p:spPr>
      </p:pic>
      <p:cxnSp>
        <p:nvCxnSpPr>
          <p:cNvPr id="34" name="Straight Connector 33">
            <a:extLst>
              <a:ext uri="{FF2B5EF4-FFF2-40B4-BE49-F238E27FC236}">
                <a16:creationId xmlns:a16="http://schemas.microsoft.com/office/drawing/2014/main" id="{8389BEBC-C584-4FBD-8B00-70493F2F6BC5}"/>
              </a:ext>
            </a:extLst>
          </p:cNvPr>
          <p:cNvCxnSpPr/>
          <p:nvPr/>
        </p:nvCxnSpPr>
        <p:spPr>
          <a:xfrm flipV="1">
            <a:off x="2983631" y="2836190"/>
            <a:ext cx="0" cy="462310"/>
          </a:xfrm>
          <a:prstGeom prst="line">
            <a:avLst/>
          </a:prstGeom>
          <a:ln w="76200"/>
        </p:spPr>
        <p:style>
          <a:lnRef idx="1">
            <a:schemeClr val="accent1"/>
          </a:lnRef>
          <a:fillRef idx="0">
            <a:schemeClr val="accent1"/>
          </a:fillRef>
          <a:effectRef idx="0">
            <a:schemeClr val="accent1"/>
          </a:effectRef>
          <a:fontRef idx="minor">
            <a:schemeClr val="tx1"/>
          </a:fontRef>
        </p:style>
      </p:cxnSp>
      <p:pic>
        <p:nvPicPr>
          <p:cNvPr id="35" name="Picture 2">
            <a:extLst>
              <a:ext uri="{FF2B5EF4-FFF2-40B4-BE49-F238E27FC236}">
                <a16:creationId xmlns:a16="http://schemas.microsoft.com/office/drawing/2014/main" id="{7559D3E6-CD8D-96EF-82B5-9FE9596F5B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29946" y="2167795"/>
            <a:ext cx="1241910" cy="502100"/>
          </a:xfrm>
          <a:prstGeom prst="rect">
            <a:avLst/>
          </a:prstGeom>
          <a:noFill/>
          <a:extLst>
            <a:ext uri="{909E8E84-426E-40DD-AFC4-6F175D3DCCD1}">
              <a14:hiddenFill xmlns:a14="http://schemas.microsoft.com/office/drawing/2010/main">
                <a:solidFill>
                  <a:srgbClr val="FFFFFF"/>
                </a:solidFill>
              </a14:hiddenFill>
            </a:ext>
          </a:extLst>
        </p:spPr>
      </p:pic>
      <p:cxnSp>
        <p:nvCxnSpPr>
          <p:cNvPr id="36" name="Straight Connector 35">
            <a:extLst>
              <a:ext uri="{FF2B5EF4-FFF2-40B4-BE49-F238E27FC236}">
                <a16:creationId xmlns:a16="http://schemas.microsoft.com/office/drawing/2014/main" id="{034E6142-63F6-846F-056C-02EF8DC5680D}"/>
              </a:ext>
            </a:extLst>
          </p:cNvPr>
          <p:cNvCxnSpPr/>
          <p:nvPr/>
        </p:nvCxnSpPr>
        <p:spPr>
          <a:xfrm flipV="1">
            <a:off x="6052618" y="2836190"/>
            <a:ext cx="0" cy="462310"/>
          </a:xfrm>
          <a:prstGeom prst="line">
            <a:avLst/>
          </a:prstGeom>
          <a:ln w="76200"/>
        </p:spPr>
        <p:style>
          <a:lnRef idx="1">
            <a:schemeClr val="accent1"/>
          </a:lnRef>
          <a:fillRef idx="0">
            <a:schemeClr val="accent1"/>
          </a:fillRef>
          <a:effectRef idx="0">
            <a:schemeClr val="accent1"/>
          </a:effectRef>
          <a:fontRef idx="minor">
            <a:schemeClr val="tx1"/>
          </a:fontRef>
        </p:style>
      </p:cxnSp>
      <p:pic>
        <p:nvPicPr>
          <p:cNvPr id="37" name="Picture 6" descr="EMA Warns of Vision Risk from Semaglutide | OBN">
            <a:extLst>
              <a:ext uri="{FF2B5EF4-FFF2-40B4-BE49-F238E27FC236}">
                <a16:creationId xmlns:a16="http://schemas.microsoft.com/office/drawing/2014/main" id="{121566C0-C863-3810-C4D9-A348482444F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0994" t="30517" r="20693" b="27113"/>
          <a:stretch>
            <a:fillRect/>
          </a:stretch>
        </p:blipFill>
        <p:spPr bwMode="auto">
          <a:xfrm>
            <a:off x="6631697" y="2065718"/>
            <a:ext cx="1796512" cy="783862"/>
          </a:xfrm>
          <a:prstGeom prst="rect">
            <a:avLst/>
          </a:prstGeom>
          <a:noFill/>
          <a:extLst>
            <a:ext uri="{909E8E84-426E-40DD-AFC4-6F175D3DCCD1}">
              <a14:hiddenFill xmlns:a14="http://schemas.microsoft.com/office/drawing/2010/main">
                <a:solidFill>
                  <a:srgbClr val="FFFFFF"/>
                </a:solidFill>
              </a14:hiddenFill>
            </a:ext>
          </a:extLst>
        </p:spPr>
      </p:pic>
      <p:cxnSp>
        <p:nvCxnSpPr>
          <p:cNvPr id="38" name="Straight Connector 37">
            <a:extLst>
              <a:ext uri="{FF2B5EF4-FFF2-40B4-BE49-F238E27FC236}">
                <a16:creationId xmlns:a16="http://schemas.microsoft.com/office/drawing/2014/main" id="{1EBD3F1C-ABFE-7EB2-AD4E-D0324160FE64}"/>
              </a:ext>
            </a:extLst>
          </p:cNvPr>
          <p:cNvCxnSpPr/>
          <p:nvPr/>
        </p:nvCxnSpPr>
        <p:spPr>
          <a:xfrm flipV="1">
            <a:off x="7427286" y="2836190"/>
            <a:ext cx="0" cy="46231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39" name="Footer Placeholder 38">
            <a:extLst>
              <a:ext uri="{FF2B5EF4-FFF2-40B4-BE49-F238E27FC236}">
                <a16:creationId xmlns:a16="http://schemas.microsoft.com/office/drawing/2014/main" id="{E685931F-FD37-7584-6498-811E3FF01AFE}"/>
              </a:ext>
            </a:extLst>
          </p:cNvPr>
          <p:cNvSpPr>
            <a:spLocks noGrp="1"/>
          </p:cNvSpPr>
          <p:nvPr>
            <p:ph type="ftr" sz="quarter" idx="10"/>
          </p:nvPr>
        </p:nvSpPr>
        <p:spPr/>
        <p:txBody>
          <a:bodyPr/>
          <a:lstStyle/>
          <a:p>
            <a:r>
              <a:rPr lang="en-US"/>
              <a:t>CT, chemotherapy; EMA, European Medicines Agency; FDA, Food and Drug Administration; </a:t>
            </a:r>
            <a:r>
              <a:rPr lang="en-US" err="1"/>
              <a:t>m</a:t>
            </a:r>
            <a:r>
              <a:rPr lang="en-US" err="1">
                <a:solidFill>
                  <a:srgbClr val="000000"/>
                </a:solidFill>
                <a:sym typeface="Arial"/>
              </a:rPr>
              <a:t>NSCLC</a:t>
            </a:r>
            <a:r>
              <a:rPr lang="en-US">
                <a:solidFill>
                  <a:srgbClr val="000000"/>
                </a:solidFill>
                <a:sym typeface="Arial"/>
              </a:rPr>
              <a:t>, metastatic non-small cell lung cancer</a:t>
            </a:r>
            <a:r>
              <a:rPr lang="en-US"/>
              <a:t>.</a:t>
            </a:r>
          </a:p>
        </p:txBody>
      </p:sp>
      <p:sp>
        <p:nvSpPr>
          <p:cNvPr id="2" name="TextBox 1">
            <a:extLst>
              <a:ext uri="{FF2B5EF4-FFF2-40B4-BE49-F238E27FC236}">
                <a16:creationId xmlns:a16="http://schemas.microsoft.com/office/drawing/2014/main" id="{1840103F-1C27-0C7B-2DE4-070E4A7F822D}"/>
              </a:ext>
            </a:extLst>
          </p:cNvPr>
          <p:cNvSpPr txBox="1"/>
          <p:nvPr/>
        </p:nvSpPr>
        <p:spPr>
          <a:xfrm>
            <a:off x="8797134" y="3437302"/>
            <a:ext cx="1472339" cy="369332"/>
          </a:xfrm>
          <a:prstGeom prst="rect">
            <a:avLst/>
          </a:prstGeom>
          <a:noFill/>
        </p:spPr>
        <p:txBody>
          <a:bodyPr wrap="square" rtlCol="0">
            <a:spAutoFit/>
          </a:bodyPr>
          <a:lstStyle/>
          <a:p>
            <a:r>
              <a:rPr lang="en-US" b="1">
                <a:solidFill>
                  <a:schemeClr val="accent3">
                    <a:lumMod val="40000"/>
                    <a:lumOff val="60000"/>
                  </a:schemeClr>
                </a:solidFill>
                <a:latin typeface="Arial" panose="020B0604020202020204" pitchFamily="34" charset="0"/>
                <a:cs typeface="Arial" panose="020B0604020202020204" pitchFamily="34" charset="0"/>
              </a:rPr>
              <a:t>July 2025</a:t>
            </a:r>
          </a:p>
        </p:txBody>
      </p:sp>
      <p:sp>
        <p:nvSpPr>
          <p:cNvPr id="3" name="TextBox 2">
            <a:extLst>
              <a:ext uri="{FF2B5EF4-FFF2-40B4-BE49-F238E27FC236}">
                <a16:creationId xmlns:a16="http://schemas.microsoft.com/office/drawing/2014/main" id="{B434F9D9-A4DC-1231-FC53-850061460FB7}"/>
              </a:ext>
            </a:extLst>
          </p:cNvPr>
          <p:cNvSpPr txBox="1"/>
          <p:nvPr/>
        </p:nvSpPr>
        <p:spPr>
          <a:xfrm>
            <a:off x="8236774" y="4167187"/>
            <a:ext cx="2245329" cy="1021556"/>
          </a:xfrm>
          <a:prstGeom prst="roundRect">
            <a:avLst/>
          </a:prstGeom>
          <a:solidFill>
            <a:schemeClr val="accent3"/>
          </a:solidFill>
        </p:spPr>
        <p:txBody>
          <a:bodyPr wrap="square" tIns="182880" bIns="182880">
            <a:spAutoFit/>
          </a:bodyPr>
          <a:lstStyle/>
          <a:p>
            <a:pPr algn="ctr"/>
            <a:r>
              <a:rPr lang="en-US">
                <a:solidFill>
                  <a:schemeClr val="bg1"/>
                </a:solidFill>
                <a:latin typeface="Arial" panose="020B0604020202020204" pitchFamily="34" charset="0"/>
                <a:cs typeface="Arial" panose="020B0604020202020204" pitchFamily="34" charset="0"/>
              </a:rPr>
              <a:t>WU-KONG1B</a:t>
            </a:r>
          </a:p>
          <a:p>
            <a:pPr algn="ctr"/>
            <a:r>
              <a:rPr lang="en-US" err="1">
                <a:solidFill>
                  <a:schemeClr val="bg1"/>
                </a:solidFill>
                <a:latin typeface="Arial" panose="020B0604020202020204" pitchFamily="34" charset="0"/>
                <a:cs typeface="Arial" panose="020B0604020202020204" pitchFamily="34" charset="0"/>
              </a:rPr>
              <a:t>Sunvozertinib</a:t>
            </a:r>
            <a:endParaRPr lang="en-US">
              <a:solidFill>
                <a:schemeClr val="bg1"/>
              </a:solidFill>
              <a:latin typeface="Arial" panose="020B0604020202020204" pitchFamily="34" charset="0"/>
              <a:cs typeface="Arial" panose="020B0604020202020204" pitchFamily="34" charset="0"/>
            </a:endParaRPr>
          </a:p>
        </p:txBody>
      </p:sp>
      <p:cxnSp>
        <p:nvCxnSpPr>
          <p:cNvPr id="6" name="Straight Connector 5">
            <a:extLst>
              <a:ext uri="{FF2B5EF4-FFF2-40B4-BE49-F238E27FC236}">
                <a16:creationId xmlns:a16="http://schemas.microsoft.com/office/drawing/2014/main" id="{2498B31D-0E88-EC87-6143-95D0712F3465}"/>
              </a:ext>
            </a:extLst>
          </p:cNvPr>
          <p:cNvCxnSpPr/>
          <p:nvPr/>
        </p:nvCxnSpPr>
        <p:spPr>
          <a:xfrm flipV="1">
            <a:off x="9362572" y="3704095"/>
            <a:ext cx="0" cy="462310"/>
          </a:xfrm>
          <a:prstGeom prst="line">
            <a:avLst/>
          </a:prstGeom>
          <a:ln w="76200"/>
        </p:spPr>
        <p:style>
          <a:lnRef idx="1">
            <a:schemeClr val="accent1"/>
          </a:lnRef>
          <a:fillRef idx="0">
            <a:schemeClr val="accent1"/>
          </a:fillRef>
          <a:effectRef idx="0">
            <a:schemeClr val="accent1"/>
          </a:effectRef>
          <a:fontRef idx="minor">
            <a:schemeClr val="tx1"/>
          </a:fontRef>
        </p:style>
      </p:cxnSp>
      <p:pic>
        <p:nvPicPr>
          <p:cNvPr id="9" name="Picture 2">
            <a:extLst>
              <a:ext uri="{FF2B5EF4-FFF2-40B4-BE49-F238E27FC236}">
                <a16:creationId xmlns:a16="http://schemas.microsoft.com/office/drawing/2014/main" id="{5B8588F3-64EA-64AA-38D3-17896AF7E4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18751" y="2167795"/>
            <a:ext cx="1241910" cy="502100"/>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Straight Connector 11">
            <a:extLst>
              <a:ext uri="{FF2B5EF4-FFF2-40B4-BE49-F238E27FC236}">
                <a16:creationId xmlns:a16="http://schemas.microsoft.com/office/drawing/2014/main" id="{F1185580-ED96-3575-35C9-5A2CEEAA4D5D}"/>
              </a:ext>
            </a:extLst>
          </p:cNvPr>
          <p:cNvCxnSpPr/>
          <p:nvPr/>
        </p:nvCxnSpPr>
        <p:spPr>
          <a:xfrm flipV="1">
            <a:off x="9341423" y="2836190"/>
            <a:ext cx="0" cy="46231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3425328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1FEEC-557C-7F3A-7E4E-8FAEA5DEA999}"/>
              </a:ext>
            </a:extLst>
          </p:cNvPr>
          <p:cNvSpPr>
            <a:spLocks noGrp="1"/>
          </p:cNvSpPr>
          <p:nvPr>
            <p:ph type="title"/>
          </p:nvPr>
        </p:nvSpPr>
        <p:spPr>
          <a:xfrm>
            <a:off x="838200" y="365125"/>
            <a:ext cx="10515600" cy="1325563"/>
          </a:xfrm>
          <a:noFill/>
        </p:spPr>
        <p:txBody>
          <a:bodyPr>
            <a:normAutofit/>
          </a:bodyPr>
          <a:lstStyle/>
          <a:p>
            <a:r>
              <a:rPr lang="en-US"/>
              <a:t>Amivantamab ± Chemotherapy for </a:t>
            </a:r>
            <a:r>
              <a:rPr lang="en-US" i="1"/>
              <a:t>EGFR</a:t>
            </a:r>
            <a:r>
              <a:rPr lang="en-US"/>
              <a:t> Exon20 Insertions</a:t>
            </a:r>
          </a:p>
        </p:txBody>
      </p:sp>
      <p:pic>
        <p:nvPicPr>
          <p:cNvPr id="4" name="Picture 3">
            <a:extLst>
              <a:ext uri="{FF2B5EF4-FFF2-40B4-BE49-F238E27FC236}">
                <a16:creationId xmlns:a16="http://schemas.microsoft.com/office/drawing/2014/main" id="{764267DE-0003-31B2-1BDF-D6F9FD296189}"/>
              </a:ext>
            </a:extLst>
          </p:cNvPr>
          <p:cNvPicPr>
            <a:picLocks noChangeAspect="1"/>
          </p:cNvPicPr>
          <p:nvPr/>
        </p:nvPicPr>
        <p:blipFill rotWithShape="1">
          <a:blip r:embed="rId3"/>
          <a:srcRect t="2847" b="33356"/>
          <a:stretch/>
        </p:blipFill>
        <p:spPr>
          <a:xfrm>
            <a:off x="634993" y="2976720"/>
            <a:ext cx="3293264" cy="1593719"/>
          </a:xfrm>
          <a:prstGeom prst="rect">
            <a:avLst/>
          </a:prstGeom>
        </p:spPr>
      </p:pic>
      <p:sp>
        <p:nvSpPr>
          <p:cNvPr id="5" name="TextBox 4">
            <a:extLst>
              <a:ext uri="{FF2B5EF4-FFF2-40B4-BE49-F238E27FC236}">
                <a16:creationId xmlns:a16="http://schemas.microsoft.com/office/drawing/2014/main" id="{8CAA11CC-AFE4-CA51-A496-B18EE49B337E}"/>
              </a:ext>
            </a:extLst>
          </p:cNvPr>
          <p:cNvSpPr txBox="1"/>
          <p:nvPr/>
        </p:nvSpPr>
        <p:spPr>
          <a:xfrm>
            <a:off x="634994" y="2200927"/>
            <a:ext cx="3714349" cy="646331"/>
          </a:xfrm>
          <a:prstGeom prst="rect">
            <a:avLst/>
          </a:prstGeom>
          <a:noFill/>
        </p:spPr>
        <p:txBody>
          <a:bodyPr wrap="square">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err="1">
                <a:ln>
                  <a:noFill/>
                </a:ln>
                <a:solidFill>
                  <a:srgbClr val="000000"/>
                </a:solidFill>
                <a:effectLst/>
                <a:uLnTx/>
                <a:uFillTx/>
                <a:latin typeface="Arial" charset="0"/>
                <a:ea typeface="ＭＳ Ｐゴシック" charset="0"/>
                <a:cs typeface="+mn-cs"/>
              </a:rPr>
              <a:t>Amivantamab</a:t>
            </a:r>
            <a:r>
              <a:rPr kumimoji="0" lang="en-US" sz="1800" b="1" i="0" u="none" strike="noStrike" kern="1200" cap="none" spc="0" normalizeH="0" baseline="0" noProof="0">
                <a:ln>
                  <a:noFill/>
                </a:ln>
                <a:solidFill>
                  <a:srgbClr val="000000"/>
                </a:solidFill>
                <a:effectLst/>
                <a:uLnTx/>
                <a:uFillTx/>
                <a:latin typeface="Arial" charset="0"/>
                <a:ea typeface="ＭＳ Ｐゴシック" charset="0"/>
                <a:cs typeface="+mn-cs"/>
              </a:rPr>
              <a:t> Monotherapy 2L+</a:t>
            </a:r>
          </a:p>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charset="0"/>
                <a:ea typeface="ＭＳ Ｐゴシック" charset="0"/>
                <a:cs typeface="+mn-cs"/>
              </a:rPr>
              <a:t>(CHRYSALIS)</a:t>
            </a:r>
            <a:r>
              <a:rPr kumimoji="0" lang="en-US" sz="1800" b="1" i="0" u="none" strike="noStrike" kern="1200" cap="none" spc="0" normalizeH="0" baseline="30000" noProof="0">
                <a:ln>
                  <a:noFill/>
                </a:ln>
                <a:solidFill>
                  <a:srgbClr val="000000"/>
                </a:solidFill>
                <a:effectLst/>
                <a:uLnTx/>
                <a:uFillTx/>
                <a:latin typeface="Arial" charset="0"/>
                <a:ea typeface="ＭＳ Ｐゴシック" charset="0"/>
                <a:cs typeface="+mn-cs"/>
              </a:rPr>
              <a:t>1</a:t>
            </a:r>
            <a:endParaRPr kumimoji="0" lang="en-US" sz="1800" b="0" i="0" u="none" strike="noStrike" kern="1200" cap="none" spc="0" normalizeH="0" baseline="30000" noProof="0">
              <a:ln>
                <a:noFill/>
              </a:ln>
              <a:solidFill>
                <a:srgbClr val="000000"/>
              </a:solidFill>
              <a:effectLst/>
              <a:uLnTx/>
              <a:uFillTx/>
              <a:latin typeface="Arial" panose="020B0604020202020204"/>
              <a:ea typeface="+mn-ea"/>
              <a:cs typeface="+mn-cs"/>
            </a:endParaRPr>
          </a:p>
        </p:txBody>
      </p:sp>
      <p:sp>
        <p:nvSpPr>
          <p:cNvPr id="6" name="TextBox 5">
            <a:extLst>
              <a:ext uri="{FF2B5EF4-FFF2-40B4-BE49-F238E27FC236}">
                <a16:creationId xmlns:a16="http://schemas.microsoft.com/office/drawing/2014/main" id="{920771F2-23F2-5D4A-7567-E8072A9C4611}"/>
              </a:ext>
            </a:extLst>
          </p:cNvPr>
          <p:cNvSpPr txBox="1"/>
          <p:nvPr/>
        </p:nvSpPr>
        <p:spPr>
          <a:xfrm>
            <a:off x="9732268" y="2666014"/>
            <a:ext cx="1928310" cy="923330"/>
          </a:xfrm>
          <a:prstGeom prst="rect">
            <a:avLst/>
          </a:prstGeom>
          <a:noFill/>
        </p:spPr>
        <p:txBody>
          <a:bodyPr wrap="square">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charset="0"/>
                <a:ea typeface="ＭＳ Ｐゴシック" charset="0"/>
                <a:cs typeface="+mn-cs"/>
              </a:rPr>
              <a:t>ORR 73%</a:t>
            </a:r>
          </a:p>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charset="0"/>
                <a:ea typeface="ＭＳ Ｐゴシック" charset="0"/>
                <a:cs typeface="+mn-cs"/>
              </a:rPr>
              <a:t>PFS 11.4 months</a:t>
            </a:r>
          </a:p>
        </p:txBody>
      </p:sp>
      <p:pic>
        <p:nvPicPr>
          <p:cNvPr id="7" name="Picture 6">
            <a:extLst>
              <a:ext uri="{FF2B5EF4-FFF2-40B4-BE49-F238E27FC236}">
                <a16:creationId xmlns:a16="http://schemas.microsoft.com/office/drawing/2014/main" id="{EFE3E674-FF7F-CEAC-5F08-3C9CA45B52A3}"/>
              </a:ext>
            </a:extLst>
          </p:cNvPr>
          <p:cNvPicPr>
            <a:picLocks noChangeAspect="1"/>
          </p:cNvPicPr>
          <p:nvPr/>
        </p:nvPicPr>
        <p:blipFill>
          <a:blip r:embed="rId4"/>
          <a:stretch>
            <a:fillRect/>
          </a:stretch>
        </p:blipFill>
        <p:spPr>
          <a:xfrm>
            <a:off x="5034101" y="1812297"/>
            <a:ext cx="4629851" cy="2133193"/>
          </a:xfrm>
          <a:prstGeom prst="rect">
            <a:avLst/>
          </a:prstGeom>
        </p:spPr>
      </p:pic>
      <p:pic>
        <p:nvPicPr>
          <p:cNvPr id="8" name="Picture 7">
            <a:extLst>
              <a:ext uri="{FF2B5EF4-FFF2-40B4-BE49-F238E27FC236}">
                <a16:creationId xmlns:a16="http://schemas.microsoft.com/office/drawing/2014/main" id="{4B7A2C22-A77A-4114-5F48-19BFB3F76BAF}"/>
              </a:ext>
            </a:extLst>
          </p:cNvPr>
          <p:cNvPicPr>
            <a:picLocks noChangeAspect="1"/>
          </p:cNvPicPr>
          <p:nvPr/>
        </p:nvPicPr>
        <p:blipFill>
          <a:blip r:embed="rId5"/>
          <a:stretch>
            <a:fillRect/>
          </a:stretch>
        </p:blipFill>
        <p:spPr>
          <a:xfrm>
            <a:off x="5254984" y="3903893"/>
            <a:ext cx="4321214" cy="2057517"/>
          </a:xfrm>
          <a:prstGeom prst="rect">
            <a:avLst/>
          </a:prstGeom>
        </p:spPr>
      </p:pic>
      <p:sp>
        <p:nvSpPr>
          <p:cNvPr id="9" name="TextBox 8">
            <a:extLst>
              <a:ext uri="{FF2B5EF4-FFF2-40B4-BE49-F238E27FC236}">
                <a16:creationId xmlns:a16="http://schemas.microsoft.com/office/drawing/2014/main" id="{9563D22C-0C09-9D24-5EA8-8C583E39DA49}"/>
              </a:ext>
            </a:extLst>
          </p:cNvPr>
          <p:cNvSpPr txBox="1"/>
          <p:nvPr/>
        </p:nvSpPr>
        <p:spPr>
          <a:xfrm>
            <a:off x="797321" y="4687019"/>
            <a:ext cx="3130937" cy="923330"/>
          </a:xfrm>
          <a:prstGeom prst="rect">
            <a:avLst/>
          </a:prstGeom>
          <a:noFill/>
        </p:spPr>
        <p:txBody>
          <a:bodyPr wrap="square">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charset="0"/>
                <a:ea typeface="ＭＳ Ｐゴシック" charset="0"/>
                <a:cs typeface="+mn-cs"/>
              </a:rPr>
              <a:t>ORR 40%, PFS 8.3 months</a:t>
            </a:r>
          </a:p>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mn-cs"/>
              </a:rPr>
              <a:t>Post-Platinum Chemotherapy</a:t>
            </a: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0" name="TextBox 9">
            <a:extLst>
              <a:ext uri="{FF2B5EF4-FFF2-40B4-BE49-F238E27FC236}">
                <a16:creationId xmlns:a16="http://schemas.microsoft.com/office/drawing/2014/main" id="{F0399E36-FD10-7F00-E83B-BACA2406F553}"/>
              </a:ext>
            </a:extLst>
          </p:cNvPr>
          <p:cNvSpPr txBox="1"/>
          <p:nvPr/>
        </p:nvSpPr>
        <p:spPr>
          <a:xfrm>
            <a:off x="9813942" y="4482138"/>
            <a:ext cx="1928310" cy="923330"/>
          </a:xfrm>
          <a:prstGeom prst="rect">
            <a:avLst/>
          </a:prstGeom>
          <a:noFill/>
        </p:spPr>
        <p:txBody>
          <a:bodyPr wrap="square">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charset="0"/>
                <a:ea typeface="ＭＳ Ｐゴシック" charset="0"/>
                <a:cs typeface="+mn-cs"/>
              </a:rPr>
              <a:t>ORR 47%</a:t>
            </a:r>
          </a:p>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charset="0"/>
                <a:ea typeface="ＭＳ Ｐゴシック" charset="0"/>
                <a:cs typeface="+mn-cs"/>
              </a:rPr>
              <a:t>PFS 6.7  months</a:t>
            </a:r>
          </a:p>
        </p:txBody>
      </p:sp>
      <p:sp>
        <p:nvSpPr>
          <p:cNvPr id="11" name="Arrow: Right 18">
            <a:extLst>
              <a:ext uri="{FF2B5EF4-FFF2-40B4-BE49-F238E27FC236}">
                <a16:creationId xmlns:a16="http://schemas.microsoft.com/office/drawing/2014/main" id="{70C9F742-45CA-3FCE-9B15-3F3E1696ED05}"/>
              </a:ext>
            </a:extLst>
          </p:cNvPr>
          <p:cNvSpPr/>
          <p:nvPr/>
        </p:nvSpPr>
        <p:spPr>
          <a:xfrm>
            <a:off x="4205604" y="3606936"/>
            <a:ext cx="544899" cy="338554"/>
          </a:xfrm>
          <a:prstGeom prst="rightArrow">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2" name="TextBox 11">
            <a:extLst>
              <a:ext uri="{FF2B5EF4-FFF2-40B4-BE49-F238E27FC236}">
                <a16:creationId xmlns:a16="http://schemas.microsoft.com/office/drawing/2014/main" id="{ADC55D7C-7839-41FF-B770-A3AB39A4ED6A}"/>
              </a:ext>
            </a:extLst>
          </p:cNvPr>
          <p:cNvSpPr txBox="1"/>
          <p:nvPr/>
        </p:nvSpPr>
        <p:spPr>
          <a:xfrm>
            <a:off x="5262770" y="1505325"/>
            <a:ext cx="5873976" cy="369332"/>
          </a:xfrm>
          <a:prstGeom prst="rect">
            <a:avLst/>
          </a:prstGeom>
          <a:noFill/>
        </p:spPr>
        <p:txBody>
          <a:bodyPr wrap="square">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chemeClr val="bg2">
                    <a:lumMod val="10000"/>
                  </a:schemeClr>
                </a:solidFill>
                <a:effectLst/>
                <a:uLnTx/>
                <a:uFillTx/>
                <a:latin typeface="Arial" charset="0"/>
                <a:ea typeface="ＭＳ Ｐゴシック" charset="0"/>
                <a:cs typeface="+mn-cs"/>
              </a:rPr>
              <a:t>1L </a:t>
            </a:r>
            <a:r>
              <a:rPr kumimoji="0" lang="en-US" sz="1800" b="1" i="0" u="none" strike="noStrike" kern="1200" cap="none" spc="0" normalizeH="0" baseline="0" noProof="0" err="1">
                <a:ln>
                  <a:noFill/>
                </a:ln>
                <a:solidFill>
                  <a:schemeClr val="bg2">
                    <a:lumMod val="10000"/>
                  </a:schemeClr>
                </a:solidFill>
                <a:effectLst/>
                <a:uLnTx/>
                <a:uFillTx/>
                <a:latin typeface="Arial" charset="0"/>
                <a:ea typeface="ＭＳ Ｐゴシック" charset="0"/>
                <a:cs typeface="+mn-cs"/>
              </a:rPr>
              <a:t>Amivantamab</a:t>
            </a:r>
            <a:r>
              <a:rPr kumimoji="0" lang="en-US" sz="1800" b="1" i="0" u="none" strike="noStrike" kern="1200" cap="none" spc="0" normalizeH="0" baseline="0" noProof="0">
                <a:ln>
                  <a:noFill/>
                </a:ln>
                <a:solidFill>
                  <a:schemeClr val="bg2">
                    <a:lumMod val="10000"/>
                  </a:schemeClr>
                </a:solidFill>
                <a:effectLst/>
                <a:uLnTx/>
                <a:uFillTx/>
                <a:latin typeface="Arial" charset="0"/>
                <a:ea typeface="ＭＳ Ｐゴシック" charset="0"/>
                <a:cs typeface="+mn-cs"/>
              </a:rPr>
              <a:t> + Chemotherapy (PAPILLON)</a:t>
            </a:r>
            <a:r>
              <a:rPr kumimoji="0" lang="en-US" sz="1800" b="1" i="0" u="none" strike="noStrike" kern="1200" cap="none" spc="0" normalizeH="0" baseline="30000" noProof="0">
                <a:ln>
                  <a:noFill/>
                </a:ln>
                <a:solidFill>
                  <a:schemeClr val="bg2">
                    <a:lumMod val="10000"/>
                  </a:schemeClr>
                </a:solidFill>
                <a:effectLst/>
                <a:uLnTx/>
                <a:uFillTx/>
                <a:latin typeface="Arial" charset="0"/>
                <a:ea typeface="ＭＳ Ｐゴシック" charset="0"/>
                <a:cs typeface="+mn-cs"/>
              </a:rPr>
              <a:t>2</a:t>
            </a:r>
            <a:endParaRPr kumimoji="0" lang="en-US" sz="1800" b="0" i="0" u="none" strike="noStrike" kern="1200" cap="none" spc="0" normalizeH="0" baseline="30000" noProof="0">
              <a:ln>
                <a:noFill/>
              </a:ln>
              <a:solidFill>
                <a:schemeClr val="bg2">
                  <a:lumMod val="10000"/>
                </a:schemeClr>
              </a:solidFill>
              <a:effectLst/>
              <a:uLnTx/>
              <a:uFillTx/>
              <a:latin typeface="Arial" panose="020B0604020202020204"/>
              <a:ea typeface="+mn-ea"/>
              <a:cs typeface="+mn-cs"/>
            </a:endParaRPr>
          </a:p>
        </p:txBody>
      </p:sp>
      <p:sp>
        <p:nvSpPr>
          <p:cNvPr id="17" name="Footer Placeholder 16">
            <a:extLst>
              <a:ext uri="{FF2B5EF4-FFF2-40B4-BE49-F238E27FC236}">
                <a16:creationId xmlns:a16="http://schemas.microsoft.com/office/drawing/2014/main" id="{0981130E-0DD6-4FEF-8145-E14E766E294C}"/>
              </a:ext>
            </a:extLst>
          </p:cNvPr>
          <p:cNvSpPr>
            <a:spLocks noGrp="1"/>
          </p:cNvSpPr>
          <p:nvPr>
            <p:ph type="ftr" sz="quarter" idx="10"/>
          </p:nvPr>
        </p:nvSpPr>
        <p:spPr/>
        <p:txBody>
          <a:bodyPr/>
          <a:lstStyle/>
          <a:p>
            <a:r>
              <a:rPr lang="en-US" sz="900"/>
              <a:t>1L/2L, first-/second-line; CR, complete response; ctDNA, circulating tumor DNA; exon20ins, exon 20 insertion; NE, not evaluable; ORR, overall response rate; PD, progressive disease; PFS, progression-free survival; PR, partial response; SD, stable disease; </a:t>
            </a:r>
            <a:r>
              <a:rPr lang="en-US" sz="900" err="1"/>
              <a:t>SoD</a:t>
            </a:r>
            <a:r>
              <a:rPr lang="en-US" sz="900"/>
              <a:t>, sum of diameters.
1. Park K, et al. </a:t>
            </a:r>
            <a:r>
              <a:rPr lang="en-US" sz="900" i="1"/>
              <a:t>J Clin Oncol</a:t>
            </a:r>
            <a:r>
              <a:rPr lang="en-US" sz="900"/>
              <a:t>. 2021;39(30):3391-3402. 2. Zhou C, et al. </a:t>
            </a:r>
            <a:r>
              <a:rPr lang="en-US" sz="900" i="1"/>
              <a:t>N Engl J Med</a:t>
            </a:r>
            <a:r>
              <a:rPr lang="en-US" sz="900"/>
              <a:t>. 2023;389(22):2039-2051.</a:t>
            </a:r>
          </a:p>
        </p:txBody>
      </p:sp>
      <p:sp>
        <p:nvSpPr>
          <p:cNvPr id="13" name="Rectangle 12">
            <a:extLst>
              <a:ext uri="{FF2B5EF4-FFF2-40B4-BE49-F238E27FC236}">
                <a16:creationId xmlns:a16="http://schemas.microsoft.com/office/drawing/2014/main" id="{4FE936B3-06DA-4C4B-91A8-AA1F3B11255D}"/>
              </a:ext>
            </a:extLst>
          </p:cNvPr>
          <p:cNvSpPr/>
          <p:nvPr/>
        </p:nvSpPr>
        <p:spPr>
          <a:xfrm>
            <a:off x="634993" y="2847258"/>
            <a:ext cx="162328" cy="2333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0496352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41020B-B6DF-CEFC-16CF-A055934DE4EC}"/>
              </a:ext>
            </a:extLst>
          </p:cNvPr>
          <p:cNvSpPr>
            <a:spLocks noGrp="1"/>
          </p:cNvSpPr>
          <p:nvPr>
            <p:ph type="title"/>
          </p:nvPr>
        </p:nvSpPr>
        <p:spPr>
          <a:xfrm>
            <a:off x="838200" y="365125"/>
            <a:ext cx="10515600" cy="1325563"/>
          </a:xfrm>
          <a:noFill/>
        </p:spPr>
        <p:txBody>
          <a:bodyPr>
            <a:noAutofit/>
          </a:bodyPr>
          <a:lstStyle/>
          <a:p>
            <a:r>
              <a:rPr lang="en-US"/>
              <a:t>Phase 3 PAPILLON Trial: Study Design</a:t>
            </a:r>
          </a:p>
        </p:txBody>
      </p:sp>
      <p:grpSp>
        <p:nvGrpSpPr>
          <p:cNvPr id="34" name="Group 33">
            <a:extLst>
              <a:ext uri="{FF2B5EF4-FFF2-40B4-BE49-F238E27FC236}">
                <a16:creationId xmlns:a16="http://schemas.microsoft.com/office/drawing/2014/main" id="{C12B3FE6-4091-C8DF-F0D0-C4D74BA2FB55}"/>
              </a:ext>
            </a:extLst>
          </p:cNvPr>
          <p:cNvGrpSpPr/>
          <p:nvPr/>
        </p:nvGrpSpPr>
        <p:grpSpPr>
          <a:xfrm>
            <a:off x="335806" y="1508218"/>
            <a:ext cx="11250828" cy="3841564"/>
            <a:chOff x="402965" y="1005808"/>
            <a:chExt cx="8379528" cy="2757056"/>
          </a:xfrm>
        </p:grpSpPr>
        <p:sp>
          <p:nvSpPr>
            <p:cNvPr id="4" name="Rounded Rectangle 2">
              <a:extLst>
                <a:ext uri="{FF2B5EF4-FFF2-40B4-BE49-F238E27FC236}">
                  <a16:creationId xmlns:a16="http://schemas.microsoft.com/office/drawing/2014/main" id="{A761AD4D-4DD8-AD66-1090-B52CF74AD663}"/>
                </a:ext>
              </a:extLst>
            </p:cNvPr>
            <p:cNvSpPr>
              <a:spLocks noChangeArrowheads="1"/>
            </p:cNvSpPr>
            <p:nvPr/>
          </p:nvSpPr>
          <p:spPr bwMode="auto">
            <a:xfrm>
              <a:off x="2657029" y="1033223"/>
              <a:ext cx="3101294" cy="600007"/>
            </a:xfrm>
            <a:prstGeom prst="roundRect">
              <a:avLst/>
            </a:prstGeom>
            <a:solidFill>
              <a:srgbClr val="0070C0"/>
            </a:solidFill>
            <a:ln w="9525" algn="ctr">
              <a:noFill/>
              <a:round/>
              <a:headEnd/>
              <a:tailEnd/>
            </a:ln>
          </p:spPr>
          <p:txBody>
            <a:bodyPr anchor="ctr"/>
            <a:lstStyle/>
            <a:p>
              <a:pPr algn="ctr" defTabSz="761886">
                <a:defRPr/>
              </a:pPr>
              <a:r>
                <a:rPr lang="en-US" sz="2000" b="1" kern="0">
                  <a:solidFill>
                    <a:prstClr val="white"/>
                  </a:solidFill>
                  <a:latin typeface="Aptos Display" panose="02110004020202020204"/>
                  <a:ea typeface="Verdana" panose="020B0604030504040204" pitchFamily="34" charset="0"/>
                </a:rPr>
                <a:t>Amivantamab-Chemotherapy </a:t>
              </a:r>
            </a:p>
            <a:p>
              <a:pPr algn="ctr" defTabSz="761886">
                <a:defRPr/>
              </a:pPr>
              <a:r>
                <a:rPr lang="en-US" sz="2000" kern="0">
                  <a:solidFill>
                    <a:prstClr val="white"/>
                  </a:solidFill>
                  <a:latin typeface="Aptos Display" panose="02110004020202020204"/>
                  <a:ea typeface="Verdana" panose="020B0604030504040204" pitchFamily="34" charset="0"/>
                </a:rPr>
                <a:t>(n=153)</a:t>
              </a:r>
            </a:p>
          </p:txBody>
        </p:sp>
        <p:sp>
          <p:nvSpPr>
            <p:cNvPr id="5" name="Rounded Rectangle 3">
              <a:extLst>
                <a:ext uri="{FF2B5EF4-FFF2-40B4-BE49-F238E27FC236}">
                  <a16:creationId xmlns:a16="http://schemas.microsoft.com/office/drawing/2014/main" id="{F219D9EE-82FB-6AB3-2A33-66BB22E04C60}"/>
                </a:ext>
              </a:extLst>
            </p:cNvPr>
            <p:cNvSpPr>
              <a:spLocks noChangeArrowheads="1"/>
            </p:cNvSpPr>
            <p:nvPr/>
          </p:nvSpPr>
          <p:spPr bwMode="auto">
            <a:xfrm>
              <a:off x="2657026" y="1981806"/>
              <a:ext cx="3101293" cy="601616"/>
            </a:xfrm>
            <a:prstGeom prst="roundRect">
              <a:avLst/>
            </a:prstGeom>
            <a:solidFill>
              <a:schemeClr val="bg1">
                <a:lumMod val="50000"/>
              </a:schemeClr>
            </a:solidFill>
            <a:ln w="9525" algn="ctr">
              <a:noFill/>
              <a:round/>
              <a:headEnd/>
              <a:tailEnd/>
            </a:ln>
          </p:spPr>
          <p:txBody>
            <a:bodyPr anchor="ctr"/>
            <a:lstStyle/>
            <a:p>
              <a:pPr algn="ctr" defTabSz="761886">
                <a:defRPr/>
              </a:pPr>
              <a:r>
                <a:rPr lang="en-US" sz="2000" b="1" kern="0">
                  <a:solidFill>
                    <a:prstClr val="white"/>
                  </a:solidFill>
                  <a:latin typeface="Aptos Display" panose="02110004020202020204"/>
                  <a:ea typeface="Verdana" panose="020B0604030504040204" pitchFamily="34" charset="0"/>
                </a:rPr>
                <a:t>Chemotherapy</a:t>
              </a:r>
              <a:br>
                <a:rPr lang="en-US" sz="2000" kern="0">
                  <a:solidFill>
                    <a:prstClr val="white"/>
                  </a:solidFill>
                  <a:latin typeface="Aptos Display" panose="02110004020202020204"/>
                  <a:ea typeface="Verdana" panose="020B0604030504040204" pitchFamily="34" charset="0"/>
                </a:rPr>
              </a:br>
              <a:r>
                <a:rPr lang="en-US" sz="2000" kern="0">
                  <a:solidFill>
                    <a:prstClr val="white"/>
                  </a:solidFill>
                  <a:latin typeface="Aptos Display" panose="02110004020202020204"/>
                  <a:ea typeface="Verdana" panose="020B0604030504040204" pitchFamily="34" charset="0"/>
                </a:rPr>
                <a:t>(n=155)</a:t>
              </a:r>
            </a:p>
          </p:txBody>
        </p:sp>
        <p:sp>
          <p:nvSpPr>
            <p:cNvPr id="6" name="TextBox 5">
              <a:extLst>
                <a:ext uri="{FF2B5EF4-FFF2-40B4-BE49-F238E27FC236}">
                  <a16:creationId xmlns:a16="http://schemas.microsoft.com/office/drawing/2014/main" id="{252467D5-04D6-1F87-1943-EF4006FB2A4E}"/>
                </a:ext>
              </a:extLst>
            </p:cNvPr>
            <p:cNvSpPr txBox="1"/>
            <p:nvPr/>
          </p:nvSpPr>
          <p:spPr bwMode="auto">
            <a:xfrm>
              <a:off x="2198794" y="1033223"/>
              <a:ext cx="114615" cy="1550199"/>
            </a:xfrm>
            <a:prstGeom prst="rect">
              <a:avLst/>
            </a:prstGeom>
            <a:noFill/>
          </p:spPr>
          <p:txBody>
            <a:bodyPr vert="vert270" wrap="square" lIns="0" tIns="0" rIns="0" bIns="0" anchor="t">
              <a:spAutoFit/>
            </a:bodyPr>
            <a:lstStyle/>
            <a:p>
              <a:pPr algn="ctr" defTabSz="761886">
                <a:defRPr/>
              </a:pPr>
              <a:r>
                <a:rPr lang="en-US" sz="1000" b="1" kern="0">
                  <a:solidFill>
                    <a:srgbClr val="212121"/>
                  </a:solidFill>
                  <a:latin typeface="Aptos Display" panose="02110004020202020204"/>
                  <a:ea typeface="ＭＳ Ｐゴシック"/>
                  <a:cs typeface="Verdana"/>
                </a:rPr>
                <a:t>1:1 Randomization (N</a:t>
              </a:r>
              <a:r>
                <a:rPr lang="en-US" sz="1000" b="1" kern="0">
                  <a:solidFill>
                    <a:prstClr val="black"/>
                  </a:solidFill>
                  <a:latin typeface="Aptos Display" panose="02110004020202020204"/>
                  <a:ea typeface="ＭＳ Ｐゴシック"/>
                  <a:cs typeface="Verdana"/>
                </a:rPr>
                <a:t>=308)</a:t>
              </a:r>
              <a:endParaRPr lang="en-US" sz="1000" b="1" kern="0">
                <a:solidFill>
                  <a:prstClr val="black"/>
                </a:solidFill>
                <a:latin typeface="Aptos Display" panose="02110004020202020204"/>
                <a:ea typeface="ＭＳ Ｐゴシック" pitchFamily="34" charset="-128"/>
                <a:cs typeface="Verdana"/>
              </a:endParaRPr>
            </a:p>
          </p:txBody>
        </p:sp>
        <p:grpSp>
          <p:nvGrpSpPr>
            <p:cNvPr id="7" name="Group 6">
              <a:extLst>
                <a:ext uri="{FF2B5EF4-FFF2-40B4-BE49-F238E27FC236}">
                  <a16:creationId xmlns:a16="http://schemas.microsoft.com/office/drawing/2014/main" id="{568968D4-D44B-840F-5A3F-460986992475}"/>
                </a:ext>
              </a:extLst>
            </p:cNvPr>
            <p:cNvGrpSpPr/>
            <p:nvPr/>
          </p:nvGrpSpPr>
          <p:grpSpPr>
            <a:xfrm>
              <a:off x="2657022" y="2783776"/>
              <a:ext cx="3101294" cy="979088"/>
              <a:chOff x="2770425" y="4168348"/>
              <a:chExt cx="1668092" cy="1692947"/>
            </a:xfrm>
          </p:grpSpPr>
          <p:sp>
            <p:nvSpPr>
              <p:cNvPr id="8" name="TextBox 7">
                <a:extLst>
                  <a:ext uri="{FF2B5EF4-FFF2-40B4-BE49-F238E27FC236}">
                    <a16:creationId xmlns:a16="http://schemas.microsoft.com/office/drawing/2014/main" id="{3974AB37-4515-E206-A256-CFF9653718D9}"/>
                  </a:ext>
                </a:extLst>
              </p:cNvPr>
              <p:cNvSpPr txBox="1"/>
              <p:nvPr/>
            </p:nvSpPr>
            <p:spPr>
              <a:xfrm>
                <a:off x="2780797" y="4168348"/>
                <a:ext cx="939030" cy="305552"/>
              </a:xfrm>
              <a:prstGeom prst="rect">
                <a:avLst/>
              </a:prstGeom>
              <a:noFill/>
            </p:spPr>
            <p:txBody>
              <a:bodyPr wrap="square">
                <a:spAutoFit/>
              </a:bodyPr>
              <a:lstStyle/>
              <a:p>
                <a:pPr defTabSz="762008">
                  <a:defRPr/>
                </a:pPr>
                <a:r>
                  <a:rPr lang="en-US" sz="1000" u="sng" kern="0">
                    <a:solidFill>
                      <a:srgbClr val="212121"/>
                    </a:solidFill>
                    <a:latin typeface="Aptos Display" panose="02110004020202020204"/>
                    <a:ea typeface="Verdana" panose="020B0604030504040204" pitchFamily="34" charset="0"/>
                    <a:cs typeface="Arial" panose="020B0604020202020204" pitchFamily="34" charset="0"/>
                  </a:rPr>
                  <a:t>Dosing (in 21-day cycles)</a:t>
                </a:r>
                <a:endParaRPr lang="en-US" sz="1000" u="sng">
                  <a:solidFill>
                    <a:srgbClr val="212121"/>
                  </a:solidFill>
                  <a:latin typeface="Aptos Display" panose="02110004020202020204"/>
                  <a:ea typeface="ヒラギノ角ゴ ProN W3"/>
                </a:endParaRPr>
              </a:p>
            </p:txBody>
          </p:sp>
          <p:sp>
            <p:nvSpPr>
              <p:cNvPr id="9" name="TextBox 8">
                <a:extLst>
                  <a:ext uri="{FF2B5EF4-FFF2-40B4-BE49-F238E27FC236}">
                    <a16:creationId xmlns:a16="http://schemas.microsoft.com/office/drawing/2014/main" id="{1654D3D6-C13B-B86C-3AE5-59E08FFF5D96}"/>
                  </a:ext>
                </a:extLst>
              </p:cNvPr>
              <p:cNvSpPr txBox="1"/>
              <p:nvPr/>
            </p:nvSpPr>
            <p:spPr>
              <a:xfrm>
                <a:off x="2790429" y="4447812"/>
                <a:ext cx="1622228" cy="1069830"/>
              </a:xfrm>
              <a:prstGeom prst="rect">
                <a:avLst/>
              </a:prstGeom>
              <a:noFill/>
            </p:spPr>
            <p:txBody>
              <a:bodyPr wrap="square" rtlCol="0">
                <a:spAutoFit/>
              </a:bodyPr>
              <a:lstStyle/>
              <a:p>
                <a:pPr defTabSz="914446">
                  <a:spcAft>
                    <a:spcPts val="250"/>
                  </a:spcAft>
                  <a:defRPr/>
                </a:pPr>
                <a:r>
                  <a:rPr lang="en-US" sz="917" b="1">
                    <a:solidFill>
                      <a:prstClr val="black"/>
                    </a:solidFill>
                    <a:latin typeface="Aptos Display" panose="02110004020202020204"/>
                    <a:cs typeface="Arial" panose="020B0604020202020204" pitchFamily="34" charset="0"/>
                  </a:rPr>
                  <a:t>Amivantamab: </a:t>
                </a:r>
                <a:r>
                  <a:rPr lang="en-US" sz="917">
                    <a:solidFill>
                      <a:prstClr val="black"/>
                    </a:solidFill>
                    <a:latin typeface="Aptos Display" panose="02110004020202020204"/>
                    <a:cs typeface="Arial" panose="020B0604020202020204" pitchFamily="34" charset="0"/>
                  </a:rPr>
                  <a:t>1400 mg (1750 mg if ≥80 kg) for the first 4 weeks, then 1750 mg (2100 mg if ≥80 kg) every 3 weeks starting at week 7 (first day of cycle 3)</a:t>
                </a:r>
              </a:p>
              <a:p>
                <a:pPr defTabSz="914446">
                  <a:spcAft>
                    <a:spcPts val="125"/>
                  </a:spcAft>
                  <a:defRPr/>
                </a:pPr>
                <a:r>
                  <a:rPr lang="en-US" sz="917" b="1">
                    <a:solidFill>
                      <a:prstClr val="black"/>
                    </a:solidFill>
                    <a:latin typeface="Aptos Display" panose="02110004020202020204"/>
                    <a:cs typeface="Arial" panose="020B0604020202020204" pitchFamily="34" charset="0"/>
                  </a:rPr>
                  <a:t>Chemotherapy on the first day of each cycle:</a:t>
                </a:r>
              </a:p>
              <a:p>
                <a:pPr marL="142876" indent="-142876" defTabSz="914446">
                  <a:spcAft>
                    <a:spcPts val="125"/>
                  </a:spcAft>
                  <a:buFont typeface="Arial" panose="020B0604020202020204" pitchFamily="34" charset="0"/>
                  <a:buChar char="•"/>
                  <a:defRPr/>
                </a:pPr>
                <a:r>
                  <a:rPr lang="en-US" sz="917" b="1">
                    <a:solidFill>
                      <a:prstClr val="black"/>
                    </a:solidFill>
                    <a:latin typeface="Aptos Display" panose="02110004020202020204"/>
                    <a:cs typeface="Arial" panose="020B0604020202020204" pitchFamily="34" charset="0"/>
                  </a:rPr>
                  <a:t>Carboplatin: </a:t>
                </a:r>
                <a:r>
                  <a:rPr lang="en-US" sz="917">
                    <a:solidFill>
                      <a:prstClr val="black"/>
                    </a:solidFill>
                    <a:latin typeface="Aptos Display" panose="02110004020202020204"/>
                    <a:cs typeface="Arial" panose="020B0604020202020204" pitchFamily="34" charset="0"/>
                  </a:rPr>
                  <a:t>AUC5 for the first 4 cycles</a:t>
                </a:r>
              </a:p>
              <a:p>
                <a:pPr marL="142876" indent="-142876" defTabSz="914446">
                  <a:spcAft>
                    <a:spcPts val="125"/>
                  </a:spcAft>
                  <a:buFont typeface="Arial" panose="020B0604020202020204" pitchFamily="34" charset="0"/>
                  <a:buChar char="•"/>
                  <a:defRPr/>
                </a:pPr>
                <a:r>
                  <a:rPr lang="en-US" sz="917" b="1">
                    <a:solidFill>
                      <a:prstClr val="black"/>
                    </a:solidFill>
                    <a:latin typeface="Aptos Display" panose="02110004020202020204"/>
                    <a:cs typeface="Arial" panose="020B0604020202020204" pitchFamily="34" charset="0"/>
                  </a:rPr>
                  <a:t>Pemetrexed: </a:t>
                </a:r>
                <a:r>
                  <a:rPr lang="en-US" sz="917">
                    <a:solidFill>
                      <a:prstClr val="black"/>
                    </a:solidFill>
                    <a:latin typeface="Aptos Display" panose="02110004020202020204"/>
                    <a:cs typeface="Arial" panose="020B0604020202020204" pitchFamily="34" charset="0"/>
                  </a:rPr>
                  <a:t>500 mg/m</a:t>
                </a:r>
                <a:r>
                  <a:rPr lang="en-US" sz="917" baseline="30000">
                    <a:solidFill>
                      <a:prstClr val="black"/>
                    </a:solidFill>
                    <a:latin typeface="Aptos Display" panose="02110004020202020204"/>
                    <a:cs typeface="Arial" panose="020B0604020202020204" pitchFamily="34" charset="0"/>
                  </a:rPr>
                  <a:t>2 </a:t>
                </a:r>
                <a:r>
                  <a:rPr lang="en-US" sz="917">
                    <a:solidFill>
                      <a:prstClr val="black"/>
                    </a:solidFill>
                    <a:latin typeface="Aptos Display" panose="02110004020202020204"/>
                    <a:cs typeface="Arial" panose="020B0604020202020204" pitchFamily="34" charset="0"/>
                  </a:rPr>
                  <a:t>until disease progression</a:t>
                </a:r>
                <a:endParaRPr lang="en-US" sz="917" baseline="30000">
                  <a:solidFill>
                    <a:prstClr val="black"/>
                  </a:solidFill>
                  <a:latin typeface="Aptos Display" panose="02110004020202020204"/>
                  <a:cs typeface="Arial" panose="020B0604020202020204" pitchFamily="34" charset="0"/>
                </a:endParaRPr>
              </a:p>
            </p:txBody>
          </p:sp>
          <p:sp>
            <p:nvSpPr>
              <p:cNvPr id="10" name="Rectangle: Rounded Corners 9">
                <a:extLst>
                  <a:ext uri="{FF2B5EF4-FFF2-40B4-BE49-F238E27FC236}">
                    <a16:creationId xmlns:a16="http://schemas.microsoft.com/office/drawing/2014/main" id="{C2CF4A35-21F1-ACEE-2FF0-99D9638DF1B9}"/>
                  </a:ext>
                </a:extLst>
              </p:cNvPr>
              <p:cNvSpPr/>
              <p:nvPr/>
            </p:nvSpPr>
            <p:spPr>
              <a:xfrm>
                <a:off x="2770425" y="4202795"/>
                <a:ext cx="1668092" cy="1658500"/>
              </a:xfrm>
              <a:prstGeom prst="round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endParaRPr lang="en-US" sz="1000">
                  <a:solidFill>
                    <a:prstClr val="white"/>
                  </a:solidFill>
                  <a:latin typeface="Aptos Display" panose="02110004020202020204"/>
                </a:endParaRPr>
              </a:p>
            </p:txBody>
          </p:sp>
        </p:grpSp>
        <p:cxnSp>
          <p:nvCxnSpPr>
            <p:cNvPr id="11" name="Connector: Elbow 10">
              <a:extLst>
                <a:ext uri="{FF2B5EF4-FFF2-40B4-BE49-F238E27FC236}">
                  <a16:creationId xmlns:a16="http://schemas.microsoft.com/office/drawing/2014/main" id="{AFCC71F4-2E91-6417-CD97-8519B6BBC3D7}"/>
                </a:ext>
              </a:extLst>
            </p:cNvPr>
            <p:cNvCxnSpPr>
              <a:cxnSpLocks/>
              <a:stCxn id="6" idx="3"/>
              <a:endCxn id="4" idx="1"/>
            </p:cNvCxnSpPr>
            <p:nvPr/>
          </p:nvCxnSpPr>
          <p:spPr>
            <a:xfrm flipV="1">
              <a:off x="2313409" y="1333227"/>
              <a:ext cx="343619" cy="475096"/>
            </a:xfrm>
            <a:prstGeom prst="bentConnector3">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Connector: Elbow 18">
              <a:extLst>
                <a:ext uri="{FF2B5EF4-FFF2-40B4-BE49-F238E27FC236}">
                  <a16:creationId xmlns:a16="http://schemas.microsoft.com/office/drawing/2014/main" id="{7BDCEB8B-F6AB-CCE6-08F5-DA64B9526AD3}"/>
                </a:ext>
              </a:extLst>
            </p:cNvPr>
            <p:cNvCxnSpPr>
              <a:cxnSpLocks/>
              <a:stCxn id="6" idx="3"/>
              <a:endCxn id="5" idx="1"/>
            </p:cNvCxnSpPr>
            <p:nvPr/>
          </p:nvCxnSpPr>
          <p:spPr>
            <a:xfrm>
              <a:off x="2313409" y="1808323"/>
              <a:ext cx="343616" cy="474291"/>
            </a:xfrm>
            <a:prstGeom prst="bentConnector3">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 name="Rounded Rectangle 2">
              <a:extLst>
                <a:ext uri="{FF2B5EF4-FFF2-40B4-BE49-F238E27FC236}">
                  <a16:creationId xmlns:a16="http://schemas.microsoft.com/office/drawing/2014/main" id="{39D0B276-20F0-6352-794C-B0832593C516}"/>
                </a:ext>
              </a:extLst>
            </p:cNvPr>
            <p:cNvSpPr>
              <a:spLocks noChangeArrowheads="1"/>
            </p:cNvSpPr>
            <p:nvPr/>
          </p:nvSpPr>
          <p:spPr bwMode="auto">
            <a:xfrm>
              <a:off x="6074672" y="3263044"/>
              <a:ext cx="2214363" cy="418166"/>
            </a:xfrm>
            <a:prstGeom prst="roundRect">
              <a:avLst/>
            </a:prstGeom>
            <a:solidFill>
              <a:srgbClr val="0070C0"/>
            </a:solidFill>
            <a:ln w="9525" algn="ctr">
              <a:noFill/>
              <a:round/>
              <a:headEnd/>
              <a:tailEnd/>
            </a:ln>
          </p:spPr>
          <p:txBody>
            <a:bodyPr anchor="ctr"/>
            <a:lstStyle/>
            <a:p>
              <a:pPr algn="ctr" defTabSz="761886">
                <a:defRPr/>
              </a:pPr>
              <a:r>
                <a:rPr lang="en-US" sz="1333" b="1" kern="0">
                  <a:solidFill>
                    <a:prstClr val="white"/>
                  </a:solidFill>
                  <a:latin typeface="Aptos Display" panose="02110004020202020204"/>
                  <a:ea typeface="Verdana" panose="020B0604030504040204" pitchFamily="34" charset="0"/>
                </a:rPr>
                <a:t>Optional crossover to 2nd-line amivantamab </a:t>
              </a:r>
              <a:r>
                <a:rPr lang="en-US" sz="1333" b="1" kern="0" err="1">
                  <a:solidFill>
                    <a:prstClr val="white"/>
                  </a:solidFill>
                  <a:latin typeface="Aptos Display" panose="02110004020202020204"/>
                  <a:ea typeface="Verdana" panose="020B0604030504040204" pitchFamily="34" charset="0"/>
                </a:rPr>
                <a:t>monotherapy</a:t>
              </a:r>
              <a:r>
                <a:rPr lang="en-US" sz="1333" b="1" baseline="30000" err="1">
                  <a:solidFill>
                    <a:prstClr val="white"/>
                  </a:solidFill>
                  <a:latin typeface="Aptos Display" panose="02110004020202020204"/>
                  <a:ea typeface="Verdana" panose="020B0604030504040204" pitchFamily="34" charset="0"/>
                </a:rPr>
                <a:t>e</a:t>
              </a:r>
              <a:endParaRPr lang="en-US" sz="1333" b="1" kern="0">
                <a:solidFill>
                  <a:prstClr val="white"/>
                </a:solidFill>
                <a:latin typeface="Aptos Display" panose="02110004020202020204"/>
                <a:ea typeface="Verdana" panose="020B0604030504040204" pitchFamily="34" charset="0"/>
              </a:endParaRPr>
            </a:p>
          </p:txBody>
        </p:sp>
        <p:cxnSp>
          <p:nvCxnSpPr>
            <p:cNvPr id="21" name="Connector: Elbow 20">
              <a:extLst>
                <a:ext uri="{FF2B5EF4-FFF2-40B4-BE49-F238E27FC236}">
                  <a16:creationId xmlns:a16="http://schemas.microsoft.com/office/drawing/2014/main" id="{BCF3A309-03D5-D4FB-31BF-22D647172962}"/>
                </a:ext>
              </a:extLst>
            </p:cNvPr>
            <p:cNvCxnSpPr>
              <a:cxnSpLocks/>
            </p:cNvCxnSpPr>
            <p:nvPr/>
          </p:nvCxnSpPr>
          <p:spPr>
            <a:xfrm>
              <a:off x="5758319" y="2347928"/>
              <a:ext cx="316354" cy="1124199"/>
            </a:xfrm>
            <a:prstGeom prst="bentConnector3">
              <a:avLst>
                <a:gd name="adj1" fmla="val 50000"/>
              </a:avLst>
            </a:prstGeom>
            <a:ln w="19050">
              <a:solidFill>
                <a:schemeClr val="bg1">
                  <a:lumMod val="5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22" name="Rounded Rectangle 1">
              <a:extLst>
                <a:ext uri="{FF2B5EF4-FFF2-40B4-BE49-F238E27FC236}">
                  <a16:creationId xmlns:a16="http://schemas.microsoft.com/office/drawing/2014/main" id="{88D62751-23FD-2D54-386A-E503B9AB9CB8}"/>
                </a:ext>
              </a:extLst>
            </p:cNvPr>
            <p:cNvSpPr>
              <a:spLocks noChangeArrowheads="1"/>
            </p:cNvSpPr>
            <p:nvPr/>
          </p:nvSpPr>
          <p:spPr bwMode="auto">
            <a:xfrm>
              <a:off x="6074673" y="1033223"/>
              <a:ext cx="2707820" cy="2058395"/>
            </a:xfrm>
            <a:prstGeom prst="roundRect">
              <a:avLst>
                <a:gd name="adj" fmla="val 4786"/>
              </a:avLst>
            </a:prstGeom>
            <a:solidFill>
              <a:srgbClr val="6D6D6D">
                <a:alpha val="20000"/>
              </a:srgbClr>
            </a:solidFill>
            <a:ln w="9525" algn="ctr">
              <a:noFill/>
              <a:round/>
              <a:headEnd/>
              <a:tailEnd/>
            </a:ln>
          </p:spPr>
          <p:txBody>
            <a:bodyPr lIns="76200" tIns="0" bIns="0" anchor="ctr"/>
            <a:lstStyle/>
            <a:p>
              <a:pPr marL="190502" indent="-142876" defTabSz="761886">
                <a:spcBef>
                  <a:spcPts val="250"/>
                </a:spcBef>
                <a:spcAft>
                  <a:spcPts val="500"/>
                </a:spcAft>
                <a:defRPr/>
              </a:pPr>
              <a:r>
                <a:rPr lang="en-US" sz="1167" b="1">
                  <a:solidFill>
                    <a:srgbClr val="505050"/>
                  </a:solidFill>
                  <a:latin typeface="Aptos Display" panose="02110004020202020204"/>
                  <a:ea typeface="Verdana" panose="020B0604030504040204" pitchFamily="34" charset="0"/>
                  <a:cs typeface="Arial" panose="020B0604020202020204" pitchFamily="34" charset="0"/>
                </a:rPr>
                <a:t>Primary endpoint: </a:t>
              </a:r>
              <a:r>
                <a:rPr lang="en-US" sz="1167">
                  <a:solidFill>
                    <a:srgbClr val="505050"/>
                  </a:solidFill>
                  <a:latin typeface="Aptos Display" panose="02110004020202020204"/>
                  <a:ea typeface="Verdana" panose="020B0604030504040204" pitchFamily="34" charset="0"/>
                  <a:cs typeface="Arial" panose="020B0604020202020204" pitchFamily="34" charset="0"/>
                </a:rPr>
                <a:t>Progression-free survival (PFS) by BICR according to RECIST v1.1</a:t>
              </a:r>
              <a:r>
                <a:rPr lang="en-US" sz="1167" baseline="30000">
                  <a:solidFill>
                    <a:srgbClr val="505050"/>
                  </a:solidFill>
                  <a:latin typeface="Aptos Display" panose="02110004020202020204"/>
                  <a:ea typeface="Verdana" panose="020B0604030504040204" pitchFamily="34" charset="0"/>
                  <a:cs typeface="Arial" panose="020B0604020202020204" pitchFamily="34" charset="0"/>
                </a:rPr>
                <a:t>c</a:t>
              </a:r>
              <a:endParaRPr lang="en-US" sz="1167" b="1" u="sng" kern="0" baseline="30000">
                <a:solidFill>
                  <a:srgbClr val="212121"/>
                </a:solidFill>
                <a:latin typeface="Aptos Display" panose="02110004020202020204"/>
                <a:ea typeface="Verdana" panose="020B0604030504040204" pitchFamily="34" charset="0"/>
                <a:cs typeface="Times New Roman" pitchFamily="18" charset="0"/>
              </a:endParaRPr>
            </a:p>
            <a:p>
              <a:pPr marL="190502" indent="-142876" defTabSz="761886">
                <a:spcBef>
                  <a:spcPts val="250"/>
                </a:spcBef>
                <a:defRPr/>
              </a:pPr>
              <a:r>
                <a:rPr lang="en-US" sz="1167" b="1">
                  <a:solidFill>
                    <a:srgbClr val="505050"/>
                  </a:solidFill>
                  <a:latin typeface="Aptos Display" panose="02110004020202020204"/>
                  <a:ea typeface="Verdana" panose="020B0604030504040204" pitchFamily="34" charset="0"/>
                  <a:cs typeface="Arial" panose="020B0604020202020204" pitchFamily="34" charset="0"/>
                </a:rPr>
                <a:t>Secondary endpoints: </a:t>
              </a:r>
            </a:p>
            <a:p>
              <a:pPr marL="190502" indent="-142876" defTabSz="761886">
                <a:spcBef>
                  <a:spcPts val="250"/>
                </a:spcBef>
                <a:buClr>
                  <a:srgbClr val="505050"/>
                </a:buClr>
                <a:buFont typeface="Arial" panose="020B0604020202020204" pitchFamily="34" charset="0"/>
                <a:buChar char="•"/>
                <a:defRPr/>
              </a:pPr>
              <a:r>
                <a:rPr lang="en-US" sz="1167">
                  <a:solidFill>
                    <a:srgbClr val="505050"/>
                  </a:solidFill>
                  <a:latin typeface="Aptos Display" panose="02110004020202020204"/>
                  <a:ea typeface="Verdana" panose="020B0604030504040204" pitchFamily="34" charset="0"/>
                  <a:cs typeface="Arial" panose="020B0604020202020204" pitchFamily="34" charset="0"/>
                </a:rPr>
                <a:t>Objective response rate (ORR)</a:t>
              </a:r>
              <a:r>
                <a:rPr lang="en-US" sz="1167" baseline="30000">
                  <a:solidFill>
                    <a:srgbClr val="505050"/>
                  </a:solidFill>
                  <a:latin typeface="Aptos Display" panose="02110004020202020204"/>
                  <a:ea typeface="Verdana" panose="020B0604030504040204" pitchFamily="34" charset="0"/>
                  <a:cs typeface="Arial" panose="020B0604020202020204" pitchFamily="34" charset="0"/>
                </a:rPr>
                <a:t>c</a:t>
              </a:r>
            </a:p>
            <a:p>
              <a:pPr marL="190502" indent="-142876" defTabSz="761886">
                <a:spcBef>
                  <a:spcPts val="250"/>
                </a:spcBef>
                <a:buClr>
                  <a:srgbClr val="505050"/>
                </a:buClr>
                <a:buFont typeface="Arial" panose="020B0604020202020204" pitchFamily="34" charset="0"/>
                <a:buChar char="•"/>
                <a:defRPr/>
              </a:pPr>
              <a:r>
                <a:rPr lang="en-US" sz="1167">
                  <a:solidFill>
                    <a:srgbClr val="505050"/>
                  </a:solidFill>
                  <a:latin typeface="Aptos Display" panose="02110004020202020204"/>
                  <a:ea typeface="Verdana" panose="020B0604030504040204" pitchFamily="34" charset="0"/>
                  <a:cs typeface="Arial" panose="020B0604020202020204" pitchFamily="34" charset="0"/>
                </a:rPr>
                <a:t>Duration of response (</a:t>
              </a:r>
              <a:r>
                <a:rPr lang="en-US" sz="1167" err="1">
                  <a:solidFill>
                    <a:srgbClr val="505050"/>
                  </a:solidFill>
                  <a:latin typeface="Aptos Display" panose="02110004020202020204"/>
                  <a:ea typeface="Verdana" panose="020B0604030504040204" pitchFamily="34" charset="0"/>
                  <a:cs typeface="Arial" panose="020B0604020202020204" pitchFamily="34" charset="0"/>
                </a:rPr>
                <a:t>DoR</a:t>
              </a:r>
              <a:r>
                <a:rPr lang="en-US" sz="1167">
                  <a:solidFill>
                    <a:srgbClr val="505050"/>
                  </a:solidFill>
                  <a:latin typeface="Aptos Display" panose="02110004020202020204"/>
                  <a:ea typeface="Verdana" panose="020B0604030504040204" pitchFamily="34" charset="0"/>
                  <a:cs typeface="Arial" panose="020B0604020202020204" pitchFamily="34" charset="0"/>
                </a:rPr>
                <a:t>)</a:t>
              </a:r>
            </a:p>
            <a:p>
              <a:pPr marL="190502" indent="-142876" defTabSz="761886">
                <a:spcBef>
                  <a:spcPts val="250"/>
                </a:spcBef>
                <a:buFont typeface="Arial" panose="020B0604020202020204" pitchFamily="34" charset="0"/>
                <a:buChar char="•"/>
                <a:defRPr/>
              </a:pPr>
              <a:r>
                <a:rPr lang="en-US" sz="1167">
                  <a:solidFill>
                    <a:srgbClr val="505050"/>
                  </a:solidFill>
                  <a:latin typeface="Aptos Display" panose="02110004020202020204"/>
                  <a:ea typeface="Verdana" panose="020B0604030504040204" pitchFamily="34" charset="0"/>
                  <a:cs typeface="Arial" panose="020B0604020202020204" pitchFamily="34" charset="0"/>
                </a:rPr>
                <a:t>Overall survival (OS)</a:t>
              </a:r>
              <a:r>
                <a:rPr lang="en-US" sz="1167" baseline="30000">
                  <a:solidFill>
                    <a:srgbClr val="505050"/>
                  </a:solidFill>
                  <a:latin typeface="Aptos Display" panose="02110004020202020204"/>
                  <a:ea typeface="Verdana" panose="020B0604030504040204" pitchFamily="34" charset="0"/>
                  <a:cs typeface="Arial" panose="020B0604020202020204" pitchFamily="34" charset="0"/>
                </a:rPr>
                <a:t>c</a:t>
              </a:r>
            </a:p>
            <a:p>
              <a:pPr marL="190502" indent="-142876" defTabSz="761886">
                <a:spcBef>
                  <a:spcPts val="250"/>
                </a:spcBef>
                <a:buFont typeface="Arial" panose="020B0604020202020204" pitchFamily="34" charset="0"/>
                <a:buChar char="•"/>
                <a:defRPr/>
              </a:pPr>
              <a:r>
                <a:rPr lang="en-US" sz="1167">
                  <a:solidFill>
                    <a:srgbClr val="505050"/>
                  </a:solidFill>
                  <a:latin typeface="Aptos Display" panose="02110004020202020204"/>
                  <a:ea typeface="Verdana" panose="020B0604030504040204" pitchFamily="34" charset="0"/>
                  <a:cs typeface="Arial" panose="020B0604020202020204" pitchFamily="34" charset="0"/>
                </a:rPr>
                <a:t>PFS after first subsequent therapy (PFS2)</a:t>
              </a:r>
            </a:p>
            <a:p>
              <a:pPr marL="190502" indent="-142876" defTabSz="761886">
                <a:spcBef>
                  <a:spcPts val="250"/>
                </a:spcBef>
                <a:buFont typeface="Arial" panose="020B0604020202020204" pitchFamily="34" charset="0"/>
                <a:buChar char="•"/>
                <a:defRPr/>
              </a:pPr>
              <a:r>
                <a:rPr lang="en-US" sz="1167">
                  <a:solidFill>
                    <a:srgbClr val="505050"/>
                  </a:solidFill>
                  <a:latin typeface="Aptos Display" panose="02110004020202020204"/>
                  <a:ea typeface="Verdana" panose="020B0604030504040204" pitchFamily="34" charset="0"/>
                  <a:cs typeface="Arial" panose="020B0604020202020204" pitchFamily="34" charset="0"/>
                </a:rPr>
                <a:t>Symptomatic </a:t>
              </a:r>
              <a:r>
                <a:rPr lang="en-US" sz="1167" err="1">
                  <a:solidFill>
                    <a:srgbClr val="505050"/>
                  </a:solidFill>
                  <a:latin typeface="Aptos Display" panose="02110004020202020204"/>
                  <a:ea typeface="Verdana" panose="020B0604030504040204" pitchFamily="34" charset="0"/>
                  <a:cs typeface="Arial" panose="020B0604020202020204" pitchFamily="34" charset="0"/>
                </a:rPr>
                <a:t>PFS</a:t>
              </a:r>
              <a:r>
                <a:rPr lang="en-US" sz="1167" baseline="30000" err="1">
                  <a:solidFill>
                    <a:srgbClr val="505050"/>
                  </a:solidFill>
                  <a:latin typeface="Aptos Display" panose="02110004020202020204"/>
                  <a:ea typeface="Verdana" panose="020B0604030504040204" pitchFamily="34" charset="0"/>
                  <a:cs typeface="Arial" panose="020B0604020202020204" pitchFamily="34" charset="0"/>
                </a:rPr>
                <a:t>d</a:t>
              </a:r>
              <a:endParaRPr lang="en-US" sz="1167" baseline="30000">
                <a:solidFill>
                  <a:srgbClr val="505050"/>
                </a:solidFill>
                <a:latin typeface="Aptos Display" panose="02110004020202020204"/>
                <a:ea typeface="Verdana" panose="020B0604030504040204" pitchFamily="34" charset="0"/>
                <a:cs typeface="Arial" panose="020B0604020202020204" pitchFamily="34" charset="0"/>
              </a:endParaRPr>
            </a:p>
            <a:p>
              <a:pPr marL="190502" indent="-142876" defTabSz="761886">
                <a:spcBef>
                  <a:spcPts val="250"/>
                </a:spcBef>
                <a:buFont typeface="Arial" panose="020B0604020202020204" pitchFamily="34" charset="0"/>
                <a:buChar char="•"/>
                <a:defRPr/>
              </a:pPr>
              <a:r>
                <a:rPr lang="en-US" sz="1167">
                  <a:solidFill>
                    <a:srgbClr val="505050"/>
                  </a:solidFill>
                  <a:latin typeface="Aptos Display" panose="02110004020202020204"/>
                  <a:ea typeface="Verdana" panose="020B0604030504040204" pitchFamily="34" charset="0"/>
                  <a:cs typeface="Arial" panose="020B0604020202020204" pitchFamily="34" charset="0"/>
                </a:rPr>
                <a:t>Time to subsequent </a:t>
              </a:r>
              <a:r>
                <a:rPr lang="en-US" sz="1167" err="1">
                  <a:solidFill>
                    <a:srgbClr val="505050"/>
                  </a:solidFill>
                  <a:latin typeface="Aptos Display" panose="02110004020202020204"/>
                  <a:ea typeface="Verdana" panose="020B0604030504040204" pitchFamily="34" charset="0"/>
                  <a:cs typeface="Arial" panose="020B0604020202020204" pitchFamily="34" charset="0"/>
                </a:rPr>
                <a:t>therapy</a:t>
              </a:r>
              <a:r>
                <a:rPr lang="en-US" sz="1167" baseline="30000" err="1">
                  <a:solidFill>
                    <a:srgbClr val="505050"/>
                  </a:solidFill>
                  <a:latin typeface="Aptos Display" panose="02110004020202020204"/>
                  <a:ea typeface="Verdana" panose="020B0604030504040204" pitchFamily="34" charset="0"/>
                  <a:cs typeface="Arial" panose="020B0604020202020204" pitchFamily="34" charset="0"/>
                </a:rPr>
                <a:t>d</a:t>
              </a:r>
              <a:endParaRPr lang="en-US" sz="1167">
                <a:solidFill>
                  <a:srgbClr val="505050"/>
                </a:solidFill>
                <a:latin typeface="Aptos Display" panose="02110004020202020204"/>
                <a:ea typeface="Verdana" panose="020B0604030504040204" pitchFamily="34" charset="0"/>
                <a:cs typeface="Arial" panose="020B0604020202020204" pitchFamily="34" charset="0"/>
              </a:endParaRPr>
            </a:p>
            <a:p>
              <a:pPr marL="190502" indent="-142876" defTabSz="761886">
                <a:spcBef>
                  <a:spcPts val="250"/>
                </a:spcBef>
                <a:buFont typeface="Arial" panose="020B0604020202020204" pitchFamily="34" charset="0"/>
                <a:buChar char="•"/>
                <a:defRPr/>
              </a:pPr>
              <a:r>
                <a:rPr lang="en-US" sz="1167">
                  <a:solidFill>
                    <a:srgbClr val="505050"/>
                  </a:solidFill>
                  <a:latin typeface="Aptos Display" panose="02110004020202020204"/>
                  <a:ea typeface="Verdana" panose="020B0604030504040204" pitchFamily="34" charset="0"/>
                  <a:cs typeface="Arial" panose="020B0604020202020204" pitchFamily="34" charset="0"/>
                </a:rPr>
                <a:t>Safety</a:t>
              </a:r>
            </a:p>
          </p:txBody>
        </p:sp>
        <p:cxnSp>
          <p:nvCxnSpPr>
            <p:cNvPr id="23" name="Straight Connector 22">
              <a:extLst>
                <a:ext uri="{FF2B5EF4-FFF2-40B4-BE49-F238E27FC236}">
                  <a16:creationId xmlns:a16="http://schemas.microsoft.com/office/drawing/2014/main" id="{3C53A121-5FE3-9672-2479-B0A0ABA690CA}"/>
                </a:ext>
              </a:extLst>
            </p:cNvPr>
            <p:cNvCxnSpPr>
              <a:cxnSpLocks/>
              <a:stCxn id="6" idx="1"/>
            </p:cNvCxnSpPr>
            <p:nvPr/>
          </p:nvCxnSpPr>
          <p:spPr>
            <a:xfrm flipH="1">
              <a:off x="1943100" y="1808323"/>
              <a:ext cx="25569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2" name="Rounded Rectangle 1">
              <a:extLst>
                <a:ext uri="{FF2B5EF4-FFF2-40B4-BE49-F238E27FC236}">
                  <a16:creationId xmlns:a16="http://schemas.microsoft.com/office/drawing/2014/main" id="{0E69707B-11F4-AB60-5D60-7F245ED37738}"/>
                </a:ext>
              </a:extLst>
            </p:cNvPr>
            <p:cNvSpPr>
              <a:spLocks noChangeArrowheads="1"/>
            </p:cNvSpPr>
            <p:nvPr/>
          </p:nvSpPr>
          <p:spPr bwMode="auto">
            <a:xfrm>
              <a:off x="402965" y="1005808"/>
              <a:ext cx="1695559" cy="2757052"/>
            </a:xfrm>
            <a:prstGeom prst="roundRect">
              <a:avLst>
                <a:gd name="adj" fmla="val 11964"/>
              </a:avLst>
            </a:prstGeom>
            <a:solidFill>
              <a:schemeClr val="bg1">
                <a:lumMod val="95000"/>
              </a:schemeClr>
            </a:solidFill>
            <a:ln w="19050" algn="ctr">
              <a:solidFill>
                <a:schemeClr val="tx1"/>
              </a:solidFill>
              <a:round/>
              <a:headEnd/>
              <a:tailEnd/>
            </a:ln>
          </p:spPr>
          <p:txBody>
            <a:bodyPr anchor="ctr"/>
            <a:lstStyle/>
            <a:p>
              <a:pPr algn="ctr" defTabSz="761886">
                <a:spcBef>
                  <a:spcPts val="500"/>
                </a:spcBef>
                <a:defRPr/>
              </a:pPr>
              <a:r>
                <a:rPr lang="en-US" sz="1333" b="1" kern="0">
                  <a:solidFill>
                    <a:srgbClr val="505050"/>
                  </a:solidFill>
                  <a:latin typeface="Aptos Display" panose="02110004020202020204"/>
                  <a:ea typeface="Verdana"/>
                  <a:cs typeface="Verdana"/>
                </a:rPr>
                <a:t>Key Eligibility Criteria</a:t>
              </a:r>
              <a:endParaRPr lang="en-US" sz="1333" kern="0">
                <a:solidFill>
                  <a:srgbClr val="505050"/>
                </a:solidFill>
                <a:latin typeface="Aptos Display" panose="02110004020202020204"/>
                <a:ea typeface="Verdana"/>
                <a:cs typeface="Verdana"/>
              </a:endParaRPr>
            </a:p>
            <a:p>
              <a:pPr marL="142876" indent="-142876" defTabSz="761886">
                <a:spcBef>
                  <a:spcPts val="500"/>
                </a:spcBef>
                <a:buFont typeface="Arial" panose="020B0604020202020204" pitchFamily="34" charset="0"/>
                <a:buChar char="•"/>
                <a:defRPr/>
              </a:pPr>
              <a:r>
                <a:rPr lang="en-US" sz="1333" kern="0">
                  <a:solidFill>
                    <a:srgbClr val="505050"/>
                  </a:solidFill>
                  <a:latin typeface="Aptos Display" panose="02110004020202020204"/>
                  <a:ea typeface="Verdana"/>
                  <a:cs typeface="Verdana"/>
                </a:rPr>
                <a:t>Treatment-</a:t>
              </a:r>
              <a:r>
                <a:rPr lang="en-US" sz="1333" kern="0" err="1">
                  <a:solidFill>
                    <a:srgbClr val="505050"/>
                  </a:solidFill>
                  <a:latin typeface="Aptos Display" panose="02110004020202020204"/>
                  <a:ea typeface="Verdana"/>
                  <a:cs typeface="Verdana"/>
                </a:rPr>
                <a:t>naïve,</a:t>
              </a:r>
              <a:r>
                <a:rPr lang="en-US" sz="1333" kern="0" baseline="30000" err="1">
                  <a:solidFill>
                    <a:srgbClr val="505050"/>
                  </a:solidFill>
                  <a:latin typeface="Aptos Display" panose="02110004020202020204"/>
                  <a:ea typeface="Verdana"/>
                  <a:cs typeface="Verdana"/>
                </a:rPr>
                <a:t>a</a:t>
              </a:r>
              <a:r>
                <a:rPr lang="en-US" sz="1333" kern="0">
                  <a:solidFill>
                    <a:srgbClr val="505050"/>
                  </a:solidFill>
                  <a:latin typeface="Aptos Display" panose="02110004020202020204"/>
                  <a:ea typeface="Verdana"/>
                  <a:cs typeface="Verdana"/>
                </a:rPr>
                <a:t> </a:t>
              </a:r>
              <a:r>
                <a:rPr lang="en-US" sz="1333" kern="0">
                  <a:solidFill>
                    <a:srgbClr val="505050"/>
                  </a:solidFill>
                  <a:latin typeface="Aptos Display" panose="02110004020202020204"/>
                  <a:ea typeface="Verdana"/>
                  <a:cs typeface="Times New Roman"/>
                </a:rPr>
                <a:t>locally advanced, or metastatic NSCLC</a:t>
              </a:r>
              <a:endParaRPr lang="en-US" sz="1333" kern="0" baseline="30000">
                <a:solidFill>
                  <a:srgbClr val="505050"/>
                </a:solidFill>
                <a:latin typeface="Aptos Display" panose="02110004020202020204"/>
                <a:ea typeface="Verdana"/>
                <a:cs typeface="Verdana"/>
              </a:endParaRPr>
            </a:p>
            <a:p>
              <a:pPr marL="142876" indent="-142876" defTabSz="761886">
                <a:spcBef>
                  <a:spcPts val="500"/>
                </a:spcBef>
                <a:buFont typeface="Arial" panose="020B0604020202020204" pitchFamily="34" charset="0"/>
                <a:buChar char="•"/>
                <a:defRPr/>
              </a:pPr>
              <a:r>
                <a:rPr lang="en-US" sz="1333">
                  <a:solidFill>
                    <a:srgbClr val="505050"/>
                  </a:solidFill>
                  <a:latin typeface="Aptos Display" panose="02110004020202020204"/>
                  <a:ea typeface="Verdana"/>
                  <a:cs typeface="Verdana"/>
                </a:rPr>
                <a:t>Documented </a:t>
              </a:r>
              <a:br>
                <a:rPr lang="en-US" sz="1333">
                  <a:solidFill>
                    <a:srgbClr val="505050"/>
                  </a:solidFill>
                  <a:latin typeface="Aptos Display" panose="02110004020202020204"/>
                  <a:ea typeface="Verdana"/>
                  <a:cs typeface="Verdana"/>
                </a:rPr>
              </a:br>
              <a:r>
                <a:rPr lang="en-US" sz="1333" i="1" kern="0">
                  <a:solidFill>
                    <a:srgbClr val="505050"/>
                  </a:solidFill>
                  <a:latin typeface="Aptos Display" panose="02110004020202020204"/>
                  <a:ea typeface="Verdana"/>
                  <a:cs typeface="Verdana"/>
                </a:rPr>
                <a:t>EGFR</a:t>
              </a:r>
              <a:r>
                <a:rPr lang="en-US" sz="1333" kern="0">
                  <a:solidFill>
                    <a:srgbClr val="505050"/>
                  </a:solidFill>
                  <a:latin typeface="Aptos Display" panose="02110004020202020204"/>
                  <a:ea typeface="Verdana"/>
                  <a:cs typeface="Verdana"/>
                </a:rPr>
                <a:t> exon 20 insertion mutations</a:t>
              </a:r>
            </a:p>
            <a:p>
              <a:pPr marL="142876" indent="-142876" defTabSz="761886">
                <a:spcBef>
                  <a:spcPts val="500"/>
                </a:spcBef>
                <a:buFont typeface="Arial" panose="020B0604020202020204" pitchFamily="34" charset="0"/>
                <a:buChar char="•"/>
                <a:defRPr/>
              </a:pPr>
              <a:r>
                <a:rPr lang="en-US" sz="1333">
                  <a:solidFill>
                    <a:srgbClr val="505050"/>
                  </a:solidFill>
                  <a:latin typeface="Aptos Display" panose="02110004020202020204"/>
                  <a:ea typeface="Verdana"/>
                  <a:cs typeface="Verdana"/>
                </a:rPr>
                <a:t>ECOG PS 0 or 1</a:t>
              </a:r>
            </a:p>
            <a:p>
              <a:pPr marL="142876" indent="-142876" defTabSz="761886">
                <a:spcBef>
                  <a:spcPts val="500"/>
                </a:spcBef>
                <a:buFont typeface="Arial" panose="020B0604020202020204" pitchFamily="34" charset="0"/>
                <a:buChar char="•"/>
                <a:defRPr/>
              </a:pPr>
              <a:endParaRPr lang="en-US" sz="1333" kern="0">
                <a:solidFill>
                  <a:srgbClr val="505050"/>
                </a:solidFill>
                <a:latin typeface="Aptos Display" panose="02110004020202020204"/>
                <a:ea typeface="Verdana"/>
                <a:cs typeface="Verdana"/>
              </a:endParaRPr>
            </a:p>
            <a:p>
              <a:pPr algn="ctr" defTabSz="762008">
                <a:spcAft>
                  <a:spcPts val="250"/>
                </a:spcAft>
                <a:defRPr/>
              </a:pPr>
              <a:r>
                <a:rPr lang="en-US" sz="1333" b="1" kern="0">
                  <a:solidFill>
                    <a:srgbClr val="505050"/>
                  </a:solidFill>
                  <a:latin typeface="Aptos Display" panose="02110004020202020204"/>
                  <a:ea typeface="Verdana" panose="020B0604030504040204" pitchFamily="34" charset="0"/>
                  <a:cs typeface="Calibri"/>
                </a:rPr>
                <a:t>Stratification Factors</a:t>
              </a:r>
            </a:p>
            <a:p>
              <a:pPr marL="142876" indent="-142876" defTabSz="762008">
                <a:buFont typeface="Arial" panose="020B0604020202020204" pitchFamily="34" charset="0"/>
                <a:buChar char="•"/>
                <a:defRPr/>
              </a:pPr>
              <a:r>
                <a:rPr lang="en-US" sz="1333" kern="0">
                  <a:solidFill>
                    <a:srgbClr val="505050"/>
                  </a:solidFill>
                  <a:latin typeface="Aptos Display" panose="02110004020202020204"/>
                  <a:ea typeface="Verdana" panose="020B0604030504040204" pitchFamily="34" charset="0"/>
                  <a:cs typeface="Calibri"/>
                </a:rPr>
                <a:t>ECOG PS</a:t>
              </a:r>
            </a:p>
            <a:p>
              <a:pPr marL="142876" indent="-142876" defTabSz="762008">
                <a:buFont typeface="Arial" panose="020B0604020202020204" pitchFamily="34" charset="0"/>
                <a:buChar char="•"/>
                <a:defRPr/>
              </a:pPr>
              <a:r>
                <a:rPr lang="en-US" sz="1333" kern="0">
                  <a:solidFill>
                    <a:srgbClr val="505050"/>
                  </a:solidFill>
                  <a:latin typeface="Aptos Display" panose="02110004020202020204"/>
                  <a:ea typeface="Verdana" panose="020B0604030504040204" pitchFamily="34" charset="0"/>
                  <a:cs typeface="Calibri"/>
                </a:rPr>
                <a:t>History of brain </a:t>
              </a:r>
              <a:r>
                <a:rPr lang="en-US" sz="1333" kern="0" err="1">
                  <a:solidFill>
                    <a:srgbClr val="505050"/>
                  </a:solidFill>
                  <a:latin typeface="Aptos Display" panose="02110004020202020204"/>
                  <a:ea typeface="Verdana" panose="020B0604030504040204" pitchFamily="34" charset="0"/>
                  <a:cs typeface="Calibri"/>
                </a:rPr>
                <a:t>metastases</a:t>
              </a:r>
              <a:r>
                <a:rPr lang="en-US" sz="1333" kern="0" baseline="30000" err="1">
                  <a:solidFill>
                    <a:srgbClr val="505050"/>
                  </a:solidFill>
                  <a:latin typeface="Aptos Display" panose="02110004020202020204"/>
                  <a:ea typeface="Verdana" panose="020B0604030504040204" pitchFamily="34" charset="0"/>
                  <a:cs typeface="Calibri"/>
                </a:rPr>
                <a:t>b</a:t>
              </a:r>
              <a:r>
                <a:rPr lang="en-US" sz="1333" kern="0">
                  <a:solidFill>
                    <a:srgbClr val="505050"/>
                  </a:solidFill>
                  <a:latin typeface="Aptos Display" panose="02110004020202020204"/>
                  <a:ea typeface="Verdana" panose="020B0604030504040204" pitchFamily="34" charset="0"/>
                  <a:cs typeface="Calibri"/>
                </a:rPr>
                <a:t> </a:t>
              </a:r>
            </a:p>
            <a:p>
              <a:pPr marL="142876" indent="-142876" defTabSz="762008">
                <a:buFont typeface="Arial" panose="020B0604020202020204" pitchFamily="34" charset="0"/>
                <a:buChar char="•"/>
                <a:defRPr/>
              </a:pPr>
              <a:r>
                <a:rPr lang="en-US" sz="1333" kern="0">
                  <a:solidFill>
                    <a:srgbClr val="505050"/>
                  </a:solidFill>
                  <a:latin typeface="Aptos Display" panose="02110004020202020204"/>
                  <a:ea typeface="Verdana" panose="020B0604030504040204" pitchFamily="34" charset="0"/>
                  <a:cs typeface="Calibri"/>
                </a:rPr>
                <a:t>Prior EGFR TKI </a:t>
              </a:r>
              <a:r>
                <a:rPr lang="en-US" sz="1333" kern="0" err="1">
                  <a:solidFill>
                    <a:srgbClr val="505050"/>
                  </a:solidFill>
                  <a:latin typeface="Aptos Display" panose="02110004020202020204"/>
                  <a:ea typeface="Verdana" panose="020B0604030504040204" pitchFamily="34" charset="0"/>
                  <a:cs typeface="Calibri"/>
                </a:rPr>
                <a:t>use</a:t>
              </a:r>
              <a:r>
                <a:rPr lang="en-US" sz="1333" kern="0" baseline="30000" err="1">
                  <a:solidFill>
                    <a:srgbClr val="505050"/>
                  </a:solidFill>
                  <a:latin typeface="Aptos Display" panose="02110004020202020204"/>
                  <a:ea typeface="Verdana" panose="020B0604030504040204" pitchFamily="34" charset="0"/>
                  <a:cs typeface="Calibri"/>
                </a:rPr>
                <a:t>a</a:t>
              </a:r>
              <a:endParaRPr lang="en-US" sz="1333" kern="0" baseline="30000">
                <a:solidFill>
                  <a:srgbClr val="505050"/>
                </a:solidFill>
                <a:latin typeface="Aptos Display" panose="02110004020202020204"/>
                <a:ea typeface="Verdana" panose="020B0604030504040204" pitchFamily="34" charset="0"/>
                <a:cs typeface="Calibri"/>
              </a:endParaRPr>
            </a:p>
          </p:txBody>
        </p:sp>
      </p:grpSp>
      <p:sp>
        <p:nvSpPr>
          <p:cNvPr id="18" name="Footer Placeholder 17">
            <a:extLst>
              <a:ext uri="{FF2B5EF4-FFF2-40B4-BE49-F238E27FC236}">
                <a16:creationId xmlns:a16="http://schemas.microsoft.com/office/drawing/2014/main" id="{F4413EA9-88E7-6F4A-BBE4-E27A1510F8A4}"/>
              </a:ext>
            </a:extLst>
          </p:cNvPr>
          <p:cNvSpPr>
            <a:spLocks noGrp="1"/>
          </p:cNvSpPr>
          <p:nvPr>
            <p:ph type="ftr" sz="quarter" idx="10"/>
          </p:nvPr>
        </p:nvSpPr>
        <p:spPr/>
        <p:txBody>
          <a:bodyPr anchor="b"/>
          <a:lstStyle/>
          <a:p>
            <a:r>
              <a:rPr lang="en-US" sz="900"/>
              <a:t>PAPILLON (ClinicalTrials.gov identifier: NCT04538664) enrollment period: December 2020 to November 2022; data cutoff: 3-May-2023.
</a:t>
            </a:r>
            <a:r>
              <a:rPr lang="en-US" sz="900" baseline="30000"/>
              <a:t>a</a:t>
            </a:r>
            <a:r>
              <a:rPr lang="en-US" sz="900"/>
              <a:t> Removed as stratification factor since only 4 patients had prior EGFR TKI use (brief monotherapy with common EGFR TKIs was allowed if lack of response was documented). </a:t>
            </a:r>
            <a:br>
              <a:rPr lang="en-US" sz="900"/>
            </a:br>
            <a:r>
              <a:rPr lang="en-US" sz="900" baseline="30000"/>
              <a:t>b</a:t>
            </a:r>
            <a:r>
              <a:rPr lang="en-US" sz="900"/>
              <a:t> Patients with brain metastases were eligible if they received definitive treatment and were asymptomatic, clinically stable, and off corticosteroid treatment for ≥2 weeks prior to randomization.</a:t>
            </a:r>
            <a:br>
              <a:rPr lang="en-US" sz="900"/>
            </a:br>
            <a:r>
              <a:rPr lang="en-US" sz="900" baseline="30000"/>
              <a:t>c</a:t>
            </a:r>
            <a:r>
              <a:rPr lang="en-US" sz="900"/>
              <a:t> Key statistical assumption: 300 patients with 200 events needed for 90% power to detect an HR of 0.625 (estimated PFS of 8 vs 5 months). PFS, ORR, and then OS were included in hierarchical testing.</a:t>
            </a:r>
            <a:br>
              <a:rPr lang="en-US" sz="900"/>
            </a:br>
            <a:r>
              <a:rPr lang="en-US" sz="900" baseline="30000"/>
              <a:t>d</a:t>
            </a:r>
            <a:r>
              <a:rPr lang="en-US" sz="900"/>
              <a:t> These secondary endpoints (time to subsequent therapy and symptomatic progression-free survival) will be presented at a future congress.</a:t>
            </a:r>
            <a:br>
              <a:rPr lang="en-US" sz="900"/>
            </a:br>
            <a:r>
              <a:rPr lang="en-US" sz="900" baseline="30000"/>
              <a:t>e </a:t>
            </a:r>
            <a:r>
              <a:rPr lang="en-US" sz="900"/>
              <a:t>Crossover was only allowed after BICR confirmation of disease progression; </a:t>
            </a:r>
            <a:r>
              <a:rPr lang="en-US" sz="900" err="1"/>
              <a:t>amivantamab</a:t>
            </a:r>
            <a:r>
              <a:rPr lang="en-US" sz="900"/>
              <a:t> monotherapy on Q3W dosing per main study. 
AUC, area under the curve; BICR, blinded independent central review; ECOG PS, Eastern Cooperative Oncology Group performance status; EGFR, epidermal growth factor receptor; HR, hazard ratio; NSCLC, non-small cell lung cancer; Q3W, every 3 weeks; RECIST, Response Evaluation Criteria in Solid Tumors; TKI, tyrosine kinase inhibitor.
Zhou C, et al. </a:t>
            </a:r>
            <a:r>
              <a:rPr lang="en-US" sz="900" i="1"/>
              <a:t>N Engl J Med</a:t>
            </a:r>
            <a:r>
              <a:rPr lang="en-US" sz="900"/>
              <a:t>. 2023;389(22):2039-2051.</a:t>
            </a:r>
          </a:p>
        </p:txBody>
      </p:sp>
    </p:spTree>
    <p:extLst>
      <p:ext uri="{BB962C8B-B14F-4D97-AF65-F5344CB8AC3E}">
        <p14:creationId xmlns:p14="http://schemas.microsoft.com/office/powerpoint/2010/main" val="23410532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4CCBC60-3ABD-D4BA-197A-16CAFB8C9E2B}"/>
              </a:ext>
            </a:extLst>
          </p:cNvPr>
          <p:cNvSpPr>
            <a:spLocks noGrp="1"/>
          </p:cNvSpPr>
          <p:nvPr>
            <p:ph type="title"/>
          </p:nvPr>
        </p:nvSpPr>
        <p:spPr/>
        <p:txBody>
          <a:bodyPr/>
          <a:lstStyle/>
          <a:p>
            <a:r>
              <a:rPr lang="en-US"/>
              <a:t>PAPILLON: PFS by BICR (Primary Endpoint)</a:t>
            </a:r>
          </a:p>
        </p:txBody>
      </p:sp>
      <p:sp>
        <p:nvSpPr>
          <p:cNvPr id="10" name="Footer Placeholder 9">
            <a:extLst>
              <a:ext uri="{FF2B5EF4-FFF2-40B4-BE49-F238E27FC236}">
                <a16:creationId xmlns:a16="http://schemas.microsoft.com/office/drawing/2014/main" id="{98963F6C-60AE-AA45-4768-DC60A279EDB9}"/>
              </a:ext>
            </a:extLst>
          </p:cNvPr>
          <p:cNvSpPr>
            <a:spLocks noGrp="1"/>
          </p:cNvSpPr>
          <p:nvPr>
            <p:ph type="ftr" sz="quarter" idx="10"/>
          </p:nvPr>
        </p:nvSpPr>
        <p:spPr/>
        <p:txBody>
          <a:bodyPr/>
          <a:lstStyle/>
          <a:p>
            <a:r>
              <a:rPr lang="en-US" baseline="30000"/>
              <a:t>a</a:t>
            </a:r>
            <a:r>
              <a:rPr lang="en-US"/>
              <a:t> Nominal P-value; endpoint not part of hierarchical hypothesis testing. </a:t>
            </a:r>
            <a:br>
              <a:rPr lang="en-US"/>
            </a:br>
            <a:r>
              <a:rPr lang="en-US"/>
              <a:t>BICR, blinded independent central review; HR, hazard ratio; </a:t>
            </a:r>
            <a:r>
              <a:rPr lang="en-US" err="1"/>
              <a:t>mo</a:t>
            </a:r>
            <a:r>
              <a:rPr lang="en-US"/>
              <a:t>, months; PFS, progression-free survival.
Zhou C, et al. </a:t>
            </a:r>
            <a:r>
              <a:rPr lang="en-US" i="1"/>
              <a:t>N Engl J Med</a:t>
            </a:r>
            <a:r>
              <a:rPr lang="en-US"/>
              <a:t>. 2023;389(22):2039-2051.</a:t>
            </a:r>
          </a:p>
        </p:txBody>
      </p:sp>
      <p:sp>
        <p:nvSpPr>
          <p:cNvPr id="2" name="Text Placeholder 3">
            <a:extLst>
              <a:ext uri="{FF2B5EF4-FFF2-40B4-BE49-F238E27FC236}">
                <a16:creationId xmlns:a16="http://schemas.microsoft.com/office/drawing/2014/main" id="{B30C2B28-E5F5-4662-882D-26B2AC5E0D9D}"/>
              </a:ext>
            </a:extLst>
          </p:cNvPr>
          <p:cNvSpPr txBox="1">
            <a:spLocks/>
          </p:cNvSpPr>
          <p:nvPr/>
        </p:nvSpPr>
        <p:spPr>
          <a:xfrm>
            <a:off x="1612894" y="5630236"/>
            <a:ext cx="9740906" cy="628942"/>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46" rtl="0" eaLnBrk="1" fontAlgn="auto" latinLnBrk="0" hangingPunct="1">
              <a:lnSpc>
                <a:spcPct val="100000"/>
              </a:lnSpc>
              <a:spcBef>
                <a:spcPts val="0"/>
              </a:spcBef>
              <a:spcAft>
                <a:spcPts val="300"/>
              </a:spcAft>
              <a:buClrTx/>
              <a:buSzTx/>
              <a:buFontTx/>
              <a:buNone/>
              <a:tabLst/>
              <a:defRPr/>
            </a:pPr>
            <a:r>
              <a:rPr kumimoji="0" lang="en-US" sz="1600" b="1" i="0" u="none" strike="noStrike" kern="1200" cap="none" spc="0" normalizeH="0" baseline="0" noProof="0">
                <a:ln>
                  <a:noFill/>
                </a:ln>
                <a:solidFill>
                  <a:srgbClr val="1C3F93"/>
                </a:solidFill>
                <a:effectLst/>
                <a:uLnTx/>
                <a:uFillTx/>
                <a:latin typeface="Arial" panose="020B0604020202020204" pitchFamily="34" charset="0"/>
                <a:ea typeface="+mn-ea"/>
                <a:cs typeface="Arial" panose="020B0604020202020204" pitchFamily="34" charset="0"/>
              </a:rPr>
              <a:t>Consistent PFS benefit by investigator: 12.9 vs 6.9 </a:t>
            </a:r>
            <a:r>
              <a:rPr kumimoji="0" lang="en-US" sz="1600" b="1" i="0" u="none" strike="noStrike" kern="1200" cap="none" spc="0" normalizeH="0" baseline="0" noProof="0" err="1">
                <a:ln>
                  <a:noFill/>
                </a:ln>
                <a:solidFill>
                  <a:srgbClr val="1C3F93"/>
                </a:solidFill>
                <a:effectLst/>
                <a:uLnTx/>
                <a:uFillTx/>
                <a:latin typeface="Arial" panose="020B0604020202020204" pitchFamily="34" charset="0"/>
                <a:ea typeface="+mn-ea"/>
                <a:cs typeface="Arial" panose="020B0604020202020204" pitchFamily="34" charset="0"/>
              </a:rPr>
              <a:t>mo</a:t>
            </a:r>
            <a:r>
              <a:rPr kumimoji="0" lang="en-US" sz="1600" b="1" i="0" u="none" strike="noStrike" kern="1200" cap="none" spc="0" normalizeH="0" baseline="0" noProof="0">
                <a:ln>
                  <a:noFill/>
                </a:ln>
                <a:solidFill>
                  <a:srgbClr val="1C3F93"/>
                </a:solidFill>
                <a:effectLst/>
                <a:uLnTx/>
                <a:uFillTx/>
                <a:latin typeface="Arial" panose="020B0604020202020204" pitchFamily="34" charset="0"/>
                <a:ea typeface="+mn-ea"/>
                <a:cs typeface="Arial" panose="020B0604020202020204" pitchFamily="34" charset="0"/>
              </a:rPr>
              <a:t> (HR, 0.38; 95% CI, 0.29–0.51; </a:t>
            </a:r>
            <a:r>
              <a:rPr kumimoji="0" lang="en-US" sz="1600" b="1" i="1" u="none" strike="noStrike" kern="1200" cap="none" spc="0" normalizeH="0" baseline="0" noProof="0">
                <a:ln>
                  <a:noFill/>
                </a:ln>
                <a:solidFill>
                  <a:srgbClr val="1C3F93"/>
                </a:solidFill>
                <a:effectLst/>
                <a:uLnTx/>
                <a:uFillTx/>
                <a:latin typeface="Arial" panose="020B0604020202020204" pitchFamily="34" charset="0"/>
                <a:ea typeface="+mn-ea"/>
                <a:cs typeface="Arial" panose="020B0604020202020204" pitchFamily="34" charset="0"/>
              </a:rPr>
              <a:t>P</a:t>
            </a:r>
            <a:r>
              <a:rPr kumimoji="0" lang="en-US" sz="1600" b="1" i="0" u="none" strike="noStrike" kern="1200" cap="none" spc="0" normalizeH="0" baseline="0" noProof="0">
                <a:ln>
                  <a:noFill/>
                </a:ln>
                <a:solidFill>
                  <a:srgbClr val="1C3F93"/>
                </a:solidFill>
                <a:effectLst/>
                <a:uLnTx/>
                <a:uFillTx/>
                <a:latin typeface="Arial" panose="020B0604020202020204" pitchFamily="34" charset="0"/>
                <a:ea typeface="+mn-ea"/>
                <a:cs typeface="Arial" panose="020B0604020202020204" pitchFamily="34" charset="0"/>
              </a:rPr>
              <a:t>&lt;0.0001</a:t>
            </a:r>
            <a:r>
              <a:rPr kumimoji="0" lang="en-US" sz="1600" b="1" i="0" u="none" strike="noStrike" kern="1200" cap="none" spc="0" normalizeH="0" baseline="30000" noProof="0">
                <a:ln>
                  <a:noFill/>
                </a:ln>
                <a:solidFill>
                  <a:srgbClr val="1C3F93"/>
                </a:solidFill>
                <a:effectLst/>
                <a:uLnTx/>
                <a:uFillTx/>
                <a:latin typeface="Arial" panose="020B0604020202020204" pitchFamily="34" charset="0"/>
                <a:ea typeface="+mn-ea"/>
                <a:cs typeface="Arial" panose="020B0604020202020204" pitchFamily="34" charset="0"/>
              </a:rPr>
              <a:t>a</a:t>
            </a:r>
            <a:r>
              <a:rPr kumimoji="0" lang="en-US" sz="1600" b="1" i="0" u="none" strike="noStrike" kern="1200" cap="none" spc="0" normalizeH="0" baseline="0" noProof="0">
                <a:ln>
                  <a:noFill/>
                </a:ln>
                <a:solidFill>
                  <a:srgbClr val="1C3F93"/>
                </a:solidFill>
                <a:effectLst/>
                <a:uLnTx/>
                <a:uFillTx/>
                <a:latin typeface="Arial" panose="020B0604020202020204" pitchFamily="34" charset="0"/>
                <a:ea typeface="+mn-ea"/>
                <a:cs typeface="Arial" panose="020B0604020202020204" pitchFamily="34" charset="0"/>
              </a:rPr>
              <a:t>) </a:t>
            </a:r>
          </a:p>
        </p:txBody>
      </p:sp>
      <p:pic>
        <p:nvPicPr>
          <p:cNvPr id="4" name="Picture 3">
            <a:extLst>
              <a:ext uri="{FF2B5EF4-FFF2-40B4-BE49-F238E27FC236}">
                <a16:creationId xmlns:a16="http://schemas.microsoft.com/office/drawing/2014/main" id="{7AD639D8-DE99-12F4-1D24-6894C0ABECF3}"/>
              </a:ext>
            </a:extLst>
          </p:cNvPr>
          <p:cNvPicPr>
            <a:picLocks noChangeAspect="1"/>
          </p:cNvPicPr>
          <p:nvPr/>
        </p:nvPicPr>
        <p:blipFill>
          <a:blip r:embed="rId3"/>
          <a:srcRect/>
          <a:stretch/>
        </p:blipFill>
        <p:spPr>
          <a:xfrm>
            <a:off x="850364" y="1397274"/>
            <a:ext cx="9578566" cy="4371171"/>
          </a:xfrm>
          <a:prstGeom prst="rect">
            <a:avLst/>
          </a:prstGeom>
        </p:spPr>
      </p:pic>
    </p:spTree>
    <p:extLst>
      <p:ext uri="{BB962C8B-B14F-4D97-AF65-F5344CB8AC3E}">
        <p14:creationId xmlns:p14="http://schemas.microsoft.com/office/powerpoint/2010/main" val="276912189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A061D2-3BF6-4707-D094-D411D052DFF9}"/>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E3BAD731-7B30-4E30-4BFF-53241B526CC7}"/>
              </a:ext>
            </a:extLst>
          </p:cNvPr>
          <p:cNvSpPr>
            <a:spLocks noGrp="1"/>
          </p:cNvSpPr>
          <p:nvPr>
            <p:ph type="title"/>
          </p:nvPr>
        </p:nvSpPr>
        <p:spPr>
          <a:xfrm>
            <a:off x="838200" y="365125"/>
            <a:ext cx="10515600" cy="1325563"/>
          </a:xfrm>
        </p:spPr>
        <p:txBody>
          <a:bodyPr anchor="ctr">
            <a:normAutofit/>
          </a:bodyPr>
          <a:lstStyle/>
          <a:p>
            <a:r>
              <a:rPr lang="en-US"/>
              <a:t>PAPILLON: Overall Survival</a:t>
            </a:r>
          </a:p>
        </p:txBody>
      </p:sp>
      <p:pic>
        <p:nvPicPr>
          <p:cNvPr id="3" name="Picture 2" descr="A graph on a black background&#10;&#10;AI-generated content may be incorrect.">
            <a:extLst>
              <a:ext uri="{FF2B5EF4-FFF2-40B4-BE49-F238E27FC236}">
                <a16:creationId xmlns:a16="http://schemas.microsoft.com/office/drawing/2014/main" id="{CE2A195A-DE24-EC4E-5794-2C91C4593CC2}"/>
              </a:ext>
            </a:extLst>
          </p:cNvPr>
          <p:cNvPicPr>
            <a:picLocks noChangeAspect="1"/>
          </p:cNvPicPr>
          <p:nvPr/>
        </p:nvPicPr>
        <p:blipFill>
          <a:blip r:embed="rId3"/>
          <a:srcRect t="10" b="10"/>
          <a:stretch/>
        </p:blipFill>
        <p:spPr>
          <a:xfrm>
            <a:off x="1079498" y="1825625"/>
            <a:ext cx="10033004" cy="4062557"/>
          </a:xfrm>
          <a:prstGeom prst="rect">
            <a:avLst/>
          </a:prstGeom>
          <a:noFill/>
        </p:spPr>
      </p:pic>
      <p:sp>
        <p:nvSpPr>
          <p:cNvPr id="10" name="Footer Placeholder 9">
            <a:extLst>
              <a:ext uri="{FF2B5EF4-FFF2-40B4-BE49-F238E27FC236}">
                <a16:creationId xmlns:a16="http://schemas.microsoft.com/office/drawing/2014/main" id="{DCB33D8D-79BA-C4A3-6BFC-855C7D55241A}"/>
              </a:ext>
            </a:extLst>
          </p:cNvPr>
          <p:cNvSpPr>
            <a:spLocks noGrp="1"/>
          </p:cNvSpPr>
          <p:nvPr>
            <p:ph type="ftr" sz="quarter" idx="10"/>
          </p:nvPr>
        </p:nvSpPr>
        <p:spPr>
          <a:xfrm>
            <a:off x="1416735" y="6054437"/>
            <a:ext cx="10651322" cy="803564"/>
          </a:xfrm>
        </p:spPr>
        <p:txBody>
          <a:bodyPr anchor="ctr">
            <a:normAutofit/>
          </a:bodyPr>
          <a:lstStyle/>
          <a:p>
            <a:pPr marL="0" marR="0" lvl="0" indent="0" defTabSz="914400" rtl="0" eaLnBrk="1" fontAlgn="auto" latinLnBrk="0" hangingPunct="1">
              <a:spcBef>
                <a:spcPts val="0"/>
              </a:spcBef>
              <a:spcAft>
                <a:spcPts val="0"/>
              </a:spcAft>
              <a:buClrTx/>
              <a:buSzTx/>
              <a:buFontTx/>
              <a:buNone/>
              <a:tabLst/>
              <a:defRPr/>
            </a:pPr>
            <a:r>
              <a:rPr kumimoji="0" lang="en-US" b="0" i="0" u="none" strike="noStrike" kern="1200" cap="none" spc="0" normalizeH="0" baseline="0" noProof="0">
                <a:ln>
                  <a:noFill/>
                </a:ln>
                <a:effectLst/>
                <a:uLnTx/>
                <a:uFillTx/>
              </a:rPr>
              <a:t>HR, hazard ratio; </a:t>
            </a:r>
            <a:r>
              <a:rPr kumimoji="0" lang="en-US" b="0" i="0" u="none" strike="noStrike" kern="1200" cap="none" spc="0" normalizeH="0" baseline="0" noProof="0" err="1">
                <a:ln>
                  <a:noFill/>
                </a:ln>
                <a:effectLst/>
                <a:uLnTx/>
                <a:uFillTx/>
              </a:rPr>
              <a:t>mo</a:t>
            </a:r>
            <a:r>
              <a:rPr kumimoji="0" lang="en-US" b="0" i="0" u="none" strike="noStrike" kern="1200" cap="none" spc="0" normalizeH="0" baseline="0" noProof="0">
                <a:ln>
                  <a:noFill/>
                </a:ln>
                <a:effectLst/>
                <a:uLnTx/>
                <a:uFillTx/>
              </a:rPr>
              <a:t>, months; NE, not estimable; OS, overall survival.</a:t>
            </a:r>
          </a:p>
          <a:p>
            <a:pPr>
              <a:spcAft>
                <a:spcPts val="600"/>
              </a:spcAft>
            </a:pPr>
            <a:r>
              <a:rPr lang="en-US"/>
              <a:t>Zhou C, et al. </a:t>
            </a:r>
            <a:r>
              <a:rPr lang="en-US" i="1"/>
              <a:t>N Engl J Med</a:t>
            </a:r>
            <a:r>
              <a:rPr lang="en-US"/>
              <a:t>. 2023;389(22):2039-2051.</a:t>
            </a:r>
          </a:p>
        </p:txBody>
      </p:sp>
    </p:spTree>
    <p:extLst>
      <p:ext uri="{BB962C8B-B14F-4D97-AF65-F5344CB8AC3E}">
        <p14:creationId xmlns:p14="http://schemas.microsoft.com/office/powerpoint/2010/main" val="2380593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Learning Objectives</a:t>
            </a:r>
          </a:p>
        </p:txBody>
      </p:sp>
      <p:sp>
        <p:nvSpPr>
          <p:cNvPr id="82946" name="Content Placeholder 2"/>
          <p:cNvSpPr>
            <a:spLocks noGrp="1"/>
          </p:cNvSpPr>
          <p:nvPr>
            <p:ph idx="1"/>
          </p:nvPr>
        </p:nvSpPr>
        <p:spPr>
          <a:xfrm>
            <a:off x="838200" y="1439545"/>
            <a:ext cx="10744200" cy="4062557"/>
          </a:xfrm>
        </p:spPr>
        <p:txBody>
          <a:bodyPr>
            <a:noAutofit/>
          </a:bodyPr>
          <a:lstStyle/>
          <a:p>
            <a:pPr marL="0" indent="0">
              <a:lnSpc>
                <a:spcPct val="110000"/>
              </a:lnSpc>
              <a:buNone/>
            </a:pPr>
            <a:r>
              <a:rPr lang="en-US" altLang="en-US" sz="2400" b="1"/>
              <a:t>Upon completion of this activity, participants should be better able to:</a:t>
            </a:r>
            <a:endParaRPr lang="en-US" altLang="en-US" sz="2400"/>
          </a:p>
          <a:p>
            <a:pPr lvl="0">
              <a:lnSpc>
                <a:spcPct val="110000"/>
              </a:lnSpc>
            </a:pPr>
            <a:r>
              <a:rPr lang="en-US" sz="2400"/>
              <a:t>Identify the clinical importance of and optimal timing for molecular testing in patients with metastatic NSCLC</a:t>
            </a:r>
          </a:p>
          <a:p>
            <a:pPr lvl="0">
              <a:lnSpc>
                <a:spcPct val="110000"/>
              </a:lnSpc>
            </a:pPr>
            <a:r>
              <a:rPr lang="en-US" sz="2400"/>
              <a:t>Incorporate guideline-concordant care into the treatment planning for metastatic NSCLC with EGFR exon 20 insertion</a:t>
            </a:r>
          </a:p>
          <a:p>
            <a:pPr lvl="0">
              <a:lnSpc>
                <a:spcPct val="110000"/>
              </a:lnSpc>
            </a:pPr>
            <a:r>
              <a:rPr lang="en-US" sz="2400"/>
              <a:t>Develop evidence-based patient selection and treatment sequencing strategies for metastatic NSCLC with common EGFR mutations</a:t>
            </a:r>
          </a:p>
          <a:p>
            <a:pPr lvl="0">
              <a:lnSpc>
                <a:spcPct val="110000"/>
              </a:lnSpc>
            </a:pPr>
            <a:r>
              <a:rPr lang="en-US" sz="2400"/>
              <a:t>Utilize a multidisciplinary team-based approach in the surveillance and management of adverse events associated with EGFR-targeted therapies</a:t>
            </a:r>
          </a:p>
        </p:txBody>
      </p:sp>
    </p:spTree>
    <p:extLst>
      <p:ext uri="{BB962C8B-B14F-4D97-AF65-F5344CB8AC3E}">
        <p14:creationId xmlns:p14="http://schemas.microsoft.com/office/powerpoint/2010/main" val="29009217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D8EC1DD-50E4-81A9-DCB0-48EC9AAC0479}"/>
              </a:ext>
            </a:extLst>
          </p:cNvPr>
          <p:cNvSpPr>
            <a:spLocks noGrp="1"/>
          </p:cNvSpPr>
          <p:nvPr>
            <p:ph type="title"/>
          </p:nvPr>
        </p:nvSpPr>
        <p:spPr>
          <a:xfrm>
            <a:off x="838200" y="365125"/>
            <a:ext cx="10515600" cy="1325563"/>
          </a:xfrm>
        </p:spPr>
        <p:txBody>
          <a:bodyPr/>
          <a:lstStyle/>
          <a:p>
            <a:pPr lvl="0"/>
            <a:r>
              <a:rPr lang="en-US" altLang="en-US" noProof="0"/>
              <a:t>PAPILLON: </a:t>
            </a:r>
            <a:r>
              <a:rPr lang="en-US" altLang="en-US"/>
              <a:t>Safety</a:t>
            </a:r>
            <a:r>
              <a:rPr lang="en-US" altLang="en-US" noProof="0"/>
              <a:t> Summary</a:t>
            </a:r>
          </a:p>
        </p:txBody>
      </p:sp>
      <p:sp>
        <p:nvSpPr>
          <p:cNvPr id="6" name="Content Placeholder 5">
            <a:extLst>
              <a:ext uri="{FF2B5EF4-FFF2-40B4-BE49-F238E27FC236}">
                <a16:creationId xmlns:a16="http://schemas.microsoft.com/office/drawing/2014/main" id="{976F9386-B83F-AC39-5413-BA71292ED507}"/>
              </a:ext>
            </a:extLst>
          </p:cNvPr>
          <p:cNvSpPr>
            <a:spLocks noGrp="1"/>
          </p:cNvSpPr>
          <p:nvPr>
            <p:ph idx="1"/>
          </p:nvPr>
        </p:nvSpPr>
        <p:spPr>
          <a:xfrm>
            <a:off x="6096000" y="3412961"/>
            <a:ext cx="5257800" cy="2535238"/>
          </a:xfrm>
        </p:spPr>
        <p:txBody>
          <a:bodyPr>
            <a:normAutofit fontScale="62500" lnSpcReduction="20000"/>
          </a:bodyPr>
          <a:lstStyle/>
          <a:p>
            <a:pPr lvl="0"/>
            <a:r>
              <a:rPr lang="en-US"/>
              <a:t>Discontinuation rates of all study agents due to AEs were identical between the 2 arms (8%)</a:t>
            </a:r>
          </a:p>
          <a:p>
            <a:pPr lvl="0"/>
            <a:r>
              <a:rPr lang="en-US"/>
              <a:t>Treatment-related serious AEs and AEs leading to deaths were comparable between arms</a:t>
            </a:r>
          </a:p>
          <a:p>
            <a:pPr lvl="0"/>
            <a:r>
              <a:rPr lang="en-US"/>
              <a:t>Select adverse events in the amivantamab arm included </a:t>
            </a:r>
            <a:r>
              <a:rPr lang="en-US" err="1"/>
              <a:t>cytopenias</a:t>
            </a:r>
            <a:r>
              <a:rPr lang="en-US"/>
              <a:t>, IRR, paronychia, rash, diarrhea, nausea, stomatitis, and peripheral edema</a:t>
            </a:r>
          </a:p>
          <a:p>
            <a:endParaRPr lang="en-US"/>
          </a:p>
        </p:txBody>
      </p:sp>
      <p:sp>
        <p:nvSpPr>
          <p:cNvPr id="5" name="Footer Placeholder 4">
            <a:extLst>
              <a:ext uri="{FF2B5EF4-FFF2-40B4-BE49-F238E27FC236}">
                <a16:creationId xmlns:a16="http://schemas.microsoft.com/office/drawing/2014/main" id="{581B8CB4-AE5B-D7A7-43CB-A6F176ED7708}"/>
              </a:ext>
            </a:extLst>
          </p:cNvPr>
          <p:cNvSpPr>
            <a:spLocks noGrp="1"/>
          </p:cNvSpPr>
          <p:nvPr>
            <p:ph type="ftr" sz="quarter" idx="10"/>
          </p:nvPr>
        </p:nvSpPr>
        <p:spPr>
          <a:xfrm>
            <a:off x="1416735" y="6054437"/>
            <a:ext cx="10651322" cy="803564"/>
          </a:xfrm>
        </p:spPr>
        <p:txBody>
          <a:bodyPr/>
          <a:lstStyle/>
          <a:p>
            <a:pPr lvl="0"/>
            <a:r>
              <a:rPr lang="pt-BR" noProof="0"/>
              <a:t>AE, adverse event; IRR, infusion-related reaction; mo, months.</a:t>
            </a:r>
          </a:p>
          <a:p>
            <a:pPr lvl="0"/>
            <a:r>
              <a:rPr lang="pt-BR" noProof="0"/>
              <a:t>Girard N, et al. ESMO 2023. Abstract LBA5. </a:t>
            </a:r>
            <a:r>
              <a:rPr lang="en-US" noProof="0"/>
              <a:t>Zhou C, et al. </a:t>
            </a:r>
            <a:r>
              <a:rPr lang="en-US" i="1" noProof="0"/>
              <a:t>N Engl J Med</a:t>
            </a:r>
            <a:r>
              <a:rPr lang="en-US" noProof="0"/>
              <a:t>. 2023;389(22):2039-2051.</a:t>
            </a:r>
          </a:p>
        </p:txBody>
      </p:sp>
      <p:graphicFrame>
        <p:nvGraphicFramePr>
          <p:cNvPr id="12" name="Group 32">
            <a:extLst>
              <a:ext uri="{FF2B5EF4-FFF2-40B4-BE49-F238E27FC236}">
                <a16:creationId xmlns:a16="http://schemas.microsoft.com/office/drawing/2014/main" id="{8C1379BA-A0CB-968D-FACB-13A01412D8E0}"/>
              </a:ext>
            </a:extLst>
          </p:cNvPr>
          <p:cNvGraphicFramePr>
            <a:graphicFrameLocks noGrp="1"/>
          </p:cNvGraphicFramePr>
          <p:nvPr>
            <p:extLst>
              <p:ext uri="{D42A27DB-BD31-4B8C-83A1-F6EECF244321}">
                <p14:modId xmlns:p14="http://schemas.microsoft.com/office/powerpoint/2010/main" val="3322197390"/>
              </p:ext>
            </p:extLst>
          </p:nvPr>
        </p:nvGraphicFramePr>
        <p:xfrm>
          <a:off x="6096000" y="1355505"/>
          <a:ext cx="5568902" cy="1920288"/>
        </p:xfrm>
        <a:graphic>
          <a:graphicData uri="http://schemas.openxmlformats.org/drawingml/2006/table">
            <a:tbl>
              <a:tblPr/>
              <a:tblGrid>
                <a:gridCol w="2565400">
                  <a:extLst>
                    <a:ext uri="{9D8B030D-6E8A-4147-A177-3AD203B41FA5}">
                      <a16:colId xmlns:a16="http://schemas.microsoft.com/office/drawing/2014/main" val="20000"/>
                    </a:ext>
                  </a:extLst>
                </a:gridCol>
                <a:gridCol w="1597275">
                  <a:extLst>
                    <a:ext uri="{9D8B030D-6E8A-4147-A177-3AD203B41FA5}">
                      <a16:colId xmlns:a16="http://schemas.microsoft.com/office/drawing/2014/main" val="848145836"/>
                    </a:ext>
                  </a:extLst>
                </a:gridCol>
                <a:gridCol w="1406227">
                  <a:extLst>
                    <a:ext uri="{9D8B030D-6E8A-4147-A177-3AD203B41FA5}">
                      <a16:colId xmlns:a16="http://schemas.microsoft.com/office/drawing/2014/main" val="3761001711"/>
                    </a:ext>
                  </a:extLst>
                </a:gridCol>
              </a:tblGrid>
              <a:tr h="451391">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l" defTabSz="914400" rtl="0" eaLnBrk="1" fontAlgn="base" latinLnBrk="0" hangingPunct="1">
                        <a:lnSpc>
                          <a:spcPct val="100000"/>
                        </a:lnSpc>
                        <a:spcBef>
                          <a:spcPct val="35000"/>
                        </a:spcBef>
                        <a:spcAft>
                          <a:spcPct val="25000"/>
                        </a:spcAft>
                        <a:buClr>
                          <a:schemeClr val="accent2"/>
                        </a:buClr>
                        <a:buSzTx/>
                        <a:buFont typeface="Wingdings" pitchFamily="2" charset="2"/>
                        <a:buNone/>
                        <a:tabLst/>
                      </a:pPr>
                      <a:r>
                        <a:rPr kumimoji="0" lang="en-US" sz="1200" b="1" i="0" u="none" strike="noStrike" cap="none" normalizeH="0" baseline="0">
                          <a:ln>
                            <a:noFill/>
                          </a:ln>
                          <a:solidFill>
                            <a:schemeClr val="bg1"/>
                          </a:solidFill>
                          <a:effectLst/>
                          <a:latin typeface="Arial" panose="020B0604020202020204" pitchFamily="34" charset="0"/>
                          <a:cs typeface="Arial" panose="020B0604020202020204" pitchFamily="34" charset="0"/>
                        </a:rPr>
                        <a:t>Treatment Exposure</a:t>
                      </a:r>
                    </a:p>
                  </a:txBody>
                  <a:tcPr marL="121881" marR="121881"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2"/>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lang="en-US" sz="1200" b="1">
                          <a:solidFill>
                            <a:schemeClr val="bg1"/>
                          </a:solidFill>
                          <a:latin typeface="Arial" panose="020B0604020202020204" pitchFamily="34" charset="0"/>
                          <a:cs typeface="Arial" panose="020B0604020202020204" pitchFamily="34" charset="0"/>
                        </a:rPr>
                        <a:t>Amivantamab + </a:t>
                      </a:r>
                    </a:p>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lang="en-US" sz="1200" b="1">
                          <a:solidFill>
                            <a:schemeClr val="bg1"/>
                          </a:solidFill>
                          <a:latin typeface="Arial" panose="020B0604020202020204" pitchFamily="34" charset="0"/>
                          <a:cs typeface="Arial" panose="020B0604020202020204" pitchFamily="34" charset="0"/>
                        </a:rPr>
                        <a:t>Chemotherapy</a:t>
                      </a:r>
                    </a:p>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lang="en-US" sz="1200" b="1">
                          <a:solidFill>
                            <a:schemeClr val="bg1"/>
                          </a:solidFill>
                          <a:latin typeface="Arial" panose="020B0604020202020204" pitchFamily="34" charset="0"/>
                          <a:cs typeface="Arial" panose="020B0604020202020204" pitchFamily="34" charset="0"/>
                        </a:rPr>
                        <a:t>(n = 151)</a:t>
                      </a:r>
                    </a:p>
                  </a:txBody>
                  <a:tcPr marL="121881" marR="121881"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2"/>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lang="en-US" sz="1200" b="1" kern="1200">
                          <a:solidFill>
                            <a:schemeClr val="bg1"/>
                          </a:solidFill>
                          <a:latin typeface="Arial" panose="020B0604020202020204" pitchFamily="34" charset="0"/>
                          <a:ea typeface="+mn-ea"/>
                          <a:cs typeface="Arial" panose="020B0604020202020204" pitchFamily="34" charset="0"/>
                        </a:rPr>
                        <a:t>Chemotherapy</a:t>
                      </a:r>
                    </a:p>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lang="en-US" sz="1200" b="1" kern="1200">
                          <a:solidFill>
                            <a:schemeClr val="bg1"/>
                          </a:solidFill>
                          <a:latin typeface="Arial" panose="020B0604020202020204" pitchFamily="34" charset="0"/>
                          <a:ea typeface="+mn-ea"/>
                          <a:cs typeface="Arial" panose="020B0604020202020204" pitchFamily="34" charset="0"/>
                        </a:rPr>
                        <a:t>(n = 155</a:t>
                      </a:r>
                      <a:r>
                        <a:rPr kumimoji="0" lang="en-US" sz="1200" b="1" i="0" u="none" strike="noStrike" cap="none" normalizeH="0" baseline="0">
                          <a:ln>
                            <a:noFill/>
                          </a:ln>
                          <a:solidFill>
                            <a:schemeClr val="bg1"/>
                          </a:solidFill>
                          <a:effectLst/>
                          <a:latin typeface="Arial" panose="020B0604020202020204" pitchFamily="34" charset="0"/>
                          <a:cs typeface="Arial" panose="020B0604020202020204" pitchFamily="34" charset="0"/>
                        </a:rPr>
                        <a:t>)</a:t>
                      </a:r>
                    </a:p>
                  </a:txBody>
                  <a:tcPr marL="121881" marR="121881"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38348409"/>
                  </a:ext>
                </a:extLst>
              </a:tr>
              <a:tr h="222124">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l" defTabSz="914400" rtl="0" eaLnBrk="1" fontAlgn="base" latinLnBrk="0" hangingPunct="1">
                        <a:lnSpc>
                          <a:spcPct val="100000"/>
                        </a:lnSpc>
                        <a:spcBef>
                          <a:spcPct val="0"/>
                        </a:spcBef>
                        <a:spcAft>
                          <a:spcPts val="0"/>
                        </a:spcAft>
                        <a:buClrTx/>
                        <a:buSzTx/>
                        <a:buFontTx/>
                        <a:buNone/>
                        <a:tabLst/>
                      </a:pPr>
                      <a:r>
                        <a:rPr kumimoji="0" lang="en-US" sz="1200" b="0" i="0" u="none" strike="noStrike" cap="none" normalizeH="0" baseline="0">
                          <a:ln>
                            <a:noFill/>
                          </a:ln>
                          <a:solidFill>
                            <a:schemeClr val="bg2">
                              <a:lumMod val="10000"/>
                            </a:schemeClr>
                          </a:solidFill>
                          <a:effectLst/>
                          <a:latin typeface="Arial" panose="020B0604020202020204" pitchFamily="34" charset="0"/>
                          <a:cs typeface="Arial" panose="020B0604020202020204" pitchFamily="34" charset="0"/>
                        </a:rPr>
                        <a:t>Median treatment duration, </a:t>
                      </a:r>
                      <a:r>
                        <a:rPr kumimoji="0" lang="en-US" sz="1200" b="0" i="0" u="none" strike="noStrike" cap="none" normalizeH="0" baseline="0" err="1">
                          <a:ln>
                            <a:noFill/>
                          </a:ln>
                          <a:solidFill>
                            <a:schemeClr val="bg2">
                              <a:lumMod val="10000"/>
                            </a:schemeClr>
                          </a:solidFill>
                          <a:effectLst/>
                          <a:latin typeface="Arial" panose="020B0604020202020204" pitchFamily="34" charset="0"/>
                          <a:cs typeface="Arial" panose="020B0604020202020204" pitchFamily="34" charset="0"/>
                        </a:rPr>
                        <a:t>mo</a:t>
                      </a:r>
                      <a:r>
                        <a:rPr kumimoji="0" lang="en-US" sz="1200" b="0" i="0" u="none" strike="noStrike" cap="none" normalizeH="0" baseline="0">
                          <a:ln>
                            <a:noFill/>
                          </a:ln>
                          <a:solidFill>
                            <a:schemeClr val="bg2">
                              <a:lumMod val="10000"/>
                            </a:schemeClr>
                          </a:solidFill>
                          <a:effectLst/>
                          <a:latin typeface="Arial" panose="020B0604020202020204" pitchFamily="34" charset="0"/>
                          <a:cs typeface="Arial" panose="020B0604020202020204" pitchFamily="34" charset="0"/>
                        </a:rPr>
                        <a:t> (range)</a:t>
                      </a:r>
                    </a:p>
                  </a:txBody>
                  <a:tcPr marL="121881" marR="121881" marT="45728" marB="45728"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CDCDC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ts val="0"/>
                        </a:spcAft>
                        <a:buClrTx/>
                        <a:buSzTx/>
                        <a:buFontTx/>
                        <a:buNone/>
                        <a:tabLst/>
                      </a:pPr>
                      <a:r>
                        <a:rPr kumimoji="0" lang="en-US" sz="1200" b="0" i="0" u="none" strike="noStrike" cap="none" normalizeH="0" baseline="0">
                          <a:ln>
                            <a:noFill/>
                          </a:ln>
                          <a:solidFill>
                            <a:schemeClr val="bg2">
                              <a:lumMod val="10000"/>
                            </a:schemeClr>
                          </a:solidFill>
                          <a:effectLst/>
                          <a:latin typeface="Arial" panose="020B0604020202020204" pitchFamily="34" charset="0"/>
                          <a:cs typeface="Arial" panose="020B0604020202020204" pitchFamily="34" charset="0"/>
                        </a:rPr>
                        <a:t>9.7</a:t>
                      </a:r>
                    </a:p>
                    <a:p>
                      <a:pPr marL="0" marR="0" lvl="0" indent="0" algn="ctr" defTabSz="914400" rtl="0" eaLnBrk="1" fontAlgn="base" latinLnBrk="0" hangingPunct="1">
                        <a:lnSpc>
                          <a:spcPct val="100000"/>
                        </a:lnSpc>
                        <a:spcBef>
                          <a:spcPct val="0"/>
                        </a:spcBef>
                        <a:spcAft>
                          <a:spcPts val="0"/>
                        </a:spcAft>
                        <a:buClrTx/>
                        <a:buSzTx/>
                        <a:buFontTx/>
                        <a:buNone/>
                        <a:tabLst/>
                      </a:pPr>
                      <a:r>
                        <a:rPr kumimoji="0" lang="en-US" sz="1200" b="0" i="0" u="none" strike="noStrike" cap="none" normalizeH="0" baseline="0">
                          <a:ln>
                            <a:noFill/>
                          </a:ln>
                          <a:solidFill>
                            <a:schemeClr val="bg2">
                              <a:lumMod val="10000"/>
                            </a:schemeClr>
                          </a:solidFill>
                          <a:effectLst/>
                          <a:latin typeface="Arial" panose="020B0604020202020204" pitchFamily="34" charset="0"/>
                          <a:cs typeface="Arial" panose="020B0604020202020204" pitchFamily="34" charset="0"/>
                        </a:rPr>
                        <a:t>(0.1-26.9)</a:t>
                      </a:r>
                    </a:p>
                  </a:txBody>
                  <a:tcPr marL="121881" marR="121881" marT="45728" marB="45728"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CDCDC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ts val="0"/>
                        </a:spcAft>
                        <a:buClrTx/>
                        <a:buSzTx/>
                        <a:buFontTx/>
                        <a:buNone/>
                        <a:tabLst/>
                        <a:defRPr/>
                      </a:pPr>
                      <a:r>
                        <a:rPr kumimoji="0" lang="en-US" sz="1200" b="0" i="0" u="none" strike="noStrike" kern="1200" cap="none" spc="0" normalizeH="0" baseline="0" noProof="0">
                          <a:ln>
                            <a:noFill/>
                          </a:ln>
                          <a:solidFill>
                            <a:srgbClr val="455560">
                              <a:lumMod val="10000"/>
                            </a:srgbClr>
                          </a:solidFill>
                          <a:effectLst/>
                          <a:uLnTx/>
                          <a:uFillTx/>
                          <a:latin typeface="Arial" panose="020B0604020202020204" pitchFamily="34" charset="0"/>
                          <a:ea typeface="+mn-ea"/>
                          <a:cs typeface="Arial" panose="020B0604020202020204" pitchFamily="34" charset="0"/>
                        </a:rPr>
                        <a:t>6.7 </a:t>
                      </a:r>
                    </a:p>
                    <a:p>
                      <a:pPr marL="0" marR="0" lvl="0" indent="0" algn="ctr" defTabSz="914400" rtl="0" eaLnBrk="1" fontAlgn="base" latinLnBrk="0" hangingPunct="1">
                        <a:lnSpc>
                          <a:spcPct val="100000"/>
                        </a:lnSpc>
                        <a:spcBef>
                          <a:spcPct val="0"/>
                        </a:spcBef>
                        <a:spcAft>
                          <a:spcPts val="0"/>
                        </a:spcAft>
                        <a:buClrTx/>
                        <a:buSzTx/>
                        <a:buFontTx/>
                        <a:buNone/>
                        <a:tabLst/>
                        <a:defRPr/>
                      </a:pPr>
                      <a:r>
                        <a:rPr kumimoji="0" lang="en-US" sz="1200" b="0" i="0" u="none" strike="noStrike" kern="1200" cap="none" spc="0" normalizeH="0" baseline="0" noProof="0">
                          <a:ln>
                            <a:noFill/>
                          </a:ln>
                          <a:solidFill>
                            <a:srgbClr val="455560">
                              <a:lumMod val="10000"/>
                            </a:srgbClr>
                          </a:solidFill>
                          <a:effectLst/>
                          <a:uLnTx/>
                          <a:uFillTx/>
                          <a:latin typeface="Arial" panose="020B0604020202020204" pitchFamily="34" charset="0"/>
                          <a:ea typeface="+mn-ea"/>
                          <a:cs typeface="Arial" panose="020B0604020202020204" pitchFamily="34" charset="0"/>
                        </a:rPr>
                        <a:t>(0-25.3)</a:t>
                      </a:r>
                    </a:p>
                  </a:txBody>
                  <a:tcPr marL="121881" marR="121881" marT="45728" marB="45728"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CDCDCF"/>
                    </a:solidFill>
                  </a:tcPr>
                </a:tc>
                <a:extLst>
                  <a:ext uri="{0D108BD9-81ED-4DB2-BD59-A6C34878D82A}">
                    <a16:rowId xmlns:a16="http://schemas.microsoft.com/office/drawing/2014/main" val="10001"/>
                  </a:ext>
                </a:extLst>
              </a:tr>
              <a:tr h="142111">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l" defTabSz="914400" rtl="0" eaLnBrk="1" fontAlgn="base" latinLnBrk="0" hangingPunct="1">
                        <a:lnSpc>
                          <a:spcPct val="100000"/>
                        </a:lnSpc>
                        <a:spcBef>
                          <a:spcPct val="0"/>
                        </a:spcBef>
                        <a:spcAft>
                          <a:spcPts val="0"/>
                        </a:spcAft>
                        <a:buClrTx/>
                        <a:buSzTx/>
                        <a:buFontTx/>
                        <a:buNone/>
                        <a:tabLst/>
                      </a:pPr>
                      <a:r>
                        <a:rPr kumimoji="0" lang="en-US" sz="1200" b="0" i="0" u="none" strike="noStrike" cap="none" normalizeH="0" baseline="0">
                          <a:ln>
                            <a:noFill/>
                          </a:ln>
                          <a:solidFill>
                            <a:schemeClr val="bg2">
                              <a:lumMod val="10000"/>
                            </a:schemeClr>
                          </a:solidFill>
                          <a:effectLst/>
                          <a:latin typeface="Arial" panose="020B0604020202020204" pitchFamily="34" charset="0"/>
                          <a:cs typeface="Arial" panose="020B0604020202020204" pitchFamily="34" charset="0"/>
                        </a:rPr>
                        <a:t>Median number of chemotherapy cycles, # (range)</a:t>
                      </a:r>
                    </a:p>
                    <a:p>
                      <a:pPr marL="285750" marR="0" lvl="0" indent="-285750" algn="l" defTabSz="914400" rtl="0" eaLnBrk="1" fontAlgn="base" latinLnBrk="0" hangingPunct="1">
                        <a:lnSpc>
                          <a:spcPct val="100000"/>
                        </a:lnSpc>
                        <a:spcBef>
                          <a:spcPct val="0"/>
                        </a:spcBef>
                        <a:spcAft>
                          <a:spcPts val="0"/>
                        </a:spcAft>
                        <a:buClrTx/>
                        <a:buSzTx/>
                        <a:buFont typeface="Wingdings" panose="05000000000000000000" pitchFamily="2" charset="2"/>
                        <a:buChar char="§"/>
                        <a:tabLst/>
                      </a:pPr>
                      <a:r>
                        <a:rPr kumimoji="0" lang="en-US" sz="1200" b="0" i="0" u="none" strike="noStrike" cap="none" normalizeH="0" baseline="0">
                          <a:ln>
                            <a:noFill/>
                          </a:ln>
                          <a:solidFill>
                            <a:schemeClr val="bg2">
                              <a:lumMod val="10000"/>
                            </a:schemeClr>
                          </a:solidFill>
                          <a:effectLst/>
                          <a:latin typeface="Arial" panose="020B0604020202020204" pitchFamily="34" charset="0"/>
                          <a:cs typeface="Arial" panose="020B0604020202020204" pitchFamily="34" charset="0"/>
                        </a:rPr>
                        <a:t>Carboplatin</a:t>
                      </a:r>
                    </a:p>
                    <a:p>
                      <a:pPr marL="285750" marR="0" lvl="0" indent="-285750" algn="l" defTabSz="914400" rtl="0" eaLnBrk="1" fontAlgn="base" latinLnBrk="0" hangingPunct="1">
                        <a:lnSpc>
                          <a:spcPct val="100000"/>
                        </a:lnSpc>
                        <a:spcBef>
                          <a:spcPct val="0"/>
                        </a:spcBef>
                        <a:spcAft>
                          <a:spcPts val="0"/>
                        </a:spcAft>
                        <a:buClrTx/>
                        <a:buSzTx/>
                        <a:buFont typeface="Wingdings" panose="05000000000000000000" pitchFamily="2" charset="2"/>
                        <a:buChar char="§"/>
                        <a:tabLst/>
                      </a:pPr>
                      <a:r>
                        <a:rPr kumimoji="0" lang="en-US" sz="1200" b="0" i="0" u="none" strike="noStrike" cap="none" normalizeH="0" baseline="0">
                          <a:ln>
                            <a:noFill/>
                          </a:ln>
                          <a:solidFill>
                            <a:schemeClr val="bg2">
                              <a:lumMod val="10000"/>
                            </a:schemeClr>
                          </a:solidFill>
                          <a:effectLst/>
                          <a:latin typeface="Arial" panose="020B0604020202020204" pitchFamily="34" charset="0"/>
                          <a:cs typeface="Arial" panose="020B0604020202020204" pitchFamily="34" charset="0"/>
                        </a:rPr>
                        <a:t>Pemetrexed</a:t>
                      </a:r>
                    </a:p>
                  </a:txBody>
                  <a:tcPr marL="121881" marR="121881" marT="45728" marB="45728"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2F2F2"/>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ts val="0"/>
                        </a:spcAft>
                        <a:buClrTx/>
                        <a:buSzTx/>
                        <a:buFontTx/>
                        <a:buNone/>
                        <a:tabLst/>
                        <a:defRPr/>
                      </a:pPr>
                      <a:endParaRPr kumimoji="0" lang="en-US" sz="1200" b="0" i="0" u="none" strike="noStrike" kern="1200" cap="none" spc="0" normalizeH="0" baseline="0" noProof="0">
                        <a:ln>
                          <a:noFill/>
                        </a:ln>
                        <a:solidFill>
                          <a:srgbClr val="455560">
                            <a:lumMod val="10000"/>
                          </a:srgbClr>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base" latinLnBrk="0" hangingPunct="1">
                        <a:lnSpc>
                          <a:spcPct val="100000"/>
                        </a:lnSpc>
                        <a:spcBef>
                          <a:spcPct val="0"/>
                        </a:spcBef>
                        <a:spcAft>
                          <a:spcPts val="0"/>
                        </a:spcAft>
                        <a:buClrTx/>
                        <a:buSzTx/>
                        <a:buFontTx/>
                        <a:buNone/>
                        <a:tabLst/>
                        <a:defRPr/>
                      </a:pPr>
                      <a:endParaRPr kumimoji="0" lang="en-US" sz="1200" b="0" i="0" u="none" strike="noStrike" kern="1200" cap="none" spc="0" normalizeH="0" baseline="0" noProof="0">
                        <a:ln>
                          <a:noFill/>
                        </a:ln>
                        <a:solidFill>
                          <a:srgbClr val="455560">
                            <a:lumMod val="10000"/>
                          </a:srgbClr>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base" latinLnBrk="0" hangingPunct="1">
                        <a:lnSpc>
                          <a:spcPct val="100000"/>
                        </a:lnSpc>
                        <a:spcBef>
                          <a:spcPct val="0"/>
                        </a:spcBef>
                        <a:spcAft>
                          <a:spcPts val="0"/>
                        </a:spcAft>
                        <a:buClrTx/>
                        <a:buSzTx/>
                        <a:buFontTx/>
                        <a:buNone/>
                        <a:tabLst/>
                        <a:defRPr/>
                      </a:pPr>
                      <a:r>
                        <a:rPr kumimoji="0" lang="en-US" sz="1200" b="0" i="0" u="none" strike="noStrike" kern="1200" cap="none" spc="0" normalizeH="0" baseline="0" noProof="0">
                          <a:ln>
                            <a:noFill/>
                          </a:ln>
                          <a:solidFill>
                            <a:srgbClr val="455560">
                              <a:lumMod val="10000"/>
                            </a:srgbClr>
                          </a:solidFill>
                          <a:effectLst/>
                          <a:uLnTx/>
                          <a:uFillTx/>
                          <a:latin typeface="Arial" panose="020B0604020202020204" pitchFamily="34" charset="0"/>
                          <a:ea typeface="+mn-ea"/>
                          <a:cs typeface="Arial" panose="020B0604020202020204" pitchFamily="34" charset="0"/>
                        </a:rPr>
                        <a:t>4 (1-4)</a:t>
                      </a:r>
                    </a:p>
                    <a:p>
                      <a:pPr marL="0" marR="0" lvl="0" indent="0" algn="ctr" defTabSz="914400" rtl="0" eaLnBrk="1" fontAlgn="base" latinLnBrk="0" hangingPunct="1">
                        <a:lnSpc>
                          <a:spcPct val="100000"/>
                        </a:lnSpc>
                        <a:spcBef>
                          <a:spcPct val="0"/>
                        </a:spcBef>
                        <a:spcAft>
                          <a:spcPts val="0"/>
                        </a:spcAft>
                        <a:buClrTx/>
                        <a:buSzTx/>
                        <a:buFontTx/>
                        <a:buNone/>
                        <a:tabLst/>
                        <a:defRPr/>
                      </a:pPr>
                      <a:r>
                        <a:rPr kumimoji="0" lang="en-US" sz="1200" b="0" i="0" u="none" strike="noStrike" kern="1200" cap="none" spc="0" normalizeH="0" baseline="0" noProof="0">
                          <a:ln>
                            <a:noFill/>
                          </a:ln>
                          <a:solidFill>
                            <a:srgbClr val="455560">
                              <a:lumMod val="10000"/>
                            </a:srgbClr>
                          </a:solidFill>
                          <a:effectLst/>
                          <a:uLnTx/>
                          <a:uFillTx/>
                          <a:latin typeface="Arial" panose="020B0604020202020204" pitchFamily="34" charset="0"/>
                          <a:ea typeface="+mn-ea"/>
                          <a:cs typeface="Arial" panose="020B0604020202020204" pitchFamily="34" charset="0"/>
                        </a:rPr>
                        <a:t>13 (1-34)</a:t>
                      </a:r>
                    </a:p>
                  </a:txBody>
                  <a:tcPr marL="121881" marR="121881"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FFFFF">
                        <a:lumMod val="95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ts val="0"/>
                        </a:spcAft>
                        <a:buClrTx/>
                        <a:buSzTx/>
                        <a:buFontTx/>
                        <a:buNone/>
                        <a:tabLst/>
                        <a:defRPr/>
                      </a:pPr>
                      <a:endParaRPr kumimoji="0" lang="en-US" sz="1200" b="0" i="0" u="none" strike="noStrike" kern="1200" cap="none" spc="0" normalizeH="0" baseline="0" noProof="0">
                        <a:ln>
                          <a:noFill/>
                        </a:ln>
                        <a:solidFill>
                          <a:srgbClr val="455560">
                            <a:lumMod val="10000"/>
                          </a:srgbClr>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base" latinLnBrk="0" hangingPunct="1">
                        <a:lnSpc>
                          <a:spcPct val="100000"/>
                        </a:lnSpc>
                        <a:spcBef>
                          <a:spcPct val="0"/>
                        </a:spcBef>
                        <a:spcAft>
                          <a:spcPts val="0"/>
                        </a:spcAft>
                        <a:buClrTx/>
                        <a:buSzTx/>
                        <a:buFontTx/>
                        <a:buNone/>
                        <a:tabLst/>
                        <a:defRPr/>
                      </a:pPr>
                      <a:endParaRPr kumimoji="0" lang="en-US" sz="1200" b="0" i="0" u="none" strike="noStrike" kern="1200" cap="none" spc="0" normalizeH="0" baseline="0" noProof="0">
                        <a:ln>
                          <a:noFill/>
                        </a:ln>
                        <a:solidFill>
                          <a:srgbClr val="455560">
                            <a:lumMod val="10000"/>
                          </a:srgbClr>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base" latinLnBrk="0" hangingPunct="1">
                        <a:lnSpc>
                          <a:spcPct val="100000"/>
                        </a:lnSpc>
                        <a:spcBef>
                          <a:spcPct val="0"/>
                        </a:spcBef>
                        <a:spcAft>
                          <a:spcPts val="0"/>
                        </a:spcAft>
                        <a:buClrTx/>
                        <a:buSzTx/>
                        <a:buFontTx/>
                        <a:buNone/>
                        <a:tabLst/>
                        <a:defRPr/>
                      </a:pPr>
                      <a:r>
                        <a:rPr kumimoji="0" lang="en-US" sz="1200" b="0" i="0" u="none" strike="noStrike" kern="1200" cap="none" spc="0" normalizeH="0" baseline="0" noProof="0">
                          <a:ln>
                            <a:noFill/>
                          </a:ln>
                          <a:solidFill>
                            <a:srgbClr val="455560">
                              <a:lumMod val="10000"/>
                            </a:srgbClr>
                          </a:solidFill>
                          <a:effectLst/>
                          <a:uLnTx/>
                          <a:uFillTx/>
                          <a:latin typeface="Arial" panose="020B0604020202020204" pitchFamily="34" charset="0"/>
                          <a:ea typeface="+mn-ea"/>
                          <a:cs typeface="Arial" panose="020B0604020202020204" pitchFamily="34" charset="0"/>
                        </a:rPr>
                        <a:t>4 (1-5)</a:t>
                      </a:r>
                    </a:p>
                    <a:p>
                      <a:pPr marL="0" marR="0" lvl="0" indent="0" algn="ctr" defTabSz="914400" rtl="0" eaLnBrk="1" fontAlgn="base" latinLnBrk="0" hangingPunct="1">
                        <a:lnSpc>
                          <a:spcPct val="100000"/>
                        </a:lnSpc>
                        <a:spcBef>
                          <a:spcPct val="0"/>
                        </a:spcBef>
                        <a:spcAft>
                          <a:spcPts val="0"/>
                        </a:spcAft>
                        <a:buClrTx/>
                        <a:buSzTx/>
                        <a:buFontTx/>
                        <a:buNone/>
                        <a:tabLst/>
                        <a:defRPr/>
                      </a:pPr>
                      <a:r>
                        <a:rPr kumimoji="0" lang="en-US" sz="1200" b="0" i="0" u="none" strike="noStrike" kern="1200" cap="none" spc="0" normalizeH="0" baseline="0" noProof="0">
                          <a:ln>
                            <a:noFill/>
                          </a:ln>
                          <a:solidFill>
                            <a:srgbClr val="455560">
                              <a:lumMod val="10000"/>
                            </a:srgbClr>
                          </a:solidFill>
                          <a:effectLst/>
                          <a:uLnTx/>
                          <a:uFillTx/>
                          <a:latin typeface="Arial" panose="020B0604020202020204" pitchFamily="34" charset="0"/>
                          <a:ea typeface="+mn-ea"/>
                          <a:cs typeface="Arial" panose="020B0604020202020204" pitchFamily="34" charset="0"/>
                        </a:rPr>
                        <a:t>10 (1-37)</a:t>
                      </a:r>
                    </a:p>
                  </a:txBody>
                  <a:tcPr marL="121881" marR="121881"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FFFFF">
                        <a:lumMod val="95000"/>
                      </a:srgbClr>
                    </a:solidFill>
                  </a:tcPr>
                </a:tc>
                <a:extLst>
                  <a:ext uri="{0D108BD9-81ED-4DB2-BD59-A6C34878D82A}">
                    <a16:rowId xmlns:a16="http://schemas.microsoft.com/office/drawing/2014/main" val="10002"/>
                  </a:ext>
                </a:extLst>
              </a:tr>
            </a:tbl>
          </a:graphicData>
        </a:graphic>
      </p:graphicFrame>
      <p:graphicFrame>
        <p:nvGraphicFramePr>
          <p:cNvPr id="16" name="Group 32">
            <a:extLst>
              <a:ext uri="{FF2B5EF4-FFF2-40B4-BE49-F238E27FC236}">
                <a16:creationId xmlns:a16="http://schemas.microsoft.com/office/drawing/2014/main" id="{68BB40FF-6B70-2E23-C13E-F67A627DA867}"/>
              </a:ext>
            </a:extLst>
          </p:cNvPr>
          <p:cNvGraphicFramePr>
            <a:graphicFrameLocks noGrp="1"/>
          </p:cNvGraphicFramePr>
          <p:nvPr>
            <p:extLst>
              <p:ext uri="{D42A27DB-BD31-4B8C-83A1-F6EECF244321}">
                <p14:modId xmlns:p14="http://schemas.microsoft.com/office/powerpoint/2010/main" val="1561008989"/>
              </p:ext>
            </p:extLst>
          </p:nvPr>
        </p:nvGraphicFramePr>
        <p:xfrm>
          <a:off x="717533" y="1355505"/>
          <a:ext cx="5195768" cy="4114912"/>
        </p:xfrm>
        <a:graphic>
          <a:graphicData uri="http://schemas.openxmlformats.org/drawingml/2006/table">
            <a:tbl>
              <a:tblPr/>
              <a:tblGrid>
                <a:gridCol w="2434933">
                  <a:extLst>
                    <a:ext uri="{9D8B030D-6E8A-4147-A177-3AD203B41FA5}">
                      <a16:colId xmlns:a16="http://schemas.microsoft.com/office/drawing/2014/main" val="20000"/>
                    </a:ext>
                  </a:extLst>
                </a:gridCol>
                <a:gridCol w="1435105">
                  <a:extLst>
                    <a:ext uri="{9D8B030D-6E8A-4147-A177-3AD203B41FA5}">
                      <a16:colId xmlns:a16="http://schemas.microsoft.com/office/drawing/2014/main" val="848145836"/>
                    </a:ext>
                  </a:extLst>
                </a:gridCol>
                <a:gridCol w="1325730">
                  <a:extLst>
                    <a:ext uri="{9D8B030D-6E8A-4147-A177-3AD203B41FA5}">
                      <a16:colId xmlns:a16="http://schemas.microsoft.com/office/drawing/2014/main" val="3761001711"/>
                    </a:ext>
                  </a:extLst>
                </a:gridCol>
              </a:tblGrid>
              <a:tr h="271324">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l" defTabSz="914400" rtl="0" eaLnBrk="1" fontAlgn="base" latinLnBrk="0" hangingPunct="1">
                        <a:lnSpc>
                          <a:spcPct val="100000"/>
                        </a:lnSpc>
                        <a:spcBef>
                          <a:spcPct val="35000"/>
                        </a:spcBef>
                        <a:spcAft>
                          <a:spcPct val="25000"/>
                        </a:spcAft>
                        <a:buClr>
                          <a:schemeClr val="accent2"/>
                        </a:buClr>
                        <a:buSzTx/>
                        <a:buFont typeface="Wingdings" pitchFamily="2" charset="2"/>
                        <a:buNone/>
                        <a:tabLst/>
                      </a:pPr>
                      <a:r>
                        <a:rPr kumimoji="0" lang="en-US" sz="1200" b="1" i="0" u="none" strike="noStrike" cap="none" normalizeH="0" baseline="0">
                          <a:ln>
                            <a:noFill/>
                          </a:ln>
                          <a:solidFill>
                            <a:schemeClr val="bg1"/>
                          </a:solidFill>
                          <a:effectLst/>
                          <a:latin typeface="Arial" panose="020B0604020202020204" pitchFamily="34" charset="0"/>
                          <a:cs typeface="Arial" panose="020B0604020202020204" pitchFamily="34" charset="0"/>
                        </a:rPr>
                        <a:t>Safety Summary, n (%)</a:t>
                      </a:r>
                    </a:p>
                  </a:txBody>
                  <a:tcPr marL="121881" marR="121881"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2"/>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lang="en-US" sz="1200" b="1" err="1">
                          <a:solidFill>
                            <a:schemeClr val="bg1"/>
                          </a:solidFill>
                          <a:latin typeface="Arial" panose="020B0604020202020204" pitchFamily="34" charset="0"/>
                          <a:cs typeface="Arial" panose="020B0604020202020204" pitchFamily="34" charset="0"/>
                        </a:rPr>
                        <a:t>Amivantamab</a:t>
                      </a:r>
                      <a:r>
                        <a:rPr lang="en-US" sz="1200" b="1">
                          <a:solidFill>
                            <a:schemeClr val="bg1"/>
                          </a:solidFill>
                          <a:latin typeface="Arial" panose="020B0604020202020204" pitchFamily="34" charset="0"/>
                          <a:cs typeface="Arial" panose="020B0604020202020204" pitchFamily="34" charset="0"/>
                        </a:rPr>
                        <a:t> + </a:t>
                      </a:r>
                    </a:p>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lang="en-US" sz="1200" b="1">
                          <a:solidFill>
                            <a:schemeClr val="bg1"/>
                          </a:solidFill>
                          <a:latin typeface="Arial" panose="020B0604020202020204" pitchFamily="34" charset="0"/>
                          <a:cs typeface="Arial" panose="020B0604020202020204" pitchFamily="34" charset="0"/>
                        </a:rPr>
                        <a:t>Chemotherapy</a:t>
                      </a:r>
                    </a:p>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lang="en-US" sz="1200" b="1">
                          <a:solidFill>
                            <a:schemeClr val="bg1"/>
                          </a:solidFill>
                          <a:latin typeface="Arial" panose="020B0604020202020204" pitchFamily="34" charset="0"/>
                          <a:cs typeface="Arial" panose="020B0604020202020204" pitchFamily="34" charset="0"/>
                        </a:rPr>
                        <a:t>(n = 151)</a:t>
                      </a:r>
                    </a:p>
                  </a:txBody>
                  <a:tcPr marL="121881" marR="121881"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2"/>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lang="en-US" sz="1200" b="1" kern="1200">
                          <a:solidFill>
                            <a:schemeClr val="bg1"/>
                          </a:solidFill>
                          <a:latin typeface="Arial" panose="020B0604020202020204" pitchFamily="34" charset="0"/>
                          <a:ea typeface="+mn-ea"/>
                          <a:cs typeface="Arial" panose="020B0604020202020204" pitchFamily="34" charset="0"/>
                        </a:rPr>
                        <a:t>Chemotherapy</a:t>
                      </a:r>
                    </a:p>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lang="en-US" sz="1200" b="1" kern="1200">
                          <a:solidFill>
                            <a:schemeClr val="bg1"/>
                          </a:solidFill>
                          <a:latin typeface="Arial" panose="020B0604020202020204" pitchFamily="34" charset="0"/>
                          <a:ea typeface="+mn-ea"/>
                          <a:cs typeface="Arial" panose="020B0604020202020204" pitchFamily="34" charset="0"/>
                        </a:rPr>
                        <a:t>(n = 155</a:t>
                      </a:r>
                      <a:r>
                        <a:rPr kumimoji="0" lang="en-US" sz="1200" b="1" i="0" u="none" strike="noStrike" cap="none" normalizeH="0" baseline="0">
                          <a:ln>
                            <a:noFill/>
                          </a:ln>
                          <a:solidFill>
                            <a:schemeClr val="bg1"/>
                          </a:solidFill>
                          <a:effectLst/>
                          <a:latin typeface="Arial" panose="020B0604020202020204" pitchFamily="34" charset="0"/>
                          <a:cs typeface="Arial" panose="020B0604020202020204" pitchFamily="34" charset="0"/>
                        </a:rPr>
                        <a:t>)</a:t>
                      </a:r>
                    </a:p>
                  </a:txBody>
                  <a:tcPr marL="121881" marR="121881"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38348409"/>
                  </a:ext>
                </a:extLst>
              </a:tr>
              <a:tr h="0">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l" defTabSz="914400" rtl="0" eaLnBrk="1" fontAlgn="base" latinLnBrk="0" hangingPunct="1">
                        <a:lnSpc>
                          <a:spcPct val="100000"/>
                        </a:lnSpc>
                        <a:spcBef>
                          <a:spcPct val="0"/>
                        </a:spcBef>
                        <a:spcAft>
                          <a:spcPts val="0"/>
                        </a:spcAft>
                        <a:buClrTx/>
                        <a:buSzTx/>
                        <a:buFontTx/>
                        <a:buNone/>
                        <a:tabLst/>
                      </a:pPr>
                      <a:r>
                        <a:rPr kumimoji="0" lang="en-US" sz="1200" b="0" i="0" u="none" strike="noStrike" cap="none" normalizeH="0" baseline="0">
                          <a:ln>
                            <a:noFill/>
                          </a:ln>
                          <a:solidFill>
                            <a:schemeClr val="bg2">
                              <a:lumMod val="10000"/>
                            </a:schemeClr>
                          </a:solidFill>
                          <a:effectLst/>
                          <a:latin typeface="Arial" panose="020B0604020202020204" pitchFamily="34" charset="0"/>
                          <a:cs typeface="Arial" panose="020B0604020202020204" pitchFamily="34" charset="0"/>
                        </a:rPr>
                        <a:t>Any AEs</a:t>
                      </a:r>
                    </a:p>
                  </a:txBody>
                  <a:tcPr marL="121881" marR="121881" marT="45728" marB="45728"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CDCDC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ts val="0"/>
                        </a:spcAft>
                        <a:buClrTx/>
                        <a:buSzTx/>
                        <a:buFontTx/>
                        <a:buNone/>
                        <a:tabLst/>
                      </a:pPr>
                      <a:r>
                        <a:rPr kumimoji="0" lang="en-US" sz="1200" b="0" i="0" u="none" strike="noStrike" cap="none" normalizeH="0" baseline="0">
                          <a:ln>
                            <a:noFill/>
                          </a:ln>
                          <a:solidFill>
                            <a:schemeClr val="bg2">
                              <a:lumMod val="10000"/>
                            </a:schemeClr>
                          </a:solidFill>
                          <a:effectLst/>
                          <a:latin typeface="Arial" panose="020B0604020202020204" pitchFamily="34" charset="0"/>
                          <a:cs typeface="Arial" panose="020B0604020202020204" pitchFamily="34" charset="0"/>
                        </a:rPr>
                        <a:t>151 (100)</a:t>
                      </a:r>
                    </a:p>
                  </a:txBody>
                  <a:tcPr marL="121881" marR="121881" marT="45728" marB="45728"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CDCDC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ts val="0"/>
                        </a:spcAft>
                        <a:buClrTx/>
                        <a:buSzTx/>
                        <a:buFontTx/>
                        <a:buNone/>
                        <a:tabLst/>
                        <a:defRPr/>
                      </a:pPr>
                      <a:r>
                        <a:rPr kumimoji="0" lang="en-US" sz="1200" b="0" i="0" u="none" strike="noStrike" kern="1200" cap="none" spc="0" normalizeH="0" baseline="0" noProof="0">
                          <a:ln>
                            <a:noFill/>
                          </a:ln>
                          <a:solidFill>
                            <a:srgbClr val="455560">
                              <a:lumMod val="10000"/>
                            </a:srgbClr>
                          </a:solidFill>
                          <a:effectLst/>
                          <a:uLnTx/>
                          <a:uFillTx/>
                          <a:latin typeface="Arial" panose="020B0604020202020204" pitchFamily="34" charset="0"/>
                          <a:ea typeface="+mn-ea"/>
                          <a:cs typeface="Arial" panose="020B0604020202020204" pitchFamily="34" charset="0"/>
                        </a:rPr>
                        <a:t>152 (98)</a:t>
                      </a:r>
                    </a:p>
                  </a:txBody>
                  <a:tcPr marL="121881" marR="121881" marT="45728" marB="45728"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CDCDCF"/>
                    </a:solidFill>
                  </a:tcPr>
                </a:tc>
                <a:extLst>
                  <a:ext uri="{0D108BD9-81ED-4DB2-BD59-A6C34878D82A}">
                    <a16:rowId xmlns:a16="http://schemas.microsoft.com/office/drawing/2014/main" val="10001"/>
                  </a:ext>
                </a:extLst>
              </a:tr>
              <a:tr h="0">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l" defTabSz="914400" rtl="0" eaLnBrk="1" fontAlgn="base" latinLnBrk="0" hangingPunct="1">
                        <a:lnSpc>
                          <a:spcPct val="100000"/>
                        </a:lnSpc>
                        <a:spcBef>
                          <a:spcPct val="0"/>
                        </a:spcBef>
                        <a:spcAft>
                          <a:spcPts val="0"/>
                        </a:spcAft>
                        <a:buClrTx/>
                        <a:buSzTx/>
                        <a:buFontTx/>
                        <a:buNone/>
                        <a:tabLst/>
                      </a:pPr>
                      <a:r>
                        <a:rPr kumimoji="0" lang="en-US" sz="1200" b="0" i="0" u="none" strike="noStrike" cap="none" normalizeH="0" baseline="0">
                          <a:ln>
                            <a:noFill/>
                          </a:ln>
                          <a:solidFill>
                            <a:schemeClr val="bg2">
                              <a:lumMod val="10000"/>
                            </a:schemeClr>
                          </a:solidFill>
                          <a:effectLst/>
                          <a:latin typeface="Arial" panose="020B0604020202020204" pitchFamily="34" charset="0"/>
                          <a:cs typeface="Arial" panose="020B0604020202020204" pitchFamily="34" charset="0"/>
                        </a:rPr>
                        <a:t>Grade ≥3 AEs</a:t>
                      </a:r>
                    </a:p>
                  </a:txBody>
                  <a:tcPr marL="121881" marR="121881" marT="45728" marB="45728"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2F2F2"/>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ts val="0"/>
                        </a:spcAft>
                        <a:buClrTx/>
                        <a:buSzTx/>
                        <a:buFontTx/>
                        <a:buNone/>
                        <a:tabLst/>
                        <a:defRPr/>
                      </a:pPr>
                      <a:r>
                        <a:rPr kumimoji="0" lang="en-US" sz="1200" b="0" i="0" u="none" strike="noStrike" kern="1200" cap="none" spc="0" normalizeH="0" baseline="0" noProof="0">
                          <a:ln>
                            <a:noFill/>
                          </a:ln>
                          <a:solidFill>
                            <a:srgbClr val="455560">
                              <a:lumMod val="10000"/>
                            </a:srgbClr>
                          </a:solidFill>
                          <a:effectLst/>
                          <a:uLnTx/>
                          <a:uFillTx/>
                          <a:latin typeface="Arial" panose="020B0604020202020204" pitchFamily="34" charset="0"/>
                          <a:ea typeface="+mn-ea"/>
                          <a:cs typeface="Arial" panose="020B0604020202020204" pitchFamily="34" charset="0"/>
                        </a:rPr>
                        <a:t>114 (75)</a:t>
                      </a:r>
                    </a:p>
                  </a:txBody>
                  <a:tcPr marL="121881" marR="121881"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FFFFF">
                        <a:lumMod val="95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ts val="0"/>
                        </a:spcAft>
                        <a:buClrTx/>
                        <a:buSzTx/>
                        <a:buFontTx/>
                        <a:buNone/>
                        <a:tabLst/>
                        <a:defRPr/>
                      </a:pPr>
                      <a:r>
                        <a:rPr kumimoji="0" lang="en-US" sz="1200" b="0" i="0" u="none" strike="noStrike" kern="1200" cap="none" spc="0" normalizeH="0" baseline="0" noProof="0">
                          <a:ln>
                            <a:noFill/>
                          </a:ln>
                          <a:solidFill>
                            <a:srgbClr val="455560">
                              <a:lumMod val="10000"/>
                            </a:srgbClr>
                          </a:solidFill>
                          <a:effectLst/>
                          <a:uLnTx/>
                          <a:uFillTx/>
                          <a:latin typeface="Arial" panose="020B0604020202020204" pitchFamily="34" charset="0"/>
                          <a:ea typeface="+mn-ea"/>
                          <a:cs typeface="Arial" panose="020B0604020202020204" pitchFamily="34" charset="0"/>
                        </a:rPr>
                        <a:t>83 (54)</a:t>
                      </a:r>
                    </a:p>
                  </a:txBody>
                  <a:tcPr marL="121881" marR="121881"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FFFFF">
                        <a:lumMod val="95000"/>
                      </a:srgbClr>
                    </a:solidFill>
                  </a:tcPr>
                </a:tc>
                <a:extLst>
                  <a:ext uri="{0D108BD9-81ED-4DB2-BD59-A6C34878D82A}">
                    <a16:rowId xmlns:a16="http://schemas.microsoft.com/office/drawing/2014/main" val="10002"/>
                  </a:ext>
                </a:extLst>
              </a:tr>
              <a:tr h="0">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l" defTabSz="914400" rtl="0" eaLnBrk="1" fontAlgn="base" latinLnBrk="0" hangingPunct="1">
                        <a:lnSpc>
                          <a:spcPct val="100000"/>
                        </a:lnSpc>
                        <a:spcBef>
                          <a:spcPct val="0"/>
                        </a:spcBef>
                        <a:spcAft>
                          <a:spcPts val="0"/>
                        </a:spcAft>
                        <a:buClrTx/>
                        <a:buSzTx/>
                        <a:buFont typeface="Wingdings" panose="05000000000000000000" pitchFamily="2" charset="2"/>
                        <a:buNone/>
                        <a:tabLst/>
                      </a:pPr>
                      <a:r>
                        <a:rPr kumimoji="0" lang="en-US" sz="1200" b="0" i="0" u="none" strike="noStrike" cap="none" normalizeH="0" baseline="0">
                          <a:ln>
                            <a:noFill/>
                          </a:ln>
                          <a:solidFill>
                            <a:schemeClr val="bg2">
                              <a:lumMod val="10000"/>
                            </a:schemeClr>
                          </a:solidFill>
                          <a:effectLst/>
                          <a:latin typeface="Arial" panose="020B0604020202020204" pitchFamily="34" charset="0"/>
                          <a:cs typeface="Arial" panose="020B0604020202020204" pitchFamily="34" charset="0"/>
                        </a:rPr>
                        <a:t>Serious AEs</a:t>
                      </a:r>
                    </a:p>
                  </a:txBody>
                  <a:tcPr marL="121881" marR="121881" marT="45728" marB="45728"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CDCDC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ts val="0"/>
                        </a:spcAft>
                        <a:buClrTx/>
                        <a:buSzTx/>
                        <a:buFontTx/>
                        <a:buNone/>
                        <a:tabLst/>
                        <a:defRPr/>
                      </a:pPr>
                      <a:r>
                        <a:rPr kumimoji="0" lang="en-US" sz="1200" b="0" i="0" u="none" strike="noStrike" kern="1200" cap="none" spc="0" normalizeH="0" baseline="0" noProof="0">
                          <a:ln>
                            <a:noFill/>
                          </a:ln>
                          <a:solidFill>
                            <a:srgbClr val="455560">
                              <a:lumMod val="10000"/>
                            </a:srgbClr>
                          </a:solidFill>
                          <a:effectLst/>
                          <a:uLnTx/>
                          <a:uFillTx/>
                          <a:latin typeface="Arial" panose="020B0604020202020204" pitchFamily="34" charset="0"/>
                          <a:ea typeface="+mn-ea"/>
                          <a:cs typeface="Arial" panose="020B0604020202020204" pitchFamily="34" charset="0"/>
                        </a:rPr>
                        <a:t>56 (37)</a:t>
                      </a:r>
                    </a:p>
                  </a:txBody>
                  <a:tcPr marL="121881" marR="121881"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CDCDC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ts val="0"/>
                        </a:spcAft>
                        <a:buClrTx/>
                        <a:buSzTx/>
                        <a:buFontTx/>
                        <a:buNone/>
                        <a:tabLst/>
                        <a:defRPr/>
                      </a:pPr>
                      <a:r>
                        <a:rPr kumimoji="0" lang="en-US" sz="1200" b="0" i="0" u="none" strike="noStrike" kern="1200" cap="none" spc="0" normalizeH="0" baseline="0" noProof="0">
                          <a:ln>
                            <a:noFill/>
                          </a:ln>
                          <a:solidFill>
                            <a:srgbClr val="455560">
                              <a:lumMod val="10000"/>
                            </a:srgbClr>
                          </a:solidFill>
                          <a:effectLst/>
                          <a:uLnTx/>
                          <a:uFillTx/>
                          <a:latin typeface="Arial" panose="020B0604020202020204" pitchFamily="34" charset="0"/>
                          <a:ea typeface="+mn-ea"/>
                          <a:cs typeface="Arial" panose="020B0604020202020204" pitchFamily="34" charset="0"/>
                        </a:rPr>
                        <a:t>48 (31)</a:t>
                      </a:r>
                    </a:p>
                  </a:txBody>
                  <a:tcPr marL="121881" marR="121881"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CDCDCF"/>
                    </a:solidFill>
                  </a:tcPr>
                </a:tc>
                <a:extLst>
                  <a:ext uri="{0D108BD9-81ED-4DB2-BD59-A6C34878D82A}">
                    <a16:rowId xmlns:a16="http://schemas.microsoft.com/office/drawing/2014/main" val="10003"/>
                  </a:ext>
                </a:extLst>
              </a:tr>
              <a:tr h="0">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l" defTabSz="914400" rtl="0" eaLnBrk="1" fontAlgn="base" latinLnBrk="0" hangingPunct="1">
                        <a:lnSpc>
                          <a:spcPct val="100000"/>
                        </a:lnSpc>
                        <a:spcBef>
                          <a:spcPct val="0"/>
                        </a:spcBef>
                        <a:spcAft>
                          <a:spcPts val="0"/>
                        </a:spcAft>
                        <a:buClrTx/>
                        <a:buSzTx/>
                        <a:buFontTx/>
                        <a:buNone/>
                        <a:tabLst/>
                      </a:pPr>
                      <a:r>
                        <a:rPr kumimoji="0" lang="en-US" sz="1200" b="0" i="0" u="none" strike="noStrike" cap="none" normalizeH="0" baseline="0">
                          <a:ln>
                            <a:noFill/>
                          </a:ln>
                          <a:solidFill>
                            <a:schemeClr val="bg2">
                              <a:lumMod val="10000"/>
                            </a:schemeClr>
                          </a:solidFill>
                          <a:effectLst/>
                          <a:latin typeface="Arial" panose="020B0604020202020204" pitchFamily="34" charset="0"/>
                          <a:cs typeface="Arial" panose="020B0604020202020204" pitchFamily="34" charset="0"/>
                        </a:rPr>
                        <a:t>AEs leading to death</a:t>
                      </a:r>
                    </a:p>
                  </a:txBody>
                  <a:tcPr marL="121881" marR="121881" marT="45728" marB="45728"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FFFFF">
                        <a:lumMod val="95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ts val="0"/>
                        </a:spcAft>
                        <a:buClrTx/>
                        <a:buSzTx/>
                        <a:buFontTx/>
                        <a:buNone/>
                        <a:tabLst/>
                        <a:defRPr/>
                      </a:pPr>
                      <a:r>
                        <a:rPr kumimoji="0" lang="en-US" sz="1200" b="0" i="0" u="none" strike="noStrike" kern="1200" cap="none" spc="0" normalizeH="0" baseline="0" noProof="0">
                          <a:ln>
                            <a:noFill/>
                          </a:ln>
                          <a:solidFill>
                            <a:srgbClr val="455560">
                              <a:lumMod val="10000"/>
                            </a:srgbClr>
                          </a:solidFill>
                          <a:effectLst/>
                          <a:uLnTx/>
                          <a:uFillTx/>
                          <a:latin typeface="Arial" panose="020B0604020202020204" pitchFamily="34" charset="0"/>
                          <a:ea typeface="+mn-ea"/>
                          <a:cs typeface="Arial" panose="020B0604020202020204" pitchFamily="34" charset="0"/>
                        </a:rPr>
                        <a:t>7 (5)</a:t>
                      </a:r>
                    </a:p>
                  </a:txBody>
                  <a:tcPr marL="121881" marR="121881"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FFFFF">
                        <a:lumMod val="95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ts val="0"/>
                        </a:spcAft>
                        <a:buClrTx/>
                        <a:buSzTx/>
                        <a:buFontTx/>
                        <a:buNone/>
                        <a:tabLst/>
                        <a:defRPr/>
                      </a:pPr>
                      <a:r>
                        <a:rPr kumimoji="0" lang="en-US" sz="1200" b="0" i="0" u="none" strike="noStrike" kern="1200" cap="none" spc="0" normalizeH="0" baseline="0" noProof="0">
                          <a:ln>
                            <a:noFill/>
                          </a:ln>
                          <a:solidFill>
                            <a:srgbClr val="455560">
                              <a:lumMod val="10000"/>
                            </a:srgbClr>
                          </a:solidFill>
                          <a:effectLst/>
                          <a:uLnTx/>
                          <a:uFillTx/>
                          <a:latin typeface="Arial" panose="020B0604020202020204" pitchFamily="34" charset="0"/>
                          <a:ea typeface="+mn-ea"/>
                          <a:cs typeface="Arial" panose="020B0604020202020204" pitchFamily="34" charset="0"/>
                        </a:rPr>
                        <a:t>4 (3)</a:t>
                      </a:r>
                    </a:p>
                  </a:txBody>
                  <a:tcPr marL="121881" marR="121881"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FFFFF">
                        <a:lumMod val="95000"/>
                      </a:srgbClr>
                    </a:solidFill>
                  </a:tcPr>
                </a:tc>
                <a:extLst>
                  <a:ext uri="{0D108BD9-81ED-4DB2-BD59-A6C34878D82A}">
                    <a16:rowId xmlns:a16="http://schemas.microsoft.com/office/drawing/2014/main" val="3562472999"/>
                  </a:ext>
                </a:extLst>
              </a:tr>
              <a:tr h="587862">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l" defTabSz="914400" rtl="0" eaLnBrk="1" fontAlgn="base" latinLnBrk="0" hangingPunct="1">
                        <a:lnSpc>
                          <a:spcPct val="100000"/>
                        </a:lnSpc>
                        <a:spcBef>
                          <a:spcPct val="0"/>
                        </a:spcBef>
                        <a:spcAft>
                          <a:spcPts val="0"/>
                        </a:spcAft>
                        <a:buClrTx/>
                        <a:buSzTx/>
                        <a:buFontTx/>
                        <a:buNone/>
                        <a:tabLst/>
                      </a:pPr>
                      <a:r>
                        <a:rPr kumimoji="0" lang="en-US" sz="1200" b="0" i="0" u="none" strike="noStrike" cap="none" normalizeH="0" baseline="0">
                          <a:ln>
                            <a:noFill/>
                          </a:ln>
                          <a:solidFill>
                            <a:schemeClr val="bg2">
                              <a:lumMod val="10000"/>
                            </a:schemeClr>
                          </a:solidFill>
                          <a:effectLst/>
                          <a:latin typeface="Arial" panose="020B0604020202020204" pitchFamily="34" charset="0"/>
                          <a:cs typeface="Arial" panose="020B0604020202020204" pitchFamily="34" charset="0"/>
                        </a:rPr>
                        <a:t>Any AE leading to:</a:t>
                      </a:r>
                    </a:p>
                    <a:p>
                      <a:pPr marL="177800" marR="0" lvl="0" indent="-171450" algn="l" defTabSz="914400" rtl="0" eaLnBrk="1" fontAlgn="base" latinLnBrk="0" hangingPunct="1">
                        <a:lnSpc>
                          <a:spcPct val="100000"/>
                        </a:lnSpc>
                        <a:spcBef>
                          <a:spcPct val="0"/>
                        </a:spcBef>
                        <a:spcAft>
                          <a:spcPts val="0"/>
                        </a:spcAft>
                        <a:buClrTx/>
                        <a:buSzTx/>
                        <a:buFont typeface="Wingdings" panose="05000000000000000000" pitchFamily="2" charset="2"/>
                        <a:buChar char="§"/>
                        <a:tabLst/>
                      </a:pPr>
                      <a:r>
                        <a:rPr kumimoji="0" lang="en-US" sz="1200" b="0" i="0" u="none" strike="noStrike" cap="none" normalizeH="0" baseline="0">
                          <a:ln>
                            <a:noFill/>
                          </a:ln>
                          <a:solidFill>
                            <a:schemeClr val="bg2">
                              <a:lumMod val="10000"/>
                            </a:schemeClr>
                          </a:solidFill>
                          <a:effectLst/>
                          <a:latin typeface="Arial" panose="020B0604020202020204" pitchFamily="34" charset="0"/>
                          <a:cs typeface="Arial" panose="020B0604020202020204" pitchFamily="34" charset="0"/>
                        </a:rPr>
                        <a:t>Interruption of any agent</a:t>
                      </a:r>
                    </a:p>
                    <a:p>
                      <a:pPr marL="177800" marR="0" lvl="0" indent="-171450" algn="l" defTabSz="914400" rtl="0" eaLnBrk="1" fontAlgn="base" latinLnBrk="0" hangingPunct="1">
                        <a:lnSpc>
                          <a:spcPct val="100000"/>
                        </a:lnSpc>
                        <a:spcBef>
                          <a:spcPct val="0"/>
                        </a:spcBef>
                        <a:spcAft>
                          <a:spcPts val="0"/>
                        </a:spcAft>
                        <a:buClrTx/>
                        <a:buSzTx/>
                        <a:buFont typeface="Wingdings" panose="05000000000000000000" pitchFamily="2" charset="2"/>
                        <a:buChar char="§"/>
                        <a:tabLst/>
                      </a:pPr>
                      <a:r>
                        <a:rPr kumimoji="0" lang="en-US" sz="1200" b="0" i="0" u="none" strike="noStrike" cap="none" normalizeH="0" baseline="0">
                          <a:ln>
                            <a:noFill/>
                          </a:ln>
                          <a:solidFill>
                            <a:schemeClr val="bg2">
                              <a:lumMod val="10000"/>
                            </a:schemeClr>
                          </a:solidFill>
                          <a:effectLst/>
                          <a:latin typeface="Arial" panose="020B0604020202020204" pitchFamily="34" charset="0"/>
                          <a:cs typeface="Arial" panose="020B0604020202020204" pitchFamily="34" charset="0"/>
                        </a:rPr>
                        <a:t>Interruption of </a:t>
                      </a:r>
                      <a:r>
                        <a:rPr kumimoji="0" lang="en-US" sz="1200" b="0" i="0" u="none" strike="noStrike" cap="none" normalizeH="0" baseline="0" err="1">
                          <a:ln>
                            <a:noFill/>
                          </a:ln>
                          <a:solidFill>
                            <a:schemeClr val="bg2">
                              <a:lumMod val="10000"/>
                            </a:schemeClr>
                          </a:solidFill>
                          <a:effectLst/>
                          <a:latin typeface="Arial" panose="020B0604020202020204" pitchFamily="34" charset="0"/>
                          <a:cs typeface="Arial" panose="020B0604020202020204" pitchFamily="34" charset="0"/>
                        </a:rPr>
                        <a:t>amivantamab</a:t>
                      </a:r>
                      <a:endParaRPr kumimoji="0" lang="en-US" sz="1200" b="0" i="0" u="none" strike="noStrike" cap="none" normalizeH="0" baseline="0">
                        <a:ln>
                          <a:noFill/>
                        </a:ln>
                        <a:solidFill>
                          <a:schemeClr val="bg2">
                            <a:lumMod val="10000"/>
                          </a:schemeClr>
                        </a:solidFill>
                        <a:effectLst/>
                        <a:latin typeface="Arial" panose="020B0604020202020204" pitchFamily="34" charset="0"/>
                        <a:cs typeface="Arial" panose="020B0604020202020204" pitchFamily="34" charset="0"/>
                      </a:endParaRPr>
                    </a:p>
                    <a:p>
                      <a:pPr marL="177800" marR="0" lvl="0" indent="-171450" algn="l" defTabSz="914400" rtl="0" eaLnBrk="1" fontAlgn="base" latinLnBrk="0" hangingPunct="1">
                        <a:lnSpc>
                          <a:spcPct val="100000"/>
                        </a:lnSpc>
                        <a:spcBef>
                          <a:spcPct val="0"/>
                        </a:spcBef>
                        <a:spcAft>
                          <a:spcPts val="0"/>
                        </a:spcAft>
                        <a:buClrTx/>
                        <a:buSzTx/>
                        <a:buFont typeface="Wingdings" panose="05000000000000000000" pitchFamily="2" charset="2"/>
                        <a:buChar char="§"/>
                        <a:tabLst/>
                      </a:pPr>
                      <a:r>
                        <a:rPr kumimoji="0" lang="en-US" sz="1200" b="0" i="0" u="none" strike="noStrike" cap="none" normalizeH="0" baseline="0">
                          <a:ln>
                            <a:noFill/>
                          </a:ln>
                          <a:solidFill>
                            <a:schemeClr val="bg2">
                              <a:lumMod val="10000"/>
                            </a:schemeClr>
                          </a:solidFill>
                          <a:effectLst/>
                          <a:latin typeface="Arial" panose="020B0604020202020204" pitchFamily="34" charset="0"/>
                          <a:cs typeface="Arial" panose="020B0604020202020204" pitchFamily="34" charset="0"/>
                        </a:rPr>
                        <a:t>Dose reduction of any agent</a:t>
                      </a:r>
                    </a:p>
                    <a:p>
                      <a:pPr marL="177800" marR="0" lvl="0" indent="-171450" algn="l" defTabSz="914400" rtl="0" eaLnBrk="1" fontAlgn="base" latinLnBrk="0" hangingPunct="1">
                        <a:lnSpc>
                          <a:spcPct val="100000"/>
                        </a:lnSpc>
                        <a:spcBef>
                          <a:spcPct val="0"/>
                        </a:spcBef>
                        <a:spcAft>
                          <a:spcPts val="0"/>
                        </a:spcAft>
                        <a:buClrTx/>
                        <a:buSzTx/>
                        <a:buFont typeface="Wingdings" panose="05000000000000000000" pitchFamily="2" charset="2"/>
                        <a:buChar char="§"/>
                        <a:tabLst/>
                      </a:pPr>
                      <a:r>
                        <a:rPr kumimoji="0" lang="en-US" sz="1200" b="0" i="0" u="none" strike="noStrike" cap="none" normalizeH="0" baseline="0">
                          <a:ln>
                            <a:noFill/>
                          </a:ln>
                          <a:solidFill>
                            <a:schemeClr val="bg2">
                              <a:lumMod val="10000"/>
                            </a:schemeClr>
                          </a:solidFill>
                          <a:effectLst/>
                          <a:latin typeface="Arial" panose="020B0604020202020204" pitchFamily="34" charset="0"/>
                          <a:cs typeface="Arial" panose="020B0604020202020204" pitchFamily="34" charset="0"/>
                        </a:rPr>
                        <a:t>Dose reduction of </a:t>
                      </a:r>
                      <a:r>
                        <a:rPr kumimoji="0" lang="en-US" sz="1200" b="0" i="0" u="none" strike="noStrike" cap="none" normalizeH="0" baseline="0" err="1">
                          <a:ln>
                            <a:noFill/>
                          </a:ln>
                          <a:solidFill>
                            <a:schemeClr val="bg2">
                              <a:lumMod val="10000"/>
                            </a:schemeClr>
                          </a:solidFill>
                          <a:effectLst/>
                          <a:latin typeface="Arial" panose="020B0604020202020204" pitchFamily="34" charset="0"/>
                          <a:cs typeface="Arial" panose="020B0604020202020204" pitchFamily="34" charset="0"/>
                        </a:rPr>
                        <a:t>amivantamab</a:t>
                      </a:r>
                      <a:endParaRPr kumimoji="0" lang="en-US" sz="1200" b="0" i="0" u="none" strike="noStrike" cap="none" normalizeH="0" baseline="0">
                        <a:ln>
                          <a:noFill/>
                        </a:ln>
                        <a:solidFill>
                          <a:schemeClr val="bg2">
                            <a:lumMod val="10000"/>
                          </a:schemeClr>
                        </a:solidFill>
                        <a:effectLst/>
                        <a:latin typeface="Arial" panose="020B0604020202020204" pitchFamily="34" charset="0"/>
                        <a:cs typeface="Arial" panose="020B0604020202020204" pitchFamily="34" charset="0"/>
                      </a:endParaRPr>
                    </a:p>
                    <a:p>
                      <a:pPr marL="177800" marR="0" lvl="0" indent="-171450" algn="l" defTabSz="914400" rtl="0" eaLnBrk="1" fontAlgn="base" latinLnBrk="0" hangingPunct="1">
                        <a:lnSpc>
                          <a:spcPct val="100000"/>
                        </a:lnSpc>
                        <a:spcBef>
                          <a:spcPct val="0"/>
                        </a:spcBef>
                        <a:spcAft>
                          <a:spcPts val="0"/>
                        </a:spcAft>
                        <a:buClrTx/>
                        <a:buSzTx/>
                        <a:buFont typeface="Wingdings" panose="05000000000000000000" pitchFamily="2" charset="2"/>
                        <a:buChar char="§"/>
                        <a:tabLst/>
                      </a:pPr>
                      <a:r>
                        <a:rPr kumimoji="0" lang="en-US" sz="1200" b="0" i="0" u="none" strike="noStrike" cap="none" normalizeH="0" baseline="0">
                          <a:ln>
                            <a:noFill/>
                          </a:ln>
                          <a:solidFill>
                            <a:schemeClr val="bg2">
                              <a:lumMod val="10000"/>
                            </a:schemeClr>
                          </a:solidFill>
                          <a:effectLst/>
                          <a:latin typeface="Arial" panose="020B0604020202020204" pitchFamily="34" charset="0"/>
                          <a:cs typeface="Arial" panose="020B0604020202020204" pitchFamily="34" charset="0"/>
                        </a:rPr>
                        <a:t>Discontinuation of any agent</a:t>
                      </a:r>
                    </a:p>
                    <a:p>
                      <a:pPr marL="177800" marR="0" lvl="0" indent="-171450" algn="l" defTabSz="914400" rtl="0" eaLnBrk="1" fontAlgn="base" latinLnBrk="0" hangingPunct="1">
                        <a:lnSpc>
                          <a:spcPct val="100000"/>
                        </a:lnSpc>
                        <a:spcBef>
                          <a:spcPct val="0"/>
                        </a:spcBef>
                        <a:spcAft>
                          <a:spcPts val="0"/>
                        </a:spcAft>
                        <a:buClrTx/>
                        <a:buSzTx/>
                        <a:buFont typeface="Wingdings" panose="05000000000000000000" pitchFamily="2" charset="2"/>
                        <a:buChar char="§"/>
                        <a:tabLst/>
                      </a:pPr>
                      <a:r>
                        <a:rPr kumimoji="0" lang="en-US" sz="1200" b="0" i="0" u="none" strike="noStrike" cap="none" normalizeH="0" baseline="0">
                          <a:ln>
                            <a:noFill/>
                          </a:ln>
                          <a:solidFill>
                            <a:schemeClr val="bg2">
                              <a:lumMod val="10000"/>
                            </a:schemeClr>
                          </a:solidFill>
                          <a:effectLst/>
                          <a:latin typeface="Arial" panose="020B0604020202020204" pitchFamily="34" charset="0"/>
                          <a:cs typeface="Arial" panose="020B0604020202020204" pitchFamily="34" charset="0"/>
                        </a:rPr>
                        <a:t>Discontinuation of </a:t>
                      </a:r>
                      <a:r>
                        <a:rPr kumimoji="0" lang="en-US" sz="1200" b="0" i="0" u="none" strike="noStrike" cap="none" normalizeH="0" baseline="0" err="1">
                          <a:ln>
                            <a:noFill/>
                          </a:ln>
                          <a:solidFill>
                            <a:schemeClr val="bg2">
                              <a:lumMod val="10000"/>
                            </a:schemeClr>
                          </a:solidFill>
                          <a:effectLst/>
                          <a:latin typeface="Arial" panose="020B0604020202020204" pitchFamily="34" charset="0"/>
                          <a:cs typeface="Arial" panose="020B0604020202020204" pitchFamily="34" charset="0"/>
                        </a:rPr>
                        <a:t>amivantamab</a:t>
                      </a:r>
                      <a:endParaRPr kumimoji="0" lang="en-US" sz="1200" b="0" i="0" u="none" strike="noStrike" cap="none" normalizeH="0" baseline="0">
                        <a:ln>
                          <a:noFill/>
                        </a:ln>
                        <a:solidFill>
                          <a:schemeClr val="bg2">
                            <a:lumMod val="10000"/>
                          </a:schemeClr>
                        </a:solidFill>
                        <a:effectLst/>
                        <a:latin typeface="Arial" panose="020B0604020202020204" pitchFamily="34" charset="0"/>
                        <a:cs typeface="Arial" panose="020B0604020202020204" pitchFamily="34" charset="0"/>
                      </a:endParaRPr>
                    </a:p>
                  </a:txBody>
                  <a:tcPr marL="121881" marR="121881" marT="45728" marB="45728"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CDCDC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ts val="0"/>
                        </a:spcAft>
                        <a:buClrTx/>
                        <a:buSzTx/>
                        <a:buFontTx/>
                        <a:buNone/>
                        <a:tabLst/>
                        <a:defRPr/>
                      </a:pPr>
                      <a:endParaRPr kumimoji="0" lang="en-US" sz="1200" b="0" i="0" u="none" strike="noStrike" kern="1200" cap="none" spc="0" normalizeH="0" baseline="0" noProof="0">
                        <a:ln>
                          <a:noFill/>
                        </a:ln>
                        <a:solidFill>
                          <a:srgbClr val="455560">
                            <a:lumMod val="10000"/>
                          </a:srgbClr>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base" latinLnBrk="0" hangingPunct="1">
                        <a:lnSpc>
                          <a:spcPct val="100000"/>
                        </a:lnSpc>
                        <a:spcBef>
                          <a:spcPct val="0"/>
                        </a:spcBef>
                        <a:spcAft>
                          <a:spcPts val="0"/>
                        </a:spcAft>
                        <a:buClrTx/>
                        <a:buSzTx/>
                        <a:buFontTx/>
                        <a:buNone/>
                        <a:tabLst/>
                        <a:defRPr/>
                      </a:pPr>
                      <a:r>
                        <a:rPr kumimoji="0" lang="en-US" sz="1200" b="0" i="0" u="none" strike="noStrike" kern="1200" cap="none" spc="0" normalizeH="0" baseline="0" noProof="0">
                          <a:ln>
                            <a:noFill/>
                          </a:ln>
                          <a:solidFill>
                            <a:srgbClr val="455560">
                              <a:lumMod val="10000"/>
                            </a:srgbClr>
                          </a:solidFill>
                          <a:effectLst/>
                          <a:uLnTx/>
                          <a:uFillTx/>
                          <a:latin typeface="Arial" panose="020B0604020202020204" pitchFamily="34" charset="0"/>
                          <a:ea typeface="+mn-ea"/>
                          <a:cs typeface="Arial" panose="020B0604020202020204" pitchFamily="34" charset="0"/>
                        </a:rPr>
                        <a:t>104 (69)</a:t>
                      </a:r>
                    </a:p>
                    <a:p>
                      <a:pPr marL="0" marR="0" lvl="0" indent="0" algn="ctr" defTabSz="914400" rtl="0" eaLnBrk="1" fontAlgn="base" latinLnBrk="0" hangingPunct="1">
                        <a:lnSpc>
                          <a:spcPct val="100000"/>
                        </a:lnSpc>
                        <a:spcBef>
                          <a:spcPct val="0"/>
                        </a:spcBef>
                        <a:spcAft>
                          <a:spcPts val="0"/>
                        </a:spcAft>
                        <a:buClrTx/>
                        <a:buSzTx/>
                        <a:buFontTx/>
                        <a:buNone/>
                        <a:tabLst/>
                        <a:defRPr/>
                      </a:pPr>
                      <a:r>
                        <a:rPr kumimoji="0" lang="en-US" sz="1200" b="0" i="0" u="none" strike="noStrike" kern="1200" cap="none" spc="0" normalizeH="0" baseline="0" noProof="0">
                          <a:ln>
                            <a:noFill/>
                          </a:ln>
                          <a:solidFill>
                            <a:srgbClr val="455560">
                              <a:lumMod val="10000"/>
                            </a:srgbClr>
                          </a:solidFill>
                          <a:effectLst/>
                          <a:uLnTx/>
                          <a:uFillTx/>
                          <a:latin typeface="Arial" panose="020B0604020202020204" pitchFamily="34" charset="0"/>
                          <a:ea typeface="+mn-ea"/>
                          <a:cs typeface="Arial" panose="020B0604020202020204" pitchFamily="34" charset="0"/>
                        </a:rPr>
                        <a:t>63 (42)</a:t>
                      </a:r>
                    </a:p>
                    <a:p>
                      <a:pPr marL="0" marR="0" lvl="0" indent="0" algn="ctr" defTabSz="914400" rtl="0" eaLnBrk="1" fontAlgn="base" latinLnBrk="0" hangingPunct="1">
                        <a:lnSpc>
                          <a:spcPct val="100000"/>
                        </a:lnSpc>
                        <a:spcBef>
                          <a:spcPct val="0"/>
                        </a:spcBef>
                        <a:spcAft>
                          <a:spcPts val="0"/>
                        </a:spcAft>
                        <a:buClrTx/>
                        <a:buSzTx/>
                        <a:buFontTx/>
                        <a:buNone/>
                        <a:tabLst/>
                        <a:defRPr/>
                      </a:pPr>
                      <a:endParaRPr kumimoji="0" lang="en-US" sz="1200" b="0" i="0" u="none" strike="noStrike" kern="1200" cap="none" spc="0" normalizeH="0" baseline="0" noProof="0">
                        <a:ln>
                          <a:noFill/>
                        </a:ln>
                        <a:solidFill>
                          <a:srgbClr val="455560">
                            <a:lumMod val="10000"/>
                          </a:srgbClr>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base" latinLnBrk="0" hangingPunct="1">
                        <a:lnSpc>
                          <a:spcPct val="100000"/>
                        </a:lnSpc>
                        <a:spcBef>
                          <a:spcPct val="0"/>
                        </a:spcBef>
                        <a:spcAft>
                          <a:spcPts val="0"/>
                        </a:spcAft>
                        <a:buClrTx/>
                        <a:buSzTx/>
                        <a:buFontTx/>
                        <a:buNone/>
                        <a:tabLst/>
                        <a:defRPr/>
                      </a:pPr>
                      <a:r>
                        <a:rPr kumimoji="0" lang="en-US" sz="1200" b="0" i="0" u="none" strike="noStrike" kern="1200" cap="none" spc="0" normalizeH="0" baseline="0" noProof="0">
                          <a:ln>
                            <a:noFill/>
                          </a:ln>
                          <a:solidFill>
                            <a:srgbClr val="455560">
                              <a:lumMod val="10000"/>
                            </a:srgbClr>
                          </a:solidFill>
                          <a:effectLst/>
                          <a:uLnTx/>
                          <a:uFillTx/>
                          <a:latin typeface="Arial" panose="020B0604020202020204" pitchFamily="34" charset="0"/>
                          <a:ea typeface="+mn-ea"/>
                          <a:cs typeface="Arial" panose="020B0604020202020204" pitchFamily="34" charset="0"/>
                        </a:rPr>
                        <a:t>73 (48)</a:t>
                      </a:r>
                    </a:p>
                    <a:p>
                      <a:pPr marL="0" marR="0" lvl="0" indent="0" algn="ctr" defTabSz="914400" rtl="0" eaLnBrk="1" fontAlgn="base" latinLnBrk="0" hangingPunct="1">
                        <a:lnSpc>
                          <a:spcPct val="100000"/>
                        </a:lnSpc>
                        <a:spcBef>
                          <a:spcPct val="0"/>
                        </a:spcBef>
                        <a:spcAft>
                          <a:spcPts val="0"/>
                        </a:spcAft>
                        <a:buClrTx/>
                        <a:buSzTx/>
                        <a:buFontTx/>
                        <a:buNone/>
                        <a:tabLst/>
                        <a:defRPr/>
                      </a:pPr>
                      <a:r>
                        <a:rPr kumimoji="0" lang="en-US" sz="1200" b="0" i="0" u="none" strike="noStrike" kern="1200" cap="none" spc="0" normalizeH="0" baseline="0" noProof="0">
                          <a:ln>
                            <a:noFill/>
                          </a:ln>
                          <a:solidFill>
                            <a:srgbClr val="455560">
                              <a:lumMod val="10000"/>
                            </a:srgbClr>
                          </a:solidFill>
                          <a:effectLst/>
                          <a:uLnTx/>
                          <a:uFillTx/>
                          <a:latin typeface="Arial" panose="020B0604020202020204" pitchFamily="34" charset="0"/>
                          <a:ea typeface="+mn-ea"/>
                          <a:cs typeface="Arial" panose="020B0604020202020204" pitchFamily="34" charset="0"/>
                        </a:rPr>
                        <a:t>54 (36)</a:t>
                      </a:r>
                    </a:p>
                    <a:p>
                      <a:pPr marL="0" marR="0" lvl="0" indent="0" algn="ctr" defTabSz="914400" rtl="0" eaLnBrk="1" fontAlgn="base" latinLnBrk="0" hangingPunct="1">
                        <a:lnSpc>
                          <a:spcPct val="100000"/>
                        </a:lnSpc>
                        <a:spcBef>
                          <a:spcPct val="0"/>
                        </a:spcBef>
                        <a:spcAft>
                          <a:spcPts val="0"/>
                        </a:spcAft>
                        <a:buClrTx/>
                        <a:buSzTx/>
                        <a:buFontTx/>
                        <a:buNone/>
                        <a:tabLst/>
                        <a:defRPr/>
                      </a:pPr>
                      <a:endParaRPr kumimoji="0" lang="en-US" sz="1200" b="0" i="0" u="none" strike="noStrike" kern="1200" cap="none" spc="0" normalizeH="0" baseline="0" noProof="0">
                        <a:ln>
                          <a:noFill/>
                        </a:ln>
                        <a:solidFill>
                          <a:srgbClr val="455560">
                            <a:lumMod val="10000"/>
                          </a:srgbClr>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base" latinLnBrk="0" hangingPunct="1">
                        <a:lnSpc>
                          <a:spcPct val="100000"/>
                        </a:lnSpc>
                        <a:spcBef>
                          <a:spcPct val="0"/>
                        </a:spcBef>
                        <a:spcAft>
                          <a:spcPts val="0"/>
                        </a:spcAft>
                        <a:buClrTx/>
                        <a:buSzTx/>
                        <a:buFontTx/>
                        <a:buNone/>
                        <a:tabLst/>
                        <a:defRPr/>
                      </a:pPr>
                      <a:r>
                        <a:rPr kumimoji="0" lang="en-US" sz="1200" b="0" i="0" u="none" strike="noStrike" kern="1200" cap="none" spc="0" normalizeH="0" baseline="0" noProof="0">
                          <a:ln>
                            <a:noFill/>
                          </a:ln>
                          <a:solidFill>
                            <a:srgbClr val="455560">
                              <a:lumMod val="10000"/>
                            </a:srgbClr>
                          </a:solidFill>
                          <a:effectLst/>
                          <a:uLnTx/>
                          <a:uFillTx/>
                          <a:latin typeface="Arial" panose="020B0604020202020204" pitchFamily="34" charset="0"/>
                          <a:ea typeface="+mn-ea"/>
                          <a:cs typeface="Arial" panose="020B0604020202020204" pitchFamily="34" charset="0"/>
                        </a:rPr>
                        <a:t>36 (24)</a:t>
                      </a:r>
                    </a:p>
                    <a:p>
                      <a:pPr marL="0" marR="0" lvl="0" indent="0" algn="ctr" defTabSz="914400" rtl="0" eaLnBrk="1" fontAlgn="base" latinLnBrk="0" hangingPunct="1">
                        <a:lnSpc>
                          <a:spcPct val="100000"/>
                        </a:lnSpc>
                        <a:spcBef>
                          <a:spcPct val="0"/>
                        </a:spcBef>
                        <a:spcAft>
                          <a:spcPts val="0"/>
                        </a:spcAft>
                        <a:buClrTx/>
                        <a:buSzTx/>
                        <a:buFontTx/>
                        <a:buNone/>
                        <a:tabLst/>
                        <a:defRPr/>
                      </a:pPr>
                      <a:r>
                        <a:rPr kumimoji="0" lang="en-US" sz="1200" b="0" i="0" u="none" strike="noStrike" kern="1200" cap="none" spc="0" normalizeH="0" baseline="0" noProof="0">
                          <a:ln>
                            <a:noFill/>
                          </a:ln>
                          <a:solidFill>
                            <a:srgbClr val="455560">
                              <a:lumMod val="10000"/>
                            </a:srgbClr>
                          </a:solidFill>
                          <a:effectLst/>
                          <a:uLnTx/>
                          <a:uFillTx/>
                          <a:latin typeface="Arial" panose="020B0604020202020204" pitchFamily="34" charset="0"/>
                          <a:ea typeface="+mn-ea"/>
                          <a:cs typeface="Arial" panose="020B0604020202020204" pitchFamily="34" charset="0"/>
                        </a:rPr>
                        <a:t>10 (7)</a:t>
                      </a:r>
                    </a:p>
                    <a:p>
                      <a:pPr marL="0" marR="0" lvl="0" indent="0" algn="ctr" defTabSz="914400" rtl="0" eaLnBrk="1" fontAlgn="base" latinLnBrk="0" hangingPunct="1">
                        <a:lnSpc>
                          <a:spcPct val="100000"/>
                        </a:lnSpc>
                        <a:spcBef>
                          <a:spcPct val="0"/>
                        </a:spcBef>
                        <a:spcAft>
                          <a:spcPts val="0"/>
                        </a:spcAft>
                        <a:buClrTx/>
                        <a:buSzTx/>
                        <a:buFontTx/>
                        <a:buNone/>
                        <a:tabLst/>
                        <a:defRPr/>
                      </a:pPr>
                      <a:endParaRPr kumimoji="0" lang="en-US" sz="1200" b="0" i="0" u="none" strike="noStrike" kern="1200" cap="none" spc="0" normalizeH="0" baseline="0" noProof="0">
                        <a:ln>
                          <a:noFill/>
                        </a:ln>
                        <a:solidFill>
                          <a:srgbClr val="455560">
                            <a:lumMod val="10000"/>
                          </a:srgbClr>
                        </a:solidFill>
                        <a:effectLst/>
                        <a:uLnTx/>
                        <a:uFillTx/>
                        <a:latin typeface="Arial" panose="020B0604020202020204" pitchFamily="34" charset="0"/>
                        <a:ea typeface="+mn-ea"/>
                        <a:cs typeface="Arial" panose="020B0604020202020204" pitchFamily="34" charset="0"/>
                      </a:endParaRPr>
                    </a:p>
                  </a:txBody>
                  <a:tcPr marL="121881" marR="121881"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CDCDC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ts val="0"/>
                        </a:spcAft>
                        <a:buClrTx/>
                        <a:buSzTx/>
                        <a:buFontTx/>
                        <a:buNone/>
                        <a:tabLst/>
                        <a:defRPr/>
                      </a:pPr>
                      <a:endParaRPr kumimoji="0" lang="en-US" sz="1200" b="0" i="0" u="none" strike="noStrike" kern="1200" cap="none" spc="0" normalizeH="0" baseline="0" noProof="0">
                        <a:ln>
                          <a:noFill/>
                        </a:ln>
                        <a:solidFill>
                          <a:srgbClr val="455560">
                            <a:lumMod val="10000"/>
                          </a:srgbClr>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base" latinLnBrk="0" hangingPunct="1">
                        <a:lnSpc>
                          <a:spcPct val="100000"/>
                        </a:lnSpc>
                        <a:spcBef>
                          <a:spcPct val="0"/>
                        </a:spcBef>
                        <a:spcAft>
                          <a:spcPts val="0"/>
                        </a:spcAft>
                        <a:buClrTx/>
                        <a:buSzTx/>
                        <a:buFontTx/>
                        <a:buNone/>
                        <a:tabLst/>
                        <a:defRPr/>
                      </a:pPr>
                      <a:r>
                        <a:rPr kumimoji="0" lang="en-US" sz="1200" b="0" i="0" u="none" strike="noStrike" kern="1200" cap="none" spc="0" normalizeH="0" baseline="0" noProof="0">
                          <a:ln>
                            <a:noFill/>
                          </a:ln>
                          <a:solidFill>
                            <a:srgbClr val="455560">
                              <a:lumMod val="10000"/>
                            </a:srgbClr>
                          </a:solidFill>
                          <a:effectLst/>
                          <a:uLnTx/>
                          <a:uFillTx/>
                          <a:latin typeface="Arial" panose="020B0604020202020204" pitchFamily="34" charset="0"/>
                          <a:ea typeface="+mn-ea"/>
                          <a:cs typeface="Arial" panose="020B0604020202020204" pitchFamily="34" charset="0"/>
                        </a:rPr>
                        <a:t>56 (36)</a:t>
                      </a:r>
                    </a:p>
                    <a:p>
                      <a:pPr marL="0" marR="0" lvl="0" indent="0" algn="ctr" defTabSz="914400" rtl="0" eaLnBrk="1" fontAlgn="base" latinLnBrk="0" hangingPunct="1">
                        <a:lnSpc>
                          <a:spcPct val="100000"/>
                        </a:lnSpc>
                        <a:spcBef>
                          <a:spcPct val="0"/>
                        </a:spcBef>
                        <a:spcAft>
                          <a:spcPts val="0"/>
                        </a:spcAft>
                        <a:buClrTx/>
                        <a:buSzTx/>
                        <a:buFontTx/>
                        <a:buNone/>
                        <a:tabLst/>
                        <a:defRPr/>
                      </a:pPr>
                      <a:r>
                        <a:rPr kumimoji="0" lang="en-US" sz="1200" b="0" i="0" u="none" strike="noStrike" kern="1200" cap="none" spc="0" normalizeH="0" baseline="0" noProof="0">
                          <a:ln>
                            <a:noFill/>
                          </a:ln>
                          <a:solidFill>
                            <a:srgbClr val="455560">
                              <a:lumMod val="10000"/>
                            </a:srgbClr>
                          </a:solidFill>
                          <a:effectLst/>
                          <a:uLnTx/>
                          <a:uFillTx/>
                          <a:latin typeface="Arial" panose="020B0604020202020204" pitchFamily="34" charset="0"/>
                          <a:ea typeface="+mn-ea"/>
                          <a:cs typeface="Arial" panose="020B0604020202020204" pitchFamily="34" charset="0"/>
                        </a:rPr>
                        <a:t>—</a:t>
                      </a:r>
                    </a:p>
                    <a:p>
                      <a:pPr marL="0" marR="0" lvl="0" indent="0" algn="ctr" defTabSz="914400" rtl="0" eaLnBrk="1" fontAlgn="base" latinLnBrk="0" hangingPunct="1">
                        <a:lnSpc>
                          <a:spcPct val="100000"/>
                        </a:lnSpc>
                        <a:spcBef>
                          <a:spcPct val="0"/>
                        </a:spcBef>
                        <a:spcAft>
                          <a:spcPts val="0"/>
                        </a:spcAft>
                        <a:buClrTx/>
                        <a:buSzTx/>
                        <a:buFontTx/>
                        <a:buNone/>
                        <a:tabLst/>
                        <a:defRPr/>
                      </a:pPr>
                      <a:endParaRPr kumimoji="0" lang="en-US" sz="1200" b="0" i="0" u="none" strike="noStrike" kern="1200" cap="none" spc="0" normalizeH="0" baseline="0" noProof="0">
                        <a:ln>
                          <a:noFill/>
                        </a:ln>
                        <a:solidFill>
                          <a:srgbClr val="455560">
                            <a:lumMod val="10000"/>
                          </a:srgbClr>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base" latinLnBrk="0" hangingPunct="1">
                        <a:lnSpc>
                          <a:spcPct val="100000"/>
                        </a:lnSpc>
                        <a:spcBef>
                          <a:spcPct val="0"/>
                        </a:spcBef>
                        <a:spcAft>
                          <a:spcPts val="0"/>
                        </a:spcAft>
                        <a:buClrTx/>
                        <a:buSzTx/>
                        <a:buFontTx/>
                        <a:buNone/>
                        <a:tabLst/>
                        <a:defRPr/>
                      </a:pPr>
                      <a:r>
                        <a:rPr kumimoji="0" lang="en-US" sz="1200" b="0" i="0" u="none" strike="noStrike" kern="1200" cap="none" spc="0" normalizeH="0" baseline="0" noProof="0">
                          <a:ln>
                            <a:noFill/>
                          </a:ln>
                          <a:solidFill>
                            <a:srgbClr val="455560">
                              <a:lumMod val="10000"/>
                            </a:srgbClr>
                          </a:solidFill>
                          <a:effectLst/>
                          <a:uLnTx/>
                          <a:uFillTx/>
                          <a:latin typeface="Arial" panose="020B0604020202020204" pitchFamily="34" charset="0"/>
                          <a:ea typeface="+mn-ea"/>
                          <a:cs typeface="Arial" panose="020B0604020202020204" pitchFamily="34" charset="0"/>
                        </a:rPr>
                        <a:t>35 (23)</a:t>
                      </a:r>
                    </a:p>
                    <a:p>
                      <a:pPr marL="0" marR="0" lvl="0" indent="0" algn="ctr" defTabSz="914400" rtl="0" eaLnBrk="1" fontAlgn="base" latinLnBrk="0" hangingPunct="1">
                        <a:lnSpc>
                          <a:spcPct val="100000"/>
                        </a:lnSpc>
                        <a:spcBef>
                          <a:spcPct val="0"/>
                        </a:spcBef>
                        <a:spcAft>
                          <a:spcPts val="0"/>
                        </a:spcAft>
                        <a:buClrTx/>
                        <a:buSzTx/>
                        <a:buFontTx/>
                        <a:buNone/>
                        <a:tabLst/>
                        <a:defRPr/>
                      </a:pPr>
                      <a:r>
                        <a:rPr kumimoji="0" lang="en-US" sz="1200" b="0" i="0" u="none" strike="noStrike" kern="1200" cap="none" spc="0" normalizeH="0" baseline="0" noProof="0">
                          <a:ln>
                            <a:noFill/>
                          </a:ln>
                          <a:solidFill>
                            <a:srgbClr val="455560">
                              <a:lumMod val="10000"/>
                            </a:srgbClr>
                          </a:solidFill>
                          <a:effectLst/>
                          <a:uLnTx/>
                          <a:uFillTx/>
                          <a:latin typeface="Arial" panose="020B0604020202020204" pitchFamily="34" charset="0"/>
                          <a:ea typeface="+mn-ea"/>
                          <a:cs typeface="Arial" panose="020B0604020202020204" pitchFamily="34" charset="0"/>
                        </a:rPr>
                        <a:t>-</a:t>
                      </a:r>
                    </a:p>
                    <a:p>
                      <a:pPr marL="0" marR="0" lvl="0" indent="0" algn="ctr" defTabSz="914400" rtl="0" eaLnBrk="1" fontAlgn="base" latinLnBrk="0" hangingPunct="1">
                        <a:lnSpc>
                          <a:spcPct val="100000"/>
                        </a:lnSpc>
                        <a:spcBef>
                          <a:spcPct val="0"/>
                        </a:spcBef>
                        <a:spcAft>
                          <a:spcPts val="0"/>
                        </a:spcAft>
                        <a:buClrTx/>
                        <a:buSzTx/>
                        <a:buFontTx/>
                        <a:buNone/>
                        <a:tabLst/>
                        <a:defRPr/>
                      </a:pPr>
                      <a:endParaRPr kumimoji="0" lang="en-US" sz="1200" b="0" i="0" u="none" strike="noStrike" kern="1200" cap="none" spc="0" normalizeH="0" baseline="0" noProof="0">
                        <a:ln>
                          <a:noFill/>
                        </a:ln>
                        <a:solidFill>
                          <a:srgbClr val="455560">
                            <a:lumMod val="10000"/>
                          </a:srgbClr>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base" latinLnBrk="0" hangingPunct="1">
                        <a:lnSpc>
                          <a:spcPct val="100000"/>
                        </a:lnSpc>
                        <a:spcBef>
                          <a:spcPct val="0"/>
                        </a:spcBef>
                        <a:spcAft>
                          <a:spcPts val="0"/>
                        </a:spcAft>
                        <a:buClrTx/>
                        <a:buSzTx/>
                        <a:buFontTx/>
                        <a:buNone/>
                        <a:tabLst/>
                        <a:defRPr/>
                      </a:pPr>
                      <a:r>
                        <a:rPr kumimoji="0" lang="en-US" sz="1200" b="0" i="0" u="none" strike="noStrike" kern="1200" cap="none" spc="0" normalizeH="0" baseline="0" noProof="0">
                          <a:ln>
                            <a:noFill/>
                          </a:ln>
                          <a:solidFill>
                            <a:srgbClr val="455560">
                              <a:lumMod val="10000"/>
                            </a:srgbClr>
                          </a:solidFill>
                          <a:effectLst/>
                          <a:uLnTx/>
                          <a:uFillTx/>
                          <a:latin typeface="Arial" panose="020B0604020202020204" pitchFamily="34" charset="0"/>
                          <a:ea typeface="+mn-ea"/>
                          <a:cs typeface="Arial" panose="020B0604020202020204" pitchFamily="34" charset="0"/>
                        </a:rPr>
                        <a:t>16 (10)</a:t>
                      </a:r>
                    </a:p>
                    <a:p>
                      <a:pPr marL="0" marR="0" lvl="0" indent="0" algn="ctr" defTabSz="914400" rtl="0" eaLnBrk="1" fontAlgn="base" latinLnBrk="0" hangingPunct="1">
                        <a:lnSpc>
                          <a:spcPct val="100000"/>
                        </a:lnSpc>
                        <a:spcBef>
                          <a:spcPct val="0"/>
                        </a:spcBef>
                        <a:spcAft>
                          <a:spcPts val="0"/>
                        </a:spcAft>
                        <a:buClrTx/>
                        <a:buSzTx/>
                        <a:buFontTx/>
                        <a:buNone/>
                        <a:tabLst/>
                        <a:defRPr/>
                      </a:pPr>
                      <a:r>
                        <a:rPr kumimoji="0" lang="en-US" sz="1200" b="0" i="0" u="none" strike="noStrike" kern="1200" cap="none" spc="0" normalizeH="0" baseline="0" noProof="0">
                          <a:ln>
                            <a:noFill/>
                          </a:ln>
                          <a:solidFill>
                            <a:srgbClr val="455560">
                              <a:lumMod val="10000"/>
                            </a:srgbClr>
                          </a:solidFill>
                          <a:effectLst/>
                          <a:uLnTx/>
                          <a:uFillTx/>
                          <a:latin typeface="Arial" panose="020B0604020202020204" pitchFamily="34" charset="0"/>
                          <a:ea typeface="+mn-ea"/>
                          <a:cs typeface="Arial" panose="020B0604020202020204" pitchFamily="34" charset="0"/>
                        </a:rPr>
                        <a:t>—</a:t>
                      </a:r>
                    </a:p>
                    <a:p>
                      <a:pPr marL="0" marR="0" lvl="0" indent="0" algn="ctr" defTabSz="914400" rtl="0" eaLnBrk="1" fontAlgn="base" latinLnBrk="0" hangingPunct="1">
                        <a:lnSpc>
                          <a:spcPct val="100000"/>
                        </a:lnSpc>
                        <a:spcBef>
                          <a:spcPct val="0"/>
                        </a:spcBef>
                        <a:spcAft>
                          <a:spcPts val="0"/>
                        </a:spcAft>
                        <a:buClrTx/>
                        <a:buSzTx/>
                        <a:buFontTx/>
                        <a:buNone/>
                        <a:tabLst/>
                        <a:defRPr/>
                      </a:pPr>
                      <a:endParaRPr kumimoji="0" lang="en-US" sz="1200" b="0" i="0" u="none" strike="noStrike" kern="1200" cap="none" spc="0" normalizeH="0" baseline="0" noProof="0">
                        <a:ln>
                          <a:noFill/>
                        </a:ln>
                        <a:solidFill>
                          <a:srgbClr val="455560">
                            <a:lumMod val="10000"/>
                          </a:srgbClr>
                        </a:solidFill>
                        <a:effectLst/>
                        <a:uLnTx/>
                        <a:uFillTx/>
                        <a:latin typeface="Arial" panose="020B0604020202020204" pitchFamily="34" charset="0"/>
                        <a:ea typeface="+mn-ea"/>
                        <a:cs typeface="Arial" panose="020B0604020202020204" pitchFamily="34" charset="0"/>
                      </a:endParaRPr>
                    </a:p>
                  </a:txBody>
                  <a:tcPr marL="121881" marR="121881"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CDCDCF"/>
                    </a:solidFill>
                  </a:tcPr>
                </a:tc>
                <a:extLst>
                  <a:ext uri="{0D108BD9-81ED-4DB2-BD59-A6C34878D82A}">
                    <a16:rowId xmlns:a16="http://schemas.microsoft.com/office/drawing/2014/main" val="4172101789"/>
                  </a:ext>
                </a:extLst>
              </a:tr>
              <a:tr h="0">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l" defTabSz="914400" rtl="0" eaLnBrk="1" fontAlgn="base" latinLnBrk="0" hangingPunct="1">
                        <a:lnSpc>
                          <a:spcPct val="100000"/>
                        </a:lnSpc>
                        <a:spcBef>
                          <a:spcPct val="0"/>
                        </a:spcBef>
                        <a:spcAft>
                          <a:spcPts val="0"/>
                        </a:spcAft>
                        <a:buClrTx/>
                        <a:buSzTx/>
                        <a:buFontTx/>
                        <a:buNone/>
                        <a:tabLst/>
                      </a:pPr>
                      <a:r>
                        <a:rPr kumimoji="0" lang="en-US" sz="1200" b="0" i="0" u="none" strike="noStrike" cap="none" normalizeH="0" baseline="0">
                          <a:ln>
                            <a:noFill/>
                          </a:ln>
                          <a:solidFill>
                            <a:schemeClr val="bg2">
                              <a:lumMod val="10000"/>
                            </a:schemeClr>
                          </a:solidFill>
                          <a:effectLst/>
                          <a:latin typeface="Arial" panose="020B0604020202020204" pitchFamily="34" charset="0"/>
                          <a:cs typeface="Arial" panose="020B0604020202020204" pitchFamily="34" charset="0"/>
                        </a:rPr>
                        <a:t>Discontinuation of all study agents due to AEs</a:t>
                      </a:r>
                    </a:p>
                  </a:txBody>
                  <a:tcPr marL="121881" marR="121881" marT="45728" marB="45728"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FFFFF">
                        <a:lumMod val="95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ts val="0"/>
                        </a:spcAft>
                        <a:buClrTx/>
                        <a:buSzTx/>
                        <a:buFontTx/>
                        <a:buNone/>
                        <a:tabLst/>
                        <a:defRPr/>
                      </a:pPr>
                      <a:r>
                        <a:rPr kumimoji="0" lang="en-US" sz="1200" b="0" i="0" u="none" strike="noStrike" kern="1200" cap="none" spc="0" normalizeH="0" baseline="0" noProof="0">
                          <a:ln>
                            <a:noFill/>
                          </a:ln>
                          <a:solidFill>
                            <a:srgbClr val="455560">
                              <a:lumMod val="10000"/>
                            </a:srgbClr>
                          </a:solidFill>
                          <a:effectLst/>
                          <a:uLnTx/>
                          <a:uFillTx/>
                          <a:latin typeface="Arial" panose="020B0604020202020204" pitchFamily="34" charset="0"/>
                          <a:ea typeface="+mn-ea"/>
                          <a:cs typeface="Arial" panose="020B0604020202020204" pitchFamily="34" charset="0"/>
                        </a:rPr>
                        <a:t>12 (8)</a:t>
                      </a:r>
                    </a:p>
                  </a:txBody>
                  <a:tcPr marL="121881" marR="121881"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FFFFF">
                        <a:lumMod val="95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0"/>
                        </a:spcBef>
                        <a:spcAft>
                          <a:spcPts val="0"/>
                        </a:spcAft>
                        <a:buClrTx/>
                        <a:buSzTx/>
                        <a:buFontTx/>
                        <a:buNone/>
                        <a:tabLst/>
                        <a:defRPr/>
                      </a:pPr>
                      <a:r>
                        <a:rPr kumimoji="0" lang="en-US" sz="1200" b="0" i="0" u="none" strike="noStrike" kern="1200" cap="none" spc="0" normalizeH="0" baseline="0" noProof="0">
                          <a:ln>
                            <a:noFill/>
                          </a:ln>
                          <a:solidFill>
                            <a:srgbClr val="455560">
                              <a:lumMod val="10000"/>
                            </a:srgbClr>
                          </a:solidFill>
                          <a:effectLst/>
                          <a:uLnTx/>
                          <a:uFillTx/>
                          <a:latin typeface="Arial" panose="020B0604020202020204" pitchFamily="34" charset="0"/>
                          <a:ea typeface="+mn-ea"/>
                          <a:cs typeface="Arial" panose="020B0604020202020204" pitchFamily="34" charset="0"/>
                        </a:rPr>
                        <a:t>12 (8)</a:t>
                      </a:r>
                    </a:p>
                  </a:txBody>
                  <a:tcPr marL="121881" marR="121881"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FFFFF">
                        <a:lumMod val="95000"/>
                      </a:srgbClr>
                    </a:solidFill>
                  </a:tcPr>
                </a:tc>
                <a:extLst>
                  <a:ext uri="{0D108BD9-81ED-4DB2-BD59-A6C34878D82A}">
                    <a16:rowId xmlns:a16="http://schemas.microsoft.com/office/drawing/2014/main" val="4051467464"/>
                  </a:ext>
                </a:extLst>
              </a:tr>
            </a:tbl>
          </a:graphicData>
        </a:graphic>
      </p:graphicFrame>
    </p:spTree>
    <p:extLst>
      <p:ext uri="{BB962C8B-B14F-4D97-AF65-F5344CB8AC3E}">
        <p14:creationId xmlns:p14="http://schemas.microsoft.com/office/powerpoint/2010/main" val="73314770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661D80-2E9E-C623-3F7A-51445A3582F6}"/>
              </a:ext>
            </a:extLst>
          </p:cNvPr>
          <p:cNvSpPr>
            <a:spLocks noGrp="1"/>
          </p:cNvSpPr>
          <p:nvPr>
            <p:ph type="title"/>
          </p:nvPr>
        </p:nvSpPr>
        <p:spPr>
          <a:xfrm>
            <a:off x="838200" y="365125"/>
            <a:ext cx="10515600" cy="1325563"/>
          </a:xfrm>
        </p:spPr>
        <p:txBody>
          <a:bodyPr>
            <a:normAutofit/>
          </a:bodyPr>
          <a:lstStyle/>
          <a:p>
            <a:r>
              <a:rPr lang="en-US"/>
              <a:t>Ongoing Frontline Phase 3 RCTs in </a:t>
            </a:r>
            <a:r>
              <a:rPr lang="en-US" err="1"/>
              <a:t>mNSCLC</a:t>
            </a:r>
            <a:r>
              <a:rPr lang="en-US"/>
              <a:t> with </a:t>
            </a:r>
            <a:r>
              <a:rPr lang="en-US" i="1"/>
              <a:t>EGFR</a:t>
            </a:r>
            <a:r>
              <a:rPr lang="en-US"/>
              <a:t> Exon 20 Insertions </a:t>
            </a:r>
          </a:p>
        </p:txBody>
      </p:sp>
      <p:sp>
        <p:nvSpPr>
          <p:cNvPr id="6" name="Footer Placeholder 5">
            <a:extLst>
              <a:ext uri="{FF2B5EF4-FFF2-40B4-BE49-F238E27FC236}">
                <a16:creationId xmlns:a16="http://schemas.microsoft.com/office/drawing/2014/main" id="{AE3225F8-1FD9-8B74-9180-DE6593F19669}"/>
              </a:ext>
            </a:extLst>
          </p:cNvPr>
          <p:cNvSpPr>
            <a:spLocks noGrp="1"/>
          </p:cNvSpPr>
          <p:nvPr>
            <p:ph type="ftr" sz="quarter" idx="10"/>
          </p:nvPr>
        </p:nvSpPr>
        <p:spPr>
          <a:xfrm>
            <a:off x="1416735" y="6054437"/>
            <a:ext cx="10651322" cy="803564"/>
          </a:xfrm>
        </p:spPr>
        <p:txBody>
          <a:bodyPr/>
          <a:lstStyle/>
          <a:p>
            <a:pPr lvl="0"/>
            <a:r>
              <a:rPr lang="en-US" sz="900" i="1"/>
              <a:t>EGFR</a:t>
            </a:r>
            <a:r>
              <a:rPr lang="en-US" sz="900"/>
              <a:t>, epidermal growth factor receptor;</a:t>
            </a:r>
            <a:r>
              <a:rPr lang="en-US" sz="900">
                <a:solidFill>
                  <a:srgbClr val="000000"/>
                </a:solidFill>
                <a:sym typeface="Arial"/>
              </a:rPr>
              <a:t> </a:t>
            </a:r>
            <a:r>
              <a:rPr lang="en-US" sz="900" err="1">
                <a:solidFill>
                  <a:srgbClr val="000000"/>
                </a:solidFill>
                <a:sym typeface="Arial"/>
              </a:rPr>
              <a:t>mNSCLC</a:t>
            </a:r>
            <a:r>
              <a:rPr lang="en-US" sz="900">
                <a:solidFill>
                  <a:srgbClr val="000000"/>
                </a:solidFill>
                <a:sym typeface="Arial"/>
              </a:rPr>
              <a:t>, metastatic non-small cell lung cancer; </a:t>
            </a:r>
            <a:r>
              <a:rPr lang="en-US" sz="900"/>
              <a:t>PFS, progression-free survival; QD, once a day; R, randomized; RCT, randomized controlled trial.</a:t>
            </a:r>
          </a:p>
          <a:p>
            <a:pPr lvl="0"/>
            <a:r>
              <a:rPr lang="en-US" sz="900"/>
              <a:t>Piotrowska Z. </a:t>
            </a:r>
            <a:r>
              <a:rPr lang="it-IT" sz="900" i="1"/>
              <a:t>J Clin Oncol</a:t>
            </a:r>
            <a:r>
              <a:rPr lang="it-IT" sz="900"/>
              <a:t>. 2025;43(13):1523-1526.</a:t>
            </a:r>
            <a:r>
              <a:rPr lang="en-US" sz="900"/>
              <a:t> ClinicalTrials.gov identifiers: NCT05973773; NCT05767892; NCT05668988; NCT05607550.</a:t>
            </a:r>
          </a:p>
        </p:txBody>
      </p:sp>
      <p:cxnSp>
        <p:nvCxnSpPr>
          <p:cNvPr id="12" name="Straight Arrow Connector 33">
            <a:extLst>
              <a:ext uri="{FF2B5EF4-FFF2-40B4-BE49-F238E27FC236}">
                <a16:creationId xmlns:a16="http://schemas.microsoft.com/office/drawing/2014/main" id="{2933F401-2178-D6D4-4AEC-7B6E542D7BC6}"/>
              </a:ext>
            </a:extLst>
          </p:cNvPr>
          <p:cNvCxnSpPr>
            <a:cxnSpLocks/>
            <a:endCxn id="19" idx="1"/>
          </p:cNvCxnSpPr>
          <p:nvPr/>
        </p:nvCxnSpPr>
        <p:spPr bwMode="auto">
          <a:xfrm>
            <a:off x="4883265" y="4917575"/>
            <a:ext cx="1829846" cy="25707"/>
          </a:xfrm>
          <a:prstGeom prst="straightConnector1">
            <a:avLst/>
          </a:prstGeom>
          <a:ln w="25400" cap="sq">
            <a:solidFill>
              <a:srgbClr val="1D877C"/>
            </a:solidFill>
            <a:miter lim="800000"/>
            <a:tailEnd type="triangle"/>
          </a:ln>
        </p:spPr>
        <p:style>
          <a:lnRef idx="1">
            <a:schemeClr val="accent1"/>
          </a:lnRef>
          <a:fillRef idx="0">
            <a:schemeClr val="accent1"/>
          </a:fillRef>
          <a:effectRef idx="0">
            <a:schemeClr val="accent1"/>
          </a:effectRef>
          <a:fontRef idx="minor">
            <a:schemeClr val="tx1"/>
          </a:fontRef>
        </p:style>
      </p:cxnSp>
      <p:sp>
        <p:nvSpPr>
          <p:cNvPr id="13" name="TextBox 13">
            <a:extLst>
              <a:ext uri="{FF2B5EF4-FFF2-40B4-BE49-F238E27FC236}">
                <a16:creationId xmlns:a16="http://schemas.microsoft.com/office/drawing/2014/main" id="{D9B409A4-0A18-1AC7-D521-09BD398B0174}"/>
              </a:ext>
            </a:extLst>
          </p:cNvPr>
          <p:cNvSpPr txBox="1">
            <a:spLocks noChangeArrowheads="1"/>
          </p:cNvSpPr>
          <p:nvPr/>
        </p:nvSpPr>
        <p:spPr bwMode="auto">
          <a:xfrm>
            <a:off x="6713112" y="3689698"/>
            <a:ext cx="4197720" cy="739207"/>
          </a:xfrm>
          <a:prstGeom prst="rect">
            <a:avLst/>
          </a:prstGeom>
          <a:solidFill>
            <a:schemeClr val="accent3">
              <a:lumMod val="60000"/>
              <a:lumOff val="40000"/>
            </a:schemeClr>
          </a:solidFill>
          <a:ln w="28575">
            <a:noFill/>
          </a:ln>
        </p:spPr>
        <p:txBody>
          <a:bodyPr lIns="95251" tIns="47625" rIns="95251" bIns="47625" anchor="ctr"/>
          <a:lstStyle/>
          <a:p>
            <a:pPr marL="0" marR="0" lvl="0" indent="0" algn="ctr" defTabSz="806431" rtl="0" eaLnBrk="0" fontAlgn="base" latinLnBrk="0" hangingPunct="0">
              <a:lnSpc>
                <a:spcPct val="100000"/>
              </a:lnSpc>
              <a:spcBef>
                <a:spcPct val="0"/>
              </a:spcBef>
              <a:spcAft>
                <a:spcPct val="0"/>
              </a:spcAft>
              <a:buClrTx/>
              <a:buSzPct val="100000"/>
              <a:buFontTx/>
              <a:buNone/>
              <a:tabLst/>
              <a:defRPr/>
            </a:pPr>
            <a:r>
              <a:rPr kumimoji="0" lang="en-US" sz="1600" b="1" i="0" u="none" strike="noStrike" kern="1200" cap="none" spc="0" normalizeH="0" baseline="0" noProof="0" err="1">
                <a:ln>
                  <a:noFill/>
                </a:ln>
                <a:solidFill>
                  <a:srgbClr val="3A3A3A"/>
                </a:solidFill>
                <a:effectLst/>
                <a:uLnTx/>
                <a:uFillTx/>
                <a:latin typeface="Arial" panose="020B0604020202020204" pitchFamily="34" charset="0"/>
                <a:ea typeface="微软雅黑"/>
                <a:cs typeface="Arial" panose="020B0604020202020204" pitchFamily="34" charset="0"/>
              </a:rPr>
              <a:t>Furmonertinib</a:t>
            </a:r>
            <a:r>
              <a:rPr kumimoji="0" lang="en-GB" sz="1600" b="1" i="0" u="none" strike="noStrike" kern="1200" cap="none" spc="0" normalizeH="0" baseline="0" noProof="0">
                <a:ln>
                  <a:noFill/>
                </a:ln>
                <a:solidFill>
                  <a:srgbClr val="3A3A3A"/>
                </a:solidFill>
                <a:effectLst/>
                <a:uLnTx/>
                <a:uFillTx/>
                <a:latin typeface="Arial" panose="020B0604020202020204" pitchFamily="34" charset="0"/>
                <a:ea typeface="微软雅黑"/>
                <a:cs typeface="Arial" panose="020B0604020202020204" pitchFamily="34" charset="0"/>
              </a:rPr>
              <a:t> </a:t>
            </a:r>
            <a:endParaRPr kumimoji="0" lang="en-GB" sz="1600" b="1"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Arial" panose="020B0604020202020204" pitchFamily="34" charset="0"/>
            </a:endParaRPr>
          </a:p>
          <a:p>
            <a:pPr marL="0" marR="0" lvl="0" indent="0" algn="ctr" defTabSz="806431" rtl="0" eaLnBrk="0" fontAlgn="base" latinLnBrk="0" hangingPunct="0">
              <a:lnSpc>
                <a:spcPct val="100000"/>
              </a:lnSpc>
              <a:spcBef>
                <a:spcPct val="0"/>
              </a:spcBef>
              <a:spcAft>
                <a:spcPct val="0"/>
              </a:spcAft>
              <a:buClrTx/>
              <a:buSzPct val="100000"/>
              <a:buFontTx/>
              <a:buNone/>
              <a:tabLst/>
              <a:defRPr/>
            </a:pPr>
            <a:r>
              <a:rPr kumimoji="0" lang="en-GB" sz="1600" b="1" i="0" u="none" strike="noStrike" kern="1200" cap="none" spc="0" normalizeH="0" baseline="0" noProof="0">
                <a:ln>
                  <a:noFill/>
                </a:ln>
                <a:solidFill>
                  <a:srgbClr val="3A3A3A"/>
                </a:solidFill>
                <a:effectLst/>
                <a:uLnTx/>
                <a:uFillTx/>
                <a:latin typeface="Arial" panose="020B0604020202020204" pitchFamily="34" charset="0"/>
                <a:ea typeface="微软雅黑"/>
                <a:cs typeface="Arial" panose="020B0604020202020204" pitchFamily="34" charset="0"/>
              </a:rPr>
              <a:t>240 mg QD</a:t>
            </a:r>
          </a:p>
          <a:p>
            <a:pPr marL="0" marR="0" lvl="0" indent="0" algn="ctr" defTabSz="806431" rtl="0" eaLnBrk="0" fontAlgn="base" latinLnBrk="0" hangingPunct="0">
              <a:lnSpc>
                <a:spcPct val="100000"/>
              </a:lnSpc>
              <a:spcBef>
                <a:spcPct val="0"/>
              </a:spcBef>
              <a:spcAft>
                <a:spcPct val="0"/>
              </a:spcAft>
              <a:buClrTx/>
              <a:buSzPct val="100000"/>
              <a:buFontTx/>
              <a:buNone/>
              <a:tabLst/>
              <a:defRPr/>
            </a:pPr>
            <a:r>
              <a:rPr kumimoji="0" lang="en-GB" sz="1600" b="1" i="0" u="none" strike="noStrike" kern="1200" cap="none" spc="0" normalizeH="0" baseline="0" noProof="0">
                <a:ln>
                  <a:noFill/>
                </a:ln>
                <a:solidFill>
                  <a:srgbClr val="3A3A3A"/>
                </a:solidFill>
                <a:effectLst/>
                <a:uLnTx/>
                <a:uFillTx/>
                <a:latin typeface="Arial" panose="020B0604020202020204" pitchFamily="34" charset="0"/>
                <a:ea typeface="微软雅黑"/>
                <a:cs typeface="Arial" panose="020B0604020202020204" pitchFamily="34" charset="0"/>
              </a:rPr>
              <a:t>(n=125)</a:t>
            </a:r>
          </a:p>
        </p:txBody>
      </p:sp>
      <p:sp>
        <p:nvSpPr>
          <p:cNvPr id="14" name="TextBox 17">
            <a:extLst>
              <a:ext uri="{FF2B5EF4-FFF2-40B4-BE49-F238E27FC236}">
                <a16:creationId xmlns:a16="http://schemas.microsoft.com/office/drawing/2014/main" id="{62F49051-1106-CAA4-94D9-D5CC291F1345}"/>
              </a:ext>
            </a:extLst>
          </p:cNvPr>
          <p:cNvSpPr txBox="1">
            <a:spLocks noChangeArrowheads="1"/>
          </p:cNvSpPr>
          <p:nvPr/>
        </p:nvSpPr>
        <p:spPr bwMode="auto">
          <a:xfrm>
            <a:off x="6713100" y="5425507"/>
            <a:ext cx="4197720" cy="739205"/>
          </a:xfrm>
          <a:prstGeom prst="rect">
            <a:avLst/>
          </a:prstGeom>
          <a:solidFill>
            <a:schemeClr val="accent1">
              <a:lumMod val="60000"/>
              <a:lumOff val="40000"/>
            </a:schemeClr>
          </a:solidFill>
          <a:ln w="28575">
            <a:noFill/>
          </a:ln>
        </p:spPr>
        <p:txBody>
          <a:bodyPr lIns="95251" tIns="47625" rIns="95251" bIns="47625" anchor="ct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srgbClr val="3A3A3A"/>
                </a:solidFill>
                <a:effectLst/>
                <a:uLnTx/>
                <a:uFillTx/>
                <a:latin typeface="Arial" panose="020B0604020202020204" pitchFamily="34" charset="0"/>
                <a:cs typeface="Arial" panose="020B0604020202020204" pitchFamily="34" charset="0"/>
              </a:rPr>
              <a:t>Platinum Chemotherapy + Pemetrexed</a:t>
            </a:r>
          </a:p>
          <a:p>
            <a:pPr marL="0" marR="0" lvl="0" indent="0" algn="ctr" defTabSz="806431" rtl="0" eaLnBrk="0" fontAlgn="base" latinLnBrk="0" hangingPunct="0">
              <a:lnSpc>
                <a:spcPct val="100000"/>
              </a:lnSpc>
              <a:spcBef>
                <a:spcPct val="0"/>
              </a:spcBef>
              <a:spcAft>
                <a:spcPct val="0"/>
              </a:spcAft>
              <a:buClrTx/>
              <a:buSzPct val="100000"/>
              <a:buFontTx/>
              <a:buNone/>
              <a:tabLst/>
              <a:defRPr/>
            </a:pPr>
            <a:r>
              <a:rPr kumimoji="0" lang="en-GB" altLang="zh-CN" sz="1600" b="1" i="0" u="none" strike="noStrike" kern="1200" cap="none" spc="0" normalizeH="0" baseline="0" noProof="0">
                <a:ln>
                  <a:noFill/>
                </a:ln>
                <a:solidFill>
                  <a:srgbClr val="3A3A3A"/>
                </a:solidFill>
                <a:effectLst/>
                <a:uLnTx/>
                <a:uFillTx/>
                <a:latin typeface="Arial" panose="020B0604020202020204" pitchFamily="34" charset="0"/>
                <a:ea typeface="微软雅黑" panose="020B0503020204020204" pitchFamily="34" charset="-122"/>
                <a:cs typeface="Arial" panose="020B0604020202020204" pitchFamily="34" charset="0"/>
              </a:rPr>
              <a:t>(n=125)</a:t>
            </a:r>
          </a:p>
        </p:txBody>
      </p:sp>
      <p:cxnSp>
        <p:nvCxnSpPr>
          <p:cNvPr id="16" name="连接符: 肘形 10">
            <a:extLst>
              <a:ext uri="{FF2B5EF4-FFF2-40B4-BE49-F238E27FC236}">
                <a16:creationId xmlns:a16="http://schemas.microsoft.com/office/drawing/2014/main" id="{6E48D5F6-1F59-A9DF-6E15-528EC7CF4E16}"/>
              </a:ext>
            </a:extLst>
          </p:cNvPr>
          <p:cNvCxnSpPr>
            <a:cxnSpLocks/>
            <a:stCxn id="13" idx="1"/>
            <a:endCxn id="14" idx="1"/>
          </p:cNvCxnSpPr>
          <p:nvPr/>
        </p:nvCxnSpPr>
        <p:spPr>
          <a:xfrm rot="10800000" flipV="1">
            <a:off x="6713100" y="4059302"/>
            <a:ext cx="12" cy="1735808"/>
          </a:xfrm>
          <a:prstGeom prst="bentConnector3">
            <a:avLst>
              <a:gd name="adj1" fmla="val 1905100000"/>
            </a:avLst>
          </a:prstGeom>
          <a:ln w="19050">
            <a:solidFill>
              <a:srgbClr val="1D877C"/>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7" name="文本框 14">
            <a:extLst>
              <a:ext uri="{FF2B5EF4-FFF2-40B4-BE49-F238E27FC236}">
                <a16:creationId xmlns:a16="http://schemas.microsoft.com/office/drawing/2014/main" id="{3BF6A495-0ED1-4206-460B-CC7B7A411D62}"/>
              </a:ext>
            </a:extLst>
          </p:cNvPr>
          <p:cNvSpPr txBox="1"/>
          <p:nvPr/>
        </p:nvSpPr>
        <p:spPr>
          <a:xfrm>
            <a:off x="5214252" y="5005638"/>
            <a:ext cx="1238196" cy="307777"/>
          </a:xfrm>
          <a:prstGeom prst="rect">
            <a:avLst/>
          </a:prstGeom>
          <a:noFill/>
        </p:spPr>
        <p:txBody>
          <a:bodyPr wrap="square" lIns="91440" tIns="45720" rIns="91440" bIns="45720" rtlCol="0" anchor="ctr">
            <a:sp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a:ln>
                  <a:noFill/>
                </a:ln>
                <a:solidFill>
                  <a:srgbClr val="37424A"/>
                </a:solidFill>
                <a:effectLst/>
                <a:uLnTx/>
                <a:uFillTx/>
                <a:latin typeface="Arial" panose="020B0604020202020204" pitchFamily="34" charset="0"/>
                <a:ea typeface="微软雅黑"/>
                <a:cs typeface="Arial" panose="020B0604020202020204" pitchFamily="34" charset="0"/>
              </a:rPr>
              <a:t>N=375</a:t>
            </a:r>
            <a:endParaRPr kumimoji="0" lang="en-US" altLang="zh-CN" sz="1400" b="0" i="0" u="none" strike="noStrike" kern="1200" cap="none" spc="0" normalizeH="0" baseline="0" noProof="0">
              <a:ln>
                <a:noFill/>
              </a:ln>
              <a:solidFill>
                <a:srgbClr val="37424A">
                  <a:lumMod val="50000"/>
                </a:srgbClr>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19" name="TextBox 13">
            <a:extLst>
              <a:ext uri="{FF2B5EF4-FFF2-40B4-BE49-F238E27FC236}">
                <a16:creationId xmlns:a16="http://schemas.microsoft.com/office/drawing/2014/main" id="{2F117119-6E71-5EA6-A7F7-3E6BCD6534F4}"/>
              </a:ext>
            </a:extLst>
          </p:cNvPr>
          <p:cNvSpPr txBox="1">
            <a:spLocks noChangeArrowheads="1"/>
          </p:cNvSpPr>
          <p:nvPr/>
        </p:nvSpPr>
        <p:spPr bwMode="auto">
          <a:xfrm>
            <a:off x="6713111" y="4573679"/>
            <a:ext cx="4197695" cy="739205"/>
          </a:xfrm>
          <a:prstGeom prst="rect">
            <a:avLst/>
          </a:prstGeom>
          <a:solidFill>
            <a:schemeClr val="accent3">
              <a:lumMod val="60000"/>
              <a:lumOff val="40000"/>
            </a:schemeClr>
          </a:solidFill>
          <a:ln w="28575">
            <a:noFill/>
          </a:ln>
        </p:spPr>
        <p:txBody>
          <a:bodyPr lIns="95251" tIns="47625" rIns="95251" bIns="47625" anchor="ctr"/>
          <a:lstStyle/>
          <a:p>
            <a:pPr marL="0" marR="0" lvl="0" indent="0" algn="ctr" defTabSz="806431" rtl="0" eaLnBrk="0" fontAlgn="base" latinLnBrk="0" hangingPunct="0">
              <a:lnSpc>
                <a:spcPct val="100000"/>
              </a:lnSpc>
              <a:spcBef>
                <a:spcPct val="0"/>
              </a:spcBef>
              <a:spcAft>
                <a:spcPct val="0"/>
              </a:spcAft>
              <a:buClrTx/>
              <a:buSzPct val="100000"/>
              <a:buFontTx/>
              <a:buNone/>
              <a:tabLst/>
              <a:defRPr/>
            </a:pPr>
            <a:r>
              <a:rPr kumimoji="0" lang="en-US" sz="1600" b="1" i="0" u="none" strike="noStrike" kern="1200" cap="none" spc="0" normalizeH="0" baseline="0" noProof="0" err="1">
                <a:ln>
                  <a:noFill/>
                </a:ln>
                <a:solidFill>
                  <a:srgbClr val="3A3A3A"/>
                </a:solidFill>
                <a:effectLst/>
                <a:uLnTx/>
                <a:uFillTx/>
                <a:latin typeface="Arial" panose="020B0604020202020204" pitchFamily="34" charset="0"/>
                <a:ea typeface="微软雅黑"/>
                <a:cs typeface="Arial" panose="020B0604020202020204" pitchFamily="34" charset="0"/>
              </a:rPr>
              <a:t>Furmonertinib</a:t>
            </a:r>
            <a:r>
              <a:rPr kumimoji="0" lang="en-GB" sz="1600" b="1" i="0" u="none" strike="noStrike" kern="1200" cap="none" spc="0" normalizeH="0" baseline="0" noProof="0">
                <a:ln>
                  <a:noFill/>
                </a:ln>
                <a:solidFill>
                  <a:srgbClr val="3A3A3A"/>
                </a:solidFill>
                <a:effectLst/>
                <a:uLnTx/>
                <a:uFillTx/>
                <a:latin typeface="Arial" panose="020B0604020202020204" pitchFamily="34" charset="0"/>
                <a:ea typeface="微软雅黑"/>
                <a:cs typeface="Arial" panose="020B0604020202020204" pitchFamily="34" charset="0"/>
              </a:rPr>
              <a:t> </a:t>
            </a:r>
            <a:endParaRPr kumimoji="0" lang="en-GB" sz="1600" b="1"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Arial" panose="020B0604020202020204" pitchFamily="34" charset="0"/>
            </a:endParaRPr>
          </a:p>
          <a:p>
            <a:pPr marL="0" marR="0" lvl="0" indent="0" algn="ctr" defTabSz="806431" rtl="0" eaLnBrk="0" fontAlgn="base" latinLnBrk="0" hangingPunct="0">
              <a:lnSpc>
                <a:spcPct val="100000"/>
              </a:lnSpc>
              <a:spcBef>
                <a:spcPct val="0"/>
              </a:spcBef>
              <a:spcAft>
                <a:spcPct val="0"/>
              </a:spcAft>
              <a:buClrTx/>
              <a:buSzPct val="100000"/>
              <a:buFontTx/>
              <a:buNone/>
              <a:tabLst/>
              <a:defRPr/>
            </a:pPr>
            <a:r>
              <a:rPr kumimoji="0" lang="en-GB" sz="1600" b="1" i="0" u="none" strike="noStrike" kern="1200" cap="none" spc="0" normalizeH="0" baseline="0" noProof="0">
                <a:ln>
                  <a:noFill/>
                </a:ln>
                <a:solidFill>
                  <a:srgbClr val="3A3A3A"/>
                </a:solidFill>
                <a:effectLst/>
                <a:uLnTx/>
                <a:uFillTx/>
                <a:latin typeface="Arial" panose="020B0604020202020204" pitchFamily="34" charset="0"/>
                <a:ea typeface="微软雅黑"/>
                <a:cs typeface="Arial" panose="020B0604020202020204" pitchFamily="34" charset="0"/>
              </a:rPr>
              <a:t>160 mg QD</a:t>
            </a:r>
          </a:p>
          <a:p>
            <a:pPr marL="0" marR="0" lvl="0" indent="0" algn="ctr" defTabSz="806431" rtl="0" eaLnBrk="0" fontAlgn="base" latinLnBrk="0" hangingPunct="0">
              <a:lnSpc>
                <a:spcPct val="100000"/>
              </a:lnSpc>
              <a:spcBef>
                <a:spcPct val="0"/>
              </a:spcBef>
              <a:spcAft>
                <a:spcPct val="0"/>
              </a:spcAft>
              <a:buClrTx/>
              <a:buSzPct val="100000"/>
              <a:buFontTx/>
              <a:buNone/>
              <a:tabLst/>
              <a:defRPr/>
            </a:pPr>
            <a:r>
              <a:rPr kumimoji="0" lang="en-GB" sz="1600" b="1" i="0" u="none" strike="noStrike" kern="1200" cap="none" spc="0" normalizeH="0" baseline="0" noProof="0">
                <a:ln>
                  <a:noFill/>
                </a:ln>
                <a:solidFill>
                  <a:srgbClr val="3A3A3A"/>
                </a:solidFill>
                <a:effectLst/>
                <a:uLnTx/>
                <a:uFillTx/>
                <a:latin typeface="Arial" panose="020B0604020202020204" pitchFamily="34" charset="0"/>
                <a:ea typeface="微软雅黑"/>
                <a:cs typeface="Arial" panose="020B0604020202020204" pitchFamily="34" charset="0"/>
              </a:rPr>
              <a:t>(n=125)</a:t>
            </a:r>
          </a:p>
        </p:txBody>
      </p:sp>
      <p:sp>
        <p:nvSpPr>
          <p:cNvPr id="20" name="Oval 19">
            <a:extLst>
              <a:ext uri="{FF2B5EF4-FFF2-40B4-BE49-F238E27FC236}">
                <a16:creationId xmlns:a16="http://schemas.microsoft.com/office/drawing/2014/main" id="{9CB3AC0A-5762-8076-3773-8C69582EC406}"/>
              </a:ext>
            </a:extLst>
          </p:cNvPr>
          <p:cNvSpPr>
            <a:spLocks noChangeAspect="1"/>
          </p:cNvSpPr>
          <p:nvPr/>
        </p:nvSpPr>
        <p:spPr>
          <a:xfrm>
            <a:off x="5623141" y="4260829"/>
            <a:ext cx="626210" cy="543080"/>
          </a:xfrm>
          <a:prstGeom prst="ellipse">
            <a:avLst/>
          </a:prstGeom>
          <a:solidFill>
            <a:srgbClr val="92D050"/>
          </a:solidFill>
          <a:ln w="6350" cap="flat" cmpd="sng" algn="ctr">
            <a:no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60" b="1" i="0" u="none" strike="noStrike" kern="0" cap="none" spc="0" normalizeH="0" baseline="0" noProof="0">
                <a:ln>
                  <a:noFill/>
                </a:ln>
                <a:solidFill>
                  <a:srgbClr val="FFFFFF"/>
                </a:solidFill>
                <a:effectLst/>
                <a:uLnTx/>
                <a:uFillTx/>
                <a:latin typeface="Calibri" panose="020F0502020204030204"/>
                <a:ea typeface="+mn-ea"/>
                <a:cs typeface="Arial"/>
              </a:rPr>
              <a:t>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60" b="1" i="0" u="none" strike="noStrike" kern="0" cap="none" spc="0" normalizeH="0" baseline="0" noProof="0">
                <a:ln>
                  <a:noFill/>
                </a:ln>
                <a:solidFill>
                  <a:srgbClr val="FFFFFF"/>
                </a:solidFill>
                <a:effectLst/>
                <a:uLnTx/>
                <a:uFillTx/>
                <a:latin typeface="Calibri" panose="020F0502020204030204"/>
                <a:ea typeface="+mn-ea"/>
                <a:cs typeface="Arial"/>
              </a:rPr>
              <a:t>1:1:1</a:t>
            </a:r>
          </a:p>
        </p:txBody>
      </p:sp>
      <p:sp>
        <p:nvSpPr>
          <p:cNvPr id="24" name="Rectangle 23">
            <a:extLst>
              <a:ext uri="{FF2B5EF4-FFF2-40B4-BE49-F238E27FC236}">
                <a16:creationId xmlns:a16="http://schemas.microsoft.com/office/drawing/2014/main" id="{83BF3655-571B-9857-EA7E-A3ABB4543435}"/>
              </a:ext>
            </a:extLst>
          </p:cNvPr>
          <p:cNvSpPr/>
          <p:nvPr/>
        </p:nvSpPr>
        <p:spPr>
          <a:xfrm>
            <a:off x="1229020" y="4059302"/>
            <a:ext cx="3985231" cy="1675384"/>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FURVENT accrual completed,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rest ongoing</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PFS endpoint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crossover</a:t>
            </a:r>
            <a:endParaRPr kumimoji="0" lang="en-US" sz="1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FC08685B-32AC-4376-3324-3939F0BCD1C2}"/>
              </a:ext>
            </a:extLst>
          </p:cNvPr>
          <p:cNvSpPr txBox="1"/>
          <p:nvPr/>
        </p:nvSpPr>
        <p:spPr>
          <a:xfrm>
            <a:off x="1569023" y="1724496"/>
            <a:ext cx="1492716" cy="369332"/>
          </a:xfrm>
          <a:prstGeom prst="rect">
            <a:avLst/>
          </a:prstGeom>
          <a:noFill/>
        </p:spPr>
        <p:txBody>
          <a:bodyPr wrap="none" rtlCol="0">
            <a:spAutoFit/>
          </a:bodyPr>
          <a:lstStyle/>
          <a:p>
            <a:r>
              <a:rPr lang="en-US" b="1">
                <a:solidFill>
                  <a:schemeClr val="accent2"/>
                </a:solidFill>
                <a:latin typeface="Arial" panose="020B0604020202020204" pitchFamily="34" charset="0"/>
                <a:cs typeface="Arial" panose="020B0604020202020204" pitchFamily="34" charset="0"/>
              </a:rPr>
              <a:t>REZILIENT3</a:t>
            </a:r>
          </a:p>
        </p:txBody>
      </p:sp>
      <p:sp>
        <p:nvSpPr>
          <p:cNvPr id="21" name="TextBox 20">
            <a:extLst>
              <a:ext uri="{FF2B5EF4-FFF2-40B4-BE49-F238E27FC236}">
                <a16:creationId xmlns:a16="http://schemas.microsoft.com/office/drawing/2014/main" id="{9C2711CB-D325-BBDA-6C95-D5D4C0AA7815}"/>
              </a:ext>
            </a:extLst>
          </p:cNvPr>
          <p:cNvSpPr txBox="1"/>
          <p:nvPr/>
        </p:nvSpPr>
        <p:spPr>
          <a:xfrm>
            <a:off x="3981208" y="1724496"/>
            <a:ext cx="1595309" cy="369332"/>
          </a:xfrm>
          <a:prstGeom prst="rect">
            <a:avLst/>
          </a:prstGeom>
          <a:noFill/>
        </p:spPr>
        <p:txBody>
          <a:bodyPr wrap="none" rtlCol="0">
            <a:spAutoFit/>
          </a:bodyPr>
          <a:lstStyle/>
          <a:p>
            <a:r>
              <a:rPr lang="en-US" b="1">
                <a:solidFill>
                  <a:schemeClr val="accent2"/>
                </a:solidFill>
                <a:latin typeface="Arial" panose="020B0604020202020204" pitchFamily="34" charset="0"/>
                <a:cs typeface="Arial" panose="020B0604020202020204" pitchFamily="34" charset="0"/>
              </a:rPr>
              <a:t>WU-KONG28</a:t>
            </a:r>
          </a:p>
        </p:txBody>
      </p:sp>
      <p:sp>
        <p:nvSpPr>
          <p:cNvPr id="22" name="TextBox 21">
            <a:extLst>
              <a:ext uri="{FF2B5EF4-FFF2-40B4-BE49-F238E27FC236}">
                <a16:creationId xmlns:a16="http://schemas.microsoft.com/office/drawing/2014/main" id="{D934C745-EA20-7F11-0ABE-3E66F152590D}"/>
              </a:ext>
            </a:extLst>
          </p:cNvPr>
          <p:cNvSpPr txBox="1"/>
          <p:nvPr/>
        </p:nvSpPr>
        <p:spPr>
          <a:xfrm>
            <a:off x="6732558" y="1724496"/>
            <a:ext cx="1270541" cy="369332"/>
          </a:xfrm>
          <a:prstGeom prst="rect">
            <a:avLst/>
          </a:prstGeom>
          <a:noFill/>
        </p:spPr>
        <p:txBody>
          <a:bodyPr wrap="none" rtlCol="0">
            <a:spAutoFit/>
          </a:bodyPr>
          <a:lstStyle/>
          <a:p>
            <a:r>
              <a:rPr lang="en-US" b="1">
                <a:solidFill>
                  <a:schemeClr val="accent2"/>
                </a:solidFill>
                <a:latin typeface="Arial" panose="020B0604020202020204" pitchFamily="34" charset="0"/>
                <a:cs typeface="Arial" panose="020B0604020202020204" pitchFamily="34" charset="0"/>
              </a:rPr>
              <a:t>FURVENT</a:t>
            </a:r>
          </a:p>
        </p:txBody>
      </p:sp>
      <p:sp>
        <p:nvSpPr>
          <p:cNvPr id="23" name="TextBox 22">
            <a:extLst>
              <a:ext uri="{FF2B5EF4-FFF2-40B4-BE49-F238E27FC236}">
                <a16:creationId xmlns:a16="http://schemas.microsoft.com/office/drawing/2014/main" id="{C8E0CF8F-22A8-CA35-7719-5EAA6D6F5073}"/>
              </a:ext>
            </a:extLst>
          </p:cNvPr>
          <p:cNvSpPr txBox="1"/>
          <p:nvPr/>
        </p:nvSpPr>
        <p:spPr>
          <a:xfrm>
            <a:off x="9177628" y="1690688"/>
            <a:ext cx="1556836" cy="369332"/>
          </a:xfrm>
          <a:prstGeom prst="rect">
            <a:avLst/>
          </a:prstGeom>
          <a:noFill/>
        </p:spPr>
        <p:txBody>
          <a:bodyPr wrap="none" rtlCol="0">
            <a:spAutoFit/>
          </a:bodyPr>
          <a:lstStyle/>
          <a:p>
            <a:r>
              <a:rPr lang="en-US" b="1">
                <a:solidFill>
                  <a:schemeClr val="accent2"/>
                </a:solidFill>
                <a:latin typeface="Arial" panose="020B0604020202020204" pitchFamily="34" charset="0"/>
                <a:cs typeface="Arial" panose="020B0604020202020204" pitchFamily="34" charset="0"/>
              </a:rPr>
              <a:t>NCT5767892</a:t>
            </a:r>
          </a:p>
        </p:txBody>
      </p:sp>
      <p:sp>
        <p:nvSpPr>
          <p:cNvPr id="26" name="TextBox 25">
            <a:extLst>
              <a:ext uri="{FF2B5EF4-FFF2-40B4-BE49-F238E27FC236}">
                <a16:creationId xmlns:a16="http://schemas.microsoft.com/office/drawing/2014/main" id="{7460B74A-28C9-8F47-843B-C9347A7687EE}"/>
              </a:ext>
            </a:extLst>
          </p:cNvPr>
          <p:cNvSpPr txBox="1"/>
          <p:nvPr/>
        </p:nvSpPr>
        <p:spPr>
          <a:xfrm>
            <a:off x="1229020" y="2160819"/>
            <a:ext cx="2172722" cy="646331"/>
          </a:xfrm>
          <a:prstGeom prst="rect">
            <a:avLst/>
          </a:prstGeom>
          <a:solidFill>
            <a:schemeClr val="accent2"/>
          </a:solidFill>
        </p:spPr>
        <p:txBody>
          <a:bodyPr wrap="square">
            <a:spAutoFit/>
          </a:bodyPr>
          <a:lstStyle/>
          <a:p>
            <a:pPr algn="ctr"/>
            <a:r>
              <a:rPr lang="en-US" err="1">
                <a:solidFill>
                  <a:schemeClr val="bg1"/>
                </a:solidFill>
                <a:effectLst/>
                <a:latin typeface="Arial" panose="020B0604020202020204" pitchFamily="34" charset="0"/>
                <a:cs typeface="Arial" panose="020B0604020202020204" pitchFamily="34" charset="0"/>
              </a:rPr>
              <a:t>Zipalertinib</a:t>
            </a:r>
            <a:r>
              <a:rPr lang="en-US">
                <a:solidFill>
                  <a:schemeClr val="bg1"/>
                </a:solidFill>
                <a:effectLst/>
                <a:latin typeface="Arial" panose="020B0604020202020204" pitchFamily="34" charset="0"/>
                <a:cs typeface="Arial" panose="020B0604020202020204" pitchFamily="34" charset="0"/>
              </a:rPr>
              <a:t> + chemotherapy</a:t>
            </a:r>
          </a:p>
        </p:txBody>
      </p:sp>
      <p:sp>
        <p:nvSpPr>
          <p:cNvPr id="27" name="TextBox 26">
            <a:extLst>
              <a:ext uri="{FF2B5EF4-FFF2-40B4-BE49-F238E27FC236}">
                <a16:creationId xmlns:a16="http://schemas.microsoft.com/office/drawing/2014/main" id="{718C90FB-F205-6053-8C7C-FCBF863967D1}"/>
              </a:ext>
            </a:extLst>
          </p:cNvPr>
          <p:cNvSpPr txBox="1"/>
          <p:nvPr/>
        </p:nvSpPr>
        <p:spPr>
          <a:xfrm>
            <a:off x="3693251" y="2160819"/>
            <a:ext cx="2172722" cy="646331"/>
          </a:xfrm>
          <a:prstGeom prst="rect">
            <a:avLst/>
          </a:prstGeom>
          <a:solidFill>
            <a:schemeClr val="accent2"/>
          </a:solidFill>
        </p:spPr>
        <p:txBody>
          <a:bodyPr wrap="square" tIns="182880" bIns="182880">
            <a:spAutoFit/>
          </a:bodyPr>
          <a:lstStyle/>
          <a:p>
            <a:pPr algn="ctr"/>
            <a:r>
              <a:rPr lang="en-US" err="1">
                <a:solidFill>
                  <a:schemeClr val="bg1"/>
                </a:solidFill>
                <a:latin typeface="Arial" panose="020B0604020202020204" pitchFamily="34" charset="0"/>
                <a:cs typeface="Arial" panose="020B0604020202020204" pitchFamily="34" charset="0"/>
              </a:rPr>
              <a:t>Sunvozertinib</a:t>
            </a:r>
            <a:endParaRPr lang="en-US">
              <a:solidFill>
                <a:schemeClr val="bg1"/>
              </a:solidFill>
              <a:latin typeface="Arial" panose="020B0604020202020204" pitchFamily="34" charset="0"/>
              <a:cs typeface="Arial" panose="020B0604020202020204" pitchFamily="34" charset="0"/>
            </a:endParaRPr>
          </a:p>
        </p:txBody>
      </p:sp>
      <p:sp>
        <p:nvSpPr>
          <p:cNvPr id="28" name="TextBox 27">
            <a:extLst>
              <a:ext uri="{FF2B5EF4-FFF2-40B4-BE49-F238E27FC236}">
                <a16:creationId xmlns:a16="http://schemas.microsoft.com/office/drawing/2014/main" id="{E96AD3C0-8C02-E4D0-5875-F5DE49216747}"/>
              </a:ext>
            </a:extLst>
          </p:cNvPr>
          <p:cNvSpPr txBox="1"/>
          <p:nvPr/>
        </p:nvSpPr>
        <p:spPr>
          <a:xfrm>
            <a:off x="6281468" y="2160819"/>
            <a:ext cx="2172722" cy="646331"/>
          </a:xfrm>
          <a:prstGeom prst="rect">
            <a:avLst/>
          </a:prstGeom>
          <a:solidFill>
            <a:schemeClr val="accent2"/>
          </a:solidFill>
        </p:spPr>
        <p:txBody>
          <a:bodyPr wrap="square" tIns="182880" bIns="182880">
            <a:spAutoFit/>
          </a:bodyPr>
          <a:lstStyle/>
          <a:p>
            <a:pPr algn="ctr"/>
            <a:r>
              <a:rPr lang="en-US" err="1">
                <a:solidFill>
                  <a:schemeClr val="bg1"/>
                </a:solidFill>
                <a:latin typeface="Arial" panose="020B0604020202020204" pitchFamily="34" charset="0"/>
                <a:cs typeface="Arial" panose="020B0604020202020204" pitchFamily="34" charset="0"/>
              </a:rPr>
              <a:t>Furmonertinib</a:t>
            </a:r>
            <a:endParaRPr lang="en-US">
              <a:solidFill>
                <a:schemeClr val="bg1"/>
              </a:solidFill>
              <a:latin typeface="Arial" panose="020B0604020202020204" pitchFamily="34" charset="0"/>
              <a:cs typeface="Arial" panose="020B0604020202020204" pitchFamily="34" charset="0"/>
            </a:endParaRPr>
          </a:p>
        </p:txBody>
      </p:sp>
      <p:sp>
        <p:nvSpPr>
          <p:cNvPr id="29" name="TextBox 28">
            <a:extLst>
              <a:ext uri="{FF2B5EF4-FFF2-40B4-BE49-F238E27FC236}">
                <a16:creationId xmlns:a16="http://schemas.microsoft.com/office/drawing/2014/main" id="{367F8F18-043F-8B8D-7185-600D81D1EA72}"/>
              </a:ext>
            </a:extLst>
          </p:cNvPr>
          <p:cNvSpPr txBox="1"/>
          <p:nvPr/>
        </p:nvSpPr>
        <p:spPr>
          <a:xfrm>
            <a:off x="8869685" y="2160819"/>
            <a:ext cx="2172722" cy="646331"/>
          </a:xfrm>
          <a:prstGeom prst="rect">
            <a:avLst/>
          </a:prstGeom>
          <a:solidFill>
            <a:schemeClr val="accent2"/>
          </a:solidFill>
        </p:spPr>
        <p:txBody>
          <a:bodyPr wrap="square" tIns="182880" bIns="182880">
            <a:spAutoFit/>
          </a:bodyPr>
          <a:lstStyle/>
          <a:p>
            <a:pPr algn="ctr"/>
            <a:r>
              <a:rPr lang="en-US">
                <a:solidFill>
                  <a:schemeClr val="bg1"/>
                </a:solidFill>
                <a:latin typeface="Arial" panose="020B0604020202020204" pitchFamily="34" charset="0"/>
                <a:cs typeface="Arial" panose="020B0604020202020204" pitchFamily="34" charset="0"/>
              </a:rPr>
              <a:t>YK-029A</a:t>
            </a:r>
          </a:p>
        </p:txBody>
      </p:sp>
      <p:sp>
        <p:nvSpPr>
          <p:cNvPr id="30" name="TextBox 29">
            <a:extLst>
              <a:ext uri="{FF2B5EF4-FFF2-40B4-BE49-F238E27FC236}">
                <a16:creationId xmlns:a16="http://schemas.microsoft.com/office/drawing/2014/main" id="{7BDD7FB3-0733-85C1-5518-98986AA31814}"/>
              </a:ext>
            </a:extLst>
          </p:cNvPr>
          <p:cNvSpPr txBox="1"/>
          <p:nvPr/>
        </p:nvSpPr>
        <p:spPr>
          <a:xfrm>
            <a:off x="1229020" y="2874141"/>
            <a:ext cx="2172722" cy="646331"/>
          </a:xfrm>
          <a:prstGeom prst="rect">
            <a:avLst/>
          </a:prstGeom>
          <a:solidFill>
            <a:schemeClr val="accent2">
              <a:lumMod val="20000"/>
              <a:lumOff val="80000"/>
            </a:schemeClr>
          </a:solidFill>
        </p:spPr>
        <p:txBody>
          <a:bodyPr wrap="square" tIns="182880" bIns="182880">
            <a:spAutoFit/>
          </a:bodyPr>
          <a:lstStyle/>
          <a:p>
            <a:pPr algn="ctr"/>
            <a:r>
              <a:rPr lang="en-US">
                <a:solidFill>
                  <a:schemeClr val="accent2"/>
                </a:solidFill>
                <a:latin typeface="Arial" panose="020B0604020202020204" pitchFamily="34" charset="0"/>
                <a:cs typeface="Arial" panose="020B0604020202020204" pitchFamily="34" charset="0"/>
              </a:rPr>
              <a:t>Chemotherapy</a:t>
            </a:r>
          </a:p>
        </p:txBody>
      </p:sp>
      <p:sp>
        <p:nvSpPr>
          <p:cNvPr id="33" name="TextBox 32">
            <a:extLst>
              <a:ext uri="{FF2B5EF4-FFF2-40B4-BE49-F238E27FC236}">
                <a16:creationId xmlns:a16="http://schemas.microsoft.com/office/drawing/2014/main" id="{C6AAC08C-5311-4D43-BB80-3CDC2FDE5F68}"/>
              </a:ext>
            </a:extLst>
          </p:cNvPr>
          <p:cNvSpPr txBox="1"/>
          <p:nvPr/>
        </p:nvSpPr>
        <p:spPr>
          <a:xfrm>
            <a:off x="3693251" y="2874141"/>
            <a:ext cx="2172722" cy="646331"/>
          </a:xfrm>
          <a:prstGeom prst="rect">
            <a:avLst/>
          </a:prstGeom>
          <a:solidFill>
            <a:schemeClr val="accent2">
              <a:lumMod val="20000"/>
              <a:lumOff val="80000"/>
            </a:schemeClr>
          </a:solidFill>
        </p:spPr>
        <p:txBody>
          <a:bodyPr wrap="square" tIns="182880" bIns="182880">
            <a:spAutoFit/>
          </a:bodyPr>
          <a:lstStyle/>
          <a:p>
            <a:pPr algn="ctr"/>
            <a:r>
              <a:rPr lang="en-US">
                <a:solidFill>
                  <a:schemeClr val="accent2"/>
                </a:solidFill>
                <a:latin typeface="Arial" panose="020B0604020202020204" pitchFamily="34" charset="0"/>
                <a:cs typeface="Arial" panose="020B0604020202020204" pitchFamily="34" charset="0"/>
              </a:rPr>
              <a:t>Chemotherapy</a:t>
            </a:r>
          </a:p>
        </p:txBody>
      </p:sp>
      <p:sp>
        <p:nvSpPr>
          <p:cNvPr id="34" name="TextBox 33">
            <a:extLst>
              <a:ext uri="{FF2B5EF4-FFF2-40B4-BE49-F238E27FC236}">
                <a16:creationId xmlns:a16="http://schemas.microsoft.com/office/drawing/2014/main" id="{C3357B5A-6A3C-DB2A-7784-D431CDBC52B5}"/>
              </a:ext>
            </a:extLst>
          </p:cNvPr>
          <p:cNvSpPr txBox="1"/>
          <p:nvPr/>
        </p:nvSpPr>
        <p:spPr>
          <a:xfrm>
            <a:off x="6281468" y="2874141"/>
            <a:ext cx="2172722" cy="646331"/>
          </a:xfrm>
          <a:prstGeom prst="rect">
            <a:avLst/>
          </a:prstGeom>
          <a:solidFill>
            <a:schemeClr val="accent2">
              <a:lumMod val="20000"/>
              <a:lumOff val="80000"/>
            </a:schemeClr>
          </a:solidFill>
        </p:spPr>
        <p:txBody>
          <a:bodyPr wrap="square" tIns="182880" bIns="182880">
            <a:spAutoFit/>
          </a:bodyPr>
          <a:lstStyle/>
          <a:p>
            <a:pPr algn="ctr"/>
            <a:r>
              <a:rPr lang="en-US">
                <a:solidFill>
                  <a:schemeClr val="accent2"/>
                </a:solidFill>
                <a:latin typeface="Arial" panose="020B0604020202020204" pitchFamily="34" charset="0"/>
                <a:cs typeface="Arial" panose="020B0604020202020204" pitchFamily="34" charset="0"/>
              </a:rPr>
              <a:t>Chemotherapy</a:t>
            </a:r>
          </a:p>
        </p:txBody>
      </p:sp>
      <p:sp>
        <p:nvSpPr>
          <p:cNvPr id="35" name="TextBox 34">
            <a:extLst>
              <a:ext uri="{FF2B5EF4-FFF2-40B4-BE49-F238E27FC236}">
                <a16:creationId xmlns:a16="http://schemas.microsoft.com/office/drawing/2014/main" id="{DAAE1750-3AA2-06F6-00F1-88DC7EF41C43}"/>
              </a:ext>
            </a:extLst>
          </p:cNvPr>
          <p:cNvSpPr txBox="1"/>
          <p:nvPr/>
        </p:nvSpPr>
        <p:spPr>
          <a:xfrm>
            <a:off x="8869685" y="2874141"/>
            <a:ext cx="2172722" cy="646331"/>
          </a:xfrm>
          <a:prstGeom prst="rect">
            <a:avLst/>
          </a:prstGeom>
          <a:solidFill>
            <a:schemeClr val="accent2">
              <a:lumMod val="20000"/>
              <a:lumOff val="80000"/>
            </a:schemeClr>
          </a:solidFill>
        </p:spPr>
        <p:txBody>
          <a:bodyPr wrap="square" tIns="182880" bIns="182880">
            <a:spAutoFit/>
          </a:bodyPr>
          <a:lstStyle/>
          <a:p>
            <a:pPr algn="ctr"/>
            <a:r>
              <a:rPr lang="en-US">
                <a:solidFill>
                  <a:schemeClr val="accent2"/>
                </a:solidFill>
                <a:latin typeface="Arial" panose="020B0604020202020204" pitchFamily="34" charset="0"/>
                <a:cs typeface="Arial" panose="020B0604020202020204" pitchFamily="34" charset="0"/>
              </a:rPr>
              <a:t>Chemotherapy</a:t>
            </a:r>
          </a:p>
        </p:txBody>
      </p:sp>
    </p:spTree>
    <p:extLst>
      <p:ext uri="{BB962C8B-B14F-4D97-AF65-F5344CB8AC3E}">
        <p14:creationId xmlns:p14="http://schemas.microsoft.com/office/powerpoint/2010/main" val="5748288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C60B2E-7C4C-FD5F-6447-7B9233434F1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FF2A8C2-CF85-C37A-D254-6546B22EEA4C}"/>
              </a:ext>
            </a:extLst>
          </p:cNvPr>
          <p:cNvSpPr>
            <a:spLocks noGrp="1"/>
          </p:cNvSpPr>
          <p:nvPr>
            <p:ph type="title"/>
          </p:nvPr>
        </p:nvSpPr>
        <p:spPr/>
        <p:txBody>
          <a:bodyPr>
            <a:normAutofit fontScale="90000"/>
          </a:bodyPr>
          <a:lstStyle/>
          <a:p>
            <a:r>
              <a:rPr lang="en-US"/>
              <a:t>Pivotal Phase 2 WU-KONG1B Trial of </a:t>
            </a:r>
            <a:r>
              <a:rPr lang="en-US" err="1"/>
              <a:t>Sunvozertinib</a:t>
            </a:r>
            <a:r>
              <a:rPr lang="en-US"/>
              <a:t> in Progressive </a:t>
            </a:r>
            <a:r>
              <a:rPr lang="en-US" err="1"/>
              <a:t>mNSCLC</a:t>
            </a:r>
            <a:r>
              <a:rPr lang="en-US"/>
              <a:t> With EGFR Exon 20 Insertions </a:t>
            </a:r>
          </a:p>
        </p:txBody>
      </p:sp>
      <p:sp>
        <p:nvSpPr>
          <p:cNvPr id="15" name="Content Placeholder 14">
            <a:extLst>
              <a:ext uri="{FF2B5EF4-FFF2-40B4-BE49-F238E27FC236}">
                <a16:creationId xmlns:a16="http://schemas.microsoft.com/office/drawing/2014/main" id="{FE09CDEE-3726-8776-EDC5-C056A24F7D88}"/>
              </a:ext>
            </a:extLst>
          </p:cNvPr>
          <p:cNvSpPr>
            <a:spLocks noGrp="1"/>
          </p:cNvSpPr>
          <p:nvPr>
            <p:ph idx="1"/>
          </p:nvPr>
        </p:nvSpPr>
        <p:spPr>
          <a:xfrm>
            <a:off x="414153" y="4634739"/>
            <a:ext cx="4258806" cy="548086"/>
          </a:xfrm>
        </p:spPr>
        <p:txBody>
          <a:bodyPr>
            <a:noAutofit/>
          </a:bodyPr>
          <a:lstStyle/>
          <a:p>
            <a:pPr marL="285750" indent="-285750">
              <a:spcAft>
                <a:spcPts val="0"/>
              </a:spcAft>
            </a:pPr>
            <a:r>
              <a:rPr lang="en-US" sz="1200"/>
              <a:t>The median </a:t>
            </a:r>
            <a:r>
              <a:rPr lang="en-US" sz="1200" err="1"/>
              <a:t>DoR</a:t>
            </a:r>
            <a:r>
              <a:rPr lang="en-US" sz="1200"/>
              <a:t> has not been reached, and </a:t>
            </a:r>
            <a:br>
              <a:rPr lang="en-US" sz="1200"/>
            </a:br>
            <a:r>
              <a:rPr lang="en-US" sz="1200"/>
              <a:t>the 9-month </a:t>
            </a:r>
            <a:r>
              <a:rPr lang="en-US" sz="1200" err="1"/>
              <a:t>DoR</a:t>
            </a:r>
            <a:r>
              <a:rPr lang="en-US" sz="1200"/>
              <a:t> rate was 57%</a:t>
            </a:r>
          </a:p>
          <a:p>
            <a:pPr marL="285750" indent="-285750">
              <a:spcAft>
                <a:spcPts val="0"/>
              </a:spcAft>
            </a:pPr>
            <a:r>
              <a:rPr lang="en-US" sz="1200"/>
              <a:t>ORR was comparable in patients with or without prior amivantamab treatment</a:t>
            </a:r>
          </a:p>
          <a:p>
            <a:pPr marL="285750" indent="-285750">
              <a:spcAft>
                <a:spcPts val="0"/>
              </a:spcAft>
            </a:pPr>
            <a:r>
              <a:rPr lang="en-US" sz="1200"/>
              <a:t>Common grade ≥3 TRAEs included diarrhea (17.1%) and increased blood CPK (10.8%)</a:t>
            </a:r>
          </a:p>
          <a:p>
            <a:pPr>
              <a:spcAft>
                <a:spcPts val="0"/>
              </a:spcAft>
            </a:pPr>
            <a:endParaRPr lang="en-US" sz="1200"/>
          </a:p>
        </p:txBody>
      </p:sp>
      <p:sp>
        <p:nvSpPr>
          <p:cNvPr id="4" name="Footer Placeholder 3">
            <a:extLst>
              <a:ext uri="{FF2B5EF4-FFF2-40B4-BE49-F238E27FC236}">
                <a16:creationId xmlns:a16="http://schemas.microsoft.com/office/drawing/2014/main" id="{EF74DA2C-997D-D0F5-CD0E-6F4E454EF571}"/>
              </a:ext>
            </a:extLst>
          </p:cNvPr>
          <p:cNvSpPr>
            <a:spLocks noGrp="1"/>
          </p:cNvSpPr>
          <p:nvPr>
            <p:ph type="ftr" sz="quarter" idx="10"/>
          </p:nvPr>
        </p:nvSpPr>
        <p:spPr>
          <a:xfrm>
            <a:off x="1416734" y="6054437"/>
            <a:ext cx="8605089" cy="803564"/>
          </a:xfrm>
        </p:spPr>
        <p:txBody>
          <a:bodyPr anchor="b"/>
          <a:lstStyle/>
          <a:p>
            <a:r>
              <a:rPr lang="en-US"/>
              <a:t>CPK, creatine phosphokinase; </a:t>
            </a:r>
            <a:r>
              <a:rPr lang="en-US" err="1"/>
              <a:t>DoR</a:t>
            </a:r>
            <a:r>
              <a:rPr lang="en-US"/>
              <a:t>, duration of response; IRC, independent review committee; ORR, overall response rate; TRAEs, treatment-related adverse events.
</a:t>
            </a:r>
            <a:r>
              <a:rPr lang="en-US" noProof="0"/>
              <a:t>Yang JCH, et al. ASCO 2024. Abstract 8513.</a:t>
            </a:r>
            <a:endParaRPr lang="en-US"/>
          </a:p>
        </p:txBody>
      </p:sp>
      <p:graphicFrame>
        <p:nvGraphicFramePr>
          <p:cNvPr id="5" name="Table 4">
            <a:extLst>
              <a:ext uri="{FF2B5EF4-FFF2-40B4-BE49-F238E27FC236}">
                <a16:creationId xmlns:a16="http://schemas.microsoft.com/office/drawing/2014/main" id="{CAD05353-6974-1E5E-CF39-FE53F0C53A77}"/>
              </a:ext>
            </a:extLst>
          </p:cNvPr>
          <p:cNvGraphicFramePr>
            <a:graphicFrameLocks noGrp="1"/>
          </p:cNvGraphicFramePr>
          <p:nvPr>
            <p:extLst>
              <p:ext uri="{D42A27DB-BD31-4B8C-83A1-F6EECF244321}">
                <p14:modId xmlns:p14="http://schemas.microsoft.com/office/powerpoint/2010/main" val="2416228355"/>
              </p:ext>
            </p:extLst>
          </p:nvPr>
        </p:nvGraphicFramePr>
        <p:xfrm>
          <a:off x="516894" y="1567437"/>
          <a:ext cx="3899658" cy="3031691"/>
        </p:xfrm>
        <a:graphic>
          <a:graphicData uri="http://schemas.openxmlformats.org/drawingml/2006/table">
            <a:tbl>
              <a:tblPr firstRow="1" bandRow="1">
                <a:tableStyleId>{5C22544A-7EE6-4342-B048-85BDC9FD1C3A}</a:tableStyleId>
              </a:tblPr>
              <a:tblGrid>
                <a:gridCol w="2570230">
                  <a:extLst>
                    <a:ext uri="{9D8B030D-6E8A-4147-A177-3AD203B41FA5}">
                      <a16:colId xmlns:a16="http://schemas.microsoft.com/office/drawing/2014/main" val="4000658784"/>
                    </a:ext>
                  </a:extLst>
                </a:gridCol>
                <a:gridCol w="1329428">
                  <a:extLst>
                    <a:ext uri="{9D8B030D-6E8A-4147-A177-3AD203B41FA5}">
                      <a16:colId xmlns:a16="http://schemas.microsoft.com/office/drawing/2014/main" val="3369610919"/>
                    </a:ext>
                  </a:extLst>
                </a:gridCol>
              </a:tblGrid>
              <a:tr h="33917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effectLst/>
                          <a:latin typeface="Arial" panose="020B0604020202020204" pitchFamily="34" charset="0"/>
                          <a:cs typeface="Arial" panose="020B0604020202020204" pitchFamily="34" charset="0"/>
                        </a:rPr>
                        <a:t>Tumor Response per IRC</a:t>
                      </a:r>
                    </a:p>
                  </a:txBody>
                  <a:tcPr anchor="ctr"/>
                </a:tc>
                <a:tc>
                  <a:txBody>
                    <a:bodyPr/>
                    <a:lstStyle/>
                    <a:p>
                      <a:pPr algn="ctr">
                        <a:buNone/>
                      </a:pPr>
                      <a:r>
                        <a:rPr lang="en-US" sz="1200" err="1">
                          <a:effectLst/>
                          <a:latin typeface="Arial" panose="020B0604020202020204" pitchFamily="34" charset="0"/>
                          <a:cs typeface="Arial" panose="020B0604020202020204" pitchFamily="34" charset="0"/>
                        </a:rPr>
                        <a:t>Sunvozertinib</a:t>
                      </a:r>
                      <a:r>
                        <a:rPr lang="en-US" sz="1200">
                          <a:effectLst/>
                          <a:latin typeface="Arial" panose="020B0604020202020204" pitchFamily="34" charset="0"/>
                          <a:cs typeface="Arial" panose="020B0604020202020204" pitchFamily="34" charset="0"/>
                        </a:rPr>
                        <a:t> (N = 107)</a:t>
                      </a:r>
                    </a:p>
                  </a:txBody>
                  <a:tcPr anchor="ctr"/>
                </a:tc>
                <a:extLst>
                  <a:ext uri="{0D108BD9-81ED-4DB2-BD59-A6C34878D82A}">
                    <a16:rowId xmlns:a16="http://schemas.microsoft.com/office/drawing/2014/main" val="3119907662"/>
                  </a:ext>
                </a:extLst>
              </a:tr>
              <a:tr h="204835">
                <a:tc>
                  <a:txBody>
                    <a:bodyPr/>
                    <a:lstStyle/>
                    <a:p>
                      <a:pPr>
                        <a:buNone/>
                      </a:pPr>
                      <a:r>
                        <a:rPr lang="en-US" sz="1200">
                          <a:effectLst/>
                          <a:latin typeface="Arial" panose="020B0604020202020204" pitchFamily="34" charset="0"/>
                          <a:cs typeface="Arial" panose="020B0604020202020204" pitchFamily="34" charset="0"/>
                        </a:rPr>
                        <a:t>Best ORR (%) with 97.5% Cl</a:t>
                      </a:r>
                    </a:p>
                  </a:txBody>
                  <a:tcPr marR="0" marT="0" marB="0" anchor="ctr"/>
                </a:tc>
                <a:tc>
                  <a:txBody>
                    <a:bodyPr/>
                    <a:lstStyle/>
                    <a:p>
                      <a:pPr algn="ctr">
                        <a:buNone/>
                      </a:pPr>
                      <a:r>
                        <a:rPr lang="en-US" sz="1200">
                          <a:effectLst/>
                          <a:latin typeface="Arial" panose="020B0604020202020204" pitchFamily="34" charset="0"/>
                          <a:cs typeface="Arial" panose="020B0604020202020204" pitchFamily="34" charset="0"/>
                        </a:rPr>
                        <a:t>53.3 (42.0, 64.3)</a:t>
                      </a:r>
                    </a:p>
                  </a:txBody>
                  <a:tcPr marL="0" marR="0" marT="0" marB="0" anchor="ctr"/>
                </a:tc>
                <a:extLst>
                  <a:ext uri="{0D108BD9-81ED-4DB2-BD59-A6C34878D82A}">
                    <a16:rowId xmlns:a16="http://schemas.microsoft.com/office/drawing/2014/main" val="1569014034"/>
                  </a:ext>
                </a:extLst>
              </a:tr>
              <a:tr h="365216">
                <a:tc>
                  <a:txBody>
                    <a:bodyPr/>
                    <a:lstStyle/>
                    <a:p>
                      <a:pPr>
                        <a:buNone/>
                      </a:pPr>
                      <a:r>
                        <a:rPr lang="en-US" sz="1200">
                          <a:effectLst/>
                          <a:latin typeface="Arial" panose="020B0604020202020204" pitchFamily="34" charset="0"/>
                          <a:cs typeface="Arial" panose="020B0604020202020204" pitchFamily="34" charset="0"/>
                        </a:rPr>
                        <a:t>Confirmed ORR (%) with 97.5% Cl</a:t>
                      </a:r>
                    </a:p>
                  </a:txBody>
                  <a:tcPr marL="182880" marR="0" marT="0" marB="0" anchor="ctr"/>
                </a:tc>
                <a:tc>
                  <a:txBody>
                    <a:bodyPr/>
                    <a:lstStyle/>
                    <a:p>
                      <a:pPr algn="ctr">
                        <a:buNone/>
                      </a:pPr>
                      <a:r>
                        <a:rPr lang="en-US" sz="1200">
                          <a:effectLst/>
                          <a:latin typeface="Arial" panose="020B0604020202020204" pitchFamily="34" charset="0"/>
                          <a:cs typeface="Arial" panose="020B0604020202020204" pitchFamily="34" charset="0"/>
                        </a:rPr>
                        <a:t>44.9 (34.0, 56.1)</a:t>
                      </a:r>
                    </a:p>
                  </a:txBody>
                  <a:tcPr marL="0" marR="0" marT="0" marB="0" anchor="ctr"/>
                </a:tc>
                <a:extLst>
                  <a:ext uri="{0D108BD9-81ED-4DB2-BD59-A6C34878D82A}">
                    <a16:rowId xmlns:a16="http://schemas.microsoft.com/office/drawing/2014/main" val="3509119271"/>
                  </a:ext>
                </a:extLst>
              </a:tr>
              <a:tr h="204835">
                <a:tc>
                  <a:txBody>
                    <a:bodyPr/>
                    <a:lstStyle/>
                    <a:p>
                      <a:pPr algn="l">
                        <a:buNone/>
                      </a:pPr>
                      <a:r>
                        <a:rPr lang="en-US" sz="1200">
                          <a:effectLst/>
                          <a:latin typeface="Arial" panose="020B0604020202020204" pitchFamily="34" charset="0"/>
                          <a:cs typeface="Arial" panose="020B0604020202020204" pitchFamily="34" charset="0"/>
                        </a:rPr>
                        <a:t>Best Response, n (%)</a:t>
                      </a:r>
                    </a:p>
                  </a:txBody>
                  <a:tcPr marR="0" marT="0" marB="0" anchor="ctr"/>
                </a:tc>
                <a:tc>
                  <a:txBody>
                    <a:bodyPr/>
                    <a:lstStyle/>
                    <a:p>
                      <a:pPr algn="l">
                        <a:buNone/>
                      </a:pPr>
                      <a:endParaRPr lang="en-US" sz="1200">
                        <a:effectLst/>
                        <a:latin typeface="Arial" panose="020B0604020202020204" pitchFamily="34" charset="0"/>
                        <a:cs typeface="Arial" panose="020B0604020202020204" pitchFamily="34" charset="0"/>
                      </a:endParaRPr>
                    </a:p>
                  </a:txBody>
                  <a:tcPr marR="0" marT="0" marB="0" anchor="ctr"/>
                </a:tc>
                <a:extLst>
                  <a:ext uri="{0D108BD9-81ED-4DB2-BD59-A6C34878D82A}">
                    <a16:rowId xmlns:a16="http://schemas.microsoft.com/office/drawing/2014/main" val="2761745879"/>
                  </a:ext>
                </a:extLst>
              </a:tr>
              <a:tr h="204835">
                <a:tc>
                  <a:txBody>
                    <a:bodyPr/>
                    <a:lstStyle/>
                    <a:p>
                      <a:pPr>
                        <a:buNone/>
                      </a:pPr>
                      <a:r>
                        <a:rPr lang="en-US" sz="1200">
                          <a:effectLst/>
                          <a:latin typeface="Arial" panose="020B0604020202020204" pitchFamily="34" charset="0"/>
                          <a:cs typeface="Arial" panose="020B0604020202020204" pitchFamily="34" charset="0"/>
                        </a:rPr>
                        <a:t>Complete response</a:t>
                      </a:r>
                    </a:p>
                  </a:txBody>
                  <a:tcPr marL="182880" marR="0" marT="0" marB="0" anchor="ctr"/>
                </a:tc>
                <a:tc>
                  <a:txBody>
                    <a:bodyPr/>
                    <a:lstStyle/>
                    <a:p>
                      <a:pPr algn="ctr">
                        <a:buNone/>
                      </a:pPr>
                      <a:r>
                        <a:rPr lang="en-US" sz="1200">
                          <a:effectLst/>
                          <a:latin typeface="Arial" panose="020B0604020202020204" pitchFamily="34" charset="0"/>
                          <a:cs typeface="Arial" panose="020B0604020202020204" pitchFamily="34" charset="0"/>
                        </a:rPr>
                        <a:t>3 (2.8)</a:t>
                      </a:r>
                    </a:p>
                  </a:txBody>
                  <a:tcPr marL="0" marR="0" marT="0" marB="0" anchor="ctr"/>
                </a:tc>
                <a:extLst>
                  <a:ext uri="{0D108BD9-81ED-4DB2-BD59-A6C34878D82A}">
                    <a16:rowId xmlns:a16="http://schemas.microsoft.com/office/drawing/2014/main" val="998770079"/>
                  </a:ext>
                </a:extLst>
              </a:tr>
              <a:tr h="204835">
                <a:tc>
                  <a:txBody>
                    <a:bodyPr/>
                    <a:lstStyle/>
                    <a:p>
                      <a:pPr>
                        <a:buNone/>
                      </a:pPr>
                      <a:r>
                        <a:rPr lang="en-US" sz="1200">
                          <a:effectLst/>
                          <a:latin typeface="Arial" panose="020B0604020202020204" pitchFamily="34" charset="0"/>
                          <a:cs typeface="Arial" panose="020B0604020202020204" pitchFamily="34" charset="0"/>
                        </a:rPr>
                        <a:t>Complete response (confirmed)</a:t>
                      </a:r>
                    </a:p>
                  </a:txBody>
                  <a:tcPr marL="274320" marR="0" marT="0" marB="0" anchor="ctr"/>
                </a:tc>
                <a:tc>
                  <a:txBody>
                    <a:bodyPr/>
                    <a:lstStyle/>
                    <a:p>
                      <a:pPr algn="ctr">
                        <a:buNone/>
                      </a:pPr>
                      <a:r>
                        <a:rPr lang="en-US" sz="1200">
                          <a:effectLst/>
                          <a:latin typeface="Arial" panose="020B0604020202020204" pitchFamily="34" charset="0"/>
                          <a:cs typeface="Arial" panose="020B0604020202020204" pitchFamily="34" charset="0"/>
                        </a:rPr>
                        <a:t>2 (1.9)</a:t>
                      </a:r>
                    </a:p>
                  </a:txBody>
                  <a:tcPr marL="0" marR="0" marT="0" marB="0" anchor="ctr"/>
                </a:tc>
                <a:extLst>
                  <a:ext uri="{0D108BD9-81ED-4DB2-BD59-A6C34878D82A}">
                    <a16:rowId xmlns:a16="http://schemas.microsoft.com/office/drawing/2014/main" val="1029598735"/>
                  </a:ext>
                </a:extLst>
              </a:tr>
              <a:tr h="204835">
                <a:tc>
                  <a:txBody>
                    <a:bodyPr/>
                    <a:lstStyle/>
                    <a:p>
                      <a:pPr>
                        <a:buNone/>
                      </a:pPr>
                      <a:r>
                        <a:rPr lang="en-US" sz="1200">
                          <a:effectLst/>
                          <a:latin typeface="Arial" panose="020B0604020202020204" pitchFamily="34" charset="0"/>
                          <a:cs typeface="Arial" panose="020B0604020202020204" pitchFamily="34" charset="0"/>
                        </a:rPr>
                        <a:t>Partial response</a:t>
                      </a:r>
                    </a:p>
                  </a:txBody>
                  <a:tcPr marL="182880" marR="0" marT="0" marB="0" anchor="ctr"/>
                </a:tc>
                <a:tc>
                  <a:txBody>
                    <a:bodyPr/>
                    <a:lstStyle/>
                    <a:p>
                      <a:pPr algn="ctr">
                        <a:buNone/>
                      </a:pPr>
                      <a:r>
                        <a:rPr lang="en-US" sz="1200">
                          <a:effectLst/>
                          <a:latin typeface="Arial" panose="020B0604020202020204" pitchFamily="34" charset="0"/>
                          <a:cs typeface="Arial" panose="020B0604020202020204" pitchFamily="34" charset="0"/>
                        </a:rPr>
                        <a:t>54 (50.5)</a:t>
                      </a:r>
                    </a:p>
                  </a:txBody>
                  <a:tcPr marL="0" marR="0" marT="0" marB="0" anchor="ctr"/>
                </a:tc>
                <a:extLst>
                  <a:ext uri="{0D108BD9-81ED-4DB2-BD59-A6C34878D82A}">
                    <a16:rowId xmlns:a16="http://schemas.microsoft.com/office/drawing/2014/main" val="1831978116"/>
                  </a:ext>
                </a:extLst>
              </a:tr>
              <a:tr h="204835">
                <a:tc>
                  <a:txBody>
                    <a:bodyPr/>
                    <a:lstStyle/>
                    <a:p>
                      <a:pPr>
                        <a:buNone/>
                      </a:pPr>
                      <a:r>
                        <a:rPr lang="en-US" sz="1200">
                          <a:effectLst/>
                          <a:latin typeface="Arial" panose="020B0604020202020204" pitchFamily="34" charset="0"/>
                          <a:cs typeface="Arial" panose="020B0604020202020204" pitchFamily="34" charset="0"/>
                        </a:rPr>
                        <a:t>Partial response (confirmed)</a:t>
                      </a:r>
                    </a:p>
                  </a:txBody>
                  <a:tcPr marL="274320" marR="0" marT="0" marB="0" anchor="ctr"/>
                </a:tc>
                <a:tc>
                  <a:txBody>
                    <a:bodyPr/>
                    <a:lstStyle/>
                    <a:p>
                      <a:pPr algn="ctr">
                        <a:buNone/>
                      </a:pPr>
                      <a:r>
                        <a:rPr lang="en-US" sz="1200">
                          <a:effectLst/>
                          <a:latin typeface="Arial" panose="020B0604020202020204" pitchFamily="34" charset="0"/>
                          <a:cs typeface="Arial" panose="020B0604020202020204" pitchFamily="34" charset="0"/>
                        </a:rPr>
                        <a:t>46 (43.0)</a:t>
                      </a:r>
                    </a:p>
                  </a:txBody>
                  <a:tcPr marL="0" marR="0" marT="0" marB="0" anchor="ctr"/>
                </a:tc>
                <a:extLst>
                  <a:ext uri="{0D108BD9-81ED-4DB2-BD59-A6C34878D82A}">
                    <a16:rowId xmlns:a16="http://schemas.microsoft.com/office/drawing/2014/main" val="1279716112"/>
                  </a:ext>
                </a:extLst>
              </a:tr>
              <a:tr h="365216">
                <a:tc>
                  <a:txBody>
                    <a:bodyPr/>
                    <a:lstStyle/>
                    <a:p>
                      <a:pPr>
                        <a:buNone/>
                      </a:pPr>
                      <a:r>
                        <a:rPr lang="en-US" sz="1200">
                          <a:effectLst/>
                          <a:latin typeface="Arial" panose="020B0604020202020204" pitchFamily="34" charset="0"/>
                          <a:cs typeface="Arial" panose="020B0604020202020204" pitchFamily="34" charset="0"/>
                        </a:rPr>
                        <a:t>Partial response (pending for confirmation)</a:t>
                      </a:r>
                    </a:p>
                  </a:txBody>
                  <a:tcPr marL="274320" marR="0" marT="0" marB="0" anchor="ctr"/>
                </a:tc>
                <a:tc>
                  <a:txBody>
                    <a:bodyPr/>
                    <a:lstStyle/>
                    <a:p>
                      <a:pPr algn="ctr">
                        <a:buNone/>
                      </a:pPr>
                      <a:r>
                        <a:rPr lang="en-US" sz="1200">
                          <a:effectLst/>
                          <a:latin typeface="Arial" panose="020B0604020202020204" pitchFamily="34" charset="0"/>
                          <a:cs typeface="Arial" panose="020B0604020202020204" pitchFamily="34" charset="0"/>
                        </a:rPr>
                        <a:t>4 (3.7)</a:t>
                      </a:r>
                    </a:p>
                  </a:txBody>
                  <a:tcPr marL="0" marR="0" marT="0" marB="0" anchor="ctr"/>
                </a:tc>
                <a:extLst>
                  <a:ext uri="{0D108BD9-81ED-4DB2-BD59-A6C34878D82A}">
                    <a16:rowId xmlns:a16="http://schemas.microsoft.com/office/drawing/2014/main" val="2825981669"/>
                  </a:ext>
                </a:extLst>
              </a:tr>
              <a:tr h="204835">
                <a:tc>
                  <a:txBody>
                    <a:bodyPr/>
                    <a:lstStyle/>
                    <a:p>
                      <a:pPr>
                        <a:buNone/>
                      </a:pPr>
                      <a:r>
                        <a:rPr lang="en-US" sz="1200">
                          <a:effectLst/>
                          <a:latin typeface="Arial" panose="020B0604020202020204" pitchFamily="34" charset="0"/>
                          <a:cs typeface="Arial" panose="020B0604020202020204" pitchFamily="34" charset="0"/>
                        </a:rPr>
                        <a:t>Stable disease</a:t>
                      </a:r>
                    </a:p>
                  </a:txBody>
                  <a:tcPr marR="0" marT="0" marB="0" anchor="ctr"/>
                </a:tc>
                <a:tc>
                  <a:txBody>
                    <a:bodyPr/>
                    <a:lstStyle/>
                    <a:p>
                      <a:pPr algn="ctr">
                        <a:buNone/>
                      </a:pPr>
                      <a:r>
                        <a:rPr lang="en-US" sz="1200">
                          <a:effectLst/>
                          <a:latin typeface="Arial" panose="020B0604020202020204" pitchFamily="34" charset="0"/>
                          <a:cs typeface="Arial" panose="020B0604020202020204" pitchFamily="34" charset="0"/>
                        </a:rPr>
                        <a:t>39 (36.4)</a:t>
                      </a:r>
                    </a:p>
                  </a:txBody>
                  <a:tcPr marL="0" marR="0" marT="0" marB="0" anchor="ctr"/>
                </a:tc>
                <a:extLst>
                  <a:ext uri="{0D108BD9-81ED-4DB2-BD59-A6C34878D82A}">
                    <a16:rowId xmlns:a16="http://schemas.microsoft.com/office/drawing/2014/main" val="2404127836"/>
                  </a:ext>
                </a:extLst>
              </a:tr>
              <a:tr h="204835">
                <a:tc>
                  <a:txBody>
                    <a:bodyPr/>
                    <a:lstStyle/>
                    <a:p>
                      <a:pPr>
                        <a:buNone/>
                      </a:pPr>
                      <a:r>
                        <a:rPr lang="en-US" sz="1200">
                          <a:effectLst/>
                          <a:latin typeface="Arial" panose="020B0604020202020204" pitchFamily="34" charset="0"/>
                          <a:cs typeface="Arial" panose="020B0604020202020204" pitchFamily="34" charset="0"/>
                        </a:rPr>
                        <a:t>Progressive disease</a:t>
                      </a:r>
                    </a:p>
                  </a:txBody>
                  <a:tcPr marR="0" marT="0" marB="0" anchor="ctr"/>
                </a:tc>
                <a:tc>
                  <a:txBody>
                    <a:bodyPr/>
                    <a:lstStyle/>
                    <a:p>
                      <a:pPr algn="ctr">
                        <a:buNone/>
                      </a:pPr>
                      <a:r>
                        <a:rPr lang="en-US" sz="1200">
                          <a:effectLst/>
                          <a:latin typeface="Arial" panose="020B0604020202020204" pitchFamily="34" charset="0"/>
                          <a:cs typeface="Arial" panose="020B0604020202020204" pitchFamily="34" charset="0"/>
                        </a:rPr>
                        <a:t>8 (7.5)</a:t>
                      </a:r>
                    </a:p>
                  </a:txBody>
                  <a:tcPr marL="0" marR="0" marT="0" marB="0" anchor="ctr"/>
                </a:tc>
                <a:extLst>
                  <a:ext uri="{0D108BD9-81ED-4DB2-BD59-A6C34878D82A}">
                    <a16:rowId xmlns:a16="http://schemas.microsoft.com/office/drawing/2014/main" val="1021888405"/>
                  </a:ext>
                </a:extLst>
              </a:tr>
              <a:tr h="204835">
                <a:tc>
                  <a:txBody>
                    <a:bodyPr/>
                    <a:lstStyle/>
                    <a:p>
                      <a:pPr>
                        <a:buNone/>
                      </a:pPr>
                      <a:r>
                        <a:rPr lang="en-US" sz="1200">
                          <a:effectLst/>
                          <a:latin typeface="Arial" panose="020B0604020202020204" pitchFamily="34" charset="0"/>
                          <a:cs typeface="Arial" panose="020B0604020202020204" pitchFamily="34" charset="0"/>
                        </a:rPr>
                        <a:t>Not evaluable</a:t>
                      </a:r>
                    </a:p>
                  </a:txBody>
                  <a:tcPr marR="0" marT="0" marB="0" anchor="ctr"/>
                </a:tc>
                <a:tc>
                  <a:txBody>
                    <a:bodyPr/>
                    <a:lstStyle/>
                    <a:p>
                      <a:pPr algn="ctr">
                        <a:buNone/>
                      </a:pPr>
                      <a:r>
                        <a:rPr lang="en-US" sz="1200">
                          <a:effectLst/>
                          <a:latin typeface="Arial" panose="020B0604020202020204" pitchFamily="34" charset="0"/>
                          <a:cs typeface="Arial" panose="020B0604020202020204" pitchFamily="34" charset="0"/>
                        </a:rPr>
                        <a:t>3 (2.8)</a:t>
                      </a:r>
                    </a:p>
                  </a:txBody>
                  <a:tcPr marL="0" marR="0" marT="0" marB="0" anchor="ctr"/>
                </a:tc>
                <a:extLst>
                  <a:ext uri="{0D108BD9-81ED-4DB2-BD59-A6C34878D82A}">
                    <a16:rowId xmlns:a16="http://schemas.microsoft.com/office/drawing/2014/main" val="2068723954"/>
                  </a:ext>
                </a:extLst>
              </a:tr>
            </a:tbl>
          </a:graphicData>
        </a:graphic>
      </p:graphicFrame>
      <p:grpSp>
        <p:nvGrpSpPr>
          <p:cNvPr id="16" name="Group 15">
            <a:extLst>
              <a:ext uri="{FF2B5EF4-FFF2-40B4-BE49-F238E27FC236}">
                <a16:creationId xmlns:a16="http://schemas.microsoft.com/office/drawing/2014/main" id="{04F6DF2F-224F-3BCB-FBAC-2E493C26ED7B}"/>
              </a:ext>
            </a:extLst>
          </p:cNvPr>
          <p:cNvGrpSpPr/>
          <p:nvPr/>
        </p:nvGrpSpPr>
        <p:grpSpPr>
          <a:xfrm>
            <a:off x="4672959" y="1445344"/>
            <a:ext cx="7104888" cy="4144222"/>
            <a:chOff x="4398264" y="1521341"/>
            <a:chExt cx="7104888" cy="4144222"/>
          </a:xfrm>
        </p:grpSpPr>
        <p:pic>
          <p:nvPicPr>
            <p:cNvPr id="6" name="Picture 5">
              <a:extLst>
                <a:ext uri="{FF2B5EF4-FFF2-40B4-BE49-F238E27FC236}">
                  <a16:creationId xmlns:a16="http://schemas.microsoft.com/office/drawing/2014/main" id="{3553E61D-11A3-052B-7DB8-F71053773949}"/>
                </a:ext>
              </a:extLst>
            </p:cNvPr>
            <p:cNvPicPr>
              <a:picLocks noChangeAspect="1"/>
            </p:cNvPicPr>
            <p:nvPr/>
          </p:nvPicPr>
          <p:blipFill>
            <a:blip r:embed="rId3"/>
            <a:srcRect l="45808" b="10425"/>
            <a:stretch>
              <a:fillRect/>
            </a:stretch>
          </p:blipFill>
          <p:spPr>
            <a:xfrm>
              <a:off x="4398264" y="1521341"/>
              <a:ext cx="7104888" cy="3897257"/>
            </a:xfrm>
            <a:prstGeom prst="rect">
              <a:avLst/>
            </a:prstGeom>
          </p:spPr>
        </p:pic>
        <p:pic>
          <p:nvPicPr>
            <p:cNvPr id="10" name="Picture 9">
              <a:extLst>
                <a:ext uri="{FF2B5EF4-FFF2-40B4-BE49-F238E27FC236}">
                  <a16:creationId xmlns:a16="http://schemas.microsoft.com/office/drawing/2014/main" id="{B99C0FA8-2838-4312-CBD2-4B99EBCE1AF8}"/>
                </a:ext>
              </a:extLst>
            </p:cNvPr>
            <p:cNvPicPr>
              <a:picLocks noChangeAspect="1"/>
            </p:cNvPicPr>
            <p:nvPr/>
          </p:nvPicPr>
          <p:blipFill>
            <a:blip r:embed="rId3"/>
            <a:srcRect l="70707" t="96108" r="22597"/>
            <a:stretch>
              <a:fillRect/>
            </a:stretch>
          </p:blipFill>
          <p:spPr>
            <a:xfrm>
              <a:off x="7360919" y="5418598"/>
              <a:ext cx="1280161" cy="246965"/>
            </a:xfrm>
            <a:prstGeom prst="rect">
              <a:avLst/>
            </a:prstGeom>
          </p:spPr>
        </p:pic>
      </p:grpSp>
    </p:spTree>
    <p:extLst>
      <p:ext uri="{BB962C8B-B14F-4D97-AF65-F5344CB8AC3E}">
        <p14:creationId xmlns:p14="http://schemas.microsoft.com/office/powerpoint/2010/main" val="261167904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6A7462-146C-A5AD-73C4-55592D8FA68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606BEA4-3CAF-9456-2819-5E404D217248}"/>
              </a:ext>
            </a:extLst>
          </p:cNvPr>
          <p:cNvSpPr>
            <a:spLocks noGrp="1"/>
          </p:cNvSpPr>
          <p:nvPr>
            <p:ph type="title"/>
          </p:nvPr>
        </p:nvSpPr>
        <p:spPr>
          <a:xfrm>
            <a:off x="838200" y="365125"/>
            <a:ext cx="10515600" cy="1325563"/>
          </a:xfrm>
        </p:spPr>
        <p:txBody>
          <a:bodyPr>
            <a:normAutofit fontScale="90000"/>
          </a:bodyPr>
          <a:lstStyle/>
          <a:p>
            <a:r>
              <a:rPr lang="en-US"/>
              <a:t>Pivotal Phase 2b REZILIENT1 Trial of </a:t>
            </a:r>
            <a:r>
              <a:rPr lang="en-US" err="1"/>
              <a:t>Zipalertinib</a:t>
            </a:r>
            <a:r>
              <a:rPr lang="en-US"/>
              <a:t> in Progressive </a:t>
            </a:r>
            <a:r>
              <a:rPr lang="en-US" err="1"/>
              <a:t>mNSCLC</a:t>
            </a:r>
            <a:r>
              <a:rPr lang="en-US"/>
              <a:t> With </a:t>
            </a:r>
            <a:r>
              <a:rPr lang="en-US" i="1"/>
              <a:t>EGFR</a:t>
            </a:r>
            <a:r>
              <a:rPr lang="en-US"/>
              <a:t> Exon 20 Insertions </a:t>
            </a:r>
          </a:p>
        </p:txBody>
      </p:sp>
      <p:sp>
        <p:nvSpPr>
          <p:cNvPr id="4" name="Footer Placeholder 3">
            <a:extLst>
              <a:ext uri="{FF2B5EF4-FFF2-40B4-BE49-F238E27FC236}">
                <a16:creationId xmlns:a16="http://schemas.microsoft.com/office/drawing/2014/main" id="{8D36795D-562E-713F-17F6-401FD10DB7D8}"/>
              </a:ext>
            </a:extLst>
          </p:cNvPr>
          <p:cNvSpPr>
            <a:spLocks noGrp="1"/>
          </p:cNvSpPr>
          <p:nvPr>
            <p:ph type="ftr" sz="quarter" idx="10"/>
          </p:nvPr>
        </p:nvSpPr>
        <p:spPr>
          <a:xfrm>
            <a:off x="1416735" y="6054437"/>
            <a:ext cx="10651322" cy="803564"/>
          </a:xfrm>
        </p:spPr>
        <p:txBody>
          <a:bodyPr anchor="b"/>
          <a:lstStyle/>
          <a:p>
            <a:pPr lvl="0">
              <a:defRPr/>
            </a:pPr>
            <a:r>
              <a:rPr kumimoji="0" lang="en-US" sz="1000" b="0" i="0"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rPr>
              <a:t>ALT, alanine transaminase; BOR, best overall response; CBR, clinical benefit rate; CR, complete response; DCR, disease control rate; DOR, duration of response; </a:t>
            </a:r>
            <a:r>
              <a:rPr lang="en-US" i="1"/>
              <a:t>EGFR</a:t>
            </a:r>
            <a:r>
              <a:rPr lang="en-US"/>
              <a:t>, epidermal growth factor receptor;</a:t>
            </a:r>
            <a:r>
              <a:rPr lang="en-US">
                <a:solidFill>
                  <a:srgbClr val="000000"/>
                </a:solidFill>
                <a:sym typeface="Arial"/>
              </a:rPr>
              <a:t> </a:t>
            </a:r>
            <a:r>
              <a:rPr kumimoji="0" lang="en-US" sz="1000" b="0" i="0"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rPr>
              <a:t>m</a:t>
            </a:r>
            <a:r>
              <a:rPr lang="en-US">
                <a:solidFill>
                  <a:srgbClr val="000000"/>
                </a:solidFill>
                <a:sym typeface="Arial"/>
              </a:rPr>
              <a:t>NSCLC, metastatic non-small cell lung cancer;</a:t>
            </a:r>
            <a:r>
              <a:rPr kumimoji="0" lang="en-US" sz="1000" b="0" i="0"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rPr>
              <a:t> ORR, overall response rate; PD, progressive disease; PR, partial response; SD, stable disease.
Yu HA, et al. ASCO 2025. Abstract 8503.</a:t>
            </a:r>
          </a:p>
        </p:txBody>
      </p:sp>
      <p:pic>
        <p:nvPicPr>
          <p:cNvPr id="7" name="Picture 6">
            <a:extLst>
              <a:ext uri="{FF2B5EF4-FFF2-40B4-BE49-F238E27FC236}">
                <a16:creationId xmlns:a16="http://schemas.microsoft.com/office/drawing/2014/main" id="{9462E8BB-F2FE-8400-C84C-0B6B15136484}"/>
              </a:ext>
            </a:extLst>
          </p:cNvPr>
          <p:cNvPicPr>
            <a:picLocks noChangeAspect="1"/>
          </p:cNvPicPr>
          <p:nvPr/>
        </p:nvPicPr>
        <p:blipFill>
          <a:blip r:embed="rId3"/>
          <a:srcRect l="813" t="3020" r="783" b="13642"/>
          <a:stretch/>
        </p:blipFill>
        <p:spPr>
          <a:xfrm>
            <a:off x="838200" y="1690688"/>
            <a:ext cx="10515600" cy="3909764"/>
          </a:xfrm>
          <a:prstGeom prst="rect">
            <a:avLst/>
          </a:prstGeom>
        </p:spPr>
      </p:pic>
      <p:sp>
        <p:nvSpPr>
          <p:cNvPr id="3" name="TextBox 2">
            <a:extLst>
              <a:ext uri="{FF2B5EF4-FFF2-40B4-BE49-F238E27FC236}">
                <a16:creationId xmlns:a16="http://schemas.microsoft.com/office/drawing/2014/main" id="{C7B6D28B-245A-0B98-3851-F2073F1CE5A4}"/>
              </a:ext>
            </a:extLst>
          </p:cNvPr>
          <p:cNvSpPr txBox="1"/>
          <p:nvPr/>
        </p:nvSpPr>
        <p:spPr>
          <a:xfrm>
            <a:off x="838200" y="5480242"/>
            <a:ext cx="1080739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rPr>
              <a:t>Common grade ≥3 adverse events included anemia (7%), pneumonitis (2.5%), rash (2.5%), elevated ALT (2%), diarrhea (2%), and thrombocytopenia (2%). </a:t>
            </a:r>
          </a:p>
        </p:txBody>
      </p:sp>
    </p:spTree>
    <p:extLst>
      <p:ext uri="{BB962C8B-B14F-4D97-AF65-F5344CB8AC3E}">
        <p14:creationId xmlns:p14="http://schemas.microsoft.com/office/powerpoint/2010/main" val="381682251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CAF76E-3C2D-CEBA-9B05-178DDEBE8C58}"/>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6FBCDD88-E670-169B-7483-E15C067F9D18}"/>
              </a:ext>
            </a:extLst>
          </p:cNvPr>
          <p:cNvSpPr>
            <a:spLocks noGrp="1"/>
          </p:cNvSpPr>
          <p:nvPr>
            <p:ph type="title"/>
          </p:nvPr>
        </p:nvSpPr>
        <p:spPr/>
        <p:txBody>
          <a:bodyPr>
            <a:noAutofit/>
          </a:bodyPr>
          <a:lstStyle/>
          <a:p>
            <a:r>
              <a:rPr lang="en-US" sz="4000" b="1">
                <a:solidFill>
                  <a:schemeClr val="bg1"/>
                </a:solidFill>
              </a:rPr>
              <a:t>Treatment-Related Adverse Events With EGFR Inhibitors </a:t>
            </a:r>
          </a:p>
        </p:txBody>
      </p:sp>
      <p:sp>
        <p:nvSpPr>
          <p:cNvPr id="3" name="Text Placeholder 2">
            <a:extLst>
              <a:ext uri="{FF2B5EF4-FFF2-40B4-BE49-F238E27FC236}">
                <a16:creationId xmlns:a16="http://schemas.microsoft.com/office/drawing/2014/main" id="{50078084-C8F0-C9D3-6560-0F48465F8790}"/>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423001834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4442B7-9F76-F33B-687F-383FECF18A5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A870B31-BE75-5D24-1B5F-FE48FE26B5EE}"/>
              </a:ext>
            </a:extLst>
          </p:cNvPr>
          <p:cNvSpPr>
            <a:spLocks noGrp="1"/>
          </p:cNvSpPr>
          <p:nvPr>
            <p:ph type="title"/>
          </p:nvPr>
        </p:nvSpPr>
        <p:spPr/>
        <p:txBody>
          <a:bodyPr/>
          <a:lstStyle/>
          <a:p>
            <a:r>
              <a:rPr lang="en-US"/>
              <a:t>Clinically Relevant AEs Associated With </a:t>
            </a:r>
            <a:br>
              <a:rPr lang="en-US"/>
            </a:br>
            <a:r>
              <a:rPr lang="en-US"/>
              <a:t>EGFR Inhibition </a:t>
            </a:r>
            <a:endParaRPr lang="en-GB"/>
          </a:p>
        </p:txBody>
      </p:sp>
      <p:sp>
        <p:nvSpPr>
          <p:cNvPr id="9" name="Freeform 5">
            <a:extLst>
              <a:ext uri="{FF2B5EF4-FFF2-40B4-BE49-F238E27FC236}">
                <a16:creationId xmlns:a16="http://schemas.microsoft.com/office/drawing/2014/main" id="{6F1907F1-DBB1-9EB8-5B79-30FF2976E8C7}"/>
              </a:ext>
            </a:extLst>
          </p:cNvPr>
          <p:cNvSpPr>
            <a:spLocks/>
          </p:cNvSpPr>
          <p:nvPr/>
        </p:nvSpPr>
        <p:spPr bwMode="auto">
          <a:xfrm>
            <a:off x="2479995" y="1834783"/>
            <a:ext cx="2233953" cy="3573575"/>
          </a:xfrm>
          <a:custGeom>
            <a:avLst/>
            <a:gdLst>
              <a:gd name="T0" fmla="*/ 549 w 895"/>
              <a:gd name="T1" fmla="*/ 0 h 1252"/>
              <a:gd name="T2" fmla="*/ 507 w 895"/>
              <a:gd name="T3" fmla="*/ 4 h 1252"/>
              <a:gd name="T4" fmla="*/ 340 w 895"/>
              <a:gd name="T5" fmla="*/ 58 h 1252"/>
              <a:gd name="T6" fmla="*/ 82 w 895"/>
              <a:gd name="T7" fmla="*/ 170 h 1252"/>
              <a:gd name="T8" fmla="*/ 3 w 895"/>
              <a:gd name="T9" fmla="*/ 391 h 1252"/>
              <a:gd name="T10" fmla="*/ 106 w 895"/>
              <a:gd name="T11" fmla="*/ 754 h 1252"/>
              <a:gd name="T12" fmla="*/ 122 w 895"/>
              <a:gd name="T13" fmla="*/ 926 h 1252"/>
              <a:gd name="T14" fmla="*/ 117 w 895"/>
              <a:gd name="T15" fmla="*/ 1070 h 1252"/>
              <a:gd name="T16" fmla="*/ 163 w 895"/>
              <a:gd name="T17" fmla="*/ 1172 h 1252"/>
              <a:gd name="T18" fmla="*/ 199 w 895"/>
              <a:gd name="T19" fmla="*/ 1203 h 1252"/>
              <a:gd name="T20" fmla="*/ 408 w 895"/>
              <a:gd name="T21" fmla="*/ 1251 h 1252"/>
              <a:gd name="T22" fmla="*/ 435 w 895"/>
              <a:gd name="T23" fmla="*/ 1252 h 1252"/>
              <a:gd name="T24" fmla="*/ 733 w 895"/>
              <a:gd name="T25" fmla="*/ 1046 h 1252"/>
              <a:gd name="T26" fmla="*/ 771 w 895"/>
              <a:gd name="T27" fmla="*/ 838 h 1252"/>
              <a:gd name="T28" fmla="*/ 860 w 895"/>
              <a:gd name="T29" fmla="*/ 666 h 1252"/>
              <a:gd name="T30" fmla="*/ 860 w 895"/>
              <a:gd name="T31" fmla="*/ 406 h 1252"/>
              <a:gd name="T32" fmla="*/ 810 w 895"/>
              <a:gd name="T33" fmla="*/ 237 h 1252"/>
              <a:gd name="T34" fmla="*/ 752 w 895"/>
              <a:gd name="T35" fmla="*/ 91 h 1252"/>
              <a:gd name="T36" fmla="*/ 549 w 895"/>
              <a:gd name="T37" fmla="*/ 0 h 1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95" h="1252">
                <a:moveTo>
                  <a:pt x="549" y="0"/>
                </a:moveTo>
                <a:cubicBezTo>
                  <a:pt x="535" y="0"/>
                  <a:pt x="521" y="1"/>
                  <a:pt x="507" y="4"/>
                </a:cubicBezTo>
                <a:cubicBezTo>
                  <a:pt x="449" y="15"/>
                  <a:pt x="397" y="44"/>
                  <a:pt x="340" y="58"/>
                </a:cubicBezTo>
                <a:cubicBezTo>
                  <a:pt x="253" y="80"/>
                  <a:pt x="147" y="105"/>
                  <a:pt x="82" y="170"/>
                </a:cubicBezTo>
                <a:cubicBezTo>
                  <a:pt x="24" y="227"/>
                  <a:pt x="0" y="312"/>
                  <a:pt x="3" y="391"/>
                </a:cubicBezTo>
                <a:cubicBezTo>
                  <a:pt x="9" y="518"/>
                  <a:pt x="75" y="632"/>
                  <a:pt x="106" y="754"/>
                </a:cubicBezTo>
                <a:cubicBezTo>
                  <a:pt x="121" y="812"/>
                  <a:pt x="128" y="866"/>
                  <a:pt x="122" y="926"/>
                </a:cubicBezTo>
                <a:cubicBezTo>
                  <a:pt x="118" y="974"/>
                  <a:pt x="110" y="1022"/>
                  <a:pt x="117" y="1070"/>
                </a:cubicBezTo>
                <a:cubicBezTo>
                  <a:pt x="123" y="1108"/>
                  <a:pt x="137" y="1144"/>
                  <a:pt x="163" y="1172"/>
                </a:cubicBezTo>
                <a:cubicBezTo>
                  <a:pt x="174" y="1184"/>
                  <a:pt x="186" y="1194"/>
                  <a:pt x="199" y="1203"/>
                </a:cubicBezTo>
                <a:cubicBezTo>
                  <a:pt x="259" y="1240"/>
                  <a:pt x="340" y="1245"/>
                  <a:pt x="408" y="1251"/>
                </a:cubicBezTo>
                <a:cubicBezTo>
                  <a:pt x="417" y="1251"/>
                  <a:pt x="426" y="1252"/>
                  <a:pt x="435" y="1252"/>
                </a:cubicBezTo>
                <a:cubicBezTo>
                  <a:pt x="567" y="1252"/>
                  <a:pt x="695" y="1179"/>
                  <a:pt x="733" y="1046"/>
                </a:cubicBezTo>
                <a:cubicBezTo>
                  <a:pt x="752" y="978"/>
                  <a:pt x="745" y="905"/>
                  <a:pt x="771" y="838"/>
                </a:cubicBezTo>
                <a:cubicBezTo>
                  <a:pt x="794" y="778"/>
                  <a:pt x="836" y="726"/>
                  <a:pt x="860" y="666"/>
                </a:cubicBezTo>
                <a:cubicBezTo>
                  <a:pt x="895" y="578"/>
                  <a:pt x="884" y="494"/>
                  <a:pt x="860" y="406"/>
                </a:cubicBezTo>
                <a:cubicBezTo>
                  <a:pt x="845" y="349"/>
                  <a:pt x="829" y="293"/>
                  <a:pt x="810" y="237"/>
                </a:cubicBezTo>
                <a:cubicBezTo>
                  <a:pt x="795" y="191"/>
                  <a:pt x="784" y="128"/>
                  <a:pt x="752" y="91"/>
                </a:cubicBezTo>
                <a:cubicBezTo>
                  <a:pt x="705" y="34"/>
                  <a:pt x="624" y="0"/>
                  <a:pt x="549" y="0"/>
                </a:cubicBezTo>
              </a:path>
            </a:pathLst>
          </a:custGeom>
          <a:solidFill>
            <a:schemeClr val="accent1">
              <a:lumMod val="40000"/>
              <a:lumOff val="60000"/>
              <a:alpha val="1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0" cap="none" spc="0" normalizeH="0" baseline="0" noProof="0">
              <a:ln>
                <a:noFill/>
              </a:ln>
              <a:solidFill>
                <a:srgbClr val="212121"/>
              </a:solidFill>
              <a:effectLst/>
              <a:uLnTx/>
              <a:uFillTx/>
              <a:latin typeface="Arial" panose="020B0604020202020204" pitchFamily="34" charset="0"/>
              <a:ea typeface="ヒラギノ角ゴ ProN W3"/>
              <a:cs typeface="Arial" panose="020B0604020202020204" pitchFamily="34" charset="0"/>
            </a:endParaRPr>
          </a:p>
        </p:txBody>
      </p:sp>
      <p:pic>
        <p:nvPicPr>
          <p:cNvPr id="10" name="Graphic 9">
            <a:extLst>
              <a:ext uri="{FF2B5EF4-FFF2-40B4-BE49-F238E27FC236}">
                <a16:creationId xmlns:a16="http://schemas.microsoft.com/office/drawing/2014/main" id="{7C910741-92DC-90E4-ACD5-7C01E0C3F29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29" r="29"/>
          <a:stretch/>
        </p:blipFill>
        <p:spPr>
          <a:xfrm>
            <a:off x="2639243" y="1481164"/>
            <a:ext cx="1744084" cy="4139868"/>
          </a:xfrm>
          <a:prstGeom prst="rect">
            <a:avLst/>
          </a:prstGeom>
          <a:effectLst/>
        </p:spPr>
      </p:pic>
      <p:sp>
        <p:nvSpPr>
          <p:cNvPr id="22" name="Isosceles Triangle 21">
            <a:extLst>
              <a:ext uri="{FF2B5EF4-FFF2-40B4-BE49-F238E27FC236}">
                <a16:creationId xmlns:a16="http://schemas.microsoft.com/office/drawing/2014/main" id="{FC574EA7-98BA-1780-FFDC-1EB6025A0F91}"/>
              </a:ext>
            </a:extLst>
          </p:cNvPr>
          <p:cNvSpPr/>
          <p:nvPr/>
        </p:nvSpPr>
        <p:spPr>
          <a:xfrm rot="5400000">
            <a:off x="6733450" y="3513008"/>
            <a:ext cx="1909169" cy="319384"/>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Johnson Text"/>
              <a:ea typeface="+mn-ea"/>
              <a:cs typeface="+mn-cs"/>
            </a:endParaRPr>
          </a:p>
        </p:txBody>
      </p:sp>
      <p:cxnSp>
        <p:nvCxnSpPr>
          <p:cNvPr id="23" name="Straight Connector 22">
            <a:extLst>
              <a:ext uri="{FF2B5EF4-FFF2-40B4-BE49-F238E27FC236}">
                <a16:creationId xmlns:a16="http://schemas.microsoft.com/office/drawing/2014/main" id="{DC3F7479-40AA-16D5-7CC5-1157B440A478}"/>
              </a:ext>
            </a:extLst>
          </p:cNvPr>
          <p:cNvCxnSpPr>
            <a:cxnSpLocks/>
          </p:cNvCxnSpPr>
          <p:nvPr/>
        </p:nvCxnSpPr>
        <p:spPr bwMode="auto">
          <a:xfrm flipV="1">
            <a:off x="7512337" y="1572695"/>
            <a:ext cx="0" cy="4716000"/>
          </a:xfrm>
          <a:prstGeom prst="line">
            <a:avLst/>
          </a:prstGeom>
          <a:solidFill>
            <a:srgbClr val="C0C0C0"/>
          </a:solidFill>
          <a:ln w="28575" cap="flat" cmpd="sng" algn="ctr">
            <a:gradFill flip="none" rotWithShape="1">
              <a:gsLst>
                <a:gs pos="4000">
                  <a:schemeClr val="bg1">
                    <a:alpha val="54000"/>
                  </a:schemeClr>
                </a:gs>
                <a:gs pos="100000">
                  <a:schemeClr val="bg1">
                    <a:alpha val="0"/>
                  </a:schemeClr>
                </a:gs>
                <a:gs pos="54000">
                  <a:schemeClr val="accent1"/>
                </a:gs>
                <a:gs pos="65000">
                  <a:schemeClr val="accent2"/>
                </a:gs>
              </a:gsLst>
              <a:lin ang="5400000" scaled="1"/>
              <a:tileRect/>
            </a:gradFill>
            <a:prstDash val="solid"/>
            <a:round/>
            <a:headEnd type="none" w="med" len="med"/>
            <a:tailEnd type="none" w="med" len="med"/>
          </a:ln>
          <a:effectLst/>
        </p:spPr>
      </p:cxnSp>
      <p:sp>
        <p:nvSpPr>
          <p:cNvPr id="26" name="Rectangle 25">
            <a:extLst>
              <a:ext uri="{FF2B5EF4-FFF2-40B4-BE49-F238E27FC236}">
                <a16:creationId xmlns:a16="http://schemas.microsoft.com/office/drawing/2014/main" id="{88D40667-7FF1-C835-ABDF-68C12DBCC91B}"/>
              </a:ext>
            </a:extLst>
          </p:cNvPr>
          <p:cNvSpPr/>
          <p:nvPr/>
        </p:nvSpPr>
        <p:spPr bwMode="auto">
          <a:xfrm>
            <a:off x="8447923" y="2316529"/>
            <a:ext cx="3364534" cy="2703146"/>
          </a:xfrm>
          <a:prstGeom prst="rect">
            <a:avLst/>
          </a:prstGeom>
          <a:solidFill>
            <a:schemeClr val="accent2"/>
          </a:solidFill>
          <a:ln w="12700" cap="flat" cmpd="sng" algn="ctr">
            <a:noFill/>
            <a:prstDash val="solid"/>
            <a:round/>
            <a:headEnd type="none" w="med" len="med"/>
            <a:tailEnd type="none" w="med" len="med"/>
          </a:ln>
          <a:effectLst/>
        </p:spPr>
        <p:txBody>
          <a:bodyPr vert="horz" wrap="square" lIns="648000" tIns="36000" rIns="72000" bIns="36000" numCol="1" rtlCol="0" anchor="ctr" anchorCtr="0" compatLnSpc="1">
            <a:prstTxWarp prst="textNoShape">
              <a:avLst/>
            </a:prstTxWarp>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Clinically relevant AEs associated with EGFR inhibition should be managed </a:t>
            </a:r>
            <a:br>
              <a:rPr kumimoji="0" lang="en-GB" sz="20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br>
            <a:r>
              <a:rPr kumimoji="0" lang="en-GB" sz="20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effectively to optimize patient QoL</a:t>
            </a:r>
            <a:endParaRPr kumimoji="0" lang="en-GB" sz="2000" b="1" i="0" u="none" strike="noStrike" kern="1200" cap="none" spc="0" normalizeH="0" baseline="3000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8" name="Oval 27">
            <a:extLst>
              <a:ext uri="{FF2B5EF4-FFF2-40B4-BE49-F238E27FC236}">
                <a16:creationId xmlns:a16="http://schemas.microsoft.com/office/drawing/2014/main" id="{0F51EEA4-6E78-8ED6-B550-F3738AFE97BD}"/>
              </a:ext>
            </a:extLst>
          </p:cNvPr>
          <p:cNvSpPr/>
          <p:nvPr/>
        </p:nvSpPr>
        <p:spPr bwMode="auto">
          <a:xfrm>
            <a:off x="8069233" y="3289718"/>
            <a:ext cx="757380" cy="757380"/>
          </a:xfrm>
          <a:prstGeom prst="ellipse">
            <a:avLst/>
          </a:prstGeom>
          <a:solidFill>
            <a:schemeClr val="accent1"/>
          </a:solidFill>
          <a:ln w="38100" cap="flat" cmpd="sng" algn="ctr">
            <a:solidFill>
              <a:schemeClr val="accent1">
                <a:lumMod val="40000"/>
                <a:lumOff val="60000"/>
              </a:schemeClr>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18000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3200" b="0" i="0" u="none" strike="noStrike" kern="1200" cap="none" spc="0" normalizeH="0" baseline="0" noProof="0" err="1">
              <a:ln>
                <a:noFill/>
              </a:ln>
              <a:solidFill>
                <a:srgbClr val="FFFFFF"/>
              </a:solidFill>
              <a:effectLst/>
              <a:uLnTx/>
              <a:uFillTx/>
              <a:latin typeface="Arial" pitchFamily="-110" charset="0"/>
              <a:ea typeface="ヒラギノ角ゴ ProN W3" pitchFamily="-110" charset="-128"/>
              <a:cs typeface="ヒラギノ角ゴ ProN W3" pitchFamily="-110" charset="-128"/>
              <a:sym typeface="Arial" pitchFamily="-110" charset="0"/>
            </a:endParaRPr>
          </a:p>
        </p:txBody>
      </p:sp>
      <p:grpSp>
        <p:nvGrpSpPr>
          <p:cNvPr id="44" name="Group 43">
            <a:extLst>
              <a:ext uri="{FF2B5EF4-FFF2-40B4-BE49-F238E27FC236}">
                <a16:creationId xmlns:a16="http://schemas.microsoft.com/office/drawing/2014/main" id="{EB652E97-6738-1D26-AF96-B089DA50CC25}"/>
              </a:ext>
            </a:extLst>
          </p:cNvPr>
          <p:cNvGrpSpPr/>
          <p:nvPr/>
        </p:nvGrpSpPr>
        <p:grpSpPr>
          <a:xfrm>
            <a:off x="942242" y="3820603"/>
            <a:ext cx="1953211" cy="457200"/>
            <a:chOff x="944108" y="3610604"/>
            <a:chExt cx="1953211" cy="457200"/>
          </a:xfrm>
          <a:effectLst/>
        </p:grpSpPr>
        <p:sp>
          <p:nvSpPr>
            <p:cNvPr id="13" name="Rectangle: Rounded Corners 12">
              <a:extLst>
                <a:ext uri="{FF2B5EF4-FFF2-40B4-BE49-F238E27FC236}">
                  <a16:creationId xmlns:a16="http://schemas.microsoft.com/office/drawing/2014/main" id="{BCC23151-109B-1DB6-BA68-A23012866BC1}"/>
                </a:ext>
              </a:extLst>
            </p:cNvPr>
            <p:cNvSpPr/>
            <p:nvPr/>
          </p:nvSpPr>
          <p:spPr>
            <a:xfrm>
              <a:off x="944108" y="3682292"/>
              <a:ext cx="1842458" cy="324000"/>
            </a:xfrm>
            <a:prstGeom prst="round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Neutropenia</a:t>
              </a:r>
            </a:p>
          </p:txBody>
        </p:sp>
        <p:sp>
          <p:nvSpPr>
            <p:cNvPr id="30" name="Oval 29">
              <a:extLst>
                <a:ext uri="{FF2B5EF4-FFF2-40B4-BE49-F238E27FC236}">
                  <a16:creationId xmlns:a16="http://schemas.microsoft.com/office/drawing/2014/main" id="{E62B0150-3E3F-BF4D-0EBD-CB0641106265}"/>
                </a:ext>
              </a:extLst>
            </p:cNvPr>
            <p:cNvSpPr/>
            <p:nvPr/>
          </p:nvSpPr>
          <p:spPr>
            <a:xfrm>
              <a:off x="2434703" y="3610604"/>
              <a:ext cx="462616" cy="457200"/>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pic>
          <p:nvPicPr>
            <p:cNvPr id="31" name="Graphic 30">
              <a:extLst>
                <a:ext uri="{FF2B5EF4-FFF2-40B4-BE49-F238E27FC236}">
                  <a16:creationId xmlns:a16="http://schemas.microsoft.com/office/drawing/2014/main" id="{A6E0B734-4765-4EA1-B01A-C859433B35F4}"/>
                </a:ext>
              </a:extLst>
            </p:cNvPr>
            <p:cNvPicPr>
              <a:picLocks/>
            </p:cNvPicPr>
            <p:nvPr/>
          </p:nvPicPr>
          <p:blipFill>
            <a:blip r:embed="rId5">
              <a:extLst>
                <a:ext uri="{96DAC541-7B7A-43D3-8B79-37D633B846F1}">
                  <asvg:svgBlip xmlns:asvg="http://schemas.microsoft.com/office/drawing/2016/SVG/main" r:embed="rId6"/>
                </a:ext>
              </a:extLst>
            </a:blip>
            <a:stretch>
              <a:fillRect/>
            </a:stretch>
          </p:blipFill>
          <p:spPr>
            <a:xfrm>
              <a:off x="2530662" y="3696376"/>
              <a:ext cx="294557" cy="298794"/>
            </a:xfrm>
            <a:prstGeom prst="rect">
              <a:avLst/>
            </a:prstGeom>
          </p:spPr>
        </p:pic>
      </p:grpSp>
      <p:grpSp>
        <p:nvGrpSpPr>
          <p:cNvPr id="45" name="Group 44">
            <a:extLst>
              <a:ext uri="{FF2B5EF4-FFF2-40B4-BE49-F238E27FC236}">
                <a16:creationId xmlns:a16="http://schemas.microsoft.com/office/drawing/2014/main" id="{F418B1F9-5E64-2025-ED3A-294378ACCFB8}"/>
              </a:ext>
            </a:extLst>
          </p:cNvPr>
          <p:cNvGrpSpPr/>
          <p:nvPr/>
        </p:nvGrpSpPr>
        <p:grpSpPr>
          <a:xfrm>
            <a:off x="1143995" y="3203895"/>
            <a:ext cx="1759360" cy="457200"/>
            <a:chOff x="1295585" y="4295442"/>
            <a:chExt cx="1759360" cy="457200"/>
          </a:xfrm>
          <a:effectLst/>
        </p:grpSpPr>
        <p:sp>
          <p:nvSpPr>
            <p:cNvPr id="14" name="Rectangle: Rounded Corners 13">
              <a:extLst>
                <a:ext uri="{FF2B5EF4-FFF2-40B4-BE49-F238E27FC236}">
                  <a16:creationId xmlns:a16="http://schemas.microsoft.com/office/drawing/2014/main" id="{A82795EF-569B-1B5A-0CE5-EE4FC90D9D4C}"/>
                </a:ext>
              </a:extLst>
            </p:cNvPr>
            <p:cNvSpPr/>
            <p:nvPr/>
          </p:nvSpPr>
          <p:spPr>
            <a:xfrm>
              <a:off x="1295585" y="4363365"/>
              <a:ext cx="1609540" cy="324000"/>
            </a:xfrm>
            <a:prstGeom prst="round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Ocular AEs</a:t>
              </a:r>
            </a:p>
          </p:txBody>
        </p:sp>
        <p:sp>
          <p:nvSpPr>
            <p:cNvPr id="32" name="Oval 31">
              <a:extLst>
                <a:ext uri="{FF2B5EF4-FFF2-40B4-BE49-F238E27FC236}">
                  <a16:creationId xmlns:a16="http://schemas.microsoft.com/office/drawing/2014/main" id="{4430C2FE-2B16-4429-2037-24DED75829FD}"/>
                </a:ext>
              </a:extLst>
            </p:cNvPr>
            <p:cNvSpPr/>
            <p:nvPr/>
          </p:nvSpPr>
          <p:spPr>
            <a:xfrm>
              <a:off x="2592329" y="4295442"/>
              <a:ext cx="462616" cy="457200"/>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pic>
          <p:nvPicPr>
            <p:cNvPr id="33" name="Graphic 32">
              <a:extLst>
                <a:ext uri="{FF2B5EF4-FFF2-40B4-BE49-F238E27FC236}">
                  <a16:creationId xmlns:a16="http://schemas.microsoft.com/office/drawing/2014/main" id="{325F60F2-2C09-D8AF-9668-70B88AFDA0E9}"/>
                </a:ext>
              </a:extLst>
            </p:cNvPr>
            <p:cNvPicPr>
              <a:picLocks/>
            </p:cNvPicPr>
            <p:nvPr/>
          </p:nvPicPr>
          <p:blipFill>
            <a:blip r:embed="rId7">
              <a:extLst>
                <a:ext uri="{96DAC541-7B7A-43D3-8B79-37D633B846F1}">
                  <asvg:svgBlip xmlns:asvg="http://schemas.microsoft.com/office/drawing/2016/SVG/main" r:embed="rId8"/>
                </a:ext>
              </a:extLst>
            </a:blip>
            <a:stretch>
              <a:fillRect/>
            </a:stretch>
          </p:blipFill>
          <p:spPr>
            <a:xfrm>
              <a:off x="2680182" y="4393053"/>
              <a:ext cx="307181" cy="294312"/>
            </a:xfrm>
            <a:prstGeom prst="rect">
              <a:avLst/>
            </a:prstGeom>
          </p:spPr>
        </p:pic>
      </p:grpSp>
      <p:grpSp>
        <p:nvGrpSpPr>
          <p:cNvPr id="46" name="Group 45">
            <a:extLst>
              <a:ext uri="{FF2B5EF4-FFF2-40B4-BE49-F238E27FC236}">
                <a16:creationId xmlns:a16="http://schemas.microsoft.com/office/drawing/2014/main" id="{8A6D1C6B-A201-B68C-DBD0-FD9E2CC97551}"/>
              </a:ext>
            </a:extLst>
          </p:cNvPr>
          <p:cNvGrpSpPr/>
          <p:nvPr/>
        </p:nvGrpSpPr>
        <p:grpSpPr>
          <a:xfrm>
            <a:off x="1236750" y="4437312"/>
            <a:ext cx="1847726" cy="457200"/>
            <a:chOff x="1355381" y="4907791"/>
            <a:chExt cx="1847726" cy="457200"/>
          </a:xfrm>
          <a:effectLst/>
        </p:grpSpPr>
        <p:sp>
          <p:nvSpPr>
            <p:cNvPr id="15" name="Rectangle: Rounded Corners 14">
              <a:extLst>
                <a:ext uri="{FF2B5EF4-FFF2-40B4-BE49-F238E27FC236}">
                  <a16:creationId xmlns:a16="http://schemas.microsoft.com/office/drawing/2014/main" id="{902A6AE5-229E-A8EE-95FD-1B372259A407}"/>
                </a:ext>
              </a:extLst>
            </p:cNvPr>
            <p:cNvSpPr/>
            <p:nvPr/>
          </p:nvSpPr>
          <p:spPr>
            <a:xfrm>
              <a:off x="1355381" y="4979139"/>
              <a:ext cx="1744087" cy="324000"/>
            </a:xfrm>
            <a:prstGeom prst="round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Cardiac AEs</a:t>
              </a:r>
            </a:p>
          </p:txBody>
        </p:sp>
        <p:sp>
          <p:nvSpPr>
            <p:cNvPr id="34" name="Oval 33">
              <a:extLst>
                <a:ext uri="{FF2B5EF4-FFF2-40B4-BE49-F238E27FC236}">
                  <a16:creationId xmlns:a16="http://schemas.microsoft.com/office/drawing/2014/main" id="{FAE74CBB-1A33-29FB-574F-CC3176E0A34D}"/>
                </a:ext>
              </a:extLst>
            </p:cNvPr>
            <p:cNvSpPr/>
            <p:nvPr/>
          </p:nvSpPr>
          <p:spPr>
            <a:xfrm>
              <a:off x="2740491" y="4907791"/>
              <a:ext cx="462616" cy="457200"/>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pic>
          <p:nvPicPr>
            <p:cNvPr id="35" name="Graphic 34">
              <a:extLst>
                <a:ext uri="{FF2B5EF4-FFF2-40B4-BE49-F238E27FC236}">
                  <a16:creationId xmlns:a16="http://schemas.microsoft.com/office/drawing/2014/main" id="{D67746B7-47E2-D566-A6FC-EEB8F6AB1609}"/>
                </a:ext>
              </a:extLst>
            </p:cNvPr>
            <p:cNvPicPr>
              <a:picLocks/>
            </p:cNvPicPr>
            <p:nvPr/>
          </p:nvPicPr>
          <p:blipFill>
            <a:blip r:embed="rId9">
              <a:extLst>
                <a:ext uri="{96DAC541-7B7A-43D3-8B79-37D633B846F1}">
                  <asvg:svgBlip xmlns:asvg="http://schemas.microsoft.com/office/drawing/2016/SVG/main" r:embed="rId10"/>
                </a:ext>
              </a:extLst>
            </a:blip>
            <a:stretch>
              <a:fillRect/>
            </a:stretch>
          </p:blipFill>
          <p:spPr>
            <a:xfrm>
              <a:off x="2849250" y="5008835"/>
              <a:ext cx="302037" cy="269051"/>
            </a:xfrm>
            <a:prstGeom prst="rect">
              <a:avLst/>
            </a:prstGeom>
          </p:spPr>
        </p:pic>
      </p:grpSp>
      <p:grpSp>
        <p:nvGrpSpPr>
          <p:cNvPr id="54" name="Group 53">
            <a:extLst>
              <a:ext uri="{FF2B5EF4-FFF2-40B4-BE49-F238E27FC236}">
                <a16:creationId xmlns:a16="http://schemas.microsoft.com/office/drawing/2014/main" id="{A1303A75-C98A-A5A2-7325-10C95500B3B0}"/>
              </a:ext>
            </a:extLst>
          </p:cNvPr>
          <p:cNvGrpSpPr/>
          <p:nvPr/>
        </p:nvGrpSpPr>
        <p:grpSpPr>
          <a:xfrm>
            <a:off x="4149425" y="2240167"/>
            <a:ext cx="1226777" cy="457200"/>
            <a:chOff x="4216582" y="2402519"/>
            <a:chExt cx="1226777" cy="457200"/>
          </a:xfrm>
          <a:effectLst/>
        </p:grpSpPr>
        <p:sp>
          <p:nvSpPr>
            <p:cNvPr id="36" name="Rectangle: Rounded Corners 35">
              <a:extLst>
                <a:ext uri="{FF2B5EF4-FFF2-40B4-BE49-F238E27FC236}">
                  <a16:creationId xmlns:a16="http://schemas.microsoft.com/office/drawing/2014/main" id="{3448273E-BEDD-7C7D-A8AB-55A40E2B464F}"/>
                </a:ext>
              </a:extLst>
            </p:cNvPr>
            <p:cNvSpPr/>
            <p:nvPr/>
          </p:nvSpPr>
          <p:spPr>
            <a:xfrm>
              <a:off x="4568898" y="2469119"/>
              <a:ext cx="874461" cy="324000"/>
            </a:xfrm>
            <a:prstGeom prst="roundRect">
              <a:avLst/>
            </a:prstGeom>
            <a:solidFill>
              <a:schemeClr val="accent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0000" rIns="72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ILD</a:t>
              </a:r>
            </a:p>
          </p:txBody>
        </p:sp>
        <p:sp>
          <p:nvSpPr>
            <p:cNvPr id="37" name="Oval 36">
              <a:extLst>
                <a:ext uri="{FF2B5EF4-FFF2-40B4-BE49-F238E27FC236}">
                  <a16:creationId xmlns:a16="http://schemas.microsoft.com/office/drawing/2014/main" id="{D4FD992C-B9C9-6C74-D253-68BCEC82EBBF}"/>
                </a:ext>
              </a:extLst>
            </p:cNvPr>
            <p:cNvSpPr/>
            <p:nvPr/>
          </p:nvSpPr>
          <p:spPr>
            <a:xfrm>
              <a:off x="4216582" y="2402519"/>
              <a:ext cx="462616" cy="457200"/>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pic>
          <p:nvPicPr>
            <p:cNvPr id="47" name="Graphic 46">
              <a:extLst>
                <a:ext uri="{FF2B5EF4-FFF2-40B4-BE49-F238E27FC236}">
                  <a16:creationId xmlns:a16="http://schemas.microsoft.com/office/drawing/2014/main" id="{3CD8CF7F-65A5-6F01-1CC8-851A0E9E85C2}"/>
                </a:ext>
              </a:extLst>
            </p:cNvPr>
            <p:cNvPicPr>
              <a:picLocks/>
            </p:cNvPicPr>
            <p:nvPr/>
          </p:nvPicPr>
          <p:blipFill>
            <a:blip r:embed="rId11">
              <a:extLst>
                <a:ext uri="{96DAC541-7B7A-43D3-8B79-37D633B846F1}">
                  <asvg:svgBlip xmlns:asvg="http://schemas.microsoft.com/office/drawing/2016/SVG/main" r:embed="rId12"/>
                </a:ext>
              </a:extLst>
            </a:blip>
            <a:stretch>
              <a:fillRect/>
            </a:stretch>
          </p:blipFill>
          <p:spPr>
            <a:xfrm>
              <a:off x="4268349" y="2480183"/>
              <a:ext cx="342372" cy="277698"/>
            </a:xfrm>
            <a:prstGeom prst="rect">
              <a:avLst/>
            </a:prstGeom>
          </p:spPr>
        </p:pic>
      </p:grpSp>
      <p:grpSp>
        <p:nvGrpSpPr>
          <p:cNvPr id="55" name="Group 54">
            <a:extLst>
              <a:ext uri="{FF2B5EF4-FFF2-40B4-BE49-F238E27FC236}">
                <a16:creationId xmlns:a16="http://schemas.microsoft.com/office/drawing/2014/main" id="{EECCD97E-0FB5-09C7-F352-F6C59F0DA107}"/>
              </a:ext>
            </a:extLst>
          </p:cNvPr>
          <p:cNvGrpSpPr/>
          <p:nvPr/>
        </p:nvGrpSpPr>
        <p:grpSpPr>
          <a:xfrm>
            <a:off x="4290187" y="2837829"/>
            <a:ext cx="2622977" cy="457200"/>
            <a:chOff x="4422524" y="3068508"/>
            <a:chExt cx="2622977" cy="457200"/>
          </a:xfrm>
          <a:effectLst/>
        </p:grpSpPr>
        <p:sp>
          <p:nvSpPr>
            <p:cNvPr id="17" name="Rectangle: Rounded Corners 16">
              <a:extLst>
                <a:ext uri="{FF2B5EF4-FFF2-40B4-BE49-F238E27FC236}">
                  <a16:creationId xmlns:a16="http://schemas.microsoft.com/office/drawing/2014/main" id="{F9DD8EA9-FA19-AB93-B3B1-3BCBDC2F9880}"/>
                </a:ext>
              </a:extLst>
            </p:cNvPr>
            <p:cNvSpPr/>
            <p:nvPr/>
          </p:nvSpPr>
          <p:spPr>
            <a:xfrm>
              <a:off x="4720462" y="3130304"/>
              <a:ext cx="2325039" cy="324000"/>
            </a:xfrm>
            <a:prstGeom prst="round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80000" rIns="72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Peripheral edema</a:t>
              </a:r>
            </a:p>
          </p:txBody>
        </p:sp>
        <p:sp>
          <p:nvSpPr>
            <p:cNvPr id="38" name="Oval 37">
              <a:extLst>
                <a:ext uri="{FF2B5EF4-FFF2-40B4-BE49-F238E27FC236}">
                  <a16:creationId xmlns:a16="http://schemas.microsoft.com/office/drawing/2014/main" id="{E53044D1-3AC1-99F6-3AC7-BA5222914507}"/>
                </a:ext>
              </a:extLst>
            </p:cNvPr>
            <p:cNvSpPr/>
            <p:nvPr/>
          </p:nvSpPr>
          <p:spPr>
            <a:xfrm>
              <a:off x="4422524" y="3068508"/>
              <a:ext cx="462616" cy="457200"/>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pic>
          <p:nvPicPr>
            <p:cNvPr id="48" name="Graphic 47">
              <a:extLst>
                <a:ext uri="{FF2B5EF4-FFF2-40B4-BE49-F238E27FC236}">
                  <a16:creationId xmlns:a16="http://schemas.microsoft.com/office/drawing/2014/main" id="{9186A3A4-0285-CE7F-6D7B-906AB33E6FE0}"/>
                </a:ext>
              </a:extLst>
            </p:cNvPr>
            <p:cNvPicPr>
              <a:picLocks/>
            </p:cNvPicPr>
            <p:nvPr/>
          </p:nvPicPr>
          <p:blipFill>
            <a:blip r:embed="rId13">
              <a:extLst>
                <a:ext uri="{96DAC541-7B7A-43D3-8B79-37D633B846F1}">
                  <asvg:svgBlip xmlns:asvg="http://schemas.microsoft.com/office/drawing/2016/SVG/main" r:embed="rId14"/>
                </a:ext>
              </a:extLst>
            </a:blip>
            <a:stretch>
              <a:fillRect/>
            </a:stretch>
          </p:blipFill>
          <p:spPr>
            <a:xfrm>
              <a:off x="4433803" y="3096948"/>
              <a:ext cx="400027" cy="374263"/>
            </a:xfrm>
            <a:prstGeom prst="rect">
              <a:avLst/>
            </a:prstGeom>
          </p:spPr>
        </p:pic>
      </p:grpSp>
      <p:grpSp>
        <p:nvGrpSpPr>
          <p:cNvPr id="56" name="Group 55">
            <a:extLst>
              <a:ext uri="{FF2B5EF4-FFF2-40B4-BE49-F238E27FC236}">
                <a16:creationId xmlns:a16="http://schemas.microsoft.com/office/drawing/2014/main" id="{8BBBC0AC-ACD4-26CF-674D-1FF21C66005E}"/>
              </a:ext>
            </a:extLst>
          </p:cNvPr>
          <p:cNvGrpSpPr/>
          <p:nvPr/>
        </p:nvGrpSpPr>
        <p:grpSpPr>
          <a:xfrm>
            <a:off x="4089535" y="3435491"/>
            <a:ext cx="3287678" cy="457200"/>
            <a:chOff x="4080493" y="3870001"/>
            <a:chExt cx="3287678" cy="457200"/>
          </a:xfrm>
          <a:effectLst/>
        </p:grpSpPr>
        <p:sp>
          <p:nvSpPr>
            <p:cNvPr id="18" name="Rectangle: Rounded Corners 17">
              <a:extLst>
                <a:ext uri="{FF2B5EF4-FFF2-40B4-BE49-F238E27FC236}">
                  <a16:creationId xmlns:a16="http://schemas.microsoft.com/office/drawing/2014/main" id="{5B7C26E2-2444-11A3-4A78-050438A5F44E}"/>
                </a:ext>
              </a:extLst>
            </p:cNvPr>
            <p:cNvSpPr/>
            <p:nvPr/>
          </p:nvSpPr>
          <p:spPr>
            <a:xfrm>
              <a:off x="4379090" y="3934564"/>
              <a:ext cx="2989081" cy="324000"/>
            </a:xfrm>
            <a:prstGeom prst="round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80000" rIns="72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Stomatitis/oral mucositis</a:t>
              </a:r>
            </a:p>
          </p:txBody>
        </p:sp>
        <p:sp>
          <p:nvSpPr>
            <p:cNvPr id="39" name="Oval 38">
              <a:extLst>
                <a:ext uri="{FF2B5EF4-FFF2-40B4-BE49-F238E27FC236}">
                  <a16:creationId xmlns:a16="http://schemas.microsoft.com/office/drawing/2014/main" id="{6B861D12-4F36-1191-5342-CB43FCE38051}"/>
                </a:ext>
              </a:extLst>
            </p:cNvPr>
            <p:cNvSpPr/>
            <p:nvPr/>
          </p:nvSpPr>
          <p:spPr>
            <a:xfrm>
              <a:off x="4080493" y="3870001"/>
              <a:ext cx="462616" cy="457200"/>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pic>
          <p:nvPicPr>
            <p:cNvPr id="49" name="Graphic 48">
              <a:extLst>
                <a:ext uri="{FF2B5EF4-FFF2-40B4-BE49-F238E27FC236}">
                  <a16:creationId xmlns:a16="http://schemas.microsoft.com/office/drawing/2014/main" id="{56F6B17C-B159-AAA3-62F3-FE72DA05D791}"/>
                </a:ext>
              </a:extLst>
            </p:cNvPr>
            <p:cNvPicPr>
              <a:picLocks/>
            </p:cNvPicPr>
            <p:nvPr/>
          </p:nvPicPr>
          <p:blipFill>
            <a:blip r:embed="rId15">
              <a:extLst>
                <a:ext uri="{96DAC541-7B7A-43D3-8B79-37D633B846F1}">
                  <asvg:svgBlip xmlns:asvg="http://schemas.microsoft.com/office/drawing/2016/SVG/main" r:embed="rId16"/>
                </a:ext>
              </a:extLst>
            </a:blip>
            <a:stretch>
              <a:fillRect/>
            </a:stretch>
          </p:blipFill>
          <p:spPr>
            <a:xfrm>
              <a:off x="4141099" y="3947538"/>
              <a:ext cx="326833" cy="324000"/>
            </a:xfrm>
            <a:prstGeom prst="rect">
              <a:avLst/>
            </a:prstGeom>
          </p:spPr>
        </p:pic>
      </p:grpSp>
      <p:pic>
        <p:nvPicPr>
          <p:cNvPr id="60" name="Graphic 59">
            <a:extLst>
              <a:ext uri="{FF2B5EF4-FFF2-40B4-BE49-F238E27FC236}">
                <a16:creationId xmlns:a16="http://schemas.microsoft.com/office/drawing/2014/main" id="{38BEBBDB-904D-58E1-BF98-1076952143FD}"/>
              </a:ext>
            </a:extLst>
          </p:cNvPr>
          <p:cNvPicPr>
            <a:picLocks/>
          </p:cNvPicPr>
          <p:nvPr/>
        </p:nvPicPr>
        <p:blipFill>
          <a:blip r:embed="rId17">
            <a:extLst>
              <a:ext uri="{96DAC541-7B7A-43D3-8B79-37D633B846F1}">
                <asvg:svgBlip xmlns:asvg="http://schemas.microsoft.com/office/drawing/2016/SVG/main" r:embed="rId18"/>
              </a:ext>
            </a:extLst>
          </a:blip>
          <a:stretch>
            <a:fillRect/>
          </a:stretch>
        </p:blipFill>
        <p:spPr>
          <a:xfrm>
            <a:off x="8177923" y="3398511"/>
            <a:ext cx="540000" cy="540000"/>
          </a:xfrm>
          <a:prstGeom prst="rect">
            <a:avLst/>
          </a:prstGeom>
        </p:spPr>
      </p:pic>
      <p:grpSp>
        <p:nvGrpSpPr>
          <p:cNvPr id="29" name="Group 28">
            <a:extLst>
              <a:ext uri="{FF2B5EF4-FFF2-40B4-BE49-F238E27FC236}">
                <a16:creationId xmlns:a16="http://schemas.microsoft.com/office/drawing/2014/main" id="{FDE5DE3E-C646-D180-8C70-A6B247A366F4}"/>
              </a:ext>
            </a:extLst>
          </p:cNvPr>
          <p:cNvGrpSpPr/>
          <p:nvPr/>
        </p:nvGrpSpPr>
        <p:grpSpPr>
          <a:xfrm>
            <a:off x="1048362" y="1970479"/>
            <a:ext cx="1934855" cy="457200"/>
            <a:chOff x="893475" y="2970999"/>
            <a:chExt cx="1934855" cy="457200"/>
          </a:xfrm>
          <a:effectLst/>
        </p:grpSpPr>
        <p:sp>
          <p:nvSpPr>
            <p:cNvPr id="59" name="Rectangle: Rounded Corners 58">
              <a:extLst>
                <a:ext uri="{FF2B5EF4-FFF2-40B4-BE49-F238E27FC236}">
                  <a16:creationId xmlns:a16="http://schemas.microsoft.com/office/drawing/2014/main" id="{4E514F44-9037-B935-50CF-F01AB807547D}"/>
                </a:ext>
              </a:extLst>
            </p:cNvPr>
            <p:cNvSpPr/>
            <p:nvPr/>
          </p:nvSpPr>
          <p:spPr>
            <a:xfrm>
              <a:off x="893475" y="3026662"/>
              <a:ext cx="1744085" cy="324000"/>
            </a:xfrm>
            <a:prstGeom prst="round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GI disorders</a:t>
              </a:r>
            </a:p>
          </p:txBody>
        </p:sp>
        <p:sp>
          <p:nvSpPr>
            <p:cNvPr id="61" name="Oval 60">
              <a:extLst>
                <a:ext uri="{FF2B5EF4-FFF2-40B4-BE49-F238E27FC236}">
                  <a16:creationId xmlns:a16="http://schemas.microsoft.com/office/drawing/2014/main" id="{DA383606-6E82-8BCB-6718-BEEC8F370978}"/>
                </a:ext>
              </a:extLst>
            </p:cNvPr>
            <p:cNvSpPr/>
            <p:nvPr/>
          </p:nvSpPr>
          <p:spPr>
            <a:xfrm>
              <a:off x="2365714" y="2970999"/>
              <a:ext cx="462616" cy="457200"/>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pic>
          <p:nvPicPr>
            <p:cNvPr id="62" name="Graphic 61">
              <a:extLst>
                <a:ext uri="{FF2B5EF4-FFF2-40B4-BE49-F238E27FC236}">
                  <a16:creationId xmlns:a16="http://schemas.microsoft.com/office/drawing/2014/main" id="{6066D755-94D1-B7E8-EA54-C47946C33B6E}"/>
                </a:ext>
              </a:extLst>
            </p:cNvPr>
            <p:cNvPicPr>
              <a:picLocks/>
            </p:cNvPicPr>
            <p:nvPr/>
          </p:nvPicPr>
          <p:blipFill>
            <a:blip r:embed="rId19">
              <a:extLst>
                <a:ext uri="{96DAC541-7B7A-43D3-8B79-37D633B846F1}">
                  <asvg:svgBlip xmlns:asvg="http://schemas.microsoft.com/office/drawing/2016/SVG/main" r:embed="rId20"/>
                </a:ext>
              </a:extLst>
            </a:blip>
            <a:stretch>
              <a:fillRect/>
            </a:stretch>
          </p:blipFill>
          <p:spPr>
            <a:xfrm>
              <a:off x="2451713" y="3068508"/>
              <a:ext cx="281232" cy="282154"/>
            </a:xfrm>
            <a:prstGeom prst="rect">
              <a:avLst/>
            </a:prstGeom>
          </p:spPr>
        </p:pic>
      </p:grpSp>
      <p:grpSp>
        <p:nvGrpSpPr>
          <p:cNvPr id="63" name="Group 62">
            <a:extLst>
              <a:ext uri="{FF2B5EF4-FFF2-40B4-BE49-F238E27FC236}">
                <a16:creationId xmlns:a16="http://schemas.microsoft.com/office/drawing/2014/main" id="{5CCE52F6-18BD-ABA8-4D75-98031DC65782}"/>
              </a:ext>
            </a:extLst>
          </p:cNvPr>
          <p:cNvGrpSpPr/>
          <p:nvPr/>
        </p:nvGrpSpPr>
        <p:grpSpPr>
          <a:xfrm>
            <a:off x="291056" y="2587187"/>
            <a:ext cx="2509950" cy="457200"/>
            <a:chOff x="442800" y="2229582"/>
            <a:chExt cx="2509950" cy="457200"/>
          </a:xfrm>
          <a:effectLst/>
        </p:grpSpPr>
        <p:sp>
          <p:nvSpPr>
            <p:cNvPr id="64" name="Rectangle: Rounded Corners 63">
              <a:extLst>
                <a:ext uri="{FF2B5EF4-FFF2-40B4-BE49-F238E27FC236}">
                  <a16:creationId xmlns:a16="http://schemas.microsoft.com/office/drawing/2014/main" id="{740734BF-3B08-15E1-13AE-36D93031A2E2}"/>
                </a:ext>
              </a:extLst>
            </p:cNvPr>
            <p:cNvSpPr/>
            <p:nvPr/>
          </p:nvSpPr>
          <p:spPr>
            <a:xfrm>
              <a:off x="442800" y="2307119"/>
              <a:ext cx="2181338" cy="324000"/>
            </a:xfrm>
            <a:prstGeom prst="round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Dermatologic AEs</a:t>
              </a:r>
            </a:p>
          </p:txBody>
        </p:sp>
        <p:sp>
          <p:nvSpPr>
            <p:cNvPr id="65" name="Oval 64">
              <a:extLst>
                <a:ext uri="{FF2B5EF4-FFF2-40B4-BE49-F238E27FC236}">
                  <a16:creationId xmlns:a16="http://schemas.microsoft.com/office/drawing/2014/main" id="{F27B50E5-7119-D528-9064-78522D024B2E}"/>
                </a:ext>
              </a:extLst>
            </p:cNvPr>
            <p:cNvSpPr/>
            <p:nvPr/>
          </p:nvSpPr>
          <p:spPr>
            <a:xfrm>
              <a:off x="2490134" y="2229582"/>
              <a:ext cx="462616" cy="457200"/>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pic>
          <p:nvPicPr>
            <p:cNvPr id="66" name="Graphic 65">
              <a:extLst>
                <a:ext uri="{FF2B5EF4-FFF2-40B4-BE49-F238E27FC236}">
                  <a16:creationId xmlns:a16="http://schemas.microsoft.com/office/drawing/2014/main" id="{8910C9A0-1EF3-98FD-0376-D3478829E7AE}"/>
                </a:ext>
              </a:extLst>
            </p:cNvPr>
            <p:cNvPicPr>
              <a:picLocks/>
            </p:cNvPicPr>
            <p:nvPr/>
          </p:nvPicPr>
          <p:blipFill>
            <a:blip r:embed="rId21">
              <a:extLst>
                <a:ext uri="{96DAC541-7B7A-43D3-8B79-37D633B846F1}">
                  <asvg:svgBlip xmlns:asvg="http://schemas.microsoft.com/office/drawing/2016/SVG/main" r:embed="rId22"/>
                </a:ext>
              </a:extLst>
            </a:blip>
            <a:stretch>
              <a:fillRect/>
            </a:stretch>
          </p:blipFill>
          <p:spPr>
            <a:xfrm>
              <a:off x="2569524" y="2303309"/>
              <a:ext cx="303835" cy="259648"/>
            </a:xfrm>
            <a:prstGeom prst="rect">
              <a:avLst/>
            </a:prstGeom>
          </p:spPr>
        </p:pic>
      </p:grpSp>
      <p:grpSp>
        <p:nvGrpSpPr>
          <p:cNvPr id="67" name="Group 66">
            <a:extLst>
              <a:ext uri="{FF2B5EF4-FFF2-40B4-BE49-F238E27FC236}">
                <a16:creationId xmlns:a16="http://schemas.microsoft.com/office/drawing/2014/main" id="{D3E78546-8679-A75D-31C8-1B5820B7E096}"/>
              </a:ext>
            </a:extLst>
          </p:cNvPr>
          <p:cNvGrpSpPr/>
          <p:nvPr/>
        </p:nvGrpSpPr>
        <p:grpSpPr>
          <a:xfrm>
            <a:off x="4149088" y="4033153"/>
            <a:ext cx="1219176" cy="457200"/>
            <a:chOff x="4155163" y="4531186"/>
            <a:chExt cx="1219176" cy="457200"/>
          </a:xfrm>
          <a:effectLst/>
        </p:grpSpPr>
        <p:sp>
          <p:nvSpPr>
            <p:cNvPr id="68" name="Rectangle: Rounded Corners 67">
              <a:extLst>
                <a:ext uri="{FF2B5EF4-FFF2-40B4-BE49-F238E27FC236}">
                  <a16:creationId xmlns:a16="http://schemas.microsoft.com/office/drawing/2014/main" id="{31FC3BEE-C175-FDFA-269F-1EA77E01D804}"/>
                </a:ext>
              </a:extLst>
            </p:cNvPr>
            <p:cNvSpPr/>
            <p:nvPr/>
          </p:nvSpPr>
          <p:spPr>
            <a:xfrm>
              <a:off x="4484575" y="4600436"/>
              <a:ext cx="889764" cy="324000"/>
            </a:xfrm>
            <a:prstGeom prst="round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80000" rIns="72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IRRs</a:t>
              </a:r>
            </a:p>
          </p:txBody>
        </p:sp>
        <p:sp>
          <p:nvSpPr>
            <p:cNvPr id="69" name="Oval 68">
              <a:extLst>
                <a:ext uri="{FF2B5EF4-FFF2-40B4-BE49-F238E27FC236}">
                  <a16:creationId xmlns:a16="http://schemas.microsoft.com/office/drawing/2014/main" id="{8AF0FD64-FF69-779C-91F8-FC894506BF20}"/>
                </a:ext>
              </a:extLst>
            </p:cNvPr>
            <p:cNvSpPr/>
            <p:nvPr/>
          </p:nvSpPr>
          <p:spPr>
            <a:xfrm>
              <a:off x="4155163" y="4531186"/>
              <a:ext cx="462616" cy="457200"/>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nvGrpSpPr>
            <p:cNvPr id="70" name="Group 69">
              <a:extLst>
                <a:ext uri="{FF2B5EF4-FFF2-40B4-BE49-F238E27FC236}">
                  <a16:creationId xmlns:a16="http://schemas.microsoft.com/office/drawing/2014/main" id="{6DE661BB-A6FC-D434-FDE8-FE7D80A29F4D}"/>
                </a:ext>
              </a:extLst>
            </p:cNvPr>
            <p:cNvGrpSpPr/>
            <p:nvPr/>
          </p:nvGrpSpPr>
          <p:grpSpPr>
            <a:xfrm>
              <a:off x="4273884" y="4592983"/>
              <a:ext cx="215252" cy="312208"/>
              <a:chOff x="463814" y="1009427"/>
              <a:chExt cx="371476" cy="738411"/>
            </a:xfrm>
            <a:noFill/>
          </p:grpSpPr>
          <p:sp>
            <p:nvSpPr>
              <p:cNvPr id="71" name="Freeform 50">
                <a:extLst>
                  <a:ext uri="{FF2B5EF4-FFF2-40B4-BE49-F238E27FC236}">
                    <a16:creationId xmlns:a16="http://schemas.microsoft.com/office/drawing/2014/main" id="{190546FD-0EC5-F042-4825-3AC59AF5F050}"/>
                  </a:ext>
                </a:extLst>
              </p:cNvPr>
              <p:cNvSpPr>
                <a:spLocks/>
              </p:cNvSpPr>
              <p:nvPr/>
            </p:nvSpPr>
            <p:spPr bwMode="auto">
              <a:xfrm>
                <a:off x="463814" y="1216025"/>
                <a:ext cx="371476" cy="531813"/>
              </a:xfrm>
              <a:custGeom>
                <a:avLst/>
                <a:gdLst>
                  <a:gd name="T0" fmla="*/ 108 w 134"/>
                  <a:gd name="T1" fmla="*/ 10 h 192"/>
                  <a:gd name="T2" fmla="*/ 95 w 134"/>
                  <a:gd name="T3" fmla="*/ 0 h 192"/>
                  <a:gd name="T4" fmla="*/ 67 w 134"/>
                  <a:gd name="T5" fmla="*/ 11 h 192"/>
                  <a:gd name="T6" fmla="*/ 39 w 134"/>
                  <a:gd name="T7" fmla="*/ 0 h 192"/>
                  <a:gd name="T8" fmla="*/ 4 w 134"/>
                  <a:gd name="T9" fmla="*/ 36 h 192"/>
                  <a:gd name="T10" fmla="*/ 12 w 134"/>
                  <a:gd name="T11" fmla="*/ 60 h 192"/>
                  <a:gd name="T12" fmla="*/ 42 w 134"/>
                  <a:gd name="T13" fmla="*/ 75 h 192"/>
                  <a:gd name="T14" fmla="*/ 58 w 134"/>
                  <a:gd name="T15" fmla="*/ 70 h 192"/>
                  <a:gd name="T16" fmla="*/ 27 w 134"/>
                  <a:gd name="T17" fmla="*/ 47 h 192"/>
                  <a:gd name="T18" fmla="*/ 24 w 134"/>
                  <a:gd name="T19" fmla="*/ 45 h 192"/>
                  <a:gd name="T20" fmla="*/ 34 w 134"/>
                  <a:gd name="T21" fmla="*/ 31 h 192"/>
                  <a:gd name="T22" fmla="*/ 34 w 134"/>
                  <a:gd name="T23" fmla="*/ 37 h 192"/>
                  <a:gd name="T24" fmla="*/ 36 w 134"/>
                  <a:gd name="T25" fmla="*/ 48 h 192"/>
                  <a:gd name="T26" fmla="*/ 53 w 134"/>
                  <a:gd name="T27" fmla="*/ 55 h 192"/>
                  <a:gd name="T28" fmla="*/ 60 w 134"/>
                  <a:gd name="T29" fmla="*/ 73 h 192"/>
                  <a:gd name="T30" fmla="*/ 43 w 134"/>
                  <a:gd name="T31" fmla="*/ 80 h 192"/>
                  <a:gd name="T32" fmla="*/ 34 w 134"/>
                  <a:gd name="T33" fmla="*/ 76 h 192"/>
                  <a:gd name="T34" fmla="*/ 34 w 134"/>
                  <a:gd name="T35" fmla="*/ 95 h 192"/>
                  <a:gd name="T36" fmla="*/ 40 w 134"/>
                  <a:gd name="T37" fmla="*/ 189 h 192"/>
                  <a:gd name="T38" fmla="*/ 61 w 134"/>
                  <a:gd name="T39" fmla="*/ 178 h 192"/>
                  <a:gd name="T40" fmla="*/ 72 w 134"/>
                  <a:gd name="T41" fmla="*/ 101 h 192"/>
                  <a:gd name="T42" fmla="*/ 86 w 134"/>
                  <a:gd name="T43" fmla="*/ 192 h 192"/>
                  <a:gd name="T44" fmla="*/ 95 w 134"/>
                  <a:gd name="T45" fmla="*/ 188 h 192"/>
                  <a:gd name="T46" fmla="*/ 99 w 134"/>
                  <a:gd name="T47" fmla="*/ 109 h 192"/>
                  <a:gd name="T48" fmla="*/ 99 w 134"/>
                  <a:gd name="T49" fmla="*/ 76 h 192"/>
                  <a:gd name="T50" fmla="*/ 97 w 134"/>
                  <a:gd name="T51" fmla="*/ 77 h 192"/>
                  <a:gd name="T52" fmla="*/ 87 w 134"/>
                  <a:gd name="T53" fmla="*/ 81 h 192"/>
                  <a:gd name="T54" fmla="*/ 81 w 134"/>
                  <a:gd name="T55" fmla="*/ 55 h 192"/>
                  <a:gd name="T56" fmla="*/ 96 w 134"/>
                  <a:gd name="T57" fmla="*/ 49 h 192"/>
                  <a:gd name="T58" fmla="*/ 99 w 134"/>
                  <a:gd name="T59" fmla="*/ 36 h 192"/>
                  <a:gd name="T60" fmla="*/ 99 w 134"/>
                  <a:gd name="T61" fmla="*/ 30 h 192"/>
                  <a:gd name="T62" fmla="*/ 110 w 134"/>
                  <a:gd name="T63" fmla="*/ 45 h 192"/>
                  <a:gd name="T64" fmla="*/ 108 w 134"/>
                  <a:gd name="T65" fmla="*/ 46 h 192"/>
                  <a:gd name="T66" fmla="*/ 83 w 134"/>
                  <a:gd name="T67" fmla="*/ 58 h 192"/>
                  <a:gd name="T68" fmla="*/ 86 w 134"/>
                  <a:gd name="T69" fmla="*/ 77 h 192"/>
                  <a:gd name="T70" fmla="*/ 110 w 134"/>
                  <a:gd name="T71" fmla="*/ 67 h 192"/>
                  <a:gd name="T72" fmla="*/ 130 w 134"/>
                  <a:gd name="T73" fmla="*/ 37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4" h="192">
                    <a:moveTo>
                      <a:pt x="130" y="37"/>
                    </a:moveTo>
                    <a:cubicBezTo>
                      <a:pt x="123" y="28"/>
                      <a:pt x="116" y="19"/>
                      <a:pt x="108" y="10"/>
                    </a:cubicBezTo>
                    <a:cubicBezTo>
                      <a:pt x="103" y="3"/>
                      <a:pt x="103" y="3"/>
                      <a:pt x="103" y="3"/>
                    </a:cubicBezTo>
                    <a:cubicBezTo>
                      <a:pt x="101" y="1"/>
                      <a:pt x="98" y="0"/>
                      <a:pt x="95" y="0"/>
                    </a:cubicBezTo>
                    <a:cubicBezTo>
                      <a:pt x="93" y="0"/>
                      <a:pt x="90" y="1"/>
                      <a:pt x="88" y="3"/>
                    </a:cubicBezTo>
                    <a:cubicBezTo>
                      <a:pt x="82" y="8"/>
                      <a:pt x="75" y="11"/>
                      <a:pt x="67" y="11"/>
                    </a:cubicBezTo>
                    <a:cubicBezTo>
                      <a:pt x="59" y="11"/>
                      <a:pt x="52" y="8"/>
                      <a:pt x="46" y="3"/>
                    </a:cubicBezTo>
                    <a:cubicBezTo>
                      <a:pt x="44" y="1"/>
                      <a:pt x="41" y="0"/>
                      <a:pt x="39" y="0"/>
                    </a:cubicBezTo>
                    <a:cubicBezTo>
                      <a:pt x="36" y="0"/>
                      <a:pt x="33" y="1"/>
                      <a:pt x="31" y="3"/>
                    </a:cubicBezTo>
                    <a:cubicBezTo>
                      <a:pt x="21" y="15"/>
                      <a:pt x="13" y="26"/>
                      <a:pt x="4" y="36"/>
                    </a:cubicBezTo>
                    <a:cubicBezTo>
                      <a:pt x="1" y="41"/>
                      <a:pt x="0" y="46"/>
                      <a:pt x="3" y="51"/>
                    </a:cubicBezTo>
                    <a:cubicBezTo>
                      <a:pt x="5" y="54"/>
                      <a:pt x="8" y="57"/>
                      <a:pt x="12" y="60"/>
                    </a:cubicBezTo>
                    <a:cubicBezTo>
                      <a:pt x="20" y="66"/>
                      <a:pt x="30" y="71"/>
                      <a:pt x="41" y="75"/>
                    </a:cubicBezTo>
                    <a:cubicBezTo>
                      <a:pt x="42" y="75"/>
                      <a:pt x="42" y="75"/>
                      <a:pt x="42" y="75"/>
                    </a:cubicBezTo>
                    <a:cubicBezTo>
                      <a:pt x="43" y="76"/>
                      <a:pt x="45" y="77"/>
                      <a:pt x="47" y="77"/>
                    </a:cubicBezTo>
                    <a:cubicBezTo>
                      <a:pt x="52" y="78"/>
                      <a:pt x="56" y="75"/>
                      <a:pt x="58" y="70"/>
                    </a:cubicBezTo>
                    <a:cubicBezTo>
                      <a:pt x="59" y="65"/>
                      <a:pt x="57" y="61"/>
                      <a:pt x="52" y="58"/>
                    </a:cubicBezTo>
                    <a:cubicBezTo>
                      <a:pt x="43" y="55"/>
                      <a:pt x="35" y="51"/>
                      <a:pt x="27" y="47"/>
                    </a:cubicBezTo>
                    <a:cubicBezTo>
                      <a:pt x="26" y="46"/>
                      <a:pt x="26" y="46"/>
                      <a:pt x="25" y="45"/>
                    </a:cubicBezTo>
                    <a:cubicBezTo>
                      <a:pt x="25" y="45"/>
                      <a:pt x="24" y="45"/>
                      <a:pt x="24" y="45"/>
                    </a:cubicBezTo>
                    <a:cubicBezTo>
                      <a:pt x="23" y="44"/>
                      <a:pt x="23" y="44"/>
                      <a:pt x="23" y="44"/>
                    </a:cubicBezTo>
                    <a:cubicBezTo>
                      <a:pt x="34" y="31"/>
                      <a:pt x="34" y="31"/>
                      <a:pt x="34" y="31"/>
                    </a:cubicBezTo>
                    <a:cubicBezTo>
                      <a:pt x="34" y="33"/>
                      <a:pt x="34" y="33"/>
                      <a:pt x="34" y="33"/>
                    </a:cubicBezTo>
                    <a:cubicBezTo>
                      <a:pt x="34" y="35"/>
                      <a:pt x="34" y="36"/>
                      <a:pt x="34" y="37"/>
                    </a:cubicBezTo>
                    <a:cubicBezTo>
                      <a:pt x="34" y="40"/>
                      <a:pt x="34" y="42"/>
                      <a:pt x="34" y="44"/>
                    </a:cubicBezTo>
                    <a:cubicBezTo>
                      <a:pt x="34" y="46"/>
                      <a:pt x="34" y="47"/>
                      <a:pt x="36" y="48"/>
                    </a:cubicBezTo>
                    <a:cubicBezTo>
                      <a:pt x="39" y="49"/>
                      <a:pt x="42" y="50"/>
                      <a:pt x="45" y="52"/>
                    </a:cubicBezTo>
                    <a:cubicBezTo>
                      <a:pt x="48" y="53"/>
                      <a:pt x="50" y="54"/>
                      <a:pt x="53" y="55"/>
                    </a:cubicBezTo>
                    <a:cubicBezTo>
                      <a:pt x="57" y="57"/>
                      <a:pt x="59" y="59"/>
                      <a:pt x="61" y="63"/>
                    </a:cubicBezTo>
                    <a:cubicBezTo>
                      <a:pt x="62" y="66"/>
                      <a:pt x="62" y="70"/>
                      <a:pt x="60" y="73"/>
                    </a:cubicBezTo>
                    <a:cubicBezTo>
                      <a:pt x="58" y="78"/>
                      <a:pt x="53" y="81"/>
                      <a:pt x="48" y="81"/>
                    </a:cubicBezTo>
                    <a:cubicBezTo>
                      <a:pt x="47" y="81"/>
                      <a:pt x="45" y="80"/>
                      <a:pt x="43" y="80"/>
                    </a:cubicBezTo>
                    <a:cubicBezTo>
                      <a:pt x="41" y="79"/>
                      <a:pt x="39" y="78"/>
                      <a:pt x="36" y="77"/>
                    </a:cubicBezTo>
                    <a:cubicBezTo>
                      <a:pt x="36" y="77"/>
                      <a:pt x="35" y="76"/>
                      <a:pt x="34" y="76"/>
                    </a:cubicBezTo>
                    <a:cubicBezTo>
                      <a:pt x="34" y="76"/>
                      <a:pt x="34" y="76"/>
                      <a:pt x="34" y="76"/>
                    </a:cubicBezTo>
                    <a:cubicBezTo>
                      <a:pt x="34" y="95"/>
                      <a:pt x="34" y="95"/>
                      <a:pt x="34" y="95"/>
                    </a:cubicBezTo>
                    <a:cubicBezTo>
                      <a:pt x="34" y="123"/>
                      <a:pt x="34" y="151"/>
                      <a:pt x="34" y="179"/>
                    </a:cubicBezTo>
                    <a:cubicBezTo>
                      <a:pt x="34" y="183"/>
                      <a:pt x="36" y="187"/>
                      <a:pt x="40" y="189"/>
                    </a:cubicBezTo>
                    <a:cubicBezTo>
                      <a:pt x="44" y="192"/>
                      <a:pt x="49" y="192"/>
                      <a:pt x="54" y="190"/>
                    </a:cubicBezTo>
                    <a:cubicBezTo>
                      <a:pt x="59" y="188"/>
                      <a:pt x="61" y="183"/>
                      <a:pt x="61" y="178"/>
                    </a:cubicBezTo>
                    <a:cubicBezTo>
                      <a:pt x="61" y="101"/>
                      <a:pt x="61" y="101"/>
                      <a:pt x="61" y="101"/>
                    </a:cubicBezTo>
                    <a:cubicBezTo>
                      <a:pt x="72" y="101"/>
                      <a:pt x="72" y="101"/>
                      <a:pt x="72" y="101"/>
                    </a:cubicBezTo>
                    <a:cubicBezTo>
                      <a:pt x="72" y="177"/>
                      <a:pt x="72" y="177"/>
                      <a:pt x="72" y="177"/>
                    </a:cubicBezTo>
                    <a:cubicBezTo>
                      <a:pt x="72" y="186"/>
                      <a:pt x="78" y="191"/>
                      <a:pt x="86" y="192"/>
                    </a:cubicBezTo>
                    <a:cubicBezTo>
                      <a:pt x="86" y="192"/>
                      <a:pt x="86" y="192"/>
                      <a:pt x="86" y="192"/>
                    </a:cubicBezTo>
                    <a:cubicBezTo>
                      <a:pt x="90" y="192"/>
                      <a:pt x="93" y="190"/>
                      <a:pt x="95" y="188"/>
                    </a:cubicBezTo>
                    <a:cubicBezTo>
                      <a:pt x="98" y="185"/>
                      <a:pt x="100" y="181"/>
                      <a:pt x="100" y="177"/>
                    </a:cubicBezTo>
                    <a:cubicBezTo>
                      <a:pt x="99" y="154"/>
                      <a:pt x="99" y="131"/>
                      <a:pt x="99" y="109"/>
                    </a:cubicBezTo>
                    <a:cubicBezTo>
                      <a:pt x="99" y="100"/>
                      <a:pt x="99" y="92"/>
                      <a:pt x="99" y="83"/>
                    </a:cubicBezTo>
                    <a:cubicBezTo>
                      <a:pt x="99" y="76"/>
                      <a:pt x="99" y="76"/>
                      <a:pt x="99" y="76"/>
                    </a:cubicBezTo>
                    <a:cubicBezTo>
                      <a:pt x="99" y="76"/>
                      <a:pt x="99" y="76"/>
                      <a:pt x="99" y="76"/>
                    </a:cubicBezTo>
                    <a:cubicBezTo>
                      <a:pt x="99" y="77"/>
                      <a:pt x="98" y="77"/>
                      <a:pt x="97" y="77"/>
                    </a:cubicBezTo>
                    <a:cubicBezTo>
                      <a:pt x="96" y="78"/>
                      <a:pt x="95" y="78"/>
                      <a:pt x="94" y="78"/>
                    </a:cubicBezTo>
                    <a:cubicBezTo>
                      <a:pt x="92" y="79"/>
                      <a:pt x="90" y="80"/>
                      <a:pt x="87" y="81"/>
                    </a:cubicBezTo>
                    <a:cubicBezTo>
                      <a:pt x="81" y="82"/>
                      <a:pt x="75" y="77"/>
                      <a:pt x="73" y="71"/>
                    </a:cubicBezTo>
                    <a:cubicBezTo>
                      <a:pt x="72" y="64"/>
                      <a:pt x="75" y="58"/>
                      <a:pt x="81" y="55"/>
                    </a:cubicBezTo>
                    <a:cubicBezTo>
                      <a:pt x="82" y="55"/>
                      <a:pt x="84" y="54"/>
                      <a:pt x="85" y="54"/>
                    </a:cubicBezTo>
                    <a:cubicBezTo>
                      <a:pt x="89" y="52"/>
                      <a:pt x="92" y="50"/>
                      <a:pt x="96" y="49"/>
                    </a:cubicBezTo>
                    <a:cubicBezTo>
                      <a:pt x="99" y="48"/>
                      <a:pt x="100" y="46"/>
                      <a:pt x="99" y="44"/>
                    </a:cubicBezTo>
                    <a:cubicBezTo>
                      <a:pt x="99" y="41"/>
                      <a:pt x="99" y="39"/>
                      <a:pt x="99" y="36"/>
                    </a:cubicBezTo>
                    <a:cubicBezTo>
                      <a:pt x="99" y="35"/>
                      <a:pt x="99" y="34"/>
                      <a:pt x="99" y="32"/>
                    </a:cubicBezTo>
                    <a:cubicBezTo>
                      <a:pt x="99" y="30"/>
                      <a:pt x="99" y="30"/>
                      <a:pt x="99" y="30"/>
                    </a:cubicBezTo>
                    <a:cubicBezTo>
                      <a:pt x="111" y="44"/>
                      <a:pt x="111" y="44"/>
                      <a:pt x="111" y="44"/>
                    </a:cubicBezTo>
                    <a:cubicBezTo>
                      <a:pt x="110" y="45"/>
                      <a:pt x="110" y="45"/>
                      <a:pt x="110" y="45"/>
                    </a:cubicBezTo>
                    <a:cubicBezTo>
                      <a:pt x="110" y="45"/>
                      <a:pt x="110" y="45"/>
                      <a:pt x="109" y="45"/>
                    </a:cubicBezTo>
                    <a:cubicBezTo>
                      <a:pt x="109" y="46"/>
                      <a:pt x="108" y="46"/>
                      <a:pt x="108" y="46"/>
                    </a:cubicBezTo>
                    <a:cubicBezTo>
                      <a:pt x="102" y="49"/>
                      <a:pt x="102" y="49"/>
                      <a:pt x="102" y="49"/>
                    </a:cubicBezTo>
                    <a:cubicBezTo>
                      <a:pt x="96" y="52"/>
                      <a:pt x="89" y="55"/>
                      <a:pt x="83" y="58"/>
                    </a:cubicBezTo>
                    <a:cubicBezTo>
                      <a:pt x="77" y="61"/>
                      <a:pt x="75" y="66"/>
                      <a:pt x="77" y="71"/>
                    </a:cubicBezTo>
                    <a:cubicBezTo>
                      <a:pt x="78" y="75"/>
                      <a:pt x="82" y="77"/>
                      <a:pt x="86" y="77"/>
                    </a:cubicBezTo>
                    <a:cubicBezTo>
                      <a:pt x="87" y="77"/>
                      <a:pt x="89" y="77"/>
                      <a:pt x="90" y="76"/>
                    </a:cubicBezTo>
                    <a:cubicBezTo>
                      <a:pt x="96" y="74"/>
                      <a:pt x="103" y="71"/>
                      <a:pt x="110" y="67"/>
                    </a:cubicBezTo>
                    <a:cubicBezTo>
                      <a:pt x="117" y="64"/>
                      <a:pt x="123" y="61"/>
                      <a:pt x="128" y="55"/>
                    </a:cubicBezTo>
                    <a:cubicBezTo>
                      <a:pt x="134" y="50"/>
                      <a:pt x="134" y="42"/>
                      <a:pt x="130" y="37"/>
                    </a:cubicBez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212121"/>
                  </a:solidFill>
                  <a:effectLst/>
                  <a:uLnTx/>
                  <a:uFillTx/>
                  <a:latin typeface="Arial" panose="020B0604020202020204" pitchFamily="34" charset="0"/>
                  <a:ea typeface="ＭＳ Ｐゴシック" charset="-128"/>
                  <a:cs typeface="Arial" panose="020B0604020202020204" pitchFamily="34" charset="0"/>
                </a:endParaRPr>
              </a:p>
            </p:txBody>
          </p:sp>
          <p:sp>
            <p:nvSpPr>
              <p:cNvPr id="72" name="Freeform 51">
                <a:extLst>
                  <a:ext uri="{FF2B5EF4-FFF2-40B4-BE49-F238E27FC236}">
                    <a16:creationId xmlns:a16="http://schemas.microsoft.com/office/drawing/2014/main" id="{78DC9D62-7C24-BE3F-BE19-886A72CA908D}"/>
                  </a:ext>
                </a:extLst>
              </p:cNvPr>
              <p:cNvSpPr>
                <a:spLocks/>
              </p:cNvSpPr>
              <p:nvPr/>
            </p:nvSpPr>
            <p:spPr bwMode="auto">
              <a:xfrm>
                <a:off x="567590" y="1009427"/>
                <a:ext cx="155573" cy="207360"/>
              </a:xfrm>
              <a:custGeom>
                <a:avLst/>
                <a:gdLst>
                  <a:gd name="T0" fmla="*/ 0 w 56"/>
                  <a:gd name="T1" fmla="*/ 28 h 56"/>
                  <a:gd name="T2" fmla="*/ 28 w 56"/>
                  <a:gd name="T3" fmla="*/ 0 h 56"/>
                  <a:gd name="T4" fmla="*/ 56 w 56"/>
                  <a:gd name="T5" fmla="*/ 28 h 56"/>
                  <a:gd name="T6" fmla="*/ 28 w 56"/>
                  <a:gd name="T7" fmla="*/ 56 h 56"/>
                  <a:gd name="T8" fmla="*/ 0 w 56"/>
                  <a:gd name="T9" fmla="*/ 28 h 56"/>
                </a:gdLst>
                <a:ahLst/>
                <a:cxnLst>
                  <a:cxn ang="0">
                    <a:pos x="T0" y="T1"/>
                  </a:cxn>
                  <a:cxn ang="0">
                    <a:pos x="T2" y="T3"/>
                  </a:cxn>
                  <a:cxn ang="0">
                    <a:pos x="T4" y="T5"/>
                  </a:cxn>
                  <a:cxn ang="0">
                    <a:pos x="T6" y="T7"/>
                  </a:cxn>
                  <a:cxn ang="0">
                    <a:pos x="T8" y="T9"/>
                  </a:cxn>
                </a:cxnLst>
                <a:rect l="0" t="0" r="r" b="b"/>
                <a:pathLst>
                  <a:path w="56" h="56">
                    <a:moveTo>
                      <a:pt x="0" y="28"/>
                    </a:moveTo>
                    <a:cubicBezTo>
                      <a:pt x="0" y="12"/>
                      <a:pt x="13" y="0"/>
                      <a:pt x="28" y="0"/>
                    </a:cubicBezTo>
                    <a:cubicBezTo>
                      <a:pt x="43" y="0"/>
                      <a:pt x="56" y="13"/>
                      <a:pt x="56" y="28"/>
                    </a:cubicBezTo>
                    <a:cubicBezTo>
                      <a:pt x="56" y="43"/>
                      <a:pt x="43" y="56"/>
                      <a:pt x="28" y="56"/>
                    </a:cubicBezTo>
                    <a:cubicBezTo>
                      <a:pt x="13" y="56"/>
                      <a:pt x="0" y="43"/>
                      <a:pt x="0" y="28"/>
                    </a:cubicBez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212121"/>
                  </a:solidFill>
                  <a:effectLst/>
                  <a:uLnTx/>
                  <a:uFillTx/>
                  <a:latin typeface="Arial" panose="020B0604020202020204" pitchFamily="34" charset="0"/>
                  <a:ea typeface="ＭＳ Ｐゴシック" charset="-128"/>
                  <a:cs typeface="Arial" panose="020B0604020202020204" pitchFamily="34" charset="0"/>
                </a:endParaRPr>
              </a:p>
            </p:txBody>
          </p:sp>
        </p:grpSp>
      </p:grpSp>
      <p:grpSp>
        <p:nvGrpSpPr>
          <p:cNvPr id="73" name="Group 72">
            <a:extLst>
              <a:ext uri="{FF2B5EF4-FFF2-40B4-BE49-F238E27FC236}">
                <a16:creationId xmlns:a16="http://schemas.microsoft.com/office/drawing/2014/main" id="{33FBDD3D-F710-3570-DF84-FB891B6CB63B}"/>
              </a:ext>
            </a:extLst>
          </p:cNvPr>
          <p:cNvGrpSpPr/>
          <p:nvPr/>
        </p:nvGrpSpPr>
        <p:grpSpPr>
          <a:xfrm>
            <a:off x="4127999" y="4630815"/>
            <a:ext cx="1239347" cy="457200"/>
            <a:chOff x="4422524" y="4955547"/>
            <a:chExt cx="1239347" cy="457200"/>
          </a:xfrm>
          <a:effectLst/>
        </p:grpSpPr>
        <p:sp>
          <p:nvSpPr>
            <p:cNvPr id="74" name="Rectangle: Rounded Corners 73">
              <a:extLst>
                <a:ext uri="{FF2B5EF4-FFF2-40B4-BE49-F238E27FC236}">
                  <a16:creationId xmlns:a16="http://schemas.microsoft.com/office/drawing/2014/main" id="{A945BE00-C939-E118-3F9A-4E4C2CF3866A}"/>
                </a:ext>
              </a:extLst>
            </p:cNvPr>
            <p:cNvSpPr/>
            <p:nvPr/>
          </p:nvSpPr>
          <p:spPr>
            <a:xfrm>
              <a:off x="4772110" y="5018972"/>
              <a:ext cx="889761" cy="324000"/>
            </a:xfrm>
            <a:prstGeom prst="round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80000" rIns="72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VTEs</a:t>
              </a:r>
            </a:p>
          </p:txBody>
        </p:sp>
        <p:sp>
          <p:nvSpPr>
            <p:cNvPr id="75" name="Oval 74">
              <a:extLst>
                <a:ext uri="{FF2B5EF4-FFF2-40B4-BE49-F238E27FC236}">
                  <a16:creationId xmlns:a16="http://schemas.microsoft.com/office/drawing/2014/main" id="{E9C565BA-0C31-710A-2113-971798481843}"/>
                </a:ext>
              </a:extLst>
            </p:cNvPr>
            <p:cNvSpPr/>
            <p:nvPr/>
          </p:nvSpPr>
          <p:spPr>
            <a:xfrm>
              <a:off x="4422524" y="4955547"/>
              <a:ext cx="462616" cy="457200"/>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pic>
          <p:nvPicPr>
            <p:cNvPr id="76" name="Graphic 75">
              <a:extLst>
                <a:ext uri="{FF2B5EF4-FFF2-40B4-BE49-F238E27FC236}">
                  <a16:creationId xmlns:a16="http://schemas.microsoft.com/office/drawing/2014/main" id="{C0FAF5BE-3B96-0AE5-9650-8C1956176D9C}"/>
                </a:ext>
              </a:extLst>
            </p:cNvPr>
            <p:cNvPicPr>
              <a:picLocks/>
            </p:cNvPicPr>
            <p:nvPr/>
          </p:nvPicPr>
          <p:blipFill>
            <a:blip r:embed="rId23">
              <a:extLst>
                <a:ext uri="{96DAC541-7B7A-43D3-8B79-37D633B846F1}">
                  <asvg:svgBlip xmlns:asvg="http://schemas.microsoft.com/office/drawing/2016/SVG/main" r:embed="rId24"/>
                </a:ext>
              </a:extLst>
            </a:blip>
            <a:stretch>
              <a:fillRect/>
            </a:stretch>
          </p:blipFill>
          <p:spPr>
            <a:xfrm>
              <a:off x="4508992" y="4988386"/>
              <a:ext cx="277073" cy="394840"/>
            </a:xfrm>
            <a:prstGeom prst="rect">
              <a:avLst/>
            </a:prstGeom>
          </p:spPr>
        </p:pic>
      </p:grpSp>
      <p:sp>
        <p:nvSpPr>
          <p:cNvPr id="6" name="Footer Placeholder 5">
            <a:extLst>
              <a:ext uri="{FF2B5EF4-FFF2-40B4-BE49-F238E27FC236}">
                <a16:creationId xmlns:a16="http://schemas.microsoft.com/office/drawing/2014/main" id="{433C04B7-5E10-390B-FB83-8762AC169E48}"/>
              </a:ext>
            </a:extLst>
          </p:cNvPr>
          <p:cNvSpPr>
            <a:spLocks noGrp="1"/>
          </p:cNvSpPr>
          <p:nvPr>
            <p:ph type="ftr" sz="quarter" idx="10"/>
          </p:nvPr>
        </p:nvSpPr>
        <p:spPr/>
        <p:txBody>
          <a:bodyPr/>
          <a:lstStyle/>
          <a:p>
            <a:r>
              <a:rPr lang="en-US" sz="900"/>
              <a:t>AE, adverse event; EGFR, epidermal growth factor receptor;</a:t>
            </a:r>
            <a:r>
              <a:rPr lang="en-US" sz="900">
                <a:solidFill>
                  <a:srgbClr val="000000"/>
                </a:solidFill>
                <a:sym typeface="Arial"/>
              </a:rPr>
              <a:t> </a:t>
            </a:r>
            <a:r>
              <a:rPr lang="en-US" sz="900"/>
              <a:t>GI, gastrointestinal; ILD, interstitial lung disease; IRR, infusion-related reaction; QoL, quality of life; VTE, venous thromboembolism.</a:t>
            </a:r>
          </a:p>
        </p:txBody>
      </p:sp>
    </p:spTree>
    <p:extLst>
      <p:ext uri="{BB962C8B-B14F-4D97-AF65-F5344CB8AC3E}">
        <p14:creationId xmlns:p14="http://schemas.microsoft.com/office/powerpoint/2010/main" val="203424519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075747-06DA-62E0-5CD7-8B935FE39AB2}"/>
              </a:ext>
            </a:extLst>
          </p:cNvPr>
          <p:cNvSpPr>
            <a:spLocks noGrp="1"/>
          </p:cNvSpPr>
          <p:nvPr>
            <p:ph type="title"/>
          </p:nvPr>
        </p:nvSpPr>
        <p:spPr>
          <a:xfrm>
            <a:off x="838200" y="365125"/>
            <a:ext cx="10515600" cy="1325563"/>
          </a:xfrm>
        </p:spPr>
        <p:txBody>
          <a:bodyPr/>
          <a:lstStyle/>
          <a:p>
            <a:r>
              <a:rPr lang="en-GB"/>
              <a:t>Expert Opinion: Prophylactic and Preemptive Management of Dermatologic AEs</a:t>
            </a:r>
          </a:p>
        </p:txBody>
      </p:sp>
      <p:cxnSp>
        <p:nvCxnSpPr>
          <p:cNvPr id="16" name="Straight Arrow Connector 15">
            <a:extLst>
              <a:ext uri="{FF2B5EF4-FFF2-40B4-BE49-F238E27FC236}">
                <a16:creationId xmlns:a16="http://schemas.microsoft.com/office/drawing/2014/main" id="{469C97C9-5C5F-2B1E-BA28-D3F26C2E4BD1}"/>
              </a:ext>
            </a:extLst>
          </p:cNvPr>
          <p:cNvCxnSpPr/>
          <p:nvPr/>
        </p:nvCxnSpPr>
        <p:spPr>
          <a:xfrm>
            <a:off x="3609384" y="4989047"/>
            <a:ext cx="0" cy="287548"/>
          </a:xfrm>
          <a:prstGeom prst="straightConnector1">
            <a:avLst/>
          </a:prstGeom>
          <a:ln w="190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5BFC4F51-B664-A626-5E05-CB8B814EFD59}"/>
              </a:ext>
            </a:extLst>
          </p:cNvPr>
          <p:cNvCxnSpPr/>
          <p:nvPr/>
        </p:nvCxnSpPr>
        <p:spPr>
          <a:xfrm>
            <a:off x="8812658" y="4989047"/>
            <a:ext cx="0" cy="287548"/>
          </a:xfrm>
          <a:prstGeom prst="straightConnector1">
            <a:avLst/>
          </a:prstGeom>
          <a:ln w="190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3AC02C10-E83A-0EFA-C96E-555D57853767}"/>
              </a:ext>
            </a:extLst>
          </p:cNvPr>
          <p:cNvCxnSpPr>
            <a:cxnSpLocks/>
          </p:cNvCxnSpPr>
          <p:nvPr/>
        </p:nvCxnSpPr>
        <p:spPr>
          <a:xfrm flipH="1">
            <a:off x="3688078" y="2686781"/>
            <a:ext cx="8048" cy="444947"/>
          </a:xfrm>
          <a:prstGeom prst="straightConnector1">
            <a:avLst/>
          </a:prstGeom>
          <a:ln w="190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62261AB6-96C4-C90C-18C0-94E280601410}"/>
              </a:ext>
            </a:extLst>
          </p:cNvPr>
          <p:cNvCxnSpPr>
            <a:cxnSpLocks/>
          </p:cNvCxnSpPr>
          <p:nvPr/>
        </p:nvCxnSpPr>
        <p:spPr>
          <a:xfrm flipH="1">
            <a:off x="8815612" y="2701984"/>
            <a:ext cx="8048" cy="444947"/>
          </a:xfrm>
          <a:prstGeom prst="straightConnector1">
            <a:avLst/>
          </a:prstGeom>
          <a:ln w="190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9" name="Rectangle: Rounded Corners 8">
            <a:extLst>
              <a:ext uri="{FF2B5EF4-FFF2-40B4-BE49-F238E27FC236}">
                <a16:creationId xmlns:a16="http://schemas.microsoft.com/office/drawing/2014/main" id="{7095A5DB-98E0-0EFB-F96B-E7E36770229B}"/>
              </a:ext>
            </a:extLst>
          </p:cNvPr>
          <p:cNvSpPr/>
          <p:nvPr/>
        </p:nvSpPr>
        <p:spPr>
          <a:xfrm>
            <a:off x="1326278" y="3131728"/>
            <a:ext cx="4739697" cy="1938876"/>
          </a:xfrm>
          <a:prstGeom prst="roundRect">
            <a:avLst>
              <a:gd name="adj" fmla="val 7218"/>
            </a:avLst>
          </a:prstGeom>
          <a:solidFill>
            <a:schemeClr val="accent4"/>
          </a:solidFill>
          <a:ln w="190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Appropriate patient education: Avoid hot water, skin irritants, solvents, skin manipulation…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Washing with lukewarm water and non-irritating soap-free cleansing products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Fragrance-free topical moisturisers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No excessive UV exposure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Treat any underlying skin conditions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Screening for S. aureus colonization (if needed)</a:t>
            </a:r>
          </a:p>
        </p:txBody>
      </p:sp>
      <p:sp>
        <p:nvSpPr>
          <p:cNvPr id="10" name="Rectangle: Rounded Corners 9">
            <a:extLst>
              <a:ext uri="{FF2B5EF4-FFF2-40B4-BE49-F238E27FC236}">
                <a16:creationId xmlns:a16="http://schemas.microsoft.com/office/drawing/2014/main" id="{CD1081E8-BF44-C3DC-090F-07C178AB4DAC}"/>
              </a:ext>
            </a:extLst>
          </p:cNvPr>
          <p:cNvSpPr/>
          <p:nvPr/>
        </p:nvSpPr>
        <p:spPr>
          <a:xfrm>
            <a:off x="2494168" y="2600541"/>
            <a:ext cx="2403916" cy="349689"/>
          </a:xfrm>
          <a:prstGeom prst="roundRect">
            <a:avLst>
              <a:gd name="adj" fmla="val 16667"/>
            </a:avLst>
          </a:prstGeom>
          <a:solidFill>
            <a:srgbClr val="FDFDFD"/>
          </a:solidFill>
          <a:ln w="19050">
            <a:solidFill>
              <a:schemeClr val="bg2">
                <a:lumMod val="60000"/>
                <a:lumOff val="4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004685"/>
                </a:solidFill>
                <a:effectLst/>
                <a:uLnTx/>
                <a:uFillTx/>
                <a:latin typeface="Arial" panose="020B0604020202020204" pitchFamily="34" charset="0"/>
                <a:cs typeface="Arial" panose="020B0604020202020204" pitchFamily="34" charset="0"/>
              </a:rPr>
              <a:t>For all patients</a:t>
            </a:r>
          </a:p>
        </p:txBody>
      </p:sp>
      <p:sp>
        <p:nvSpPr>
          <p:cNvPr id="11" name="Rectangle: Rounded Corners 10">
            <a:extLst>
              <a:ext uri="{FF2B5EF4-FFF2-40B4-BE49-F238E27FC236}">
                <a16:creationId xmlns:a16="http://schemas.microsoft.com/office/drawing/2014/main" id="{5176DB25-B6C4-0877-D07B-705784BECD20}"/>
              </a:ext>
            </a:extLst>
          </p:cNvPr>
          <p:cNvSpPr/>
          <p:nvPr/>
        </p:nvSpPr>
        <p:spPr>
          <a:xfrm>
            <a:off x="6456120" y="3131728"/>
            <a:ext cx="4739697" cy="1938876"/>
          </a:xfrm>
          <a:prstGeom prst="roundRect">
            <a:avLst>
              <a:gd name="adj" fmla="val 7218"/>
            </a:avLst>
          </a:prstGeom>
          <a:solidFill>
            <a:schemeClr val="accent6"/>
          </a:solidFill>
          <a:ln w="190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GB" sz="1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If history of severe acneiform rash </a:t>
            </a:r>
          </a:p>
          <a:p>
            <a:pPr marL="285750" marR="0" lvl="0" indent="-2857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GB" sz="1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Or monoclonal antibodies (cetuximab, panitumumab, amivantamab)</a:t>
            </a:r>
          </a:p>
          <a:p>
            <a:pPr marL="285750" marR="0" lvl="0" indent="-2857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GB" sz="1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Or combination with radiotherapy/ChT</a:t>
            </a:r>
          </a:p>
          <a:p>
            <a:pPr marL="285750" marR="0" lvl="0" indent="-2857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GB" sz="1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Or no dermatologic follow-up </a:t>
            </a:r>
          </a:p>
        </p:txBody>
      </p:sp>
      <p:sp>
        <p:nvSpPr>
          <p:cNvPr id="12" name="Rectangle: Rounded Corners 11">
            <a:extLst>
              <a:ext uri="{FF2B5EF4-FFF2-40B4-BE49-F238E27FC236}">
                <a16:creationId xmlns:a16="http://schemas.microsoft.com/office/drawing/2014/main" id="{5FCDF751-51E0-8298-6025-31584E0A1F12}"/>
              </a:ext>
            </a:extLst>
          </p:cNvPr>
          <p:cNvSpPr/>
          <p:nvPr/>
        </p:nvSpPr>
        <p:spPr>
          <a:xfrm>
            <a:off x="1326278" y="5276596"/>
            <a:ext cx="4739697" cy="836763"/>
          </a:xfrm>
          <a:prstGeom prst="roundRect">
            <a:avLst>
              <a:gd name="adj" fmla="val 12169"/>
            </a:avLst>
          </a:prstGeom>
          <a:solidFill>
            <a:schemeClr val="accent4"/>
          </a:solidFill>
          <a:ln w="190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GB" sz="1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Medium-potency topical steroids</a:t>
            </a:r>
          </a:p>
          <a:p>
            <a:pPr marL="285750" marR="0" lvl="0" indent="-2857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GB" sz="1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No topical antibiotics</a:t>
            </a:r>
          </a:p>
        </p:txBody>
      </p:sp>
      <p:sp>
        <p:nvSpPr>
          <p:cNvPr id="14" name="Rectangle: Rounded Corners 13">
            <a:extLst>
              <a:ext uri="{FF2B5EF4-FFF2-40B4-BE49-F238E27FC236}">
                <a16:creationId xmlns:a16="http://schemas.microsoft.com/office/drawing/2014/main" id="{E066C5D7-67EB-C948-96A7-26151DB59121}"/>
              </a:ext>
            </a:extLst>
          </p:cNvPr>
          <p:cNvSpPr/>
          <p:nvPr/>
        </p:nvSpPr>
        <p:spPr>
          <a:xfrm>
            <a:off x="6456120" y="5276595"/>
            <a:ext cx="4739697" cy="836763"/>
          </a:xfrm>
          <a:prstGeom prst="roundRect">
            <a:avLst>
              <a:gd name="adj" fmla="val 12169"/>
            </a:avLst>
          </a:prstGeom>
          <a:solidFill>
            <a:schemeClr val="accent6"/>
          </a:solidFill>
          <a:ln w="190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GB" sz="1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Prophylactic treatment with doxycycline </a:t>
            </a:r>
            <a:br>
              <a:rPr kumimoji="0" lang="en-GB" sz="1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br>
            <a:r>
              <a:rPr kumimoji="0" lang="en-GB" sz="1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(100 mg/day)</a:t>
            </a:r>
          </a:p>
          <a:p>
            <a:pPr marL="285750" marR="0" lvl="0" indent="-2857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GB" sz="1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Discontinuation after 6 weeks maximum</a:t>
            </a:r>
          </a:p>
        </p:txBody>
      </p:sp>
      <p:sp>
        <p:nvSpPr>
          <p:cNvPr id="15" name="Rectangle: Rounded Corners 14">
            <a:extLst>
              <a:ext uri="{FF2B5EF4-FFF2-40B4-BE49-F238E27FC236}">
                <a16:creationId xmlns:a16="http://schemas.microsoft.com/office/drawing/2014/main" id="{662E9F92-A5A4-B56B-E538-3BE8E02BFDD7}"/>
              </a:ext>
            </a:extLst>
          </p:cNvPr>
          <p:cNvSpPr/>
          <p:nvPr/>
        </p:nvSpPr>
        <p:spPr>
          <a:xfrm>
            <a:off x="7624010" y="2600541"/>
            <a:ext cx="2403916" cy="349689"/>
          </a:xfrm>
          <a:prstGeom prst="roundRect">
            <a:avLst>
              <a:gd name="adj" fmla="val 16667"/>
            </a:avLst>
          </a:prstGeom>
          <a:solidFill>
            <a:srgbClr val="FDFDFD"/>
          </a:solidFill>
          <a:ln w="19050">
            <a:solidFill>
              <a:schemeClr val="bg2">
                <a:lumMod val="60000"/>
                <a:lumOff val="4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chemeClr val="accent2"/>
                </a:solidFill>
                <a:effectLst/>
                <a:uLnTx/>
                <a:uFillTx/>
                <a:latin typeface="Arial" panose="020B0604020202020204" pitchFamily="34" charset="0"/>
                <a:cs typeface="Arial" panose="020B0604020202020204" pitchFamily="34" charset="0"/>
              </a:rPr>
              <a:t>For selected patients</a:t>
            </a:r>
          </a:p>
        </p:txBody>
      </p:sp>
      <p:cxnSp>
        <p:nvCxnSpPr>
          <p:cNvPr id="23" name="Connector: Elbow 22">
            <a:extLst>
              <a:ext uri="{FF2B5EF4-FFF2-40B4-BE49-F238E27FC236}">
                <a16:creationId xmlns:a16="http://schemas.microsoft.com/office/drawing/2014/main" id="{A5D8D135-AF1F-81DA-1506-9B478316ED5B}"/>
              </a:ext>
            </a:extLst>
          </p:cNvPr>
          <p:cNvCxnSpPr>
            <a:cxnSpLocks/>
          </p:cNvCxnSpPr>
          <p:nvPr/>
        </p:nvCxnSpPr>
        <p:spPr>
          <a:xfrm rot="5400000">
            <a:off x="4712992" y="1052485"/>
            <a:ext cx="531189" cy="2564921"/>
          </a:xfrm>
          <a:prstGeom prst="bentConnector3">
            <a:avLst>
              <a:gd name="adj1" fmla="val 29983"/>
            </a:avLst>
          </a:prstGeom>
          <a:ln w="190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3" name="Rectangle: Rounded Corners 2">
            <a:extLst>
              <a:ext uri="{FF2B5EF4-FFF2-40B4-BE49-F238E27FC236}">
                <a16:creationId xmlns:a16="http://schemas.microsoft.com/office/drawing/2014/main" id="{0BCA85AB-B4EF-F0B5-A45C-1FC67DA9978A}"/>
              </a:ext>
            </a:extLst>
          </p:cNvPr>
          <p:cNvSpPr/>
          <p:nvPr/>
        </p:nvSpPr>
        <p:spPr>
          <a:xfrm>
            <a:off x="2520507" y="1519813"/>
            <a:ext cx="7533757" cy="538024"/>
          </a:xfrm>
          <a:prstGeom prst="roundRect">
            <a:avLst>
              <a:gd name="adj" fmla="val 16667"/>
            </a:avLst>
          </a:prstGeom>
          <a:solidFill>
            <a:srgbClr val="FDFDFD"/>
          </a:solidFill>
          <a:ln w="19050">
            <a:solidFill>
              <a:schemeClr val="bg2">
                <a:lumMod val="60000"/>
                <a:lumOff val="4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chemeClr val="accent4"/>
                </a:solidFill>
                <a:effectLst/>
                <a:uLnTx/>
                <a:uFillTx/>
                <a:latin typeface="Arial" panose="020B0604020202020204" pitchFamily="34" charset="0"/>
                <a:cs typeface="Arial" panose="020B0604020202020204" pitchFamily="34" charset="0"/>
              </a:rPr>
              <a:t>Management principles: </a:t>
            </a:r>
            <a:r>
              <a:rPr kumimoji="0" lang="en-GB" sz="14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Targeting skin inflammation, infection, and skin barrier defect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chemeClr val="accent4"/>
                </a:solidFill>
                <a:effectLst/>
                <a:uLnTx/>
                <a:uFillTx/>
                <a:latin typeface="Arial" panose="020B0604020202020204" pitchFamily="34" charset="0"/>
                <a:cs typeface="Arial" panose="020B0604020202020204" pitchFamily="34" charset="0"/>
              </a:rPr>
              <a:t>Management objective: </a:t>
            </a:r>
            <a:r>
              <a:rPr kumimoji="0" lang="en-GB" sz="14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Prevent dose reduction or dose discontinuation</a:t>
            </a:r>
          </a:p>
        </p:txBody>
      </p:sp>
      <p:sp>
        <p:nvSpPr>
          <p:cNvPr id="8" name="Footer Placeholder 7">
            <a:extLst>
              <a:ext uri="{FF2B5EF4-FFF2-40B4-BE49-F238E27FC236}">
                <a16:creationId xmlns:a16="http://schemas.microsoft.com/office/drawing/2014/main" id="{74A497CC-2893-4538-91C6-7D57274E2B86}"/>
              </a:ext>
            </a:extLst>
          </p:cNvPr>
          <p:cNvSpPr>
            <a:spLocks noGrp="1"/>
          </p:cNvSpPr>
          <p:nvPr>
            <p:ph type="ftr" sz="quarter" idx="10"/>
          </p:nvPr>
        </p:nvSpPr>
        <p:spPr/>
        <p:txBody>
          <a:bodyPr/>
          <a:lstStyle/>
          <a:p>
            <a:r>
              <a:rPr lang="en-US" sz="900"/>
              <a:t>AE, adverse event; </a:t>
            </a:r>
            <a:r>
              <a:rPr lang="en-US" sz="900" err="1"/>
              <a:t>ChT</a:t>
            </a:r>
            <a:r>
              <a:rPr lang="en-US" sz="900"/>
              <a:t>, chemotherapy; S. aureus, staphylococcus aureus; UV, ultraviolet.
Courtesy of Dr. Vincent </a:t>
            </a:r>
            <a:r>
              <a:rPr lang="en-US" sz="900" err="1"/>
              <a:t>Sibaud</a:t>
            </a:r>
            <a:r>
              <a:rPr lang="en-US" sz="900"/>
              <a:t>.</a:t>
            </a:r>
          </a:p>
        </p:txBody>
      </p:sp>
      <p:cxnSp>
        <p:nvCxnSpPr>
          <p:cNvPr id="24" name="Connector: Elbow 23">
            <a:extLst>
              <a:ext uri="{FF2B5EF4-FFF2-40B4-BE49-F238E27FC236}">
                <a16:creationId xmlns:a16="http://schemas.microsoft.com/office/drawing/2014/main" id="{8C93CC33-A0EA-EB20-9C7F-9C466ADBB39F}"/>
              </a:ext>
            </a:extLst>
          </p:cNvPr>
          <p:cNvCxnSpPr>
            <a:cxnSpLocks/>
          </p:cNvCxnSpPr>
          <p:nvPr/>
        </p:nvCxnSpPr>
        <p:spPr>
          <a:xfrm rot="5400000" flipV="1">
            <a:off x="7277913" y="1048212"/>
            <a:ext cx="531189" cy="2564921"/>
          </a:xfrm>
          <a:prstGeom prst="bentConnector3">
            <a:avLst>
              <a:gd name="adj1" fmla="val 29983"/>
            </a:avLst>
          </a:prstGeom>
          <a:ln w="190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5893143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42EA1A-9DE1-0C76-6761-2F6BFD6A7AB2}"/>
            </a:ext>
          </a:extLst>
        </p:cNvPr>
        <p:cNvGrpSpPr/>
        <p:nvPr/>
      </p:nvGrpSpPr>
      <p:grpSpPr>
        <a:xfrm>
          <a:off x="0" y="0"/>
          <a:ext cx="0" cy="0"/>
          <a:chOff x="0" y="0"/>
          <a:chExt cx="0" cy="0"/>
        </a:xfrm>
      </p:grpSpPr>
      <p:cxnSp>
        <p:nvCxnSpPr>
          <p:cNvPr id="14" name="Straight Arrow Connector 13">
            <a:extLst>
              <a:ext uri="{FF2B5EF4-FFF2-40B4-BE49-F238E27FC236}">
                <a16:creationId xmlns:a16="http://schemas.microsoft.com/office/drawing/2014/main" id="{BE200E84-C9DB-FDAC-3804-CB49AECE5985}"/>
              </a:ext>
            </a:extLst>
          </p:cNvPr>
          <p:cNvCxnSpPr>
            <a:cxnSpLocks/>
          </p:cNvCxnSpPr>
          <p:nvPr/>
        </p:nvCxnSpPr>
        <p:spPr>
          <a:xfrm flipH="1">
            <a:off x="2663308" y="3098986"/>
            <a:ext cx="1514727" cy="0"/>
          </a:xfrm>
          <a:prstGeom prst="straightConnector1">
            <a:avLst/>
          </a:prstGeom>
          <a:ln w="19050">
            <a:solidFill>
              <a:schemeClr val="bg2"/>
            </a:solidFill>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44229FA6-1EC9-04F3-72A1-ECF31865769A}"/>
              </a:ext>
            </a:extLst>
          </p:cNvPr>
          <p:cNvSpPr>
            <a:spLocks noGrp="1"/>
          </p:cNvSpPr>
          <p:nvPr>
            <p:ph type="title"/>
          </p:nvPr>
        </p:nvSpPr>
        <p:spPr/>
        <p:txBody>
          <a:bodyPr/>
          <a:lstStyle/>
          <a:p>
            <a:r>
              <a:rPr lang="en-GB"/>
              <a:t>COCOON: Study Design </a:t>
            </a:r>
          </a:p>
        </p:txBody>
      </p:sp>
      <p:sp>
        <p:nvSpPr>
          <p:cNvPr id="10" name="Rectangle 9">
            <a:extLst>
              <a:ext uri="{FF2B5EF4-FFF2-40B4-BE49-F238E27FC236}">
                <a16:creationId xmlns:a16="http://schemas.microsoft.com/office/drawing/2014/main" id="{E78D6A74-0EFF-DD79-707A-F7F669B21239}"/>
              </a:ext>
            </a:extLst>
          </p:cNvPr>
          <p:cNvSpPr/>
          <p:nvPr/>
        </p:nvSpPr>
        <p:spPr>
          <a:xfrm>
            <a:off x="447488" y="1365705"/>
            <a:ext cx="11268070" cy="583315"/>
          </a:xfrm>
          <a:prstGeom prst="rect">
            <a:avLst/>
          </a:prstGeom>
          <a:solidFill>
            <a:srgbClr val="F6F5F4"/>
          </a:solidFill>
          <a:ln w="19050" cap="rnd">
            <a:noFill/>
            <a:round/>
          </a:ln>
          <a:effectLst/>
        </p:spPr>
        <p:style>
          <a:lnRef idx="2">
            <a:schemeClr val="accent1">
              <a:shade val="50000"/>
            </a:schemeClr>
          </a:lnRef>
          <a:fillRef idx="1">
            <a:schemeClr val="accent1"/>
          </a:fillRef>
          <a:effectRef idx="0">
            <a:schemeClr val="accent1"/>
          </a:effectRef>
          <a:fontRef idx="minor">
            <a:schemeClr val="lt1"/>
          </a:fontRef>
        </p:style>
        <p:txBody>
          <a:bodyPr wrap="square" lIns="900000" tIns="72000" rIns="144000" bIns="7200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Prospectively evaluate whether a prophylactic dermatologic regimen in combination with 1L </a:t>
            </a:r>
            <a:r>
              <a:rPr kumimoji="0" lang="en-GB" sz="1200" b="1" i="0" u="none" strike="noStrike" kern="1200" cap="none" spc="0" normalizeH="0" baseline="0" noProof="0" err="1">
                <a:ln>
                  <a:noFill/>
                </a:ln>
                <a:solidFill>
                  <a:srgbClr val="000000"/>
                </a:solidFill>
                <a:effectLst/>
                <a:uLnTx/>
                <a:uFillTx/>
                <a:latin typeface="Arial" panose="020B0604020202020204" pitchFamily="34" charset="0"/>
                <a:cs typeface="Arial" panose="020B0604020202020204" pitchFamily="34" charset="0"/>
              </a:rPr>
              <a:t>amivantamab</a:t>
            </a:r>
            <a:r>
              <a:rPr kumimoji="0" lang="en-GB" sz="12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 + </a:t>
            </a:r>
            <a:r>
              <a:rPr kumimoji="0" lang="en-GB" sz="1200" b="1" i="0" u="none" strike="noStrike" kern="1200" cap="none" spc="0" normalizeH="0" baseline="0" noProof="0" err="1">
                <a:ln>
                  <a:noFill/>
                </a:ln>
                <a:solidFill>
                  <a:srgbClr val="000000"/>
                </a:solidFill>
                <a:effectLst/>
                <a:uLnTx/>
                <a:uFillTx/>
                <a:latin typeface="Arial" panose="020B0604020202020204" pitchFamily="34" charset="0"/>
                <a:cs typeface="Arial" panose="020B0604020202020204" pitchFamily="34" charset="0"/>
              </a:rPr>
              <a:t>lazertinib</a:t>
            </a:r>
            <a:r>
              <a:rPr kumimoji="0" lang="en-GB" sz="12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 can prevent moderate to severe EGFR-related dermatologic AEs</a:t>
            </a:r>
            <a:endParaRPr kumimoji="0" lang="en-GB" sz="1200" b="1" i="0" u="none" strike="noStrike" kern="1200" cap="none" spc="0" normalizeH="0" baseline="3000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id="{5205C269-1DFA-7C02-62F3-D6BBDDEF0C12}"/>
              </a:ext>
            </a:extLst>
          </p:cNvPr>
          <p:cNvSpPr/>
          <p:nvPr/>
        </p:nvSpPr>
        <p:spPr>
          <a:xfrm>
            <a:off x="451426" y="2063374"/>
            <a:ext cx="2669700" cy="2394140"/>
          </a:xfrm>
          <a:prstGeom prst="rect">
            <a:avLst/>
          </a:prstGeom>
          <a:solidFill>
            <a:srgbClr val="F6F5F4"/>
          </a:solidFill>
          <a:ln w="19050" cap="rnd">
            <a:noFill/>
            <a:round/>
          </a:ln>
          <a:effectLst/>
        </p:spPr>
        <p:style>
          <a:lnRef idx="2">
            <a:schemeClr val="accent1">
              <a:shade val="50000"/>
            </a:schemeClr>
          </a:lnRef>
          <a:fillRef idx="1">
            <a:schemeClr val="accent1"/>
          </a:fillRef>
          <a:effectRef idx="0">
            <a:schemeClr val="accent1"/>
          </a:effectRef>
          <a:fontRef idx="minor">
            <a:schemeClr val="lt1"/>
          </a:fontRef>
        </p:style>
        <p:txBody>
          <a:bodyPr wrap="square" lIns="144000" tIns="72000" rIns="36000" bIns="72000" rtlCol="0" anchor="ctr">
            <a:noAutofit/>
          </a:bodyPr>
          <a:lstStyle/>
          <a:p>
            <a:pPr marL="0" marR="0" lvl="0" indent="0" algn="l" defTabSz="914400" rtl="0" eaLnBrk="1" fontAlgn="auto" latinLnBrk="0" hangingPunct="1">
              <a:lnSpc>
                <a:spcPct val="100000"/>
              </a:lnSpc>
              <a:spcBef>
                <a:spcPts val="0"/>
              </a:spcBef>
              <a:spcAft>
                <a:spcPts val="300"/>
              </a:spcAft>
              <a:buClr>
                <a:srgbClr val="000000"/>
              </a:buClr>
              <a:buSzTx/>
              <a:buFontTx/>
              <a:buNone/>
              <a:tabLst/>
              <a:defRPr/>
            </a:pPr>
            <a:r>
              <a:rPr kumimoji="0" lang="en-GB" sz="1100" b="1" i="0" u="none" strike="noStrike" kern="1200" cap="none" spc="0" normalizeH="0" baseline="0" noProof="0">
                <a:ln>
                  <a:noFill/>
                </a:ln>
                <a:solidFill>
                  <a:srgbClr val="EB1700"/>
                </a:solidFill>
                <a:effectLst/>
                <a:uLnTx/>
                <a:uFillTx/>
                <a:latin typeface="Arial" panose="020B0604020202020204" pitchFamily="34" charset="0"/>
                <a:cs typeface="Arial" panose="020B0604020202020204" pitchFamily="34" charset="0"/>
              </a:rPr>
              <a:t>Key inclusion criteria</a:t>
            </a:r>
          </a:p>
          <a:p>
            <a:pPr marL="177800" marR="0" lvl="0" indent="-177800" algn="l" defTabSz="914400" rtl="0" eaLnBrk="1" fontAlgn="auto" latinLnBrk="0" hangingPunct="1">
              <a:lnSpc>
                <a:spcPct val="100000"/>
              </a:lnSpc>
              <a:spcBef>
                <a:spcPts val="0"/>
              </a:spcBef>
              <a:spcAft>
                <a:spcPts val="300"/>
              </a:spcAft>
              <a:buClr>
                <a:srgbClr val="000000"/>
              </a:buClr>
              <a:buSzTx/>
              <a:buFont typeface="Arial" panose="020B0604020202020204" pitchFamily="34" charset="0"/>
              <a:buChar char="•"/>
              <a:tabLst/>
              <a:defRPr/>
            </a:pPr>
            <a:r>
              <a:rPr kumimoji="0" lang="en-GB" sz="11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Locally advanced or </a:t>
            </a:r>
            <a:br>
              <a:rPr kumimoji="0" lang="en-GB" sz="11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br>
            <a:r>
              <a:rPr kumimoji="0" lang="en-GB" sz="11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metastatic NSCLC</a:t>
            </a:r>
          </a:p>
          <a:p>
            <a:pPr marL="177800" marR="0" lvl="0" indent="-177800" algn="l" defTabSz="914400" rtl="0" eaLnBrk="1" fontAlgn="auto" latinLnBrk="0" hangingPunct="1">
              <a:lnSpc>
                <a:spcPct val="100000"/>
              </a:lnSpc>
              <a:spcBef>
                <a:spcPts val="0"/>
              </a:spcBef>
              <a:spcAft>
                <a:spcPts val="300"/>
              </a:spcAft>
              <a:buClr>
                <a:srgbClr val="000000"/>
              </a:buClr>
              <a:buSzTx/>
              <a:buFont typeface="Arial" panose="020B0604020202020204" pitchFamily="34" charset="0"/>
              <a:buChar char="•"/>
              <a:tabLst/>
              <a:defRPr/>
            </a:pPr>
            <a:r>
              <a:rPr kumimoji="0" lang="en-GB" sz="11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Treatment-naïve for </a:t>
            </a:r>
            <a:br>
              <a:rPr kumimoji="0" lang="en-GB" sz="11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br>
            <a:r>
              <a:rPr kumimoji="0" lang="en-GB" sz="11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advanced disease </a:t>
            </a:r>
          </a:p>
          <a:p>
            <a:pPr marL="177800" marR="0" lvl="0" indent="-177800" algn="l" defTabSz="914400" rtl="0" eaLnBrk="1" fontAlgn="auto" latinLnBrk="0" hangingPunct="1">
              <a:lnSpc>
                <a:spcPct val="100000"/>
              </a:lnSpc>
              <a:spcBef>
                <a:spcPts val="0"/>
              </a:spcBef>
              <a:spcAft>
                <a:spcPts val="300"/>
              </a:spcAft>
              <a:buClr>
                <a:srgbClr val="000000"/>
              </a:buClr>
              <a:buSzTx/>
              <a:buFont typeface="Arial" panose="020B0604020202020204" pitchFamily="34" charset="0"/>
              <a:buChar char="•"/>
              <a:tabLst/>
              <a:defRPr/>
            </a:pPr>
            <a:r>
              <a:rPr kumimoji="0" lang="en-GB" sz="11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Documented </a:t>
            </a:r>
            <a:r>
              <a:rPr kumimoji="0" lang="en-GB" sz="1100" b="0" i="1"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EGFR</a:t>
            </a:r>
            <a:r>
              <a:rPr kumimoji="0" lang="en-GB" sz="11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 </a:t>
            </a:r>
            <a:br>
              <a:rPr kumimoji="0" lang="en-GB" sz="11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br>
            <a:r>
              <a:rPr kumimoji="0" lang="en-GB" sz="11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exon19del or L858R</a:t>
            </a:r>
          </a:p>
          <a:p>
            <a:pPr marL="177800" marR="0" lvl="0" indent="-177800" algn="l" defTabSz="914400" rtl="0" eaLnBrk="1" fontAlgn="auto" latinLnBrk="0" hangingPunct="1">
              <a:lnSpc>
                <a:spcPct val="100000"/>
              </a:lnSpc>
              <a:spcBef>
                <a:spcPts val="0"/>
              </a:spcBef>
              <a:spcAft>
                <a:spcPts val="300"/>
              </a:spcAft>
              <a:buClr>
                <a:srgbClr val="000000"/>
              </a:buClr>
              <a:buSzTx/>
              <a:buFont typeface="Arial" panose="020B0604020202020204" pitchFamily="34" charset="0"/>
              <a:buChar char="•"/>
              <a:tabLst/>
              <a:defRPr/>
            </a:pPr>
            <a:r>
              <a:rPr kumimoji="0" lang="en-GB" sz="11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ECOG PS 0 or 1</a:t>
            </a:r>
          </a:p>
          <a:p>
            <a:pPr marL="0" marR="0" lvl="0" indent="0" algn="l" defTabSz="914400" rtl="0" eaLnBrk="1" fontAlgn="auto" latinLnBrk="0" hangingPunct="1">
              <a:lnSpc>
                <a:spcPct val="100000"/>
              </a:lnSpc>
              <a:spcBef>
                <a:spcPts val="0"/>
              </a:spcBef>
              <a:spcAft>
                <a:spcPts val="300"/>
              </a:spcAft>
              <a:buClr>
                <a:srgbClr val="000000"/>
              </a:buClr>
              <a:buSzTx/>
              <a:buFontTx/>
              <a:buNone/>
              <a:tabLst/>
              <a:defRPr/>
            </a:pPr>
            <a:r>
              <a:rPr kumimoji="0" lang="en-GB" sz="1100" b="1" i="0" u="none" strike="noStrike" kern="1200" cap="none" spc="0" normalizeH="0" baseline="0" noProof="0">
                <a:ln>
                  <a:noFill/>
                </a:ln>
                <a:solidFill>
                  <a:srgbClr val="EB1700"/>
                </a:solidFill>
                <a:effectLst/>
                <a:uLnTx/>
                <a:uFillTx/>
                <a:latin typeface="Arial" panose="020B0604020202020204" pitchFamily="34" charset="0"/>
                <a:cs typeface="Arial" panose="020B0604020202020204" pitchFamily="34" charset="0"/>
              </a:rPr>
              <a:t>Stratification factors</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1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Race (Asian vs non-Asian)</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1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Age</a:t>
            </a:r>
            <a:r>
              <a:rPr kumimoji="0" lang="en-GB" sz="1100" b="0" i="1"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 </a:t>
            </a:r>
            <a:r>
              <a:rPr kumimoji="0" lang="en-GB" sz="11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(&lt;65 years vs ≥65 years) </a:t>
            </a:r>
          </a:p>
        </p:txBody>
      </p:sp>
      <p:cxnSp>
        <p:nvCxnSpPr>
          <p:cNvPr id="15" name="Connector: Elbow 14">
            <a:extLst>
              <a:ext uri="{FF2B5EF4-FFF2-40B4-BE49-F238E27FC236}">
                <a16:creationId xmlns:a16="http://schemas.microsoft.com/office/drawing/2014/main" id="{2FC0578E-B096-483B-8AD1-650DF58DEF0F}"/>
              </a:ext>
            </a:extLst>
          </p:cNvPr>
          <p:cNvCxnSpPr>
            <a:cxnSpLocks/>
            <a:endCxn id="27" idx="1"/>
          </p:cNvCxnSpPr>
          <p:nvPr/>
        </p:nvCxnSpPr>
        <p:spPr>
          <a:xfrm rot="5400000" flipH="1" flipV="1">
            <a:off x="3977972" y="2647699"/>
            <a:ext cx="642882" cy="255464"/>
          </a:xfrm>
          <a:prstGeom prst="bentConnector2">
            <a:avLst/>
          </a:prstGeom>
          <a:ln w="19050">
            <a:solidFill>
              <a:schemeClr val="bg2"/>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23EFCB3D-2588-6988-1550-66EB4C142722}"/>
              </a:ext>
            </a:extLst>
          </p:cNvPr>
          <p:cNvSpPr txBox="1"/>
          <p:nvPr/>
        </p:nvSpPr>
        <p:spPr>
          <a:xfrm rot="16200000">
            <a:off x="2695324" y="2891365"/>
            <a:ext cx="1831853" cy="169277"/>
          </a:xfrm>
          <a:prstGeom prst="rect">
            <a:avLst/>
          </a:prstGeom>
          <a:solidFill>
            <a:srgbClr val="F6F5F4"/>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1:1 randomization </a:t>
            </a:r>
            <a:r>
              <a:rPr kumimoji="0" lang="en-US" sz="11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(N=201)</a:t>
            </a:r>
            <a:r>
              <a:rPr kumimoji="0" lang="en-US" sz="1100" b="1" i="0" u="none" strike="noStrike" kern="1200" cap="none" spc="0" normalizeH="0" baseline="30000" noProof="0">
                <a:ln>
                  <a:noFill/>
                </a:ln>
                <a:solidFill>
                  <a:srgbClr val="000000"/>
                </a:solidFill>
                <a:effectLst/>
                <a:uLnTx/>
                <a:uFillTx/>
                <a:latin typeface="Arial" panose="020B0604020202020204" pitchFamily="34" charset="0"/>
                <a:cs typeface="Arial" panose="020B0604020202020204" pitchFamily="34" charset="0"/>
              </a:rPr>
              <a:t>*</a:t>
            </a:r>
          </a:p>
        </p:txBody>
      </p:sp>
      <p:sp>
        <p:nvSpPr>
          <p:cNvPr id="27" name="Rectangle 26">
            <a:extLst>
              <a:ext uri="{FF2B5EF4-FFF2-40B4-BE49-F238E27FC236}">
                <a16:creationId xmlns:a16="http://schemas.microsoft.com/office/drawing/2014/main" id="{E8C393FC-DDD3-408D-6280-F73453F86010}"/>
              </a:ext>
            </a:extLst>
          </p:cNvPr>
          <p:cNvSpPr/>
          <p:nvPr/>
        </p:nvSpPr>
        <p:spPr>
          <a:xfrm>
            <a:off x="4427145" y="2072541"/>
            <a:ext cx="3313567" cy="762898"/>
          </a:xfrm>
          <a:prstGeom prst="rect">
            <a:avLst/>
          </a:prstGeom>
          <a:solidFill>
            <a:schemeClr val="accent6"/>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COCOON DM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Amivantamab + lazertinib + enhanced dermatologic management </a:t>
            </a:r>
            <a:r>
              <a:rPr kumimoji="0" lang="en-US" sz="11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(n=99)</a:t>
            </a:r>
          </a:p>
        </p:txBody>
      </p:sp>
      <p:sp>
        <p:nvSpPr>
          <p:cNvPr id="28" name="Rectangle 27">
            <a:extLst>
              <a:ext uri="{FF2B5EF4-FFF2-40B4-BE49-F238E27FC236}">
                <a16:creationId xmlns:a16="http://schemas.microsoft.com/office/drawing/2014/main" id="{1A410300-1BA7-CD68-74A8-58938F7AAECF}"/>
              </a:ext>
            </a:extLst>
          </p:cNvPr>
          <p:cNvSpPr/>
          <p:nvPr/>
        </p:nvSpPr>
        <p:spPr>
          <a:xfrm>
            <a:off x="4427145" y="3274534"/>
            <a:ext cx="3313567" cy="762898"/>
          </a:xfrm>
          <a:prstGeom prst="rect">
            <a:avLst/>
          </a:prstGeom>
          <a:solidFill>
            <a:schemeClr val="accent4"/>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SoC DM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err="1">
                <a:ln>
                  <a:noFill/>
                </a:ln>
                <a:solidFill>
                  <a:srgbClr val="FFFFFF"/>
                </a:solidFill>
                <a:effectLst/>
                <a:uLnTx/>
                <a:uFillTx/>
                <a:latin typeface="Arial" panose="020B0604020202020204" pitchFamily="34" charset="0"/>
                <a:cs typeface="Arial" panose="020B0604020202020204" pitchFamily="34" charset="0"/>
              </a:rPr>
              <a:t>Amivantamab</a:t>
            </a:r>
            <a:r>
              <a:rPr kumimoji="0" lang="en-US" sz="11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 + </a:t>
            </a:r>
            <a:r>
              <a:rPr kumimoji="0" lang="en-US" sz="1100" b="1" i="0" u="none" strike="noStrike" kern="1200" cap="none" spc="0" normalizeH="0" baseline="0" noProof="0" err="1">
                <a:ln>
                  <a:noFill/>
                </a:ln>
                <a:solidFill>
                  <a:srgbClr val="FFFFFF"/>
                </a:solidFill>
                <a:effectLst/>
                <a:uLnTx/>
                <a:uFillTx/>
                <a:latin typeface="Arial" panose="020B0604020202020204" pitchFamily="34" charset="0"/>
                <a:cs typeface="Arial" panose="020B0604020202020204" pitchFamily="34" charset="0"/>
              </a:rPr>
              <a:t>lazertinib</a:t>
            </a:r>
            <a:r>
              <a:rPr kumimoji="0" lang="en-US" sz="11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 + standard dermatologic management </a:t>
            </a:r>
            <a:r>
              <a:rPr kumimoji="0" lang="en-US" sz="11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(n=102)</a:t>
            </a:r>
          </a:p>
        </p:txBody>
      </p:sp>
      <p:cxnSp>
        <p:nvCxnSpPr>
          <p:cNvPr id="29" name="Connector: Elbow 28">
            <a:extLst>
              <a:ext uri="{FF2B5EF4-FFF2-40B4-BE49-F238E27FC236}">
                <a16:creationId xmlns:a16="http://schemas.microsoft.com/office/drawing/2014/main" id="{D41063C3-5DCA-79D4-2F03-2AE52D20BBC6}"/>
              </a:ext>
            </a:extLst>
          </p:cNvPr>
          <p:cNvCxnSpPr>
            <a:cxnSpLocks/>
            <a:endCxn id="28" idx="1"/>
          </p:cNvCxnSpPr>
          <p:nvPr/>
        </p:nvCxnSpPr>
        <p:spPr>
          <a:xfrm rot="16200000" flipH="1">
            <a:off x="4018269" y="3247106"/>
            <a:ext cx="562289" cy="255464"/>
          </a:xfrm>
          <a:prstGeom prst="bentConnector2">
            <a:avLst/>
          </a:prstGeom>
          <a:ln w="19050">
            <a:solidFill>
              <a:schemeClr val="bg2"/>
            </a:solidFill>
            <a:tailEnd type="triangle"/>
          </a:ln>
        </p:spPr>
        <p:style>
          <a:lnRef idx="1">
            <a:schemeClr val="accent1"/>
          </a:lnRef>
          <a:fillRef idx="0">
            <a:schemeClr val="accent1"/>
          </a:fillRef>
          <a:effectRef idx="0">
            <a:schemeClr val="accent1"/>
          </a:effectRef>
          <a:fontRef idx="minor">
            <a:schemeClr val="tx1"/>
          </a:fontRef>
        </p:style>
      </p:cxnSp>
      <p:sp>
        <p:nvSpPr>
          <p:cNvPr id="30" name="Rectangle 29">
            <a:extLst>
              <a:ext uri="{FF2B5EF4-FFF2-40B4-BE49-F238E27FC236}">
                <a16:creationId xmlns:a16="http://schemas.microsoft.com/office/drawing/2014/main" id="{2299741E-C52C-F5E4-58B1-3DD52E111CE5}"/>
              </a:ext>
            </a:extLst>
          </p:cNvPr>
          <p:cNvSpPr/>
          <p:nvPr/>
        </p:nvSpPr>
        <p:spPr>
          <a:xfrm>
            <a:off x="7874183" y="2063374"/>
            <a:ext cx="3841376" cy="2394140"/>
          </a:xfrm>
          <a:prstGeom prst="rect">
            <a:avLst/>
          </a:prstGeom>
          <a:solidFill>
            <a:srgbClr val="F6F5F4"/>
          </a:solidFill>
          <a:ln w="19050" cap="rnd">
            <a:noFill/>
            <a:round/>
          </a:ln>
          <a:effectLst/>
        </p:spPr>
        <p:style>
          <a:lnRef idx="2">
            <a:schemeClr val="accent1">
              <a:shade val="50000"/>
            </a:schemeClr>
          </a:lnRef>
          <a:fillRef idx="1">
            <a:schemeClr val="accent1"/>
          </a:fillRef>
          <a:effectRef idx="0">
            <a:schemeClr val="accent1"/>
          </a:effectRef>
          <a:fontRef idx="minor">
            <a:schemeClr val="lt1"/>
          </a:fontRef>
        </p:style>
        <p:txBody>
          <a:bodyPr wrap="square" lIns="144000" tIns="72000" rIns="36000" bIns="72000" rtlCol="0" anchor="ctr">
            <a:noAutofit/>
          </a:bodyPr>
          <a:lstStyle/>
          <a:p>
            <a:pPr marL="0" marR="0" lvl="0" indent="0" algn="l" defTabSz="914400" rtl="0" eaLnBrk="1" fontAlgn="auto" latinLnBrk="0" hangingPunct="1">
              <a:lnSpc>
                <a:spcPct val="100000"/>
              </a:lnSpc>
              <a:spcBef>
                <a:spcPts val="0"/>
              </a:spcBef>
              <a:spcAft>
                <a:spcPts val="300"/>
              </a:spcAft>
              <a:buClr>
                <a:srgbClr val="000000"/>
              </a:buClr>
              <a:buSzTx/>
              <a:buFontTx/>
              <a:buNone/>
              <a:tabLst/>
              <a:defRPr/>
            </a:pPr>
            <a:r>
              <a:rPr kumimoji="0" lang="en-GB" sz="1100" b="1" i="0" u="none" strike="noStrike" kern="1200" cap="none" spc="0" normalizeH="0" baseline="0" noProof="0">
                <a:ln>
                  <a:noFill/>
                </a:ln>
                <a:solidFill>
                  <a:srgbClr val="541980"/>
                </a:solidFill>
                <a:effectLst/>
                <a:uLnTx/>
                <a:uFillTx/>
                <a:latin typeface="Arial" panose="020B0604020202020204" pitchFamily="34" charset="0"/>
                <a:cs typeface="Arial" panose="020B0604020202020204" pitchFamily="34" charset="0"/>
              </a:rPr>
              <a:t>COCOON DM</a:t>
            </a:r>
          </a:p>
          <a:p>
            <a:pPr marL="177800" marR="0" lvl="0" indent="-177800" algn="l" defTabSz="914400" rtl="0" eaLnBrk="1" fontAlgn="auto" latinLnBrk="0" hangingPunct="1">
              <a:lnSpc>
                <a:spcPct val="100000"/>
              </a:lnSpc>
              <a:spcBef>
                <a:spcPts val="0"/>
              </a:spcBef>
              <a:spcAft>
                <a:spcPts val="300"/>
              </a:spcAft>
              <a:buClr>
                <a:srgbClr val="000000"/>
              </a:buClr>
              <a:buSzTx/>
              <a:buFont typeface="Arial" panose="020B0604020202020204" pitchFamily="34" charset="0"/>
              <a:buChar char="•"/>
              <a:tabLst/>
              <a:defRPr/>
            </a:pPr>
            <a:r>
              <a:rPr kumimoji="0" lang="en-GB" sz="11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Oral doxycycline or minocycline for 12 weeks</a:t>
            </a:r>
          </a:p>
          <a:p>
            <a:pPr marL="742950" marR="0" lvl="1" indent="-285750" algn="l" defTabSz="914400" rtl="0" eaLnBrk="1" fontAlgn="auto" latinLnBrk="0" hangingPunct="1">
              <a:lnSpc>
                <a:spcPct val="100000"/>
              </a:lnSpc>
              <a:spcBef>
                <a:spcPts val="0"/>
              </a:spcBef>
              <a:spcAft>
                <a:spcPts val="300"/>
              </a:spcAft>
              <a:buClr>
                <a:srgbClr val="000000"/>
              </a:buClr>
              <a:buSzTx/>
              <a:buFont typeface="Courier New" panose="02070309020205020404" pitchFamily="49" charset="0"/>
              <a:buChar char="o"/>
              <a:tabLst/>
              <a:defRPr/>
            </a:pPr>
            <a:r>
              <a:rPr kumimoji="0" lang="en-GB" sz="11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Followed by topical clindamycin lotion </a:t>
            </a:r>
            <a:br>
              <a:rPr kumimoji="0" lang="en-GB" sz="11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br>
            <a:r>
              <a:rPr kumimoji="0" lang="en-GB" sz="11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on the scalp</a:t>
            </a:r>
          </a:p>
          <a:p>
            <a:pPr marL="177800" marR="0" lvl="0" indent="-177800" algn="l" defTabSz="914400" rtl="0" eaLnBrk="1" fontAlgn="auto" latinLnBrk="0" hangingPunct="1">
              <a:lnSpc>
                <a:spcPct val="100000"/>
              </a:lnSpc>
              <a:spcBef>
                <a:spcPts val="0"/>
              </a:spcBef>
              <a:spcAft>
                <a:spcPts val="300"/>
              </a:spcAft>
              <a:buClr>
                <a:srgbClr val="000000"/>
              </a:buClr>
              <a:buSzTx/>
              <a:buFont typeface="Arial" panose="020B0604020202020204" pitchFamily="34" charset="0"/>
              <a:buChar char="•"/>
              <a:tabLst/>
              <a:defRPr/>
            </a:pPr>
            <a:r>
              <a:rPr kumimoji="0" lang="en-GB" sz="11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Chlorhexidine on the nails</a:t>
            </a:r>
          </a:p>
          <a:p>
            <a:pPr marL="177800" marR="0" lvl="0" indent="-177800" algn="l" defTabSz="914400" rtl="0" eaLnBrk="1" fontAlgn="auto" latinLnBrk="0" hangingPunct="1">
              <a:lnSpc>
                <a:spcPct val="100000"/>
              </a:lnSpc>
              <a:spcBef>
                <a:spcPts val="0"/>
              </a:spcBef>
              <a:spcAft>
                <a:spcPts val="300"/>
              </a:spcAft>
              <a:buClr>
                <a:srgbClr val="000000"/>
              </a:buClr>
              <a:buSzTx/>
              <a:buFont typeface="Arial" panose="020B0604020202020204" pitchFamily="34" charset="0"/>
              <a:buChar char="•"/>
              <a:tabLst/>
              <a:defRPr/>
            </a:pPr>
            <a:r>
              <a:rPr kumimoji="0" lang="en-GB" sz="11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Ceramide-based moisturiser on the </a:t>
            </a:r>
            <a:br>
              <a:rPr kumimoji="0" lang="en-GB" sz="11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br>
            <a:r>
              <a:rPr kumimoji="0" lang="en-GB" sz="11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body and face</a:t>
            </a:r>
            <a:r>
              <a:rPr kumimoji="0" lang="en-GB" sz="1100" b="0" i="0" u="none" strike="noStrike" kern="1200" cap="none" spc="0" normalizeH="0" baseline="30000" noProof="0">
                <a:ln>
                  <a:noFill/>
                </a:ln>
                <a:solidFill>
                  <a:srgbClr val="000000"/>
                </a:solidFill>
                <a:effectLst/>
                <a:uLnTx/>
                <a:uFillTx/>
                <a:latin typeface="Arial" panose="020B0604020202020204" pitchFamily="34" charset="0"/>
                <a:cs typeface="Arial" panose="020B0604020202020204" pitchFamily="34" charset="0"/>
              </a:rPr>
              <a:t>†</a:t>
            </a:r>
          </a:p>
          <a:p>
            <a:pPr marL="0" marR="0" lvl="0" indent="0" algn="l" defTabSz="914400" rtl="0" eaLnBrk="1" fontAlgn="auto" latinLnBrk="0" hangingPunct="1">
              <a:lnSpc>
                <a:spcPct val="100000"/>
              </a:lnSpc>
              <a:spcBef>
                <a:spcPts val="0"/>
              </a:spcBef>
              <a:spcAft>
                <a:spcPts val="300"/>
              </a:spcAft>
              <a:buClr>
                <a:srgbClr val="000000"/>
              </a:buClr>
              <a:buSzTx/>
              <a:buFontTx/>
              <a:buNone/>
              <a:tabLst/>
              <a:defRPr/>
            </a:pPr>
            <a:r>
              <a:rPr kumimoji="0" lang="en-GB" sz="1100" b="1" i="0" u="none" strike="noStrike" kern="1200" cap="none" spc="0" normalizeH="0" baseline="0" noProof="0">
                <a:ln>
                  <a:noFill/>
                </a:ln>
                <a:solidFill>
                  <a:srgbClr val="004685"/>
                </a:solidFill>
                <a:effectLst/>
                <a:uLnTx/>
                <a:uFillTx/>
                <a:latin typeface="Arial" panose="020B0604020202020204" pitchFamily="34" charset="0"/>
                <a:cs typeface="Arial" panose="020B0604020202020204" pitchFamily="34" charset="0"/>
              </a:rPr>
              <a:t>SoC DM</a:t>
            </a:r>
          </a:p>
          <a:p>
            <a:pPr marL="285750" marR="0" lvl="0" indent="-285750" algn="l" defTabSz="914400" rtl="0" eaLnBrk="1" fontAlgn="auto" latinLnBrk="0" hangingPunct="1">
              <a:lnSpc>
                <a:spcPct val="100000"/>
              </a:lnSpc>
              <a:spcBef>
                <a:spcPts val="0"/>
              </a:spcBef>
              <a:spcAft>
                <a:spcPts val="300"/>
              </a:spcAft>
              <a:buClr>
                <a:srgbClr val="000000"/>
              </a:buClr>
              <a:buSzTx/>
              <a:buFont typeface="Arial" panose="020B0604020202020204" pitchFamily="34" charset="0"/>
              <a:buChar char="•"/>
              <a:tabLst/>
              <a:defRPr/>
            </a:pPr>
            <a:r>
              <a:rPr kumimoji="0" lang="en-GB" sz="11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General skin prophylaxis per local practice </a:t>
            </a:r>
            <a:br>
              <a:rPr kumimoji="0" lang="en-GB" sz="11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br>
            <a:r>
              <a:rPr kumimoji="0" lang="en-GB" sz="11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and reactive treatment, such as topical corticosteroids and systemic antibiotics</a:t>
            </a:r>
          </a:p>
        </p:txBody>
      </p:sp>
      <p:sp>
        <p:nvSpPr>
          <p:cNvPr id="31" name="Rectangle 30">
            <a:extLst>
              <a:ext uri="{FF2B5EF4-FFF2-40B4-BE49-F238E27FC236}">
                <a16:creationId xmlns:a16="http://schemas.microsoft.com/office/drawing/2014/main" id="{B275F0E2-78C0-456F-A3B7-5030B26A3101}"/>
              </a:ext>
            </a:extLst>
          </p:cNvPr>
          <p:cNvSpPr/>
          <p:nvPr/>
        </p:nvSpPr>
        <p:spPr>
          <a:xfrm>
            <a:off x="451426" y="4645804"/>
            <a:ext cx="11264132" cy="1035662"/>
          </a:xfrm>
          <a:prstGeom prst="rect">
            <a:avLst/>
          </a:prstGeom>
          <a:solidFill>
            <a:srgbClr val="F6F5F4"/>
          </a:solidFill>
          <a:ln w="19050" cap="rnd">
            <a:noFill/>
            <a:round/>
          </a:ln>
          <a:effectLst/>
        </p:spPr>
        <p:style>
          <a:lnRef idx="2">
            <a:schemeClr val="accent1">
              <a:shade val="50000"/>
            </a:schemeClr>
          </a:lnRef>
          <a:fillRef idx="1">
            <a:schemeClr val="accent1"/>
          </a:fillRef>
          <a:effectRef idx="0">
            <a:schemeClr val="accent1"/>
          </a:effectRef>
          <a:fontRef idx="minor">
            <a:schemeClr val="lt1"/>
          </a:fontRef>
        </p:style>
        <p:txBody>
          <a:bodyPr wrap="square" lIns="144000" tIns="72000" rIns="36000" bIns="72000" rtlCol="0" anchor="ctr">
            <a:noAutofit/>
          </a:bodyPr>
          <a:lstStyle/>
          <a:p>
            <a:pPr marL="0" marR="0" lvl="0" indent="0" algn="l" defTabSz="914400" rtl="0" eaLnBrk="1" fontAlgn="auto" latinLnBrk="0" hangingPunct="1">
              <a:lnSpc>
                <a:spcPct val="100000"/>
              </a:lnSpc>
              <a:spcBef>
                <a:spcPts val="0"/>
              </a:spcBef>
              <a:spcAft>
                <a:spcPts val="300"/>
              </a:spcAft>
              <a:buClr>
                <a:srgbClr val="000000"/>
              </a:buClr>
              <a:buSzTx/>
              <a:buFontTx/>
              <a:buNone/>
              <a:tabLst/>
              <a:defRPr/>
            </a:pPr>
            <a:endParaRPr kumimoji="0" lang="en-GB" sz="1100" b="1" i="0" u="none" strike="noStrike" kern="1200" cap="none" spc="0" normalizeH="0" baseline="0" noProof="0">
              <a:ln>
                <a:noFill/>
              </a:ln>
              <a:solidFill>
                <a:srgbClr val="EB1700"/>
              </a:solidFill>
              <a:effectLst/>
              <a:uLnTx/>
              <a:uFillTx/>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CF7A8213-CB30-1128-B326-8C31C8ADC7A5}"/>
              </a:ext>
            </a:extLst>
          </p:cNvPr>
          <p:cNvSpPr txBox="1"/>
          <p:nvPr/>
        </p:nvSpPr>
        <p:spPr>
          <a:xfrm>
            <a:off x="481130" y="4747058"/>
            <a:ext cx="3477856" cy="80791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300"/>
              </a:spcAft>
              <a:buClr>
                <a:srgbClr val="000000"/>
              </a:buClr>
              <a:buSzTx/>
              <a:buFontTx/>
              <a:buNone/>
              <a:tabLst/>
              <a:defRPr/>
            </a:pPr>
            <a:r>
              <a:rPr kumimoji="0" lang="en-GB" sz="1100" b="1" i="0" u="none" strike="noStrike" kern="1200" cap="none" spc="0" normalizeH="0" baseline="0" noProof="0">
                <a:ln>
                  <a:noFill/>
                </a:ln>
                <a:solidFill>
                  <a:srgbClr val="EB1700"/>
                </a:solidFill>
                <a:effectLst/>
                <a:uLnTx/>
                <a:uFillTx/>
                <a:latin typeface="Arial" panose="020B0604020202020204" pitchFamily="34" charset="0"/>
                <a:cs typeface="Arial" panose="020B0604020202020204" pitchFamily="34" charset="0"/>
              </a:rPr>
              <a:t>Primary endpoint</a:t>
            </a:r>
          </a:p>
          <a:p>
            <a:pPr marL="285750" marR="0" lvl="0" indent="-285750" algn="l" defTabSz="914400" rtl="0" eaLnBrk="1" fontAlgn="auto" latinLnBrk="0" hangingPunct="1">
              <a:lnSpc>
                <a:spcPct val="100000"/>
              </a:lnSpc>
              <a:spcBef>
                <a:spcPts val="0"/>
              </a:spcBef>
              <a:spcAft>
                <a:spcPts val="300"/>
              </a:spcAft>
              <a:buClr>
                <a:srgbClr val="000000"/>
              </a:buClr>
              <a:buSzTx/>
              <a:buFont typeface="Arial" panose="020B0604020202020204" pitchFamily="34" charset="0"/>
              <a:buChar char="•"/>
              <a:tabLst/>
              <a:defRPr/>
            </a:pPr>
            <a:r>
              <a:rPr kumimoji="0" lang="en-GB" sz="11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Incidence of Grade ≥2 dermatologic AEs</a:t>
            </a:r>
            <a:r>
              <a:rPr kumimoji="0" lang="en-GB" sz="1100" b="0" i="0" u="none" strike="noStrike" kern="1200" cap="none" spc="0" normalizeH="0" baseline="30000" noProof="0">
                <a:ln>
                  <a:noFill/>
                </a:ln>
                <a:solidFill>
                  <a:srgbClr val="000000"/>
                </a:solidFill>
                <a:effectLst/>
                <a:uLnTx/>
                <a:uFillTx/>
                <a:latin typeface="Arial" panose="020B0604020202020204" pitchFamily="34" charset="0"/>
                <a:cs typeface="Arial" panose="020B0604020202020204" pitchFamily="34" charset="0"/>
              </a:rPr>
              <a:t>‡</a:t>
            </a:r>
            <a:r>
              <a:rPr kumimoji="0" lang="en-GB" sz="11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 in the first 12 weeks after initiation of </a:t>
            </a:r>
            <a:r>
              <a:rPr kumimoji="0" lang="en-GB" sz="1100" b="0" i="0" u="none" strike="noStrike" kern="1200" cap="none" spc="0" normalizeH="0" baseline="0" noProof="0" err="1">
                <a:ln>
                  <a:noFill/>
                </a:ln>
                <a:solidFill>
                  <a:srgbClr val="000000"/>
                </a:solidFill>
                <a:effectLst/>
                <a:uLnTx/>
                <a:uFillTx/>
                <a:latin typeface="Arial" panose="020B0604020202020204" pitchFamily="34" charset="0"/>
                <a:cs typeface="Arial" panose="020B0604020202020204" pitchFamily="34" charset="0"/>
              </a:rPr>
              <a:t>amivantamab</a:t>
            </a:r>
            <a:r>
              <a:rPr kumimoji="0" lang="en-GB" sz="11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 + </a:t>
            </a:r>
            <a:r>
              <a:rPr kumimoji="0" lang="en-GB" sz="1100" b="0" i="0" u="none" strike="noStrike" kern="1200" cap="none" spc="0" normalizeH="0" baseline="0" noProof="0" err="1">
                <a:ln>
                  <a:noFill/>
                </a:ln>
                <a:solidFill>
                  <a:srgbClr val="000000"/>
                </a:solidFill>
                <a:effectLst/>
                <a:uLnTx/>
                <a:uFillTx/>
                <a:latin typeface="Arial" panose="020B0604020202020204" pitchFamily="34" charset="0"/>
                <a:cs typeface="Arial" panose="020B0604020202020204" pitchFamily="34" charset="0"/>
              </a:rPr>
              <a:t>lazertinib</a:t>
            </a:r>
            <a:r>
              <a:rPr kumimoji="0" lang="en-GB" sz="11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 treatment</a:t>
            </a:r>
            <a:r>
              <a:rPr kumimoji="0" lang="en-GB" sz="1100" b="0" i="0" u="none" strike="noStrike" kern="1200" cap="none" spc="0" normalizeH="0" baseline="30000" noProof="0">
                <a:ln>
                  <a:noFill/>
                </a:ln>
                <a:solidFill>
                  <a:srgbClr val="000000"/>
                </a:solidFill>
                <a:effectLst/>
                <a:uLnTx/>
                <a:uFillTx/>
                <a:latin typeface="Arial" panose="020B0604020202020204" pitchFamily="34" charset="0"/>
                <a:cs typeface="Arial" panose="020B0604020202020204" pitchFamily="34" charset="0"/>
              </a:rPr>
              <a:t>§</a:t>
            </a:r>
          </a:p>
        </p:txBody>
      </p:sp>
      <p:sp>
        <p:nvSpPr>
          <p:cNvPr id="17" name="TextBox 16">
            <a:extLst>
              <a:ext uri="{FF2B5EF4-FFF2-40B4-BE49-F238E27FC236}">
                <a16:creationId xmlns:a16="http://schemas.microsoft.com/office/drawing/2014/main" id="{A21C86E4-CFE6-3460-D4AC-4313F3F891EE}"/>
              </a:ext>
            </a:extLst>
          </p:cNvPr>
          <p:cNvSpPr txBox="1"/>
          <p:nvPr/>
        </p:nvSpPr>
        <p:spPr>
          <a:xfrm>
            <a:off x="4165854" y="4674633"/>
            <a:ext cx="4782193" cy="97719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300"/>
              </a:spcAft>
              <a:buClr>
                <a:srgbClr val="000000"/>
              </a:buClr>
              <a:buSzTx/>
              <a:buFontTx/>
              <a:buNone/>
              <a:tabLst/>
              <a:defRPr/>
            </a:pPr>
            <a:r>
              <a:rPr kumimoji="0" lang="en-GB" sz="1100" b="1" i="0" u="none" strike="noStrike" kern="1200" cap="none" spc="0" normalizeH="0" baseline="0" noProof="0">
                <a:ln>
                  <a:noFill/>
                </a:ln>
                <a:solidFill>
                  <a:srgbClr val="EB1700"/>
                </a:solidFill>
                <a:effectLst/>
                <a:uLnTx/>
                <a:uFillTx/>
                <a:latin typeface="Arial" panose="020B0604020202020204" pitchFamily="34" charset="0"/>
                <a:cs typeface="Arial" panose="020B0604020202020204" pitchFamily="34" charset="0"/>
              </a:rPr>
              <a:t>Key secondary endpoints</a:t>
            </a:r>
          </a:p>
          <a:p>
            <a:pPr marL="285750" marR="0" lvl="0" indent="-285750" algn="l" defTabSz="914400" rtl="0" eaLnBrk="1" fontAlgn="auto" latinLnBrk="0" hangingPunct="1">
              <a:lnSpc>
                <a:spcPct val="100000"/>
              </a:lnSpc>
              <a:spcBef>
                <a:spcPts val="0"/>
              </a:spcBef>
              <a:spcAft>
                <a:spcPts val="300"/>
              </a:spcAft>
              <a:buClr>
                <a:srgbClr val="000000"/>
              </a:buClr>
              <a:buSzTx/>
              <a:buFont typeface="Arial" panose="020B0604020202020204" pitchFamily="34" charset="0"/>
              <a:buChar char="•"/>
              <a:tabLst/>
              <a:defRPr/>
            </a:pPr>
            <a:r>
              <a:rPr kumimoji="0" lang="en-GB" sz="11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Number of Grade ≥2 dermatologic AEs</a:t>
            </a:r>
            <a:r>
              <a:rPr kumimoji="0" lang="en-GB" sz="1100" b="0" i="0" u="none" strike="noStrike" kern="1200" cap="none" spc="0" normalizeH="0" baseline="30000" noProof="0">
                <a:ln>
                  <a:noFill/>
                </a:ln>
                <a:solidFill>
                  <a:srgbClr val="000000"/>
                </a:solidFill>
                <a:effectLst/>
                <a:uLnTx/>
                <a:uFillTx/>
                <a:latin typeface="Arial" panose="020B0604020202020204" pitchFamily="34" charset="0"/>
                <a:cs typeface="Arial" panose="020B0604020202020204" pitchFamily="34" charset="0"/>
              </a:rPr>
              <a:t>‡</a:t>
            </a:r>
            <a:r>
              <a:rPr kumimoji="0" lang="en-GB" sz="11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 per participant, incidence and severity of paronychia,</a:t>
            </a:r>
            <a:r>
              <a:rPr kumimoji="0" lang="en-GB" sz="1100" b="0" i="0" u="none" strike="noStrike" kern="1200" cap="none" spc="0" normalizeH="0" baseline="30000" noProof="0">
                <a:ln>
                  <a:noFill/>
                </a:ln>
                <a:solidFill>
                  <a:srgbClr val="000000"/>
                </a:solidFill>
                <a:effectLst/>
                <a:uLnTx/>
                <a:uFillTx/>
                <a:latin typeface="Arial" panose="020B0604020202020204" pitchFamily="34" charset="0"/>
                <a:cs typeface="Arial" panose="020B0604020202020204" pitchFamily="34" charset="0"/>
              </a:rPr>
              <a:t>§</a:t>
            </a:r>
            <a:r>
              <a:rPr kumimoji="0" lang="en-GB" sz="11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 incidence and severity of scalp rash,</a:t>
            </a:r>
            <a:r>
              <a:rPr kumimoji="0" lang="en-GB" sz="1100" b="0" i="0" u="none" strike="noStrike" kern="1200" cap="none" spc="0" normalizeH="0" baseline="30000" noProof="0">
                <a:ln>
                  <a:noFill/>
                </a:ln>
                <a:solidFill>
                  <a:srgbClr val="000000"/>
                </a:solidFill>
                <a:effectLst/>
                <a:uLnTx/>
                <a:uFillTx/>
                <a:latin typeface="Arial" panose="020B0604020202020204" pitchFamily="34" charset="0"/>
                <a:cs typeface="Arial" panose="020B0604020202020204" pitchFamily="34" charset="0"/>
              </a:rPr>
              <a:t>§</a:t>
            </a:r>
            <a:r>
              <a:rPr kumimoji="0" lang="en-GB" sz="11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 frequency of dose reductions, interruptions, and discontinuations due to AEs</a:t>
            </a:r>
          </a:p>
        </p:txBody>
      </p:sp>
      <p:sp>
        <p:nvSpPr>
          <p:cNvPr id="19" name="TextBox 18">
            <a:extLst>
              <a:ext uri="{FF2B5EF4-FFF2-40B4-BE49-F238E27FC236}">
                <a16:creationId xmlns:a16="http://schemas.microsoft.com/office/drawing/2014/main" id="{90F112A7-A6CA-691B-906D-98A4F69A5E74}"/>
              </a:ext>
            </a:extLst>
          </p:cNvPr>
          <p:cNvSpPr txBox="1"/>
          <p:nvPr/>
        </p:nvSpPr>
        <p:spPr>
          <a:xfrm>
            <a:off x="9091361" y="4757470"/>
            <a:ext cx="2360499"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300"/>
              </a:spcAft>
              <a:buClr>
                <a:srgbClr val="000000"/>
              </a:buClr>
              <a:buSzTx/>
              <a:buFontTx/>
              <a:buNone/>
              <a:tabLst/>
              <a:defRPr/>
            </a:pPr>
            <a:r>
              <a:rPr kumimoji="0" lang="en-GB" sz="1100" b="1" i="0" u="none" strike="noStrike" kern="1200" cap="none" spc="0" normalizeH="0" baseline="0" noProof="0">
                <a:ln>
                  <a:noFill/>
                </a:ln>
                <a:solidFill>
                  <a:srgbClr val="EB1700"/>
                </a:solidFill>
                <a:effectLst/>
                <a:uLnTx/>
                <a:uFillTx/>
                <a:latin typeface="Arial" panose="020B0604020202020204" pitchFamily="34" charset="0"/>
                <a:cs typeface="Arial" panose="020B0604020202020204" pitchFamily="34" charset="0"/>
              </a:rPr>
              <a:t>Interim analysis planned for when ~70% of participants completed Week 12 assessments</a:t>
            </a:r>
            <a:r>
              <a:rPr kumimoji="0" lang="en-GB" sz="1100" b="1" i="0" u="none" strike="noStrike" kern="1200" cap="none" spc="0" normalizeH="0" baseline="30000" noProof="0">
                <a:ln>
                  <a:noFill/>
                </a:ln>
                <a:solidFill>
                  <a:srgbClr val="EB1700"/>
                </a:solidFill>
                <a:effectLst/>
                <a:uLnTx/>
                <a:uFillTx/>
                <a:latin typeface="Arial" panose="020B0604020202020204" pitchFamily="34" charset="0"/>
                <a:ea typeface="Calibri" panose="020F0502020204030204" pitchFamily="34" charset="0"/>
                <a:cs typeface="Arial" panose="020B0604020202020204" pitchFamily="34" charset="0"/>
              </a:rPr>
              <a:t>‖</a:t>
            </a:r>
            <a:endParaRPr kumimoji="0" lang="en-GB" sz="1100" b="1" i="0" u="none" strike="noStrike" kern="1200" cap="none" spc="0" normalizeH="0" baseline="30000" noProof="0">
              <a:ln>
                <a:noFill/>
              </a:ln>
              <a:solidFill>
                <a:srgbClr val="EB1700"/>
              </a:solidFill>
              <a:effectLst/>
              <a:uLnTx/>
              <a:uFillTx/>
              <a:latin typeface="Arial" panose="020B0604020202020204" pitchFamily="34" charset="0"/>
              <a:cs typeface="Arial" panose="020B0604020202020204" pitchFamily="34" charset="0"/>
            </a:endParaRPr>
          </a:p>
        </p:txBody>
      </p:sp>
      <p:sp>
        <p:nvSpPr>
          <p:cNvPr id="25" name="TextBox 24">
            <a:extLst>
              <a:ext uri="{FF2B5EF4-FFF2-40B4-BE49-F238E27FC236}">
                <a16:creationId xmlns:a16="http://schemas.microsoft.com/office/drawing/2014/main" id="{63096467-2823-9583-E491-E341400CCDF4}"/>
              </a:ext>
            </a:extLst>
          </p:cNvPr>
          <p:cNvSpPr txBox="1"/>
          <p:nvPr/>
        </p:nvSpPr>
        <p:spPr>
          <a:xfrm>
            <a:off x="4688103" y="4214917"/>
            <a:ext cx="2815797" cy="43088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VTE prophylaxis was mandatory for the first 4 months</a:t>
            </a:r>
          </a:p>
        </p:txBody>
      </p:sp>
      <p:cxnSp>
        <p:nvCxnSpPr>
          <p:cNvPr id="32" name="Straight Connector 31">
            <a:extLst>
              <a:ext uri="{FF2B5EF4-FFF2-40B4-BE49-F238E27FC236}">
                <a16:creationId xmlns:a16="http://schemas.microsoft.com/office/drawing/2014/main" id="{711D7B2A-DE5D-ACE4-2078-69ED94A8739E}"/>
              </a:ext>
            </a:extLst>
          </p:cNvPr>
          <p:cNvCxnSpPr>
            <a:cxnSpLocks/>
          </p:cNvCxnSpPr>
          <p:nvPr/>
        </p:nvCxnSpPr>
        <p:spPr>
          <a:xfrm>
            <a:off x="4048125" y="4800562"/>
            <a:ext cx="0" cy="733723"/>
          </a:xfrm>
          <a:prstGeom prst="line">
            <a:avLst/>
          </a:prstGeom>
          <a:ln w="28575" cap="rnd">
            <a:solidFill>
              <a:schemeClr val="accent3">
                <a:lumMod val="60000"/>
                <a:lumOff val="40000"/>
              </a:schemeClr>
            </a:solidFill>
            <a:prstDash val="dash"/>
            <a:tailEnd type="none" w="lg"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37494949-7AB6-0A39-0312-B6F1C2C069F6}"/>
              </a:ext>
            </a:extLst>
          </p:cNvPr>
          <p:cNvCxnSpPr>
            <a:cxnSpLocks/>
          </p:cNvCxnSpPr>
          <p:nvPr/>
        </p:nvCxnSpPr>
        <p:spPr>
          <a:xfrm>
            <a:off x="8849385" y="4800562"/>
            <a:ext cx="0" cy="733723"/>
          </a:xfrm>
          <a:prstGeom prst="line">
            <a:avLst/>
          </a:prstGeom>
          <a:ln w="28575" cap="rnd">
            <a:solidFill>
              <a:schemeClr val="accent3">
                <a:lumMod val="60000"/>
                <a:lumOff val="40000"/>
              </a:schemeClr>
            </a:solidFill>
            <a:prstDash val="dash"/>
            <a:tailEnd type="none" w="lg" len="med"/>
          </a:ln>
        </p:spPr>
        <p:style>
          <a:lnRef idx="1">
            <a:schemeClr val="accent1"/>
          </a:lnRef>
          <a:fillRef idx="0">
            <a:schemeClr val="accent1"/>
          </a:fillRef>
          <a:effectRef idx="0">
            <a:schemeClr val="accent1"/>
          </a:effectRef>
          <a:fontRef idx="minor">
            <a:schemeClr val="tx1"/>
          </a:fontRef>
        </p:style>
      </p:cxnSp>
      <p:sp>
        <p:nvSpPr>
          <p:cNvPr id="7" name="Footer Placeholder 6">
            <a:extLst>
              <a:ext uri="{FF2B5EF4-FFF2-40B4-BE49-F238E27FC236}">
                <a16:creationId xmlns:a16="http://schemas.microsoft.com/office/drawing/2014/main" id="{378D82C0-88F7-B791-D8AE-18AD122E4115}"/>
              </a:ext>
            </a:extLst>
          </p:cNvPr>
          <p:cNvSpPr>
            <a:spLocks noGrp="1"/>
          </p:cNvSpPr>
          <p:nvPr>
            <p:ph type="ftr" sz="quarter" idx="10"/>
          </p:nvPr>
        </p:nvSpPr>
        <p:spPr/>
        <p:txBody>
          <a:bodyPr anchor="b"/>
          <a:lstStyle/>
          <a:p>
            <a:r>
              <a:rPr lang="en-US" sz="900"/>
              <a:t>*Planned enrolment of 200 participants was estimated to provide a power of 82% to detect a 35% difference in DAEIs; †La Roche Posay </a:t>
            </a:r>
            <a:r>
              <a:rPr lang="en-US" sz="900" err="1"/>
              <a:t>Lipikar</a:t>
            </a:r>
            <a:r>
              <a:rPr lang="en-US" sz="900"/>
              <a:t> AP+M </a:t>
            </a:r>
            <a:r>
              <a:rPr lang="en-US" sz="900" err="1"/>
              <a:t>moisturiser</a:t>
            </a:r>
            <a:r>
              <a:rPr lang="en-US" sz="900"/>
              <a:t> was used in COCOON; ‡Preferred terms included rash, dermatitis acneiform, pruritus, skin fissures, acne, folliculitis, erythema, eczema, maculopapular rash, skin exfoliation, skin lesion, skin irritation, dermatitis, rash erythematous, rash macular, rash </a:t>
            </a:r>
            <a:r>
              <a:rPr lang="en-US" sz="900" err="1"/>
              <a:t>papular</a:t>
            </a:r>
            <a:r>
              <a:rPr lang="en-US" sz="900"/>
              <a:t>, rash pruritic, rash pustular, dermatitis contact, dermatitis exfoliative </a:t>
            </a:r>
            <a:r>
              <a:rPr lang="en-US" sz="900" err="1"/>
              <a:t>generalised</a:t>
            </a:r>
            <a:r>
              <a:rPr lang="en-US" sz="900"/>
              <a:t>, drug eruption, dyshidrotic eczema, eczema </a:t>
            </a:r>
            <a:r>
              <a:rPr lang="en-US" sz="900" err="1"/>
              <a:t>asteatotic</a:t>
            </a:r>
            <a:r>
              <a:rPr lang="en-US" sz="900"/>
              <a:t>, and paronychia; §Severity per NCI CTCAE v5.0; ‖All analyses were performed using the safety analysis set.</a:t>
            </a:r>
            <a:br>
              <a:rPr lang="en-US" sz="900"/>
            </a:br>
            <a:r>
              <a:rPr lang="en-US" sz="900"/>
              <a:t>1L, first-line; AE, adverse event; DAEI, dermatologic AE of interest; DM, dermatologic management; ECOG PS, Eastern Cooperative Oncology Group performance status; </a:t>
            </a:r>
            <a:r>
              <a:rPr lang="en-US" sz="900" i="1"/>
              <a:t>EGFR</a:t>
            </a:r>
            <a:r>
              <a:rPr lang="en-US" sz="900"/>
              <a:t>, epidermal growth factor receptor;</a:t>
            </a:r>
            <a:r>
              <a:rPr lang="en-US" sz="900">
                <a:solidFill>
                  <a:srgbClr val="000000"/>
                </a:solidFill>
                <a:sym typeface="Arial"/>
              </a:rPr>
              <a:t> </a:t>
            </a:r>
            <a:r>
              <a:rPr lang="en-US" sz="900"/>
              <a:t>exon19del, exon 19 deletion; NCI CTCAE, National Cancer Institute Common Terminology Criteria for Adverse Events;</a:t>
            </a:r>
            <a:r>
              <a:rPr lang="en-US" sz="900">
                <a:solidFill>
                  <a:srgbClr val="000000"/>
                </a:solidFill>
                <a:sym typeface="Arial"/>
              </a:rPr>
              <a:t> NSCLC, non-small cell lung cancer;</a:t>
            </a:r>
            <a:r>
              <a:rPr lang="en-US" sz="900"/>
              <a:t> SoC, standard of care; VTE, venous thromboembolism.
Girard N, et al. ELCC 2025. Abstract 10MO.</a:t>
            </a:r>
          </a:p>
        </p:txBody>
      </p:sp>
    </p:spTree>
    <p:extLst>
      <p:ext uri="{BB962C8B-B14F-4D97-AF65-F5344CB8AC3E}">
        <p14:creationId xmlns:p14="http://schemas.microsoft.com/office/powerpoint/2010/main" val="302177503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C4C6B6-7652-2C37-31CF-35655D694C44}"/>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B8B2418F-8F99-4058-C8A3-D4DF3C2FC60A}"/>
              </a:ext>
            </a:extLst>
          </p:cNvPr>
          <p:cNvSpPr txBox="1"/>
          <p:nvPr/>
        </p:nvSpPr>
        <p:spPr>
          <a:xfrm>
            <a:off x="6689451" y="1982147"/>
            <a:ext cx="4582905" cy="3045196"/>
          </a:xfrm>
          <a:prstGeom prst="rect">
            <a:avLst/>
          </a:prstGeom>
          <a:noFill/>
        </p:spPr>
        <p:txBody>
          <a:bodyPr wrap="square" lIns="324000" tIns="180000" rIns="108000" bIns="180000" anchor="ctr" anchorCtr="0">
            <a:noAutofit/>
          </a:bodyPr>
          <a:lstStyle/>
          <a:p>
            <a:pPr marL="0" marR="0" lvl="0" indent="0" algn="l" defTabSz="914400" rtl="0" eaLnBrk="1" fontAlgn="auto" latinLnBrk="0" hangingPunct="1">
              <a:lnSpc>
                <a:spcPct val="100000"/>
              </a:lnSpc>
              <a:spcBef>
                <a:spcPts val="0"/>
              </a:spcBef>
              <a:spcAft>
                <a:spcPts val="600"/>
              </a:spcAft>
              <a:buClr>
                <a:srgbClr val="EB1700"/>
              </a:buClr>
              <a:buSzTx/>
              <a:buFontTx/>
              <a:buNone/>
              <a:tabLst/>
              <a:defRPr/>
            </a:pPr>
            <a:r>
              <a:rPr kumimoji="0" lang="en-US" sz="16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In the first 12 weeks:</a:t>
            </a:r>
          </a:p>
          <a:p>
            <a:pPr marL="285750" marR="0" lvl="0" indent="-285750" algn="l" defTabSz="914400" rtl="0" eaLnBrk="1" fontAlgn="auto" latinLnBrk="0" hangingPunct="1">
              <a:lnSpc>
                <a:spcPct val="100000"/>
              </a:lnSpc>
              <a:spcBef>
                <a:spcPts val="0"/>
              </a:spcBef>
              <a:spcAft>
                <a:spcPts val="600"/>
              </a:spcAft>
              <a:buClr>
                <a:srgbClr val="EB1700"/>
              </a:buClr>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2-fold reduction in Grade ≥2 dermatologic AEs with COCOON DM vs SoC DM (38.6% vs 76.5%)</a:t>
            </a:r>
          </a:p>
          <a:p>
            <a:pPr marL="285750" marR="0" lvl="0" indent="-285750" algn="l" defTabSz="914400" rtl="0" eaLnBrk="1" fontAlgn="auto" latinLnBrk="0" hangingPunct="1">
              <a:lnSpc>
                <a:spcPct val="100000"/>
              </a:lnSpc>
              <a:spcBef>
                <a:spcPts val="0"/>
              </a:spcBef>
              <a:spcAft>
                <a:spcPts val="600"/>
              </a:spcAft>
              <a:buClr>
                <a:srgbClr val="EB1700"/>
              </a:buClr>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2-fold reduction in Grade 3 dermatologic AEs with COCOON DM vs SoC DM (4.3% vs 8.8%)</a:t>
            </a:r>
          </a:p>
          <a:p>
            <a:pPr marL="285750" marR="0" lvl="0" indent="-285750" algn="l" defTabSz="914400" rtl="0" eaLnBrk="1" fontAlgn="auto" latinLnBrk="0" hangingPunct="1">
              <a:lnSpc>
                <a:spcPct val="100000"/>
              </a:lnSpc>
              <a:spcBef>
                <a:spcPts val="0"/>
              </a:spcBef>
              <a:spcAft>
                <a:spcPts val="600"/>
              </a:spcAft>
              <a:buClr>
                <a:srgbClr val="EB1700"/>
              </a:buClr>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3-fold reduction in the number of participants </a:t>
            </a:r>
            <a:br>
              <a:rPr kumimoji="0" lang="en-US" sz="16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br>
            <a:r>
              <a:rPr kumimoji="0" lang="en-US" sz="16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who reported 2 or more different Grade ≥2 dermatologic AEs with COCOON DM vs SoC DM (6% vs 18%)</a:t>
            </a:r>
          </a:p>
        </p:txBody>
      </p:sp>
      <p:grpSp>
        <p:nvGrpSpPr>
          <p:cNvPr id="10" name="Group 9">
            <a:extLst>
              <a:ext uri="{FF2B5EF4-FFF2-40B4-BE49-F238E27FC236}">
                <a16:creationId xmlns:a16="http://schemas.microsoft.com/office/drawing/2014/main" id="{0C29EF8F-09C0-160B-7FD3-CD2798616A89}"/>
              </a:ext>
            </a:extLst>
          </p:cNvPr>
          <p:cNvGrpSpPr/>
          <p:nvPr/>
        </p:nvGrpSpPr>
        <p:grpSpPr>
          <a:xfrm>
            <a:off x="365929" y="5369439"/>
            <a:ext cx="11460142" cy="585838"/>
            <a:chOff x="296883" y="4963841"/>
            <a:chExt cx="11460142" cy="585838"/>
          </a:xfrm>
          <a:solidFill>
            <a:schemeClr val="accent1"/>
          </a:solidFill>
        </p:grpSpPr>
        <p:sp>
          <p:nvSpPr>
            <p:cNvPr id="11" name="Rectangle 10">
              <a:extLst>
                <a:ext uri="{FF2B5EF4-FFF2-40B4-BE49-F238E27FC236}">
                  <a16:creationId xmlns:a16="http://schemas.microsoft.com/office/drawing/2014/main" id="{0BEC79E3-047E-C6E6-3063-2BA1D280A141}"/>
                </a:ext>
              </a:extLst>
            </p:cNvPr>
            <p:cNvSpPr/>
            <p:nvPr/>
          </p:nvSpPr>
          <p:spPr>
            <a:xfrm>
              <a:off x="296883" y="4963841"/>
              <a:ext cx="11460142" cy="585838"/>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Johnson Text"/>
                <a:ea typeface="+mn-ea"/>
                <a:cs typeface="+mn-cs"/>
              </a:endParaRPr>
            </a:p>
          </p:txBody>
        </p:sp>
        <p:sp>
          <p:nvSpPr>
            <p:cNvPr id="13" name="TextBox 12">
              <a:extLst>
                <a:ext uri="{FF2B5EF4-FFF2-40B4-BE49-F238E27FC236}">
                  <a16:creationId xmlns:a16="http://schemas.microsoft.com/office/drawing/2014/main" id="{98F63ABB-707D-D696-AA60-4BE270D63C9F}"/>
                </a:ext>
              </a:extLst>
            </p:cNvPr>
            <p:cNvSpPr txBox="1"/>
            <p:nvPr/>
          </p:nvSpPr>
          <p:spPr>
            <a:xfrm>
              <a:off x="1464634" y="4998483"/>
              <a:ext cx="8650915" cy="523220"/>
            </a:xfrm>
            <a:prstGeom prst="rect">
              <a:avLst/>
            </a:prstGeom>
            <a:grp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A 50% reduction in Grade ≥2 dermatologic AEs was observed </a:t>
              </a:r>
              <a:br>
                <a:rPr kumimoji="0" lang="en-GB" sz="14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br>
              <a:r>
                <a:rPr kumimoji="0" lang="en-GB" sz="14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with COCOON DM vs SoC DM</a:t>
              </a:r>
              <a:endParaRPr kumimoji="0" lang="en-GB" sz="1400" b="1" i="0" u="none" strike="noStrike" kern="1200" cap="none" spc="0" normalizeH="0" baseline="30000" noProof="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2" name="Title 1">
            <a:extLst>
              <a:ext uri="{FF2B5EF4-FFF2-40B4-BE49-F238E27FC236}">
                <a16:creationId xmlns:a16="http://schemas.microsoft.com/office/drawing/2014/main" id="{5C316ED0-F493-DDCD-8CA1-557B8937F16B}"/>
              </a:ext>
            </a:extLst>
          </p:cNvPr>
          <p:cNvSpPr>
            <a:spLocks noGrp="1"/>
          </p:cNvSpPr>
          <p:nvPr>
            <p:ph type="title"/>
          </p:nvPr>
        </p:nvSpPr>
        <p:spPr/>
        <p:txBody>
          <a:bodyPr/>
          <a:lstStyle/>
          <a:p>
            <a:r>
              <a:rPr lang="en-GB"/>
              <a:t>COCOON: Grade ≥2 Dermatologic AEs</a:t>
            </a:r>
          </a:p>
        </p:txBody>
      </p:sp>
      <p:sp>
        <p:nvSpPr>
          <p:cNvPr id="7" name="TextBox 6">
            <a:extLst>
              <a:ext uri="{FF2B5EF4-FFF2-40B4-BE49-F238E27FC236}">
                <a16:creationId xmlns:a16="http://schemas.microsoft.com/office/drawing/2014/main" id="{1DDEB40E-C9D3-9AE0-3474-1228139DD39C}"/>
              </a:ext>
            </a:extLst>
          </p:cNvPr>
          <p:cNvSpPr txBox="1"/>
          <p:nvPr/>
        </p:nvSpPr>
        <p:spPr>
          <a:xfrm>
            <a:off x="459596" y="1303877"/>
            <a:ext cx="6282800" cy="355276"/>
          </a:xfrm>
          <a:prstGeom prst="rect">
            <a:avLst/>
          </a:prstGeom>
          <a:solidFill>
            <a:schemeClr val="accent1"/>
          </a:solidFill>
        </p:spPr>
        <p:txBody>
          <a:bodyPr wrap="square" lIns="108000" tIns="54000" rIns="108000" bIns="5400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1219139"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Incidence of Grade ≥2 dermatologic AEs</a:t>
            </a:r>
            <a:endParaRPr kumimoji="0" lang="en-US" sz="1600" b="0" i="0" u="none" strike="noStrike" kern="1200" cap="none" spc="0" normalizeH="0" baseline="30000" noProof="0">
              <a:ln>
                <a:noFill/>
              </a:ln>
              <a:solidFill>
                <a:srgbClr val="FFFFFF"/>
              </a:solidFill>
              <a:effectLst/>
              <a:uLnTx/>
              <a:uFillTx/>
              <a:latin typeface="Arial" panose="020B0604020202020204" pitchFamily="34" charset="0"/>
              <a:cs typeface="Arial" panose="020B0604020202020204" pitchFamily="34" charset="0"/>
            </a:endParaRPr>
          </a:p>
        </p:txBody>
      </p:sp>
      <p:grpSp>
        <p:nvGrpSpPr>
          <p:cNvPr id="17" name="Group 16">
            <a:extLst>
              <a:ext uri="{FF2B5EF4-FFF2-40B4-BE49-F238E27FC236}">
                <a16:creationId xmlns:a16="http://schemas.microsoft.com/office/drawing/2014/main" id="{08824BBC-767A-960B-9262-08C93DD2C27D}"/>
              </a:ext>
            </a:extLst>
          </p:cNvPr>
          <p:cNvGrpSpPr/>
          <p:nvPr/>
        </p:nvGrpSpPr>
        <p:grpSpPr>
          <a:xfrm>
            <a:off x="539376" y="1707798"/>
            <a:ext cx="4072902" cy="3612061"/>
            <a:chOff x="814407" y="1672010"/>
            <a:chExt cx="3812177" cy="3230194"/>
          </a:xfrm>
        </p:grpSpPr>
        <p:grpSp>
          <p:nvGrpSpPr>
            <p:cNvPr id="71" name="Group 70">
              <a:extLst>
                <a:ext uri="{FF2B5EF4-FFF2-40B4-BE49-F238E27FC236}">
                  <a16:creationId xmlns:a16="http://schemas.microsoft.com/office/drawing/2014/main" id="{480BA02A-0D60-6625-45A8-0003FDD2934B}"/>
                </a:ext>
              </a:extLst>
            </p:cNvPr>
            <p:cNvGrpSpPr/>
            <p:nvPr/>
          </p:nvGrpSpPr>
          <p:grpSpPr>
            <a:xfrm>
              <a:off x="1771938" y="3576100"/>
              <a:ext cx="792300" cy="1065590"/>
              <a:chOff x="1690460" y="3576100"/>
              <a:chExt cx="792300" cy="1065590"/>
            </a:xfrm>
          </p:grpSpPr>
          <p:sp>
            <p:nvSpPr>
              <p:cNvPr id="70" name="Freeform 69">
                <a:extLst>
                  <a:ext uri="{FF2B5EF4-FFF2-40B4-BE49-F238E27FC236}">
                    <a16:creationId xmlns:a16="http://schemas.microsoft.com/office/drawing/2014/main" id="{9D5E3447-365F-A73D-D1F4-0F00A9FC316D}"/>
                  </a:ext>
                </a:extLst>
              </p:cNvPr>
              <p:cNvSpPr/>
              <p:nvPr/>
            </p:nvSpPr>
            <p:spPr>
              <a:xfrm>
                <a:off x="1690460" y="3576100"/>
                <a:ext cx="792300" cy="1065590"/>
              </a:xfrm>
              <a:custGeom>
                <a:avLst/>
                <a:gdLst>
                  <a:gd name="connsiteX0" fmla="*/ 0 w 792300"/>
                  <a:gd name="connsiteY0" fmla="*/ 0 h 1065590"/>
                  <a:gd name="connsiteX1" fmla="*/ 792301 w 792300"/>
                  <a:gd name="connsiteY1" fmla="*/ 0 h 1065590"/>
                  <a:gd name="connsiteX2" fmla="*/ 792301 w 792300"/>
                  <a:gd name="connsiteY2" fmla="*/ 1065591 h 1065590"/>
                  <a:gd name="connsiteX3" fmla="*/ 0 w 792300"/>
                  <a:gd name="connsiteY3" fmla="*/ 1065591 h 1065590"/>
                </a:gdLst>
                <a:ahLst/>
                <a:cxnLst>
                  <a:cxn ang="0">
                    <a:pos x="connsiteX0" y="connsiteY0"/>
                  </a:cxn>
                  <a:cxn ang="0">
                    <a:pos x="connsiteX1" y="connsiteY1"/>
                  </a:cxn>
                  <a:cxn ang="0">
                    <a:pos x="connsiteX2" y="connsiteY2"/>
                  </a:cxn>
                  <a:cxn ang="0">
                    <a:pos x="connsiteX3" y="connsiteY3"/>
                  </a:cxn>
                </a:cxnLst>
                <a:rect l="l" t="t" r="r" b="b"/>
                <a:pathLst>
                  <a:path w="792300" h="1065590">
                    <a:moveTo>
                      <a:pt x="0" y="0"/>
                    </a:moveTo>
                    <a:lnTo>
                      <a:pt x="792301" y="0"/>
                    </a:lnTo>
                    <a:lnTo>
                      <a:pt x="792301" y="1065591"/>
                    </a:lnTo>
                    <a:lnTo>
                      <a:pt x="0" y="1065591"/>
                    </a:lnTo>
                    <a:close/>
                  </a:path>
                </a:pathLst>
              </a:custGeom>
              <a:solidFill>
                <a:schemeClr val="accent2"/>
              </a:solidFill>
              <a:ln w="127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Johnson Text"/>
                  <a:ea typeface="+mn-ea"/>
                  <a:cs typeface="+mn-cs"/>
                </a:endParaRPr>
              </a:p>
            </p:txBody>
          </p:sp>
          <p:sp>
            <p:nvSpPr>
              <p:cNvPr id="30" name="Freeform 29">
                <a:extLst>
                  <a:ext uri="{FF2B5EF4-FFF2-40B4-BE49-F238E27FC236}">
                    <a16:creationId xmlns:a16="http://schemas.microsoft.com/office/drawing/2014/main" id="{C1AC41BD-D263-050B-C6EB-E18652422A0F}"/>
                  </a:ext>
                </a:extLst>
              </p:cNvPr>
              <p:cNvSpPr/>
              <p:nvPr/>
            </p:nvSpPr>
            <p:spPr>
              <a:xfrm>
                <a:off x="1690460" y="3576100"/>
                <a:ext cx="792300" cy="125909"/>
              </a:xfrm>
              <a:custGeom>
                <a:avLst/>
                <a:gdLst>
                  <a:gd name="connsiteX0" fmla="*/ 0 w 792300"/>
                  <a:gd name="connsiteY0" fmla="*/ 0 h 125909"/>
                  <a:gd name="connsiteX1" fmla="*/ 792301 w 792300"/>
                  <a:gd name="connsiteY1" fmla="*/ 0 h 125909"/>
                  <a:gd name="connsiteX2" fmla="*/ 792301 w 792300"/>
                  <a:gd name="connsiteY2" fmla="*/ 125909 h 125909"/>
                  <a:gd name="connsiteX3" fmla="*/ 0 w 792300"/>
                  <a:gd name="connsiteY3" fmla="*/ 125909 h 125909"/>
                </a:gdLst>
                <a:ahLst/>
                <a:cxnLst>
                  <a:cxn ang="0">
                    <a:pos x="connsiteX0" y="connsiteY0"/>
                  </a:cxn>
                  <a:cxn ang="0">
                    <a:pos x="connsiteX1" y="connsiteY1"/>
                  </a:cxn>
                  <a:cxn ang="0">
                    <a:pos x="connsiteX2" y="connsiteY2"/>
                  </a:cxn>
                  <a:cxn ang="0">
                    <a:pos x="connsiteX3" y="connsiteY3"/>
                  </a:cxn>
                </a:cxnLst>
                <a:rect l="l" t="t" r="r" b="b"/>
                <a:pathLst>
                  <a:path w="792300" h="125909">
                    <a:moveTo>
                      <a:pt x="0" y="0"/>
                    </a:moveTo>
                    <a:lnTo>
                      <a:pt x="792301" y="0"/>
                    </a:lnTo>
                    <a:lnTo>
                      <a:pt x="792301" y="125909"/>
                    </a:lnTo>
                    <a:lnTo>
                      <a:pt x="0" y="125909"/>
                    </a:lnTo>
                    <a:close/>
                  </a:path>
                </a:pathLst>
              </a:custGeom>
              <a:solidFill>
                <a:schemeClr val="accent2">
                  <a:lumMod val="60000"/>
                  <a:lumOff val="40000"/>
                </a:schemeClr>
              </a:solidFill>
              <a:ln w="127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Johnson Text"/>
                  <a:ea typeface="+mn-ea"/>
                  <a:cs typeface="+mn-cs"/>
                </a:endParaRPr>
              </a:p>
            </p:txBody>
          </p:sp>
        </p:grpSp>
        <p:sp>
          <p:nvSpPr>
            <p:cNvPr id="61" name="Freeform 60">
              <a:extLst>
                <a:ext uri="{FF2B5EF4-FFF2-40B4-BE49-F238E27FC236}">
                  <a16:creationId xmlns:a16="http://schemas.microsoft.com/office/drawing/2014/main" id="{CE1A29E0-F828-04C8-2C5C-8615364B110E}"/>
                </a:ext>
              </a:extLst>
            </p:cNvPr>
            <p:cNvSpPr/>
            <p:nvPr/>
          </p:nvSpPr>
          <p:spPr>
            <a:xfrm>
              <a:off x="2983131" y="4637244"/>
              <a:ext cx="12705" cy="57173"/>
            </a:xfrm>
            <a:custGeom>
              <a:avLst/>
              <a:gdLst>
                <a:gd name="connsiteX0" fmla="*/ 0 w 12705"/>
                <a:gd name="connsiteY0" fmla="*/ 0 h 57173"/>
                <a:gd name="connsiteX1" fmla="*/ 0 w 12705"/>
                <a:gd name="connsiteY1" fmla="*/ 57174 h 57173"/>
              </a:gdLst>
              <a:ahLst/>
              <a:cxnLst>
                <a:cxn ang="0">
                  <a:pos x="connsiteX0" y="connsiteY0"/>
                </a:cxn>
                <a:cxn ang="0">
                  <a:pos x="connsiteX1" y="connsiteY1"/>
                </a:cxn>
              </a:cxnLst>
              <a:rect l="l" t="t" r="r" b="b"/>
              <a:pathLst>
                <a:path w="12705" h="57173">
                  <a:moveTo>
                    <a:pt x="0" y="0"/>
                  </a:moveTo>
                  <a:lnTo>
                    <a:pt x="0" y="57174"/>
                  </a:lnTo>
                </a:path>
              </a:pathLst>
            </a:custGeom>
            <a:ln w="1270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Johnson Text"/>
                <a:ea typeface="+mn-ea"/>
                <a:cs typeface="+mn-cs"/>
              </a:endParaRPr>
            </a:p>
          </p:txBody>
        </p:sp>
        <p:grpSp>
          <p:nvGrpSpPr>
            <p:cNvPr id="99" name="Group 98">
              <a:extLst>
                <a:ext uri="{FF2B5EF4-FFF2-40B4-BE49-F238E27FC236}">
                  <a16:creationId xmlns:a16="http://schemas.microsoft.com/office/drawing/2014/main" id="{76081DB3-9C14-EC97-0A12-1220F8C37FD7}"/>
                </a:ext>
              </a:extLst>
            </p:cNvPr>
            <p:cNvGrpSpPr/>
            <p:nvPr/>
          </p:nvGrpSpPr>
          <p:grpSpPr>
            <a:xfrm>
              <a:off x="3417905" y="2536682"/>
              <a:ext cx="792300" cy="2105008"/>
              <a:chOff x="3336427" y="2536682"/>
              <a:chExt cx="792300" cy="2105008"/>
            </a:xfrm>
          </p:grpSpPr>
          <p:sp>
            <p:nvSpPr>
              <p:cNvPr id="72" name="Freeform 71">
                <a:extLst>
                  <a:ext uri="{FF2B5EF4-FFF2-40B4-BE49-F238E27FC236}">
                    <a16:creationId xmlns:a16="http://schemas.microsoft.com/office/drawing/2014/main" id="{A4E8CF47-97D7-10E7-7A00-7DECA4230C7D}"/>
                  </a:ext>
                </a:extLst>
              </p:cNvPr>
              <p:cNvSpPr/>
              <p:nvPr/>
            </p:nvSpPr>
            <p:spPr>
              <a:xfrm>
                <a:off x="3336427" y="2536682"/>
                <a:ext cx="792300" cy="2105008"/>
              </a:xfrm>
              <a:custGeom>
                <a:avLst/>
                <a:gdLst>
                  <a:gd name="connsiteX0" fmla="*/ 0 w 792300"/>
                  <a:gd name="connsiteY0" fmla="*/ 0 h 2105008"/>
                  <a:gd name="connsiteX1" fmla="*/ 792300 w 792300"/>
                  <a:gd name="connsiteY1" fmla="*/ 0 h 2105008"/>
                  <a:gd name="connsiteX2" fmla="*/ 792300 w 792300"/>
                  <a:gd name="connsiteY2" fmla="*/ 2105009 h 2105008"/>
                  <a:gd name="connsiteX3" fmla="*/ 0 w 792300"/>
                  <a:gd name="connsiteY3" fmla="*/ 2105009 h 2105008"/>
                </a:gdLst>
                <a:ahLst/>
                <a:cxnLst>
                  <a:cxn ang="0">
                    <a:pos x="connsiteX0" y="connsiteY0"/>
                  </a:cxn>
                  <a:cxn ang="0">
                    <a:pos x="connsiteX1" y="connsiteY1"/>
                  </a:cxn>
                  <a:cxn ang="0">
                    <a:pos x="connsiteX2" y="connsiteY2"/>
                  </a:cxn>
                  <a:cxn ang="0">
                    <a:pos x="connsiteX3" y="connsiteY3"/>
                  </a:cxn>
                </a:cxnLst>
                <a:rect l="l" t="t" r="r" b="b"/>
                <a:pathLst>
                  <a:path w="792300" h="2105008">
                    <a:moveTo>
                      <a:pt x="0" y="0"/>
                    </a:moveTo>
                    <a:lnTo>
                      <a:pt x="792300" y="0"/>
                    </a:lnTo>
                    <a:lnTo>
                      <a:pt x="792300" y="2105009"/>
                    </a:lnTo>
                    <a:lnTo>
                      <a:pt x="0" y="2105009"/>
                    </a:lnTo>
                    <a:close/>
                  </a:path>
                </a:pathLst>
              </a:custGeom>
              <a:solidFill>
                <a:schemeClr val="accent4"/>
              </a:solidFill>
              <a:ln w="127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Johnson Text"/>
                  <a:ea typeface="+mn-ea"/>
                  <a:cs typeface="+mn-cs"/>
                </a:endParaRPr>
              </a:p>
            </p:txBody>
          </p:sp>
          <p:sp>
            <p:nvSpPr>
              <p:cNvPr id="32" name="Freeform 31">
                <a:extLst>
                  <a:ext uri="{FF2B5EF4-FFF2-40B4-BE49-F238E27FC236}">
                    <a16:creationId xmlns:a16="http://schemas.microsoft.com/office/drawing/2014/main" id="{A74537C6-4DE1-08D3-B477-2035E7B8A90E}"/>
                  </a:ext>
                </a:extLst>
              </p:cNvPr>
              <p:cNvSpPr/>
              <p:nvPr/>
            </p:nvSpPr>
            <p:spPr>
              <a:xfrm>
                <a:off x="3336427" y="2536682"/>
                <a:ext cx="792300" cy="2105008"/>
              </a:xfrm>
              <a:custGeom>
                <a:avLst/>
                <a:gdLst>
                  <a:gd name="connsiteX0" fmla="*/ 0 w 792300"/>
                  <a:gd name="connsiteY0" fmla="*/ 0 h 2105008"/>
                  <a:gd name="connsiteX1" fmla="*/ 792300 w 792300"/>
                  <a:gd name="connsiteY1" fmla="*/ 0 h 2105008"/>
                  <a:gd name="connsiteX2" fmla="*/ 792300 w 792300"/>
                  <a:gd name="connsiteY2" fmla="*/ 2105009 h 2105008"/>
                  <a:gd name="connsiteX3" fmla="*/ 0 w 792300"/>
                  <a:gd name="connsiteY3" fmla="*/ 2105009 h 2105008"/>
                </a:gdLst>
                <a:ahLst/>
                <a:cxnLst>
                  <a:cxn ang="0">
                    <a:pos x="connsiteX0" y="connsiteY0"/>
                  </a:cxn>
                  <a:cxn ang="0">
                    <a:pos x="connsiteX1" y="connsiteY1"/>
                  </a:cxn>
                  <a:cxn ang="0">
                    <a:pos x="connsiteX2" y="connsiteY2"/>
                  </a:cxn>
                  <a:cxn ang="0">
                    <a:pos x="connsiteX3" y="connsiteY3"/>
                  </a:cxn>
                </a:cxnLst>
                <a:rect l="l" t="t" r="r" b="b"/>
                <a:pathLst>
                  <a:path w="792300" h="2105008">
                    <a:moveTo>
                      <a:pt x="0" y="0"/>
                    </a:moveTo>
                    <a:lnTo>
                      <a:pt x="792300" y="0"/>
                    </a:lnTo>
                    <a:lnTo>
                      <a:pt x="792300" y="2105009"/>
                    </a:lnTo>
                    <a:lnTo>
                      <a:pt x="0" y="2105009"/>
                    </a:lnTo>
                    <a:close/>
                  </a:path>
                </a:pathLst>
              </a:custGeom>
              <a:solidFill>
                <a:schemeClr val="bg1">
                  <a:alpha val="15000"/>
                </a:schemeClr>
              </a:solidFill>
              <a:ln w="127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Johnson Text"/>
                  <a:ea typeface="+mn-ea"/>
                  <a:cs typeface="+mn-cs"/>
                </a:endParaRPr>
              </a:p>
            </p:txBody>
          </p:sp>
          <p:sp>
            <p:nvSpPr>
              <p:cNvPr id="33" name="Freeform 32">
                <a:extLst>
                  <a:ext uri="{FF2B5EF4-FFF2-40B4-BE49-F238E27FC236}">
                    <a16:creationId xmlns:a16="http://schemas.microsoft.com/office/drawing/2014/main" id="{0D78C3C8-6F01-4396-98E0-FDFF06201670}"/>
                  </a:ext>
                </a:extLst>
              </p:cNvPr>
              <p:cNvSpPr/>
              <p:nvPr/>
            </p:nvSpPr>
            <p:spPr>
              <a:xfrm>
                <a:off x="3336427" y="2536682"/>
                <a:ext cx="792300" cy="260076"/>
              </a:xfrm>
              <a:custGeom>
                <a:avLst/>
                <a:gdLst>
                  <a:gd name="connsiteX0" fmla="*/ 0 w 792300"/>
                  <a:gd name="connsiteY0" fmla="*/ 0 h 260076"/>
                  <a:gd name="connsiteX1" fmla="*/ 792300 w 792300"/>
                  <a:gd name="connsiteY1" fmla="*/ 0 h 260076"/>
                  <a:gd name="connsiteX2" fmla="*/ 792300 w 792300"/>
                  <a:gd name="connsiteY2" fmla="*/ 260077 h 260076"/>
                  <a:gd name="connsiteX3" fmla="*/ 0 w 792300"/>
                  <a:gd name="connsiteY3" fmla="*/ 260077 h 260076"/>
                </a:gdLst>
                <a:ahLst/>
                <a:cxnLst>
                  <a:cxn ang="0">
                    <a:pos x="connsiteX0" y="connsiteY0"/>
                  </a:cxn>
                  <a:cxn ang="0">
                    <a:pos x="connsiteX1" y="connsiteY1"/>
                  </a:cxn>
                  <a:cxn ang="0">
                    <a:pos x="connsiteX2" y="connsiteY2"/>
                  </a:cxn>
                  <a:cxn ang="0">
                    <a:pos x="connsiteX3" y="connsiteY3"/>
                  </a:cxn>
                </a:cxnLst>
                <a:rect l="l" t="t" r="r" b="b"/>
                <a:pathLst>
                  <a:path w="792300" h="260076">
                    <a:moveTo>
                      <a:pt x="0" y="0"/>
                    </a:moveTo>
                    <a:lnTo>
                      <a:pt x="792300" y="0"/>
                    </a:lnTo>
                    <a:lnTo>
                      <a:pt x="792300" y="260077"/>
                    </a:lnTo>
                    <a:lnTo>
                      <a:pt x="0" y="260077"/>
                    </a:lnTo>
                    <a:close/>
                  </a:path>
                </a:pathLst>
              </a:custGeom>
              <a:solidFill>
                <a:schemeClr val="accent4"/>
              </a:solidFill>
              <a:ln w="127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Johnson Text"/>
                  <a:ea typeface="+mn-ea"/>
                  <a:cs typeface="+mn-cs"/>
                </a:endParaRPr>
              </a:p>
            </p:txBody>
          </p:sp>
        </p:grpSp>
        <p:sp>
          <p:nvSpPr>
            <p:cNvPr id="54" name="Freeform 53">
              <a:extLst>
                <a:ext uri="{FF2B5EF4-FFF2-40B4-BE49-F238E27FC236}">
                  <a16:creationId xmlns:a16="http://schemas.microsoft.com/office/drawing/2014/main" id="{2D3F315F-AE62-E8EF-7E3B-4BEC9A7F1814}"/>
                </a:ext>
              </a:extLst>
            </p:cNvPr>
            <p:cNvSpPr/>
            <p:nvPr/>
          </p:nvSpPr>
          <p:spPr>
            <a:xfrm>
              <a:off x="1282912" y="1906373"/>
              <a:ext cx="52091" cy="12705"/>
            </a:xfrm>
            <a:custGeom>
              <a:avLst/>
              <a:gdLst>
                <a:gd name="connsiteX0" fmla="*/ 52092 w 52091"/>
                <a:gd name="connsiteY0" fmla="*/ 0 h 12705"/>
                <a:gd name="connsiteX1" fmla="*/ 0 w 52091"/>
                <a:gd name="connsiteY1" fmla="*/ 0 h 12705"/>
              </a:gdLst>
              <a:ahLst/>
              <a:cxnLst>
                <a:cxn ang="0">
                  <a:pos x="connsiteX0" y="connsiteY0"/>
                </a:cxn>
                <a:cxn ang="0">
                  <a:pos x="connsiteX1" y="connsiteY1"/>
                </a:cxn>
              </a:cxnLst>
              <a:rect l="l" t="t" r="r" b="b"/>
              <a:pathLst>
                <a:path w="52091" h="12705">
                  <a:moveTo>
                    <a:pt x="52092" y="0"/>
                  </a:moveTo>
                  <a:lnTo>
                    <a:pt x="0" y="0"/>
                  </a:lnTo>
                </a:path>
              </a:pathLst>
            </a:custGeom>
            <a:ln w="1270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Johnson Text"/>
                <a:ea typeface="+mn-ea"/>
                <a:cs typeface="+mn-cs"/>
              </a:endParaRPr>
            </a:p>
          </p:txBody>
        </p:sp>
        <p:sp>
          <p:nvSpPr>
            <p:cNvPr id="55" name="Freeform 54">
              <a:extLst>
                <a:ext uri="{FF2B5EF4-FFF2-40B4-BE49-F238E27FC236}">
                  <a16:creationId xmlns:a16="http://schemas.microsoft.com/office/drawing/2014/main" id="{94C7D6A4-048F-AEC6-1D96-4E32EBB1C6BB}"/>
                </a:ext>
              </a:extLst>
            </p:cNvPr>
            <p:cNvSpPr/>
            <p:nvPr/>
          </p:nvSpPr>
          <p:spPr>
            <a:xfrm>
              <a:off x="1282912" y="2452446"/>
              <a:ext cx="52091" cy="12705"/>
            </a:xfrm>
            <a:custGeom>
              <a:avLst/>
              <a:gdLst>
                <a:gd name="connsiteX0" fmla="*/ 52092 w 52091"/>
                <a:gd name="connsiteY0" fmla="*/ 0 h 12705"/>
                <a:gd name="connsiteX1" fmla="*/ 0 w 52091"/>
                <a:gd name="connsiteY1" fmla="*/ 0 h 12705"/>
              </a:gdLst>
              <a:ahLst/>
              <a:cxnLst>
                <a:cxn ang="0">
                  <a:pos x="connsiteX0" y="connsiteY0"/>
                </a:cxn>
                <a:cxn ang="0">
                  <a:pos x="connsiteX1" y="connsiteY1"/>
                </a:cxn>
              </a:cxnLst>
              <a:rect l="l" t="t" r="r" b="b"/>
              <a:pathLst>
                <a:path w="52091" h="12705">
                  <a:moveTo>
                    <a:pt x="52092" y="0"/>
                  </a:moveTo>
                  <a:lnTo>
                    <a:pt x="0" y="0"/>
                  </a:lnTo>
                </a:path>
              </a:pathLst>
            </a:custGeom>
            <a:ln w="1270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Johnson Text"/>
                <a:ea typeface="+mn-ea"/>
                <a:cs typeface="+mn-cs"/>
              </a:endParaRPr>
            </a:p>
          </p:txBody>
        </p:sp>
        <p:sp>
          <p:nvSpPr>
            <p:cNvPr id="56" name="Freeform 55">
              <a:extLst>
                <a:ext uri="{FF2B5EF4-FFF2-40B4-BE49-F238E27FC236}">
                  <a16:creationId xmlns:a16="http://schemas.microsoft.com/office/drawing/2014/main" id="{E4F8A14E-2273-BFA0-2156-F3DB5AFECFA3}"/>
                </a:ext>
              </a:extLst>
            </p:cNvPr>
            <p:cNvSpPr/>
            <p:nvPr/>
          </p:nvSpPr>
          <p:spPr>
            <a:xfrm>
              <a:off x="1282912" y="2998518"/>
              <a:ext cx="52091" cy="12705"/>
            </a:xfrm>
            <a:custGeom>
              <a:avLst/>
              <a:gdLst>
                <a:gd name="connsiteX0" fmla="*/ 52092 w 52091"/>
                <a:gd name="connsiteY0" fmla="*/ 0 h 12705"/>
                <a:gd name="connsiteX1" fmla="*/ 0 w 52091"/>
                <a:gd name="connsiteY1" fmla="*/ 0 h 12705"/>
              </a:gdLst>
              <a:ahLst/>
              <a:cxnLst>
                <a:cxn ang="0">
                  <a:pos x="connsiteX0" y="connsiteY0"/>
                </a:cxn>
                <a:cxn ang="0">
                  <a:pos x="connsiteX1" y="connsiteY1"/>
                </a:cxn>
              </a:cxnLst>
              <a:rect l="l" t="t" r="r" b="b"/>
              <a:pathLst>
                <a:path w="52091" h="12705">
                  <a:moveTo>
                    <a:pt x="52092" y="0"/>
                  </a:moveTo>
                  <a:lnTo>
                    <a:pt x="0" y="0"/>
                  </a:lnTo>
                </a:path>
              </a:pathLst>
            </a:custGeom>
            <a:ln w="1270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Johnson Text"/>
                <a:ea typeface="+mn-ea"/>
                <a:cs typeface="+mn-cs"/>
              </a:endParaRPr>
            </a:p>
          </p:txBody>
        </p:sp>
        <p:sp>
          <p:nvSpPr>
            <p:cNvPr id="57" name="Freeform 56">
              <a:extLst>
                <a:ext uri="{FF2B5EF4-FFF2-40B4-BE49-F238E27FC236}">
                  <a16:creationId xmlns:a16="http://schemas.microsoft.com/office/drawing/2014/main" id="{1C916875-1361-276F-5D3D-41D0E90278D1}"/>
                </a:ext>
              </a:extLst>
            </p:cNvPr>
            <p:cNvSpPr/>
            <p:nvPr/>
          </p:nvSpPr>
          <p:spPr>
            <a:xfrm>
              <a:off x="1282912" y="3544591"/>
              <a:ext cx="52091" cy="12705"/>
            </a:xfrm>
            <a:custGeom>
              <a:avLst/>
              <a:gdLst>
                <a:gd name="connsiteX0" fmla="*/ 52092 w 52091"/>
                <a:gd name="connsiteY0" fmla="*/ 0 h 12705"/>
                <a:gd name="connsiteX1" fmla="*/ 0 w 52091"/>
                <a:gd name="connsiteY1" fmla="*/ 0 h 12705"/>
              </a:gdLst>
              <a:ahLst/>
              <a:cxnLst>
                <a:cxn ang="0">
                  <a:pos x="connsiteX0" y="connsiteY0"/>
                </a:cxn>
                <a:cxn ang="0">
                  <a:pos x="connsiteX1" y="connsiteY1"/>
                </a:cxn>
              </a:cxnLst>
              <a:rect l="l" t="t" r="r" b="b"/>
              <a:pathLst>
                <a:path w="52091" h="12705">
                  <a:moveTo>
                    <a:pt x="52092" y="0"/>
                  </a:moveTo>
                  <a:lnTo>
                    <a:pt x="0" y="0"/>
                  </a:lnTo>
                </a:path>
              </a:pathLst>
            </a:custGeom>
            <a:ln w="1270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Johnson Text"/>
                <a:ea typeface="+mn-ea"/>
                <a:cs typeface="+mn-cs"/>
              </a:endParaRPr>
            </a:p>
          </p:txBody>
        </p:sp>
        <p:sp>
          <p:nvSpPr>
            <p:cNvPr id="58" name="Freeform 57">
              <a:extLst>
                <a:ext uri="{FF2B5EF4-FFF2-40B4-BE49-F238E27FC236}">
                  <a16:creationId xmlns:a16="http://schemas.microsoft.com/office/drawing/2014/main" id="{F32A40ED-2B48-CC99-247A-BAE42F7073A5}"/>
                </a:ext>
              </a:extLst>
            </p:cNvPr>
            <p:cNvSpPr/>
            <p:nvPr/>
          </p:nvSpPr>
          <p:spPr>
            <a:xfrm>
              <a:off x="1282912" y="4090663"/>
              <a:ext cx="52091" cy="12705"/>
            </a:xfrm>
            <a:custGeom>
              <a:avLst/>
              <a:gdLst>
                <a:gd name="connsiteX0" fmla="*/ 52092 w 52091"/>
                <a:gd name="connsiteY0" fmla="*/ 0 h 12705"/>
                <a:gd name="connsiteX1" fmla="*/ 0 w 52091"/>
                <a:gd name="connsiteY1" fmla="*/ 0 h 12705"/>
              </a:gdLst>
              <a:ahLst/>
              <a:cxnLst>
                <a:cxn ang="0">
                  <a:pos x="connsiteX0" y="connsiteY0"/>
                </a:cxn>
                <a:cxn ang="0">
                  <a:pos x="connsiteX1" y="connsiteY1"/>
                </a:cxn>
              </a:cxnLst>
              <a:rect l="l" t="t" r="r" b="b"/>
              <a:pathLst>
                <a:path w="52091" h="12705">
                  <a:moveTo>
                    <a:pt x="52092" y="0"/>
                  </a:moveTo>
                  <a:lnTo>
                    <a:pt x="0" y="0"/>
                  </a:lnTo>
                </a:path>
              </a:pathLst>
            </a:custGeom>
            <a:ln w="1270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Johnson Text"/>
                <a:ea typeface="+mn-ea"/>
                <a:cs typeface="+mn-cs"/>
              </a:endParaRPr>
            </a:p>
          </p:txBody>
        </p:sp>
        <p:sp>
          <p:nvSpPr>
            <p:cNvPr id="59" name="Freeform 58">
              <a:extLst>
                <a:ext uri="{FF2B5EF4-FFF2-40B4-BE49-F238E27FC236}">
                  <a16:creationId xmlns:a16="http://schemas.microsoft.com/office/drawing/2014/main" id="{54D1F579-6260-BEF3-2B11-D7E6CA0D5FA3}"/>
                </a:ext>
              </a:extLst>
            </p:cNvPr>
            <p:cNvSpPr/>
            <p:nvPr/>
          </p:nvSpPr>
          <p:spPr>
            <a:xfrm>
              <a:off x="1282912" y="4636608"/>
              <a:ext cx="52091" cy="12705"/>
            </a:xfrm>
            <a:custGeom>
              <a:avLst/>
              <a:gdLst>
                <a:gd name="connsiteX0" fmla="*/ 52092 w 52091"/>
                <a:gd name="connsiteY0" fmla="*/ 0 h 12705"/>
                <a:gd name="connsiteX1" fmla="*/ 0 w 52091"/>
                <a:gd name="connsiteY1" fmla="*/ 0 h 12705"/>
              </a:gdLst>
              <a:ahLst/>
              <a:cxnLst>
                <a:cxn ang="0">
                  <a:pos x="connsiteX0" y="connsiteY0"/>
                </a:cxn>
                <a:cxn ang="0">
                  <a:pos x="connsiteX1" y="connsiteY1"/>
                </a:cxn>
              </a:cxnLst>
              <a:rect l="l" t="t" r="r" b="b"/>
              <a:pathLst>
                <a:path w="52091" h="12705">
                  <a:moveTo>
                    <a:pt x="52092" y="0"/>
                  </a:moveTo>
                  <a:lnTo>
                    <a:pt x="0" y="0"/>
                  </a:lnTo>
                </a:path>
              </a:pathLst>
            </a:custGeom>
            <a:ln w="1270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Johnson Text"/>
                <a:ea typeface="+mn-ea"/>
                <a:cs typeface="+mn-cs"/>
              </a:endParaRPr>
            </a:p>
          </p:txBody>
        </p:sp>
        <p:sp>
          <p:nvSpPr>
            <p:cNvPr id="60" name="Freeform 59">
              <a:extLst>
                <a:ext uri="{FF2B5EF4-FFF2-40B4-BE49-F238E27FC236}">
                  <a16:creationId xmlns:a16="http://schemas.microsoft.com/office/drawing/2014/main" id="{76D7CFCD-DE7B-DF67-2A91-28086F141B0F}"/>
                </a:ext>
              </a:extLst>
            </p:cNvPr>
            <p:cNvSpPr/>
            <p:nvPr/>
          </p:nvSpPr>
          <p:spPr>
            <a:xfrm>
              <a:off x="1336274" y="4637244"/>
              <a:ext cx="12705" cy="57173"/>
            </a:xfrm>
            <a:custGeom>
              <a:avLst/>
              <a:gdLst>
                <a:gd name="connsiteX0" fmla="*/ 0 w 12705"/>
                <a:gd name="connsiteY0" fmla="*/ 0 h 57173"/>
                <a:gd name="connsiteX1" fmla="*/ 0 w 12705"/>
                <a:gd name="connsiteY1" fmla="*/ 57174 h 57173"/>
              </a:gdLst>
              <a:ahLst/>
              <a:cxnLst>
                <a:cxn ang="0">
                  <a:pos x="connsiteX0" y="connsiteY0"/>
                </a:cxn>
                <a:cxn ang="0">
                  <a:pos x="connsiteX1" y="connsiteY1"/>
                </a:cxn>
              </a:cxnLst>
              <a:rect l="l" t="t" r="r" b="b"/>
              <a:pathLst>
                <a:path w="12705" h="57173">
                  <a:moveTo>
                    <a:pt x="0" y="0"/>
                  </a:moveTo>
                  <a:lnTo>
                    <a:pt x="0" y="57174"/>
                  </a:lnTo>
                </a:path>
              </a:pathLst>
            </a:custGeom>
            <a:ln w="1270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Johnson Text"/>
                <a:ea typeface="+mn-ea"/>
                <a:cs typeface="+mn-cs"/>
              </a:endParaRPr>
            </a:p>
          </p:txBody>
        </p:sp>
        <p:cxnSp>
          <p:nvCxnSpPr>
            <p:cNvPr id="89" name="Elbow Connector 88">
              <a:extLst>
                <a:ext uri="{FF2B5EF4-FFF2-40B4-BE49-F238E27FC236}">
                  <a16:creationId xmlns:a16="http://schemas.microsoft.com/office/drawing/2014/main" id="{91488AF5-1A08-07BA-A35E-77ED2A5370F8}"/>
                </a:ext>
              </a:extLst>
            </p:cNvPr>
            <p:cNvCxnSpPr>
              <a:cxnSpLocks/>
              <a:endCxn id="122" idx="0"/>
            </p:cNvCxnSpPr>
            <p:nvPr/>
          </p:nvCxnSpPr>
          <p:spPr>
            <a:xfrm rot="10800000" flipV="1">
              <a:off x="2179858" y="2047208"/>
              <a:ext cx="1641771" cy="1292207"/>
            </a:xfrm>
            <a:prstGeom prst="bentConnector2">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4" name="TextBox 103">
              <a:extLst>
                <a:ext uri="{FF2B5EF4-FFF2-40B4-BE49-F238E27FC236}">
                  <a16:creationId xmlns:a16="http://schemas.microsoft.com/office/drawing/2014/main" id="{BC603E0B-D950-5293-6196-D001BF4F8312}"/>
                </a:ext>
              </a:extLst>
            </p:cNvPr>
            <p:cNvSpPr txBox="1"/>
            <p:nvPr/>
          </p:nvSpPr>
          <p:spPr>
            <a:xfrm rot="16200000">
              <a:off x="-139989" y="3159780"/>
              <a:ext cx="2067233" cy="15844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Participants </a:t>
              </a:r>
              <a:r>
                <a:rPr kumimoji="0" lang="en-US" sz="11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a:t>
              </a:r>
              <a:endParaRPr kumimoji="0" lang="en-US" sz="1100" b="0" i="0" u="none" strike="noStrike" kern="1200" cap="none" spc="0" normalizeH="0" baseline="3000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05" name="TextBox 104">
              <a:extLst>
                <a:ext uri="{FF2B5EF4-FFF2-40B4-BE49-F238E27FC236}">
                  <a16:creationId xmlns:a16="http://schemas.microsoft.com/office/drawing/2014/main" id="{76273EC8-10DD-581D-0790-375D9D0584A0}"/>
                </a:ext>
              </a:extLst>
            </p:cNvPr>
            <p:cNvSpPr txBox="1"/>
            <p:nvPr/>
          </p:nvSpPr>
          <p:spPr>
            <a:xfrm>
              <a:off x="827603" y="1834973"/>
              <a:ext cx="455455" cy="138499"/>
            </a:xfrm>
            <a:prstGeom prst="rect">
              <a:avLst/>
            </a:prstGeom>
            <a:noFill/>
          </p:spPr>
          <p:txBody>
            <a:bodyPr wrap="square" lIns="0" tIns="0" rIns="5400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Johnson Text"/>
                  <a:ea typeface="+mn-ea"/>
                  <a:cs typeface="+mn-cs"/>
                </a:rPr>
                <a:t>100</a:t>
              </a:r>
              <a:endParaRPr kumimoji="0" lang="en-US" sz="900" b="0" i="0" u="none" strike="noStrike" kern="1200" cap="none" spc="0" normalizeH="0" baseline="30000" noProof="0">
                <a:ln>
                  <a:noFill/>
                </a:ln>
                <a:solidFill>
                  <a:srgbClr val="000000"/>
                </a:solidFill>
                <a:effectLst/>
                <a:uLnTx/>
                <a:uFillTx/>
                <a:latin typeface="Johnson Text"/>
                <a:ea typeface="+mn-ea"/>
                <a:cs typeface="+mn-cs"/>
              </a:endParaRPr>
            </a:p>
          </p:txBody>
        </p:sp>
        <p:sp>
          <p:nvSpPr>
            <p:cNvPr id="106" name="TextBox 105">
              <a:extLst>
                <a:ext uri="{FF2B5EF4-FFF2-40B4-BE49-F238E27FC236}">
                  <a16:creationId xmlns:a16="http://schemas.microsoft.com/office/drawing/2014/main" id="{15904B6F-41CC-4BD2-B2D1-2C6F70A53A9C}"/>
                </a:ext>
              </a:extLst>
            </p:cNvPr>
            <p:cNvSpPr txBox="1"/>
            <p:nvPr/>
          </p:nvSpPr>
          <p:spPr>
            <a:xfrm>
              <a:off x="827603" y="2377898"/>
              <a:ext cx="455455" cy="138499"/>
            </a:xfrm>
            <a:prstGeom prst="rect">
              <a:avLst/>
            </a:prstGeom>
            <a:noFill/>
          </p:spPr>
          <p:txBody>
            <a:bodyPr wrap="square" lIns="0" tIns="0" rIns="5400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Johnson Text"/>
                  <a:ea typeface="+mn-ea"/>
                  <a:cs typeface="+mn-cs"/>
                </a:rPr>
                <a:t>80</a:t>
              </a:r>
              <a:endParaRPr kumimoji="0" lang="en-US" sz="900" b="0" i="0" u="none" strike="noStrike" kern="1200" cap="none" spc="0" normalizeH="0" baseline="30000" noProof="0">
                <a:ln>
                  <a:noFill/>
                </a:ln>
                <a:solidFill>
                  <a:srgbClr val="000000"/>
                </a:solidFill>
                <a:effectLst/>
                <a:uLnTx/>
                <a:uFillTx/>
                <a:latin typeface="Johnson Text"/>
                <a:ea typeface="+mn-ea"/>
                <a:cs typeface="+mn-cs"/>
              </a:endParaRPr>
            </a:p>
          </p:txBody>
        </p:sp>
        <p:sp>
          <p:nvSpPr>
            <p:cNvPr id="107" name="TextBox 106">
              <a:extLst>
                <a:ext uri="{FF2B5EF4-FFF2-40B4-BE49-F238E27FC236}">
                  <a16:creationId xmlns:a16="http://schemas.microsoft.com/office/drawing/2014/main" id="{494DDBAC-D240-5BC5-EACC-AB7A216CFA86}"/>
                </a:ext>
              </a:extLst>
            </p:cNvPr>
            <p:cNvSpPr txBox="1"/>
            <p:nvPr/>
          </p:nvSpPr>
          <p:spPr>
            <a:xfrm>
              <a:off x="827603" y="2933907"/>
              <a:ext cx="455455" cy="138499"/>
            </a:xfrm>
            <a:prstGeom prst="rect">
              <a:avLst/>
            </a:prstGeom>
            <a:noFill/>
          </p:spPr>
          <p:txBody>
            <a:bodyPr wrap="square" lIns="0" tIns="0" rIns="5400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Johnson Text"/>
                  <a:ea typeface="+mn-ea"/>
                  <a:cs typeface="+mn-cs"/>
                </a:rPr>
                <a:t>60</a:t>
              </a:r>
              <a:endParaRPr kumimoji="0" lang="en-US" sz="900" b="0" i="0" u="none" strike="noStrike" kern="1200" cap="none" spc="0" normalizeH="0" baseline="30000" noProof="0">
                <a:ln>
                  <a:noFill/>
                </a:ln>
                <a:solidFill>
                  <a:srgbClr val="000000"/>
                </a:solidFill>
                <a:effectLst/>
                <a:uLnTx/>
                <a:uFillTx/>
                <a:latin typeface="Johnson Text"/>
                <a:ea typeface="+mn-ea"/>
                <a:cs typeface="+mn-cs"/>
              </a:endParaRPr>
            </a:p>
          </p:txBody>
        </p:sp>
        <p:sp>
          <p:nvSpPr>
            <p:cNvPr id="108" name="TextBox 107">
              <a:extLst>
                <a:ext uri="{FF2B5EF4-FFF2-40B4-BE49-F238E27FC236}">
                  <a16:creationId xmlns:a16="http://schemas.microsoft.com/office/drawing/2014/main" id="{ADA7F775-9FDD-473F-0350-CDEEC3CD13AE}"/>
                </a:ext>
              </a:extLst>
            </p:cNvPr>
            <p:cNvSpPr txBox="1"/>
            <p:nvPr/>
          </p:nvSpPr>
          <p:spPr>
            <a:xfrm>
              <a:off x="827603" y="3476518"/>
              <a:ext cx="455455" cy="138499"/>
            </a:xfrm>
            <a:prstGeom prst="rect">
              <a:avLst/>
            </a:prstGeom>
            <a:noFill/>
          </p:spPr>
          <p:txBody>
            <a:bodyPr wrap="square" lIns="0" tIns="0" rIns="5400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Johnson Text"/>
                  <a:ea typeface="+mn-ea"/>
                  <a:cs typeface="+mn-cs"/>
                </a:rPr>
                <a:t>40</a:t>
              </a:r>
              <a:endParaRPr kumimoji="0" lang="en-US" sz="900" b="0" i="0" u="none" strike="noStrike" kern="1200" cap="none" spc="0" normalizeH="0" baseline="30000" noProof="0">
                <a:ln>
                  <a:noFill/>
                </a:ln>
                <a:solidFill>
                  <a:srgbClr val="000000"/>
                </a:solidFill>
                <a:effectLst/>
                <a:uLnTx/>
                <a:uFillTx/>
                <a:latin typeface="Johnson Text"/>
                <a:ea typeface="+mn-ea"/>
                <a:cs typeface="+mn-cs"/>
              </a:endParaRPr>
            </a:p>
          </p:txBody>
        </p:sp>
        <p:sp>
          <p:nvSpPr>
            <p:cNvPr id="109" name="TextBox 108">
              <a:extLst>
                <a:ext uri="{FF2B5EF4-FFF2-40B4-BE49-F238E27FC236}">
                  <a16:creationId xmlns:a16="http://schemas.microsoft.com/office/drawing/2014/main" id="{4BBE950E-5133-8612-F1AC-E540ED44AE47}"/>
                </a:ext>
              </a:extLst>
            </p:cNvPr>
            <p:cNvSpPr txBox="1"/>
            <p:nvPr/>
          </p:nvSpPr>
          <p:spPr>
            <a:xfrm>
              <a:off x="827603" y="4021809"/>
              <a:ext cx="455455" cy="138499"/>
            </a:xfrm>
            <a:prstGeom prst="rect">
              <a:avLst/>
            </a:prstGeom>
            <a:noFill/>
          </p:spPr>
          <p:txBody>
            <a:bodyPr wrap="square" lIns="0" tIns="0" rIns="5400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Johnson Text"/>
                  <a:ea typeface="+mn-ea"/>
                  <a:cs typeface="+mn-cs"/>
                </a:rPr>
                <a:t>20</a:t>
              </a:r>
              <a:endParaRPr kumimoji="0" lang="en-US" sz="900" b="0" i="0" u="none" strike="noStrike" kern="1200" cap="none" spc="0" normalizeH="0" baseline="30000" noProof="0">
                <a:ln>
                  <a:noFill/>
                </a:ln>
                <a:solidFill>
                  <a:srgbClr val="000000"/>
                </a:solidFill>
                <a:effectLst/>
                <a:uLnTx/>
                <a:uFillTx/>
                <a:latin typeface="Johnson Text"/>
                <a:ea typeface="+mn-ea"/>
                <a:cs typeface="+mn-cs"/>
              </a:endParaRPr>
            </a:p>
          </p:txBody>
        </p:sp>
        <p:sp>
          <p:nvSpPr>
            <p:cNvPr id="110" name="TextBox 109">
              <a:extLst>
                <a:ext uri="{FF2B5EF4-FFF2-40B4-BE49-F238E27FC236}">
                  <a16:creationId xmlns:a16="http://schemas.microsoft.com/office/drawing/2014/main" id="{E4E9CC51-5AF1-F521-74F6-D2D52DAD42E4}"/>
                </a:ext>
              </a:extLst>
            </p:cNvPr>
            <p:cNvSpPr txBox="1"/>
            <p:nvPr/>
          </p:nvSpPr>
          <p:spPr>
            <a:xfrm>
              <a:off x="827603" y="4581128"/>
              <a:ext cx="455455" cy="138499"/>
            </a:xfrm>
            <a:prstGeom prst="rect">
              <a:avLst/>
            </a:prstGeom>
            <a:noFill/>
          </p:spPr>
          <p:txBody>
            <a:bodyPr wrap="square" lIns="0" tIns="0" rIns="5400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Johnson Text"/>
                  <a:ea typeface="+mn-ea"/>
                  <a:cs typeface="+mn-cs"/>
                </a:rPr>
                <a:t>0</a:t>
              </a:r>
              <a:endParaRPr kumimoji="0" lang="en-US" sz="900" b="0" i="0" u="none" strike="noStrike" kern="1200" cap="none" spc="0" normalizeH="0" baseline="30000" noProof="0">
                <a:ln>
                  <a:noFill/>
                </a:ln>
                <a:solidFill>
                  <a:srgbClr val="000000"/>
                </a:solidFill>
                <a:effectLst/>
                <a:uLnTx/>
                <a:uFillTx/>
                <a:latin typeface="Johnson Text"/>
                <a:ea typeface="+mn-ea"/>
                <a:cs typeface="+mn-cs"/>
              </a:endParaRPr>
            </a:p>
          </p:txBody>
        </p:sp>
        <p:sp>
          <p:nvSpPr>
            <p:cNvPr id="111" name="TextBox 110">
              <a:extLst>
                <a:ext uri="{FF2B5EF4-FFF2-40B4-BE49-F238E27FC236}">
                  <a16:creationId xmlns:a16="http://schemas.microsoft.com/office/drawing/2014/main" id="{6CF9800D-6EE5-BE52-AF6F-8F9834B34811}"/>
                </a:ext>
              </a:extLst>
            </p:cNvPr>
            <p:cNvSpPr txBox="1"/>
            <p:nvPr/>
          </p:nvSpPr>
          <p:spPr>
            <a:xfrm>
              <a:off x="1309643" y="4748316"/>
              <a:ext cx="1667436" cy="15388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00000"/>
                  </a:solidFill>
                  <a:effectLst/>
                  <a:uLnTx/>
                  <a:uFillTx/>
                  <a:latin typeface="Johnson Text"/>
                  <a:ea typeface="+mn-ea"/>
                  <a:cs typeface="+mn-cs"/>
                </a:rPr>
                <a:t>COCOON DM </a:t>
              </a:r>
              <a:r>
                <a:rPr kumimoji="0" lang="en-US" sz="1000" b="0" i="0" u="none" strike="noStrike" kern="1200" cap="none" spc="0" normalizeH="0" baseline="0" noProof="0">
                  <a:ln>
                    <a:noFill/>
                  </a:ln>
                  <a:solidFill>
                    <a:srgbClr val="000000"/>
                  </a:solidFill>
                  <a:effectLst/>
                  <a:uLnTx/>
                  <a:uFillTx/>
                  <a:latin typeface="Johnson Text"/>
                  <a:ea typeface="+mn-ea"/>
                  <a:cs typeface="+mn-cs"/>
                </a:rPr>
                <a:t>(n/N=27/70)</a:t>
              </a:r>
              <a:endParaRPr kumimoji="0" lang="en-US" sz="1000" b="0" i="0" u="none" strike="noStrike" kern="1200" cap="none" spc="0" normalizeH="0" baseline="30000" noProof="0">
                <a:ln>
                  <a:noFill/>
                </a:ln>
                <a:solidFill>
                  <a:srgbClr val="000000"/>
                </a:solidFill>
                <a:effectLst/>
                <a:uLnTx/>
                <a:uFillTx/>
                <a:latin typeface="Johnson Text"/>
                <a:ea typeface="+mn-ea"/>
                <a:cs typeface="+mn-cs"/>
              </a:endParaRPr>
            </a:p>
          </p:txBody>
        </p:sp>
        <p:sp>
          <p:nvSpPr>
            <p:cNvPr id="113" name="TextBox 112">
              <a:extLst>
                <a:ext uri="{FF2B5EF4-FFF2-40B4-BE49-F238E27FC236}">
                  <a16:creationId xmlns:a16="http://schemas.microsoft.com/office/drawing/2014/main" id="{254AED4C-7BA7-FEBE-10F0-57BD141CC3E6}"/>
                </a:ext>
              </a:extLst>
            </p:cNvPr>
            <p:cNvSpPr txBox="1"/>
            <p:nvPr/>
          </p:nvSpPr>
          <p:spPr>
            <a:xfrm>
              <a:off x="2968113" y="4748316"/>
              <a:ext cx="1658471" cy="15388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00000"/>
                  </a:solidFill>
                  <a:effectLst/>
                  <a:uLnTx/>
                  <a:uFillTx/>
                  <a:latin typeface="Johnson Text"/>
                  <a:ea typeface="+mn-ea"/>
                  <a:cs typeface="+mn-cs"/>
                </a:rPr>
                <a:t>SoC DM </a:t>
              </a:r>
              <a:r>
                <a:rPr kumimoji="0" lang="en-US" sz="1000" b="0" i="0" u="none" strike="noStrike" kern="1200" cap="none" spc="0" normalizeH="0" baseline="0" noProof="0">
                  <a:ln>
                    <a:noFill/>
                  </a:ln>
                  <a:solidFill>
                    <a:srgbClr val="000000"/>
                  </a:solidFill>
                  <a:effectLst/>
                  <a:uLnTx/>
                  <a:uFillTx/>
                  <a:latin typeface="Johnson Text"/>
                  <a:ea typeface="+mn-ea"/>
                  <a:cs typeface="+mn-cs"/>
                </a:rPr>
                <a:t>(n/N=52/68)</a:t>
              </a:r>
              <a:endParaRPr kumimoji="0" lang="en-US" sz="1000" b="0" i="0" u="none" strike="noStrike" kern="1200" cap="none" spc="0" normalizeH="0" baseline="30000" noProof="0">
                <a:ln>
                  <a:noFill/>
                </a:ln>
                <a:solidFill>
                  <a:srgbClr val="000000"/>
                </a:solidFill>
                <a:effectLst/>
                <a:uLnTx/>
                <a:uFillTx/>
                <a:latin typeface="Johnson Text"/>
                <a:ea typeface="+mn-ea"/>
                <a:cs typeface="+mn-cs"/>
              </a:endParaRPr>
            </a:p>
          </p:txBody>
        </p:sp>
        <p:sp>
          <p:nvSpPr>
            <p:cNvPr id="122" name="TextBox 121">
              <a:extLst>
                <a:ext uri="{FF2B5EF4-FFF2-40B4-BE49-F238E27FC236}">
                  <a16:creationId xmlns:a16="http://schemas.microsoft.com/office/drawing/2014/main" id="{8C3F1C84-7B39-EB95-DF1F-7D4422CC0123}"/>
                </a:ext>
              </a:extLst>
            </p:cNvPr>
            <p:cNvSpPr txBox="1"/>
            <p:nvPr/>
          </p:nvSpPr>
          <p:spPr>
            <a:xfrm>
              <a:off x="1786289" y="3339416"/>
              <a:ext cx="787138" cy="230160"/>
            </a:xfrm>
            <a:prstGeom prst="rect">
              <a:avLst/>
            </a:prstGeom>
            <a:noFill/>
          </p:spPr>
          <p:txBody>
            <a:bodyPr wrap="square" lIns="0" tIns="36000" rIns="0" bIns="36000" rtlCol="0" anchor="b"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38.6%</a:t>
              </a:r>
              <a:endParaRPr kumimoji="0" lang="en-US" sz="1200" b="1" i="0" u="none" strike="noStrike" kern="1200" cap="none" spc="0" normalizeH="0" baseline="3000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25" name="TextBox 124">
              <a:extLst>
                <a:ext uri="{FF2B5EF4-FFF2-40B4-BE49-F238E27FC236}">
                  <a16:creationId xmlns:a16="http://schemas.microsoft.com/office/drawing/2014/main" id="{46441CCF-847A-0842-742E-8D968EF963A5}"/>
                </a:ext>
              </a:extLst>
            </p:cNvPr>
            <p:cNvSpPr txBox="1"/>
            <p:nvPr/>
          </p:nvSpPr>
          <p:spPr>
            <a:xfrm>
              <a:off x="3418566" y="2307181"/>
              <a:ext cx="787138" cy="230160"/>
            </a:xfrm>
            <a:prstGeom prst="rect">
              <a:avLst/>
            </a:prstGeom>
            <a:noFill/>
          </p:spPr>
          <p:txBody>
            <a:bodyPr wrap="square" lIns="0" tIns="36000" rIns="0" bIns="36000" rtlCol="0" anchor="b"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76.5%</a:t>
              </a:r>
              <a:endParaRPr kumimoji="0" lang="en-US" sz="1200" b="1" i="0" u="none" strike="noStrike" kern="1200" cap="none" spc="0" normalizeH="0" baseline="3000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26" name="TextBox 125">
              <a:extLst>
                <a:ext uri="{FF2B5EF4-FFF2-40B4-BE49-F238E27FC236}">
                  <a16:creationId xmlns:a16="http://schemas.microsoft.com/office/drawing/2014/main" id="{0C4BE0D6-5934-A183-1184-27BE5EE4F3E7}"/>
                </a:ext>
              </a:extLst>
            </p:cNvPr>
            <p:cNvSpPr txBox="1"/>
            <p:nvPr/>
          </p:nvSpPr>
          <p:spPr>
            <a:xfrm>
              <a:off x="2158055" y="1672010"/>
              <a:ext cx="1667436" cy="362794"/>
            </a:xfrm>
            <a:prstGeom prst="rect">
              <a:avLst/>
            </a:prstGeom>
            <a:noFill/>
          </p:spPr>
          <p:txBody>
            <a:bodyPr wrap="square" lIns="0" tIns="0" rIns="0" bIns="36000" rtlCol="0" anchor="b"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P </a:t>
              </a:r>
              <a:r>
                <a:rPr kumimoji="0" lang="en-US" sz="12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&lt; 0.0001;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OR, 0.19 </a:t>
              </a:r>
              <a:r>
                <a:rPr kumimoji="0" lang="en-US" sz="12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(0.09</a:t>
              </a:r>
              <a:r>
                <a:rPr kumimoji="0" lang="en-US" sz="12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a:t>
              </a:r>
              <a:r>
                <a:rPr kumimoji="0" lang="en-US" sz="12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0.40)</a:t>
              </a:r>
              <a:r>
                <a:rPr kumimoji="0" lang="en-US" sz="1200" b="1" i="0" u="none" strike="noStrike" kern="1200" cap="none" spc="0" normalizeH="0" baseline="30000" noProof="0">
                  <a:ln>
                    <a:noFill/>
                  </a:ln>
                  <a:solidFill>
                    <a:srgbClr val="000000"/>
                  </a:solidFill>
                  <a:effectLst/>
                  <a:uLnTx/>
                  <a:uFillTx/>
                  <a:latin typeface="Arial" panose="020B0604020202020204" pitchFamily="34" charset="0"/>
                  <a:cs typeface="Arial" panose="020B0604020202020204" pitchFamily="34" charset="0"/>
                </a:rPr>
                <a:t>*</a:t>
              </a:r>
              <a:r>
                <a:rPr kumimoji="0" lang="en-US" sz="12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  </a:t>
              </a:r>
              <a:endParaRPr kumimoji="0" lang="en-US" sz="1200" b="0" i="0" u="none" strike="noStrike" kern="1200" cap="none" spc="0" normalizeH="0" baseline="30000" noProof="0">
                <a:ln>
                  <a:noFill/>
                </a:ln>
                <a:solidFill>
                  <a:srgbClr val="000000"/>
                </a:solidFill>
                <a:effectLst/>
                <a:uLnTx/>
                <a:uFillTx/>
                <a:latin typeface="Arial" panose="020B0604020202020204" pitchFamily="34" charset="0"/>
                <a:cs typeface="Arial" panose="020B0604020202020204" pitchFamily="34" charset="0"/>
              </a:endParaRPr>
            </a:p>
          </p:txBody>
        </p:sp>
        <p:cxnSp>
          <p:nvCxnSpPr>
            <p:cNvPr id="128" name="Straight Connector 127">
              <a:extLst>
                <a:ext uri="{FF2B5EF4-FFF2-40B4-BE49-F238E27FC236}">
                  <a16:creationId xmlns:a16="http://schemas.microsoft.com/office/drawing/2014/main" id="{F8140A3D-958C-B0AE-727C-C251065FE6AD}"/>
                </a:ext>
              </a:extLst>
            </p:cNvPr>
            <p:cNvCxnSpPr>
              <a:cxnSpLocks/>
              <a:stCxn id="125" idx="0"/>
            </p:cNvCxnSpPr>
            <p:nvPr/>
          </p:nvCxnSpPr>
          <p:spPr>
            <a:xfrm flipV="1">
              <a:off x="3812135" y="2041525"/>
              <a:ext cx="0" cy="265657"/>
            </a:xfrm>
            <a:prstGeom prst="line">
              <a:avLst/>
            </a:prstGeom>
            <a:ln w="12700">
              <a:solidFill>
                <a:schemeClr val="tx1"/>
              </a:solidFill>
              <a:tailEnd type="none" w="lg" len="med"/>
            </a:ln>
          </p:spPr>
          <p:style>
            <a:lnRef idx="1">
              <a:schemeClr val="accent1"/>
            </a:lnRef>
            <a:fillRef idx="0">
              <a:schemeClr val="accent1"/>
            </a:fillRef>
            <a:effectRef idx="0">
              <a:schemeClr val="accent1"/>
            </a:effectRef>
            <a:fontRef idx="minor">
              <a:schemeClr val="tx1"/>
            </a:fontRef>
          </p:style>
        </p:cxnSp>
        <p:sp>
          <p:nvSpPr>
            <p:cNvPr id="132" name="TextBox 131">
              <a:extLst>
                <a:ext uri="{FF2B5EF4-FFF2-40B4-BE49-F238E27FC236}">
                  <a16:creationId xmlns:a16="http://schemas.microsoft.com/office/drawing/2014/main" id="{3F11E068-F7FE-9DD6-1160-15B6FB6C2570}"/>
                </a:ext>
              </a:extLst>
            </p:cNvPr>
            <p:cNvSpPr txBox="1"/>
            <p:nvPr/>
          </p:nvSpPr>
          <p:spPr>
            <a:xfrm>
              <a:off x="1781789" y="3546586"/>
              <a:ext cx="778940" cy="188875"/>
            </a:xfrm>
            <a:prstGeom prst="rect">
              <a:avLst/>
            </a:prstGeom>
            <a:noFill/>
          </p:spPr>
          <p:txBody>
            <a:bodyPr wrap="square" lIns="0" tIns="36000" rIns="0" bIns="36000" rtlCol="0" anchor="b"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4.3%</a:t>
              </a:r>
              <a:endParaRPr kumimoji="0" lang="en-US" sz="900" b="1" i="0" u="none" strike="noStrike" kern="1200" cap="none" spc="0" normalizeH="0" baseline="3000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133" name="TextBox 132">
              <a:extLst>
                <a:ext uri="{FF2B5EF4-FFF2-40B4-BE49-F238E27FC236}">
                  <a16:creationId xmlns:a16="http://schemas.microsoft.com/office/drawing/2014/main" id="{6C53EA90-0B85-F8FB-3539-83DF71F04011}"/>
                </a:ext>
              </a:extLst>
            </p:cNvPr>
            <p:cNvSpPr txBox="1"/>
            <p:nvPr/>
          </p:nvSpPr>
          <p:spPr>
            <a:xfrm>
              <a:off x="1773589" y="4039947"/>
              <a:ext cx="787138" cy="188875"/>
            </a:xfrm>
            <a:prstGeom prst="rect">
              <a:avLst/>
            </a:prstGeom>
            <a:noFill/>
          </p:spPr>
          <p:txBody>
            <a:bodyPr wrap="square" lIns="0" tIns="36000" rIns="0" bIns="36000" rtlCol="0" anchor="b"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34.3%</a:t>
              </a:r>
              <a:endParaRPr kumimoji="0" lang="en-US" sz="900" b="1" i="0" u="none" strike="noStrike" kern="1200" cap="none" spc="0" normalizeH="0" baseline="3000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134" name="TextBox 133">
              <a:extLst>
                <a:ext uri="{FF2B5EF4-FFF2-40B4-BE49-F238E27FC236}">
                  <a16:creationId xmlns:a16="http://schemas.microsoft.com/office/drawing/2014/main" id="{D32EE739-3764-D6E0-0023-EDF024793969}"/>
                </a:ext>
              </a:extLst>
            </p:cNvPr>
            <p:cNvSpPr txBox="1"/>
            <p:nvPr/>
          </p:nvSpPr>
          <p:spPr>
            <a:xfrm>
              <a:off x="3418566" y="2580940"/>
              <a:ext cx="787138" cy="188875"/>
            </a:xfrm>
            <a:prstGeom prst="rect">
              <a:avLst/>
            </a:prstGeom>
            <a:noFill/>
          </p:spPr>
          <p:txBody>
            <a:bodyPr wrap="square" lIns="0" tIns="36000" rIns="0" bIns="36000" rtlCol="0" anchor="b"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8.8%</a:t>
              </a:r>
              <a:endParaRPr kumimoji="0" lang="en-US" sz="900" b="1" i="0" u="none" strike="noStrike" kern="1200" cap="none" spc="0" normalizeH="0" baseline="3000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135" name="TextBox 134">
              <a:extLst>
                <a:ext uri="{FF2B5EF4-FFF2-40B4-BE49-F238E27FC236}">
                  <a16:creationId xmlns:a16="http://schemas.microsoft.com/office/drawing/2014/main" id="{7E8B477C-86CA-A7E5-31BD-925CD8B22C31}"/>
                </a:ext>
              </a:extLst>
            </p:cNvPr>
            <p:cNvSpPr txBox="1"/>
            <p:nvPr/>
          </p:nvSpPr>
          <p:spPr>
            <a:xfrm>
              <a:off x="3418566" y="3595344"/>
              <a:ext cx="787138" cy="188875"/>
            </a:xfrm>
            <a:prstGeom prst="rect">
              <a:avLst/>
            </a:prstGeom>
            <a:noFill/>
          </p:spPr>
          <p:txBody>
            <a:bodyPr wrap="square" lIns="0" tIns="36000" rIns="0" bIns="36000" rtlCol="0" anchor="b"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67.6%</a:t>
              </a:r>
              <a:endParaRPr kumimoji="0" lang="en-US" sz="900" b="1" i="0" u="none" strike="noStrike" kern="1200" cap="none" spc="0" normalizeH="0" baseline="3000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53" name="Freeform 52">
              <a:extLst>
                <a:ext uri="{FF2B5EF4-FFF2-40B4-BE49-F238E27FC236}">
                  <a16:creationId xmlns:a16="http://schemas.microsoft.com/office/drawing/2014/main" id="{96F5F40A-2B8E-246A-4EDD-4D7C3CAEF88C}"/>
                </a:ext>
              </a:extLst>
            </p:cNvPr>
            <p:cNvSpPr/>
            <p:nvPr/>
          </p:nvSpPr>
          <p:spPr>
            <a:xfrm>
              <a:off x="1335386" y="1899258"/>
              <a:ext cx="3196626" cy="2737350"/>
            </a:xfrm>
            <a:custGeom>
              <a:avLst/>
              <a:gdLst>
                <a:gd name="connsiteX0" fmla="*/ 9770987 w 9770987"/>
                <a:gd name="connsiteY0" fmla="*/ 2737350 h 2737350"/>
                <a:gd name="connsiteX1" fmla="*/ 0 w 9770987"/>
                <a:gd name="connsiteY1" fmla="*/ 2737350 h 2737350"/>
                <a:gd name="connsiteX2" fmla="*/ 0 w 9770987"/>
                <a:gd name="connsiteY2" fmla="*/ 0 h 2737350"/>
              </a:gdLst>
              <a:ahLst/>
              <a:cxnLst>
                <a:cxn ang="0">
                  <a:pos x="connsiteX0" y="connsiteY0"/>
                </a:cxn>
                <a:cxn ang="0">
                  <a:pos x="connsiteX1" y="connsiteY1"/>
                </a:cxn>
                <a:cxn ang="0">
                  <a:pos x="connsiteX2" y="connsiteY2"/>
                </a:cxn>
              </a:cxnLst>
              <a:rect l="l" t="t" r="r" b="b"/>
              <a:pathLst>
                <a:path w="9770987" h="2737350">
                  <a:moveTo>
                    <a:pt x="9770987" y="2737350"/>
                  </a:moveTo>
                  <a:lnTo>
                    <a:pt x="0" y="2737350"/>
                  </a:lnTo>
                  <a:lnTo>
                    <a:pt x="0" y="0"/>
                  </a:lnTo>
                </a:path>
              </a:pathLst>
            </a:custGeom>
            <a:noFill/>
            <a:ln w="1270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Johnson Text"/>
                <a:ea typeface="+mn-ea"/>
                <a:cs typeface="+mn-cs"/>
              </a:endParaRPr>
            </a:p>
          </p:txBody>
        </p:sp>
      </p:grpSp>
      <p:grpSp>
        <p:nvGrpSpPr>
          <p:cNvPr id="14" name="Group 13">
            <a:extLst>
              <a:ext uri="{FF2B5EF4-FFF2-40B4-BE49-F238E27FC236}">
                <a16:creationId xmlns:a16="http://schemas.microsoft.com/office/drawing/2014/main" id="{B4D993E2-5671-F9F3-C96A-9E77566EDE8A}"/>
              </a:ext>
            </a:extLst>
          </p:cNvPr>
          <p:cNvGrpSpPr/>
          <p:nvPr/>
        </p:nvGrpSpPr>
        <p:grpSpPr>
          <a:xfrm>
            <a:off x="4585432" y="2514677"/>
            <a:ext cx="2063297" cy="730958"/>
            <a:chOff x="9223828" y="1991216"/>
            <a:chExt cx="2063297" cy="730958"/>
          </a:xfrm>
        </p:grpSpPr>
        <p:sp>
          <p:nvSpPr>
            <p:cNvPr id="18" name="Rectangle 17">
              <a:extLst>
                <a:ext uri="{FF2B5EF4-FFF2-40B4-BE49-F238E27FC236}">
                  <a16:creationId xmlns:a16="http://schemas.microsoft.com/office/drawing/2014/main" id="{40A73BDF-2634-EED8-1785-289423746565}"/>
                </a:ext>
              </a:extLst>
            </p:cNvPr>
            <p:cNvSpPr/>
            <p:nvPr/>
          </p:nvSpPr>
          <p:spPr>
            <a:xfrm>
              <a:off x="9223828" y="2029548"/>
              <a:ext cx="108000" cy="10800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Johnson Text"/>
                <a:ea typeface="+mn-ea"/>
                <a:cs typeface="+mn-cs"/>
              </a:endParaRPr>
            </a:p>
          </p:txBody>
        </p:sp>
        <p:sp>
          <p:nvSpPr>
            <p:cNvPr id="19" name="TextBox 18">
              <a:extLst>
                <a:ext uri="{FF2B5EF4-FFF2-40B4-BE49-F238E27FC236}">
                  <a16:creationId xmlns:a16="http://schemas.microsoft.com/office/drawing/2014/main" id="{27D99F88-CE2B-B2F2-BDC8-AE25C5F8C37A}"/>
                </a:ext>
              </a:extLst>
            </p:cNvPr>
            <p:cNvSpPr txBox="1"/>
            <p:nvPr/>
          </p:nvSpPr>
          <p:spPr>
            <a:xfrm>
              <a:off x="9403306" y="1991216"/>
              <a:ext cx="1747292" cy="184666"/>
            </a:xfrm>
            <a:prstGeom prst="rect">
              <a:avLst/>
            </a:prstGeom>
            <a:noFill/>
          </p:spPr>
          <p:txBody>
            <a:bodyPr wrap="square" lIns="0" tIns="0" rIns="0" bIns="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COCOON DM: Grade 2</a:t>
              </a:r>
              <a:endParaRPr kumimoji="0" lang="en-US" sz="1200" b="0" i="0" u="none" strike="noStrike" kern="1200" cap="none" spc="0" normalizeH="0" baseline="30000" noProof="0">
                <a:ln>
                  <a:noFill/>
                </a:ln>
                <a:solidFill>
                  <a:srgbClr val="000000"/>
                </a:solidFill>
                <a:effectLst/>
                <a:uLnTx/>
                <a:uFillTx/>
                <a:latin typeface="Arial" panose="020B0604020202020204" pitchFamily="34" charset="0"/>
                <a:cs typeface="Arial" panose="020B0604020202020204" pitchFamily="34" charset="0"/>
              </a:endParaRPr>
            </a:p>
          </p:txBody>
        </p:sp>
        <p:grpSp>
          <p:nvGrpSpPr>
            <p:cNvPr id="20" name="Group 19">
              <a:extLst>
                <a:ext uri="{FF2B5EF4-FFF2-40B4-BE49-F238E27FC236}">
                  <a16:creationId xmlns:a16="http://schemas.microsoft.com/office/drawing/2014/main" id="{C030E30B-19E3-F7F3-8F2F-7AE2AA0B72EE}"/>
                </a:ext>
              </a:extLst>
            </p:cNvPr>
            <p:cNvGrpSpPr/>
            <p:nvPr/>
          </p:nvGrpSpPr>
          <p:grpSpPr>
            <a:xfrm>
              <a:off x="9223828" y="2173313"/>
              <a:ext cx="2063297" cy="184666"/>
              <a:chOff x="7409543" y="1555788"/>
              <a:chExt cx="2063297" cy="184666"/>
            </a:xfrm>
          </p:grpSpPr>
          <p:sp>
            <p:nvSpPr>
              <p:cNvPr id="28" name="Rectangle 27">
                <a:extLst>
                  <a:ext uri="{FF2B5EF4-FFF2-40B4-BE49-F238E27FC236}">
                    <a16:creationId xmlns:a16="http://schemas.microsoft.com/office/drawing/2014/main" id="{FAEF478C-47EE-0CD8-3C67-C130E6773DB7}"/>
                  </a:ext>
                </a:extLst>
              </p:cNvPr>
              <p:cNvSpPr/>
              <p:nvPr/>
            </p:nvSpPr>
            <p:spPr>
              <a:xfrm>
                <a:off x="7409543" y="1594120"/>
                <a:ext cx="108000" cy="10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Johnson Text"/>
                  <a:ea typeface="+mn-ea"/>
                  <a:cs typeface="+mn-cs"/>
                </a:endParaRPr>
              </a:p>
            </p:txBody>
          </p:sp>
          <p:sp>
            <p:nvSpPr>
              <p:cNvPr id="36" name="TextBox 35">
                <a:extLst>
                  <a:ext uri="{FF2B5EF4-FFF2-40B4-BE49-F238E27FC236}">
                    <a16:creationId xmlns:a16="http://schemas.microsoft.com/office/drawing/2014/main" id="{5730B1CA-B4BA-72AB-A5D0-EB309590014C}"/>
                  </a:ext>
                </a:extLst>
              </p:cNvPr>
              <p:cNvSpPr txBox="1"/>
              <p:nvPr/>
            </p:nvSpPr>
            <p:spPr>
              <a:xfrm>
                <a:off x="7589021" y="1555788"/>
                <a:ext cx="1883819" cy="184666"/>
              </a:xfrm>
              <a:prstGeom prst="rect">
                <a:avLst/>
              </a:prstGeom>
              <a:noFill/>
            </p:spPr>
            <p:txBody>
              <a:bodyPr wrap="square" lIns="0" tIns="0" rIns="0" bIns="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COCOON DM: Grade 3</a:t>
                </a:r>
                <a:endParaRPr kumimoji="0" lang="en-US" sz="1200" b="0" i="0" u="none" strike="noStrike" kern="1200" cap="none" spc="0" normalizeH="0" baseline="3000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21" name="Group 20">
              <a:extLst>
                <a:ext uri="{FF2B5EF4-FFF2-40B4-BE49-F238E27FC236}">
                  <a16:creationId xmlns:a16="http://schemas.microsoft.com/office/drawing/2014/main" id="{CFCA3092-04CB-D048-E7EF-68F1AF1C1B84}"/>
                </a:ext>
              </a:extLst>
            </p:cNvPr>
            <p:cNvGrpSpPr/>
            <p:nvPr/>
          </p:nvGrpSpPr>
          <p:grpSpPr>
            <a:xfrm>
              <a:off x="9223828" y="2355411"/>
              <a:ext cx="1714265" cy="184666"/>
              <a:chOff x="7409543" y="1555789"/>
              <a:chExt cx="1714265" cy="184666"/>
            </a:xfrm>
          </p:grpSpPr>
          <p:sp>
            <p:nvSpPr>
              <p:cNvPr id="26" name="Rectangle 25">
                <a:extLst>
                  <a:ext uri="{FF2B5EF4-FFF2-40B4-BE49-F238E27FC236}">
                    <a16:creationId xmlns:a16="http://schemas.microsoft.com/office/drawing/2014/main" id="{1815EE99-E107-70E4-3F05-4FF87ABA626A}"/>
                  </a:ext>
                </a:extLst>
              </p:cNvPr>
              <p:cNvSpPr/>
              <p:nvPr/>
            </p:nvSpPr>
            <p:spPr>
              <a:xfrm>
                <a:off x="7409543" y="1594120"/>
                <a:ext cx="108000" cy="10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Johnson Text"/>
                  <a:ea typeface="+mn-ea"/>
                  <a:cs typeface="+mn-cs"/>
                </a:endParaRPr>
              </a:p>
            </p:txBody>
          </p:sp>
          <p:sp>
            <p:nvSpPr>
              <p:cNvPr id="27" name="TextBox 26">
                <a:extLst>
                  <a:ext uri="{FF2B5EF4-FFF2-40B4-BE49-F238E27FC236}">
                    <a16:creationId xmlns:a16="http://schemas.microsoft.com/office/drawing/2014/main" id="{FD351334-2DB9-ACE9-5AB8-5336C9F3A33E}"/>
                  </a:ext>
                </a:extLst>
              </p:cNvPr>
              <p:cNvSpPr txBox="1"/>
              <p:nvPr/>
            </p:nvSpPr>
            <p:spPr>
              <a:xfrm>
                <a:off x="7589022" y="1555789"/>
                <a:ext cx="1534786" cy="184666"/>
              </a:xfrm>
              <a:prstGeom prst="rect">
                <a:avLst/>
              </a:prstGeom>
              <a:noFill/>
            </p:spPr>
            <p:txBody>
              <a:bodyPr wrap="square" lIns="0" tIns="0" rIns="0" bIns="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SoC DM: Grade 2</a:t>
                </a:r>
                <a:endParaRPr kumimoji="0" lang="en-US" sz="1200" b="0" i="0" u="none" strike="noStrike" kern="1200" cap="none" spc="0" normalizeH="0" baseline="30000" noProof="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24" name="Rectangle 23">
              <a:extLst>
                <a:ext uri="{FF2B5EF4-FFF2-40B4-BE49-F238E27FC236}">
                  <a16:creationId xmlns:a16="http://schemas.microsoft.com/office/drawing/2014/main" id="{FE4B746F-4A62-174B-2FC7-2B30392CBA6E}"/>
                </a:ext>
              </a:extLst>
            </p:cNvPr>
            <p:cNvSpPr/>
            <p:nvPr/>
          </p:nvSpPr>
          <p:spPr>
            <a:xfrm>
              <a:off x="9223828" y="2575839"/>
              <a:ext cx="108000" cy="10800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Johnson Text"/>
                <a:ea typeface="+mn-ea"/>
                <a:cs typeface="+mn-cs"/>
              </a:endParaRPr>
            </a:p>
          </p:txBody>
        </p:sp>
        <p:sp>
          <p:nvSpPr>
            <p:cNvPr id="25" name="TextBox 24">
              <a:extLst>
                <a:ext uri="{FF2B5EF4-FFF2-40B4-BE49-F238E27FC236}">
                  <a16:creationId xmlns:a16="http://schemas.microsoft.com/office/drawing/2014/main" id="{1C5EFEDB-C8D8-1211-DEAE-1299DBF19B2D}"/>
                </a:ext>
              </a:extLst>
            </p:cNvPr>
            <p:cNvSpPr txBox="1"/>
            <p:nvPr/>
          </p:nvSpPr>
          <p:spPr>
            <a:xfrm>
              <a:off x="9403306" y="2537508"/>
              <a:ext cx="1587257" cy="184666"/>
            </a:xfrm>
            <a:prstGeom prst="rect">
              <a:avLst/>
            </a:prstGeom>
            <a:noFill/>
          </p:spPr>
          <p:txBody>
            <a:bodyPr wrap="square" lIns="0" tIns="0" rIns="0" bIns="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SoC DM: Grade 3</a:t>
              </a:r>
              <a:endParaRPr kumimoji="0" lang="en-US" sz="1200" b="0" i="0" u="none" strike="noStrike" kern="1200" cap="none" spc="0" normalizeH="0" baseline="30000" noProof="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37" name="Footer Placeholder 36">
            <a:extLst>
              <a:ext uri="{FF2B5EF4-FFF2-40B4-BE49-F238E27FC236}">
                <a16:creationId xmlns:a16="http://schemas.microsoft.com/office/drawing/2014/main" id="{2836BE23-B347-18D5-09A7-BFD6D125B9E7}"/>
              </a:ext>
            </a:extLst>
          </p:cNvPr>
          <p:cNvSpPr>
            <a:spLocks noGrp="1"/>
          </p:cNvSpPr>
          <p:nvPr>
            <p:ph type="ftr" sz="quarter" idx="10"/>
          </p:nvPr>
        </p:nvSpPr>
        <p:spPr/>
        <p:txBody>
          <a:bodyPr/>
          <a:lstStyle/>
          <a:p>
            <a:r>
              <a:rPr lang="en-US" sz="900"/>
              <a:t>*OR was generated by a logistic model, adjusted by race and age (continuous).</a:t>
            </a:r>
            <a:br>
              <a:rPr lang="en-US" sz="900"/>
            </a:br>
            <a:r>
              <a:rPr lang="en-US" sz="900"/>
              <a:t>1L, first-line; AE, adverse event; DM, dermatologic management; OR, odds ratio; SoC, standard of care.
Girard N, et al. ELCC 2025. Abstract 10MO.</a:t>
            </a:r>
          </a:p>
        </p:txBody>
      </p:sp>
    </p:spTree>
    <p:extLst>
      <p:ext uri="{BB962C8B-B14F-4D97-AF65-F5344CB8AC3E}">
        <p14:creationId xmlns:p14="http://schemas.microsoft.com/office/powerpoint/2010/main" val="329176988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E0BF29-5063-370D-9944-74D25BEADF34}"/>
            </a:ext>
          </a:extLst>
        </p:cNvPr>
        <p:cNvGrpSpPr/>
        <p:nvPr/>
      </p:nvGrpSpPr>
      <p:grpSpPr>
        <a:xfrm>
          <a:off x="0" y="0"/>
          <a:ext cx="0" cy="0"/>
          <a:chOff x="0" y="0"/>
          <a:chExt cx="0" cy="0"/>
        </a:xfrm>
      </p:grpSpPr>
      <p:sp>
        <p:nvSpPr>
          <p:cNvPr id="13" name="TextBox 12">
            <a:extLst>
              <a:ext uri="{FF2B5EF4-FFF2-40B4-BE49-F238E27FC236}">
                <a16:creationId xmlns:a16="http://schemas.microsoft.com/office/drawing/2014/main" id="{058587FF-030E-7D0A-E1F0-9D0404F8F96C}"/>
              </a:ext>
            </a:extLst>
          </p:cNvPr>
          <p:cNvSpPr txBox="1"/>
          <p:nvPr/>
        </p:nvSpPr>
        <p:spPr>
          <a:xfrm>
            <a:off x="927104" y="5480248"/>
            <a:ext cx="10257450" cy="523220"/>
          </a:xfrm>
          <a:prstGeom prst="rect">
            <a:avLst/>
          </a:prstGeom>
          <a:solidFill>
            <a:schemeClr val="accent1"/>
          </a:solid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In the first 12 weeks, substantial reductions in Grade ≥2 dermatologic AEs were observed on different body locations with COCOON DM vs SoC DM</a:t>
            </a:r>
          </a:p>
        </p:txBody>
      </p:sp>
      <p:sp>
        <p:nvSpPr>
          <p:cNvPr id="2" name="Title 1">
            <a:extLst>
              <a:ext uri="{FF2B5EF4-FFF2-40B4-BE49-F238E27FC236}">
                <a16:creationId xmlns:a16="http://schemas.microsoft.com/office/drawing/2014/main" id="{7DD26FDC-2931-09DF-36FD-2F215FAFFA3C}"/>
              </a:ext>
            </a:extLst>
          </p:cNvPr>
          <p:cNvSpPr>
            <a:spLocks noGrp="1"/>
          </p:cNvSpPr>
          <p:nvPr>
            <p:ph type="title"/>
          </p:nvPr>
        </p:nvSpPr>
        <p:spPr/>
        <p:txBody>
          <a:bodyPr/>
          <a:lstStyle/>
          <a:p>
            <a:r>
              <a:rPr lang="en-GB"/>
              <a:t>COCOON: Grade ≥2 Dermatologic AEs by </a:t>
            </a:r>
            <a:br>
              <a:rPr lang="en-GB"/>
            </a:br>
            <a:r>
              <a:rPr lang="en-GB"/>
              <a:t>Body Location</a:t>
            </a:r>
          </a:p>
        </p:txBody>
      </p:sp>
      <p:sp>
        <p:nvSpPr>
          <p:cNvPr id="7" name="TextBox 6">
            <a:extLst>
              <a:ext uri="{FF2B5EF4-FFF2-40B4-BE49-F238E27FC236}">
                <a16:creationId xmlns:a16="http://schemas.microsoft.com/office/drawing/2014/main" id="{C691EC1A-0FC0-B80D-FDFC-2037B6FDC909}"/>
              </a:ext>
            </a:extLst>
          </p:cNvPr>
          <p:cNvSpPr txBox="1"/>
          <p:nvPr/>
        </p:nvSpPr>
        <p:spPr>
          <a:xfrm>
            <a:off x="927103" y="1554614"/>
            <a:ext cx="10257451" cy="355276"/>
          </a:xfrm>
          <a:prstGeom prst="rect">
            <a:avLst/>
          </a:prstGeom>
          <a:solidFill>
            <a:schemeClr val="accent1"/>
          </a:solidFill>
        </p:spPr>
        <p:txBody>
          <a:bodyPr wrap="square" lIns="108000" tIns="54000" rIns="108000" bIns="5400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1219139"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Incidence of Grade ≥2 dermatologic AEs by body location</a:t>
            </a:r>
            <a:endParaRPr kumimoji="0" lang="en-US" sz="1600" b="0" i="0" u="none" strike="noStrike" kern="1200" cap="none" spc="0" normalizeH="0" baseline="3000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54" name="Freeform 53">
            <a:extLst>
              <a:ext uri="{FF2B5EF4-FFF2-40B4-BE49-F238E27FC236}">
                <a16:creationId xmlns:a16="http://schemas.microsoft.com/office/drawing/2014/main" id="{DF33996A-0CF3-EBED-999E-CEA42AC326FF}"/>
              </a:ext>
            </a:extLst>
          </p:cNvPr>
          <p:cNvSpPr/>
          <p:nvPr/>
        </p:nvSpPr>
        <p:spPr>
          <a:xfrm>
            <a:off x="1282912" y="2299110"/>
            <a:ext cx="52091" cy="12705"/>
          </a:xfrm>
          <a:custGeom>
            <a:avLst/>
            <a:gdLst>
              <a:gd name="connsiteX0" fmla="*/ 52092 w 52091"/>
              <a:gd name="connsiteY0" fmla="*/ 0 h 12705"/>
              <a:gd name="connsiteX1" fmla="*/ 0 w 52091"/>
              <a:gd name="connsiteY1" fmla="*/ 0 h 12705"/>
            </a:gdLst>
            <a:ahLst/>
            <a:cxnLst>
              <a:cxn ang="0">
                <a:pos x="connsiteX0" y="connsiteY0"/>
              </a:cxn>
              <a:cxn ang="0">
                <a:pos x="connsiteX1" y="connsiteY1"/>
              </a:cxn>
            </a:cxnLst>
            <a:rect l="l" t="t" r="r" b="b"/>
            <a:pathLst>
              <a:path w="52091" h="12705">
                <a:moveTo>
                  <a:pt x="52092" y="0"/>
                </a:moveTo>
                <a:lnTo>
                  <a:pt x="0" y="0"/>
                </a:lnTo>
              </a:path>
            </a:pathLst>
          </a:custGeom>
          <a:ln w="1270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Johnson Text"/>
              <a:ea typeface="+mn-ea"/>
              <a:cs typeface="+mn-cs"/>
            </a:endParaRPr>
          </a:p>
        </p:txBody>
      </p:sp>
      <p:sp>
        <p:nvSpPr>
          <p:cNvPr id="55" name="Freeform 54">
            <a:extLst>
              <a:ext uri="{FF2B5EF4-FFF2-40B4-BE49-F238E27FC236}">
                <a16:creationId xmlns:a16="http://schemas.microsoft.com/office/drawing/2014/main" id="{CD0C7AB9-61AD-90B6-1F69-D727DA0EF90C}"/>
              </a:ext>
            </a:extLst>
          </p:cNvPr>
          <p:cNvSpPr/>
          <p:nvPr/>
        </p:nvSpPr>
        <p:spPr>
          <a:xfrm>
            <a:off x="1282912" y="2845183"/>
            <a:ext cx="52091" cy="12705"/>
          </a:xfrm>
          <a:custGeom>
            <a:avLst/>
            <a:gdLst>
              <a:gd name="connsiteX0" fmla="*/ 52092 w 52091"/>
              <a:gd name="connsiteY0" fmla="*/ 0 h 12705"/>
              <a:gd name="connsiteX1" fmla="*/ 0 w 52091"/>
              <a:gd name="connsiteY1" fmla="*/ 0 h 12705"/>
            </a:gdLst>
            <a:ahLst/>
            <a:cxnLst>
              <a:cxn ang="0">
                <a:pos x="connsiteX0" y="connsiteY0"/>
              </a:cxn>
              <a:cxn ang="0">
                <a:pos x="connsiteX1" y="connsiteY1"/>
              </a:cxn>
            </a:cxnLst>
            <a:rect l="l" t="t" r="r" b="b"/>
            <a:pathLst>
              <a:path w="52091" h="12705">
                <a:moveTo>
                  <a:pt x="52092" y="0"/>
                </a:moveTo>
                <a:lnTo>
                  <a:pt x="0" y="0"/>
                </a:lnTo>
              </a:path>
            </a:pathLst>
          </a:custGeom>
          <a:ln w="1270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Johnson Text"/>
              <a:ea typeface="+mn-ea"/>
              <a:cs typeface="+mn-cs"/>
            </a:endParaRPr>
          </a:p>
        </p:txBody>
      </p:sp>
      <p:sp>
        <p:nvSpPr>
          <p:cNvPr id="56" name="Freeform 55">
            <a:extLst>
              <a:ext uri="{FF2B5EF4-FFF2-40B4-BE49-F238E27FC236}">
                <a16:creationId xmlns:a16="http://schemas.microsoft.com/office/drawing/2014/main" id="{6B7EEDFC-E8EC-9015-3BD7-0E0CD6E09A0B}"/>
              </a:ext>
            </a:extLst>
          </p:cNvPr>
          <p:cNvSpPr/>
          <p:nvPr/>
        </p:nvSpPr>
        <p:spPr>
          <a:xfrm>
            <a:off x="1282912" y="3391255"/>
            <a:ext cx="52091" cy="12705"/>
          </a:xfrm>
          <a:custGeom>
            <a:avLst/>
            <a:gdLst>
              <a:gd name="connsiteX0" fmla="*/ 52092 w 52091"/>
              <a:gd name="connsiteY0" fmla="*/ 0 h 12705"/>
              <a:gd name="connsiteX1" fmla="*/ 0 w 52091"/>
              <a:gd name="connsiteY1" fmla="*/ 0 h 12705"/>
            </a:gdLst>
            <a:ahLst/>
            <a:cxnLst>
              <a:cxn ang="0">
                <a:pos x="connsiteX0" y="connsiteY0"/>
              </a:cxn>
              <a:cxn ang="0">
                <a:pos x="connsiteX1" y="connsiteY1"/>
              </a:cxn>
            </a:cxnLst>
            <a:rect l="l" t="t" r="r" b="b"/>
            <a:pathLst>
              <a:path w="52091" h="12705">
                <a:moveTo>
                  <a:pt x="52092" y="0"/>
                </a:moveTo>
                <a:lnTo>
                  <a:pt x="0" y="0"/>
                </a:lnTo>
              </a:path>
            </a:pathLst>
          </a:custGeom>
          <a:ln w="1270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Johnson Text"/>
              <a:ea typeface="+mn-ea"/>
              <a:cs typeface="+mn-cs"/>
            </a:endParaRPr>
          </a:p>
        </p:txBody>
      </p:sp>
      <p:sp>
        <p:nvSpPr>
          <p:cNvPr id="57" name="Freeform 56">
            <a:extLst>
              <a:ext uri="{FF2B5EF4-FFF2-40B4-BE49-F238E27FC236}">
                <a16:creationId xmlns:a16="http://schemas.microsoft.com/office/drawing/2014/main" id="{E0D33590-563D-9418-51C0-20539BFB52C2}"/>
              </a:ext>
            </a:extLst>
          </p:cNvPr>
          <p:cNvSpPr/>
          <p:nvPr/>
        </p:nvSpPr>
        <p:spPr>
          <a:xfrm>
            <a:off x="1282912" y="3937328"/>
            <a:ext cx="52091" cy="12705"/>
          </a:xfrm>
          <a:custGeom>
            <a:avLst/>
            <a:gdLst>
              <a:gd name="connsiteX0" fmla="*/ 52092 w 52091"/>
              <a:gd name="connsiteY0" fmla="*/ 0 h 12705"/>
              <a:gd name="connsiteX1" fmla="*/ 0 w 52091"/>
              <a:gd name="connsiteY1" fmla="*/ 0 h 12705"/>
            </a:gdLst>
            <a:ahLst/>
            <a:cxnLst>
              <a:cxn ang="0">
                <a:pos x="connsiteX0" y="connsiteY0"/>
              </a:cxn>
              <a:cxn ang="0">
                <a:pos x="connsiteX1" y="connsiteY1"/>
              </a:cxn>
            </a:cxnLst>
            <a:rect l="l" t="t" r="r" b="b"/>
            <a:pathLst>
              <a:path w="52091" h="12705">
                <a:moveTo>
                  <a:pt x="52092" y="0"/>
                </a:moveTo>
                <a:lnTo>
                  <a:pt x="0" y="0"/>
                </a:lnTo>
              </a:path>
            </a:pathLst>
          </a:custGeom>
          <a:ln w="1270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Johnson Text"/>
              <a:ea typeface="+mn-ea"/>
              <a:cs typeface="+mn-cs"/>
            </a:endParaRPr>
          </a:p>
        </p:txBody>
      </p:sp>
      <p:sp>
        <p:nvSpPr>
          <p:cNvPr id="58" name="Freeform 57">
            <a:extLst>
              <a:ext uri="{FF2B5EF4-FFF2-40B4-BE49-F238E27FC236}">
                <a16:creationId xmlns:a16="http://schemas.microsoft.com/office/drawing/2014/main" id="{48BE2084-6FBC-7F59-5DC2-BD8A65D2F8C8}"/>
              </a:ext>
            </a:extLst>
          </p:cNvPr>
          <p:cNvSpPr/>
          <p:nvPr/>
        </p:nvSpPr>
        <p:spPr>
          <a:xfrm>
            <a:off x="1282912" y="4483400"/>
            <a:ext cx="52091" cy="12705"/>
          </a:xfrm>
          <a:custGeom>
            <a:avLst/>
            <a:gdLst>
              <a:gd name="connsiteX0" fmla="*/ 52092 w 52091"/>
              <a:gd name="connsiteY0" fmla="*/ 0 h 12705"/>
              <a:gd name="connsiteX1" fmla="*/ 0 w 52091"/>
              <a:gd name="connsiteY1" fmla="*/ 0 h 12705"/>
            </a:gdLst>
            <a:ahLst/>
            <a:cxnLst>
              <a:cxn ang="0">
                <a:pos x="connsiteX0" y="connsiteY0"/>
              </a:cxn>
              <a:cxn ang="0">
                <a:pos x="connsiteX1" y="connsiteY1"/>
              </a:cxn>
            </a:cxnLst>
            <a:rect l="l" t="t" r="r" b="b"/>
            <a:pathLst>
              <a:path w="52091" h="12705">
                <a:moveTo>
                  <a:pt x="52092" y="0"/>
                </a:moveTo>
                <a:lnTo>
                  <a:pt x="0" y="0"/>
                </a:lnTo>
              </a:path>
            </a:pathLst>
          </a:custGeom>
          <a:ln w="1270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Johnson Text"/>
              <a:ea typeface="+mn-ea"/>
              <a:cs typeface="+mn-cs"/>
            </a:endParaRPr>
          </a:p>
        </p:txBody>
      </p:sp>
      <p:sp>
        <p:nvSpPr>
          <p:cNvPr id="59" name="Freeform 58">
            <a:extLst>
              <a:ext uri="{FF2B5EF4-FFF2-40B4-BE49-F238E27FC236}">
                <a16:creationId xmlns:a16="http://schemas.microsoft.com/office/drawing/2014/main" id="{BF8BCE76-D447-D94D-CE8E-835D4F5D39D3}"/>
              </a:ext>
            </a:extLst>
          </p:cNvPr>
          <p:cNvSpPr/>
          <p:nvPr/>
        </p:nvSpPr>
        <p:spPr>
          <a:xfrm>
            <a:off x="1282912" y="5029345"/>
            <a:ext cx="52091" cy="12705"/>
          </a:xfrm>
          <a:custGeom>
            <a:avLst/>
            <a:gdLst>
              <a:gd name="connsiteX0" fmla="*/ 52092 w 52091"/>
              <a:gd name="connsiteY0" fmla="*/ 0 h 12705"/>
              <a:gd name="connsiteX1" fmla="*/ 0 w 52091"/>
              <a:gd name="connsiteY1" fmla="*/ 0 h 12705"/>
            </a:gdLst>
            <a:ahLst/>
            <a:cxnLst>
              <a:cxn ang="0">
                <a:pos x="connsiteX0" y="connsiteY0"/>
              </a:cxn>
              <a:cxn ang="0">
                <a:pos x="connsiteX1" y="connsiteY1"/>
              </a:cxn>
            </a:cxnLst>
            <a:rect l="l" t="t" r="r" b="b"/>
            <a:pathLst>
              <a:path w="52091" h="12705">
                <a:moveTo>
                  <a:pt x="52092" y="0"/>
                </a:moveTo>
                <a:lnTo>
                  <a:pt x="0" y="0"/>
                </a:lnTo>
              </a:path>
            </a:pathLst>
          </a:custGeom>
          <a:ln w="1270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Johnson Text"/>
              <a:ea typeface="+mn-ea"/>
              <a:cs typeface="+mn-cs"/>
            </a:endParaRPr>
          </a:p>
        </p:txBody>
      </p:sp>
      <p:sp>
        <p:nvSpPr>
          <p:cNvPr id="60" name="Freeform 59">
            <a:extLst>
              <a:ext uri="{FF2B5EF4-FFF2-40B4-BE49-F238E27FC236}">
                <a16:creationId xmlns:a16="http://schemas.microsoft.com/office/drawing/2014/main" id="{1DD52C6C-2E4D-7FA1-8582-2111D808CC42}"/>
              </a:ext>
            </a:extLst>
          </p:cNvPr>
          <p:cNvSpPr/>
          <p:nvPr/>
        </p:nvSpPr>
        <p:spPr>
          <a:xfrm>
            <a:off x="1336274" y="5029981"/>
            <a:ext cx="12705" cy="57173"/>
          </a:xfrm>
          <a:custGeom>
            <a:avLst/>
            <a:gdLst>
              <a:gd name="connsiteX0" fmla="*/ 0 w 12705"/>
              <a:gd name="connsiteY0" fmla="*/ 0 h 57173"/>
              <a:gd name="connsiteX1" fmla="*/ 0 w 12705"/>
              <a:gd name="connsiteY1" fmla="*/ 57174 h 57173"/>
            </a:gdLst>
            <a:ahLst/>
            <a:cxnLst>
              <a:cxn ang="0">
                <a:pos x="connsiteX0" y="connsiteY0"/>
              </a:cxn>
              <a:cxn ang="0">
                <a:pos x="connsiteX1" y="connsiteY1"/>
              </a:cxn>
            </a:cxnLst>
            <a:rect l="l" t="t" r="r" b="b"/>
            <a:pathLst>
              <a:path w="12705" h="57173">
                <a:moveTo>
                  <a:pt x="0" y="0"/>
                </a:moveTo>
                <a:lnTo>
                  <a:pt x="0" y="57174"/>
                </a:lnTo>
              </a:path>
            </a:pathLst>
          </a:custGeom>
          <a:ln w="1270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Johnson Text"/>
              <a:ea typeface="+mn-ea"/>
              <a:cs typeface="+mn-cs"/>
            </a:endParaRPr>
          </a:p>
        </p:txBody>
      </p:sp>
      <p:sp>
        <p:nvSpPr>
          <p:cNvPr id="104" name="TextBox 103">
            <a:extLst>
              <a:ext uri="{FF2B5EF4-FFF2-40B4-BE49-F238E27FC236}">
                <a16:creationId xmlns:a16="http://schemas.microsoft.com/office/drawing/2014/main" id="{DF5B8C4B-F0DA-015F-1937-D72C17371649}"/>
              </a:ext>
            </a:extLst>
          </p:cNvPr>
          <p:cNvSpPr txBox="1"/>
          <p:nvPr/>
        </p:nvSpPr>
        <p:spPr>
          <a:xfrm rot="16200000">
            <a:off x="-239094" y="3547099"/>
            <a:ext cx="2067233" cy="16927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Participants </a:t>
            </a:r>
            <a:r>
              <a:rPr kumimoji="0" lang="en-US" sz="11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a:t>
            </a:r>
            <a:endParaRPr kumimoji="0" lang="en-US" sz="1100" b="0" i="0" u="none" strike="noStrike" kern="1200" cap="none" spc="0" normalizeH="0" baseline="3000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05" name="TextBox 104">
            <a:extLst>
              <a:ext uri="{FF2B5EF4-FFF2-40B4-BE49-F238E27FC236}">
                <a16:creationId xmlns:a16="http://schemas.microsoft.com/office/drawing/2014/main" id="{EB6BD377-2069-C36B-DA5D-131DCBBA1445}"/>
              </a:ext>
            </a:extLst>
          </p:cNvPr>
          <p:cNvSpPr txBox="1"/>
          <p:nvPr/>
        </p:nvSpPr>
        <p:spPr>
          <a:xfrm>
            <a:off x="827603" y="2227710"/>
            <a:ext cx="455455" cy="138499"/>
          </a:xfrm>
          <a:prstGeom prst="rect">
            <a:avLst/>
          </a:prstGeom>
          <a:noFill/>
        </p:spPr>
        <p:txBody>
          <a:bodyPr wrap="square" lIns="0" tIns="0" rIns="5400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Johnson Text"/>
                <a:ea typeface="+mn-ea"/>
                <a:cs typeface="+mn-cs"/>
              </a:rPr>
              <a:t>100</a:t>
            </a:r>
            <a:endParaRPr kumimoji="0" lang="en-US" sz="900" b="0" i="0" u="none" strike="noStrike" kern="1200" cap="none" spc="0" normalizeH="0" baseline="30000" noProof="0">
              <a:ln>
                <a:noFill/>
              </a:ln>
              <a:solidFill>
                <a:srgbClr val="000000"/>
              </a:solidFill>
              <a:effectLst/>
              <a:uLnTx/>
              <a:uFillTx/>
              <a:latin typeface="Johnson Text"/>
              <a:ea typeface="+mn-ea"/>
              <a:cs typeface="+mn-cs"/>
            </a:endParaRPr>
          </a:p>
        </p:txBody>
      </p:sp>
      <p:sp>
        <p:nvSpPr>
          <p:cNvPr id="106" name="TextBox 105">
            <a:extLst>
              <a:ext uri="{FF2B5EF4-FFF2-40B4-BE49-F238E27FC236}">
                <a16:creationId xmlns:a16="http://schemas.microsoft.com/office/drawing/2014/main" id="{494F7B09-6366-71FB-A62A-69558F22F108}"/>
              </a:ext>
            </a:extLst>
          </p:cNvPr>
          <p:cNvSpPr txBox="1"/>
          <p:nvPr/>
        </p:nvSpPr>
        <p:spPr>
          <a:xfrm>
            <a:off x="827603" y="2770635"/>
            <a:ext cx="455455" cy="138499"/>
          </a:xfrm>
          <a:prstGeom prst="rect">
            <a:avLst/>
          </a:prstGeom>
          <a:noFill/>
        </p:spPr>
        <p:txBody>
          <a:bodyPr wrap="square" lIns="0" tIns="0" rIns="5400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Johnson Text"/>
                <a:ea typeface="+mn-ea"/>
                <a:cs typeface="+mn-cs"/>
              </a:rPr>
              <a:t>80</a:t>
            </a:r>
            <a:endParaRPr kumimoji="0" lang="en-US" sz="900" b="0" i="0" u="none" strike="noStrike" kern="1200" cap="none" spc="0" normalizeH="0" baseline="30000" noProof="0">
              <a:ln>
                <a:noFill/>
              </a:ln>
              <a:solidFill>
                <a:srgbClr val="000000"/>
              </a:solidFill>
              <a:effectLst/>
              <a:uLnTx/>
              <a:uFillTx/>
              <a:latin typeface="Johnson Text"/>
              <a:ea typeface="+mn-ea"/>
              <a:cs typeface="+mn-cs"/>
            </a:endParaRPr>
          </a:p>
        </p:txBody>
      </p:sp>
      <p:sp>
        <p:nvSpPr>
          <p:cNvPr id="107" name="TextBox 106">
            <a:extLst>
              <a:ext uri="{FF2B5EF4-FFF2-40B4-BE49-F238E27FC236}">
                <a16:creationId xmlns:a16="http://schemas.microsoft.com/office/drawing/2014/main" id="{A2318BD6-02ED-D271-D6B9-BA981AD3718B}"/>
              </a:ext>
            </a:extLst>
          </p:cNvPr>
          <p:cNvSpPr txBox="1"/>
          <p:nvPr/>
        </p:nvSpPr>
        <p:spPr>
          <a:xfrm>
            <a:off x="827603" y="3326644"/>
            <a:ext cx="455455" cy="138499"/>
          </a:xfrm>
          <a:prstGeom prst="rect">
            <a:avLst/>
          </a:prstGeom>
          <a:noFill/>
        </p:spPr>
        <p:txBody>
          <a:bodyPr wrap="square" lIns="0" tIns="0" rIns="5400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Johnson Text"/>
                <a:ea typeface="+mn-ea"/>
                <a:cs typeface="+mn-cs"/>
              </a:rPr>
              <a:t>60</a:t>
            </a:r>
            <a:endParaRPr kumimoji="0" lang="en-US" sz="900" b="0" i="0" u="none" strike="noStrike" kern="1200" cap="none" spc="0" normalizeH="0" baseline="30000" noProof="0">
              <a:ln>
                <a:noFill/>
              </a:ln>
              <a:solidFill>
                <a:srgbClr val="000000"/>
              </a:solidFill>
              <a:effectLst/>
              <a:uLnTx/>
              <a:uFillTx/>
              <a:latin typeface="Johnson Text"/>
              <a:ea typeface="+mn-ea"/>
              <a:cs typeface="+mn-cs"/>
            </a:endParaRPr>
          </a:p>
        </p:txBody>
      </p:sp>
      <p:sp>
        <p:nvSpPr>
          <p:cNvPr id="108" name="TextBox 107">
            <a:extLst>
              <a:ext uri="{FF2B5EF4-FFF2-40B4-BE49-F238E27FC236}">
                <a16:creationId xmlns:a16="http://schemas.microsoft.com/office/drawing/2014/main" id="{DD71F409-0E0E-97D8-2A9B-DC81EF526EC4}"/>
              </a:ext>
            </a:extLst>
          </p:cNvPr>
          <p:cNvSpPr txBox="1"/>
          <p:nvPr/>
        </p:nvSpPr>
        <p:spPr>
          <a:xfrm>
            <a:off x="827603" y="3869255"/>
            <a:ext cx="455455" cy="138499"/>
          </a:xfrm>
          <a:prstGeom prst="rect">
            <a:avLst/>
          </a:prstGeom>
          <a:noFill/>
        </p:spPr>
        <p:txBody>
          <a:bodyPr wrap="square" lIns="0" tIns="0" rIns="5400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Johnson Text"/>
                <a:ea typeface="+mn-ea"/>
                <a:cs typeface="+mn-cs"/>
              </a:rPr>
              <a:t>40</a:t>
            </a:r>
            <a:endParaRPr kumimoji="0" lang="en-US" sz="900" b="0" i="0" u="none" strike="noStrike" kern="1200" cap="none" spc="0" normalizeH="0" baseline="30000" noProof="0">
              <a:ln>
                <a:noFill/>
              </a:ln>
              <a:solidFill>
                <a:srgbClr val="000000"/>
              </a:solidFill>
              <a:effectLst/>
              <a:uLnTx/>
              <a:uFillTx/>
              <a:latin typeface="Johnson Text"/>
              <a:ea typeface="+mn-ea"/>
              <a:cs typeface="+mn-cs"/>
            </a:endParaRPr>
          </a:p>
        </p:txBody>
      </p:sp>
      <p:sp>
        <p:nvSpPr>
          <p:cNvPr id="109" name="TextBox 108">
            <a:extLst>
              <a:ext uri="{FF2B5EF4-FFF2-40B4-BE49-F238E27FC236}">
                <a16:creationId xmlns:a16="http://schemas.microsoft.com/office/drawing/2014/main" id="{3BE8802B-6D6A-FA0B-9B48-2FD9133BCB9F}"/>
              </a:ext>
            </a:extLst>
          </p:cNvPr>
          <p:cNvSpPr txBox="1"/>
          <p:nvPr/>
        </p:nvSpPr>
        <p:spPr>
          <a:xfrm>
            <a:off x="827603" y="4414546"/>
            <a:ext cx="455455" cy="138499"/>
          </a:xfrm>
          <a:prstGeom prst="rect">
            <a:avLst/>
          </a:prstGeom>
          <a:noFill/>
        </p:spPr>
        <p:txBody>
          <a:bodyPr wrap="square" lIns="0" tIns="0" rIns="5400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Johnson Text"/>
                <a:ea typeface="+mn-ea"/>
                <a:cs typeface="+mn-cs"/>
              </a:rPr>
              <a:t>20</a:t>
            </a:r>
            <a:endParaRPr kumimoji="0" lang="en-US" sz="900" b="0" i="0" u="none" strike="noStrike" kern="1200" cap="none" spc="0" normalizeH="0" baseline="30000" noProof="0">
              <a:ln>
                <a:noFill/>
              </a:ln>
              <a:solidFill>
                <a:srgbClr val="000000"/>
              </a:solidFill>
              <a:effectLst/>
              <a:uLnTx/>
              <a:uFillTx/>
              <a:latin typeface="Johnson Text"/>
              <a:ea typeface="+mn-ea"/>
              <a:cs typeface="+mn-cs"/>
            </a:endParaRPr>
          </a:p>
        </p:txBody>
      </p:sp>
      <p:sp>
        <p:nvSpPr>
          <p:cNvPr id="110" name="TextBox 109">
            <a:extLst>
              <a:ext uri="{FF2B5EF4-FFF2-40B4-BE49-F238E27FC236}">
                <a16:creationId xmlns:a16="http://schemas.microsoft.com/office/drawing/2014/main" id="{CE555094-26FC-C18B-59A0-AD6399913CC1}"/>
              </a:ext>
            </a:extLst>
          </p:cNvPr>
          <p:cNvSpPr txBox="1"/>
          <p:nvPr/>
        </p:nvSpPr>
        <p:spPr>
          <a:xfrm>
            <a:off x="827603" y="4973865"/>
            <a:ext cx="455455" cy="138499"/>
          </a:xfrm>
          <a:prstGeom prst="rect">
            <a:avLst/>
          </a:prstGeom>
          <a:noFill/>
        </p:spPr>
        <p:txBody>
          <a:bodyPr wrap="square" lIns="0" tIns="0" rIns="5400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Johnson Text"/>
                <a:ea typeface="+mn-ea"/>
                <a:cs typeface="+mn-cs"/>
              </a:rPr>
              <a:t>0</a:t>
            </a:r>
            <a:endParaRPr kumimoji="0" lang="en-US" sz="900" b="0" i="0" u="none" strike="noStrike" kern="1200" cap="none" spc="0" normalizeH="0" baseline="30000" noProof="0">
              <a:ln>
                <a:noFill/>
              </a:ln>
              <a:solidFill>
                <a:srgbClr val="000000"/>
              </a:solidFill>
              <a:effectLst/>
              <a:uLnTx/>
              <a:uFillTx/>
              <a:latin typeface="Johnson Text"/>
              <a:ea typeface="+mn-ea"/>
              <a:cs typeface="+mn-cs"/>
            </a:endParaRPr>
          </a:p>
        </p:txBody>
      </p:sp>
      <p:grpSp>
        <p:nvGrpSpPr>
          <p:cNvPr id="8" name="Group 7">
            <a:extLst>
              <a:ext uri="{FF2B5EF4-FFF2-40B4-BE49-F238E27FC236}">
                <a16:creationId xmlns:a16="http://schemas.microsoft.com/office/drawing/2014/main" id="{B6E78F2A-4D17-CCB1-9C7D-E21C2429D74C}"/>
              </a:ext>
            </a:extLst>
          </p:cNvPr>
          <p:cNvGrpSpPr/>
          <p:nvPr/>
        </p:nvGrpSpPr>
        <p:grpSpPr>
          <a:xfrm>
            <a:off x="1210159" y="2245529"/>
            <a:ext cx="9974398" cy="3171292"/>
            <a:chOff x="1263099" y="1852792"/>
            <a:chExt cx="6476478" cy="3171292"/>
          </a:xfrm>
        </p:grpSpPr>
        <p:sp>
          <p:nvSpPr>
            <p:cNvPr id="45" name="Freeform 44">
              <a:extLst>
                <a:ext uri="{FF2B5EF4-FFF2-40B4-BE49-F238E27FC236}">
                  <a16:creationId xmlns:a16="http://schemas.microsoft.com/office/drawing/2014/main" id="{4A09B57B-DC0C-2C22-4B29-AE7E2123F96C}"/>
                </a:ext>
              </a:extLst>
            </p:cNvPr>
            <p:cNvSpPr/>
            <p:nvPr/>
          </p:nvSpPr>
          <p:spPr>
            <a:xfrm>
              <a:off x="6716316" y="4050387"/>
              <a:ext cx="792300" cy="591303"/>
            </a:xfrm>
            <a:custGeom>
              <a:avLst/>
              <a:gdLst>
                <a:gd name="connsiteX0" fmla="*/ 0 w 792300"/>
                <a:gd name="connsiteY0" fmla="*/ 0 h 591303"/>
                <a:gd name="connsiteX1" fmla="*/ 792300 w 792300"/>
                <a:gd name="connsiteY1" fmla="*/ 0 h 591303"/>
                <a:gd name="connsiteX2" fmla="*/ 792300 w 792300"/>
                <a:gd name="connsiteY2" fmla="*/ 591303 h 591303"/>
                <a:gd name="connsiteX3" fmla="*/ 0 w 792300"/>
                <a:gd name="connsiteY3" fmla="*/ 591303 h 591303"/>
              </a:gdLst>
              <a:ahLst/>
              <a:cxnLst>
                <a:cxn ang="0">
                  <a:pos x="connsiteX0" y="connsiteY0"/>
                </a:cxn>
                <a:cxn ang="0">
                  <a:pos x="connsiteX1" y="connsiteY1"/>
                </a:cxn>
                <a:cxn ang="0">
                  <a:pos x="connsiteX2" y="connsiteY2"/>
                </a:cxn>
                <a:cxn ang="0">
                  <a:pos x="connsiteX3" y="connsiteY3"/>
                </a:cxn>
              </a:cxnLst>
              <a:rect l="l" t="t" r="r" b="b"/>
              <a:pathLst>
                <a:path w="792300" h="591303">
                  <a:moveTo>
                    <a:pt x="0" y="0"/>
                  </a:moveTo>
                  <a:lnTo>
                    <a:pt x="792300" y="0"/>
                  </a:lnTo>
                  <a:lnTo>
                    <a:pt x="792300" y="591303"/>
                  </a:lnTo>
                  <a:lnTo>
                    <a:pt x="0" y="591303"/>
                  </a:lnTo>
                  <a:close/>
                </a:path>
              </a:pathLst>
            </a:custGeom>
            <a:solidFill>
              <a:schemeClr val="accent3"/>
            </a:solidFill>
            <a:ln w="127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63" name="Freeform 62">
              <a:extLst>
                <a:ext uri="{FF2B5EF4-FFF2-40B4-BE49-F238E27FC236}">
                  <a16:creationId xmlns:a16="http://schemas.microsoft.com/office/drawing/2014/main" id="{14AA3C6A-B40D-186B-BC71-2D430F323075}"/>
                </a:ext>
              </a:extLst>
            </p:cNvPr>
            <p:cNvSpPr/>
            <p:nvPr/>
          </p:nvSpPr>
          <p:spPr>
            <a:xfrm>
              <a:off x="3427430" y="4637244"/>
              <a:ext cx="12705" cy="57173"/>
            </a:xfrm>
            <a:custGeom>
              <a:avLst/>
              <a:gdLst>
                <a:gd name="connsiteX0" fmla="*/ 0 w 12705"/>
                <a:gd name="connsiteY0" fmla="*/ 0 h 57173"/>
                <a:gd name="connsiteX1" fmla="*/ 0 w 12705"/>
                <a:gd name="connsiteY1" fmla="*/ 57174 h 57173"/>
              </a:gdLst>
              <a:ahLst/>
              <a:cxnLst>
                <a:cxn ang="0">
                  <a:pos x="connsiteX0" y="connsiteY0"/>
                </a:cxn>
                <a:cxn ang="0">
                  <a:pos x="connsiteX1" y="connsiteY1"/>
                </a:cxn>
              </a:cxnLst>
              <a:rect l="l" t="t" r="r" b="b"/>
              <a:pathLst>
                <a:path w="12705" h="57173">
                  <a:moveTo>
                    <a:pt x="0" y="0"/>
                  </a:moveTo>
                  <a:lnTo>
                    <a:pt x="0" y="57174"/>
                  </a:lnTo>
                </a:path>
              </a:pathLst>
            </a:custGeom>
            <a:ln w="1270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64" name="Freeform 63">
              <a:extLst>
                <a:ext uri="{FF2B5EF4-FFF2-40B4-BE49-F238E27FC236}">
                  <a16:creationId xmlns:a16="http://schemas.microsoft.com/office/drawing/2014/main" id="{DFE3C351-210D-983D-81E6-086433127A51}"/>
                </a:ext>
              </a:extLst>
            </p:cNvPr>
            <p:cNvSpPr/>
            <p:nvPr/>
          </p:nvSpPr>
          <p:spPr>
            <a:xfrm>
              <a:off x="5584150" y="4637244"/>
              <a:ext cx="12705" cy="57173"/>
            </a:xfrm>
            <a:custGeom>
              <a:avLst/>
              <a:gdLst>
                <a:gd name="connsiteX0" fmla="*/ 0 w 12705"/>
                <a:gd name="connsiteY0" fmla="*/ 0 h 57173"/>
                <a:gd name="connsiteX1" fmla="*/ 0 w 12705"/>
                <a:gd name="connsiteY1" fmla="*/ 57174 h 57173"/>
              </a:gdLst>
              <a:ahLst/>
              <a:cxnLst>
                <a:cxn ang="0">
                  <a:pos x="connsiteX0" y="connsiteY0"/>
                </a:cxn>
                <a:cxn ang="0">
                  <a:pos x="connsiteX1" y="connsiteY1"/>
                </a:cxn>
              </a:cxnLst>
              <a:rect l="l" t="t" r="r" b="b"/>
              <a:pathLst>
                <a:path w="12705" h="57173">
                  <a:moveTo>
                    <a:pt x="0" y="0"/>
                  </a:moveTo>
                  <a:lnTo>
                    <a:pt x="0" y="57174"/>
                  </a:lnTo>
                </a:path>
              </a:pathLst>
            </a:custGeom>
            <a:ln w="1270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nvGrpSpPr>
            <p:cNvPr id="92" name="Group 91">
              <a:extLst>
                <a:ext uri="{FF2B5EF4-FFF2-40B4-BE49-F238E27FC236}">
                  <a16:creationId xmlns:a16="http://schemas.microsoft.com/office/drawing/2014/main" id="{7D77558E-DE68-6589-AB6A-436AA51F4CF3}"/>
                </a:ext>
              </a:extLst>
            </p:cNvPr>
            <p:cNvGrpSpPr/>
            <p:nvPr/>
          </p:nvGrpSpPr>
          <p:grpSpPr>
            <a:xfrm>
              <a:off x="1515033" y="3982414"/>
              <a:ext cx="792300" cy="659276"/>
              <a:chOff x="4792705" y="3982414"/>
              <a:chExt cx="792300" cy="659276"/>
            </a:xfrm>
          </p:grpSpPr>
          <p:sp>
            <p:nvSpPr>
              <p:cNvPr id="91" name="Freeform 90">
                <a:extLst>
                  <a:ext uri="{FF2B5EF4-FFF2-40B4-BE49-F238E27FC236}">
                    <a16:creationId xmlns:a16="http://schemas.microsoft.com/office/drawing/2014/main" id="{5DC667B1-0BAB-3D0B-92FB-8841DB21ED9F}"/>
                  </a:ext>
                </a:extLst>
              </p:cNvPr>
              <p:cNvSpPr/>
              <p:nvPr/>
            </p:nvSpPr>
            <p:spPr>
              <a:xfrm>
                <a:off x="4792705" y="3982414"/>
                <a:ext cx="792300" cy="659276"/>
              </a:xfrm>
              <a:custGeom>
                <a:avLst/>
                <a:gdLst>
                  <a:gd name="connsiteX0" fmla="*/ 0 w 792300"/>
                  <a:gd name="connsiteY0" fmla="*/ 0 h 659276"/>
                  <a:gd name="connsiteX1" fmla="*/ 792300 w 792300"/>
                  <a:gd name="connsiteY1" fmla="*/ 0 h 659276"/>
                  <a:gd name="connsiteX2" fmla="*/ 792300 w 792300"/>
                  <a:gd name="connsiteY2" fmla="*/ 659277 h 659276"/>
                  <a:gd name="connsiteX3" fmla="*/ 0 w 792300"/>
                  <a:gd name="connsiteY3" fmla="*/ 659277 h 659276"/>
                </a:gdLst>
                <a:ahLst/>
                <a:cxnLst>
                  <a:cxn ang="0">
                    <a:pos x="connsiteX0" y="connsiteY0"/>
                  </a:cxn>
                  <a:cxn ang="0">
                    <a:pos x="connsiteX1" y="connsiteY1"/>
                  </a:cxn>
                  <a:cxn ang="0">
                    <a:pos x="connsiteX2" y="connsiteY2"/>
                  </a:cxn>
                  <a:cxn ang="0">
                    <a:pos x="connsiteX3" y="connsiteY3"/>
                  </a:cxn>
                </a:cxnLst>
                <a:rect l="l" t="t" r="r" b="b"/>
                <a:pathLst>
                  <a:path w="792300" h="659276">
                    <a:moveTo>
                      <a:pt x="0" y="0"/>
                    </a:moveTo>
                    <a:lnTo>
                      <a:pt x="792300" y="0"/>
                    </a:lnTo>
                    <a:lnTo>
                      <a:pt x="792300" y="659277"/>
                    </a:lnTo>
                    <a:lnTo>
                      <a:pt x="0" y="659277"/>
                    </a:lnTo>
                    <a:close/>
                  </a:path>
                </a:pathLst>
              </a:custGeom>
              <a:solidFill>
                <a:schemeClr val="accent2"/>
              </a:solidFill>
              <a:ln w="127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49" name="Freeform 48">
                <a:extLst>
                  <a:ext uri="{FF2B5EF4-FFF2-40B4-BE49-F238E27FC236}">
                    <a16:creationId xmlns:a16="http://schemas.microsoft.com/office/drawing/2014/main" id="{104F5979-0976-D469-9121-D8FBB6AB2C4C}"/>
                  </a:ext>
                </a:extLst>
              </p:cNvPr>
              <p:cNvSpPr/>
              <p:nvPr/>
            </p:nvSpPr>
            <p:spPr>
              <a:xfrm>
                <a:off x="4792705" y="3982414"/>
                <a:ext cx="792300" cy="77375"/>
              </a:xfrm>
              <a:custGeom>
                <a:avLst/>
                <a:gdLst>
                  <a:gd name="connsiteX0" fmla="*/ 0 w 792300"/>
                  <a:gd name="connsiteY0" fmla="*/ 0 h 77375"/>
                  <a:gd name="connsiteX1" fmla="*/ 792300 w 792300"/>
                  <a:gd name="connsiteY1" fmla="*/ 0 h 77375"/>
                  <a:gd name="connsiteX2" fmla="*/ 792300 w 792300"/>
                  <a:gd name="connsiteY2" fmla="*/ 77375 h 77375"/>
                  <a:gd name="connsiteX3" fmla="*/ 0 w 792300"/>
                  <a:gd name="connsiteY3" fmla="*/ 77375 h 77375"/>
                </a:gdLst>
                <a:ahLst/>
                <a:cxnLst>
                  <a:cxn ang="0">
                    <a:pos x="connsiteX0" y="connsiteY0"/>
                  </a:cxn>
                  <a:cxn ang="0">
                    <a:pos x="connsiteX1" y="connsiteY1"/>
                  </a:cxn>
                  <a:cxn ang="0">
                    <a:pos x="connsiteX2" y="connsiteY2"/>
                  </a:cxn>
                  <a:cxn ang="0">
                    <a:pos x="connsiteX3" y="connsiteY3"/>
                  </a:cxn>
                </a:cxnLst>
                <a:rect l="l" t="t" r="r" b="b"/>
                <a:pathLst>
                  <a:path w="792300" h="77375">
                    <a:moveTo>
                      <a:pt x="0" y="0"/>
                    </a:moveTo>
                    <a:lnTo>
                      <a:pt x="792300" y="0"/>
                    </a:lnTo>
                    <a:lnTo>
                      <a:pt x="792300" y="77375"/>
                    </a:lnTo>
                    <a:lnTo>
                      <a:pt x="0" y="77375"/>
                    </a:lnTo>
                    <a:close/>
                  </a:path>
                </a:pathLst>
              </a:custGeom>
              <a:solidFill>
                <a:schemeClr val="accent2">
                  <a:lumMod val="60000"/>
                  <a:lumOff val="40000"/>
                </a:schemeClr>
              </a:solidFill>
              <a:ln w="127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00" name="Group 99">
              <a:extLst>
                <a:ext uri="{FF2B5EF4-FFF2-40B4-BE49-F238E27FC236}">
                  <a16:creationId xmlns:a16="http://schemas.microsoft.com/office/drawing/2014/main" id="{16B915DA-CBA0-4A14-EBA6-00D02626BEC2}"/>
                </a:ext>
              </a:extLst>
            </p:cNvPr>
            <p:cNvGrpSpPr/>
            <p:nvPr/>
          </p:nvGrpSpPr>
          <p:grpSpPr>
            <a:xfrm>
              <a:off x="2394873" y="2845165"/>
              <a:ext cx="792300" cy="1796524"/>
              <a:chOff x="5672545" y="2845165"/>
              <a:chExt cx="792300" cy="1796524"/>
            </a:xfrm>
          </p:grpSpPr>
          <p:sp>
            <p:nvSpPr>
              <p:cNvPr id="93" name="Freeform 92">
                <a:extLst>
                  <a:ext uri="{FF2B5EF4-FFF2-40B4-BE49-F238E27FC236}">
                    <a16:creationId xmlns:a16="http://schemas.microsoft.com/office/drawing/2014/main" id="{CF5E8877-3B6A-9D56-D3BD-A198054CE3F9}"/>
                  </a:ext>
                </a:extLst>
              </p:cNvPr>
              <p:cNvSpPr/>
              <p:nvPr/>
            </p:nvSpPr>
            <p:spPr>
              <a:xfrm>
                <a:off x="5672545" y="2845165"/>
                <a:ext cx="792300" cy="1796524"/>
              </a:xfrm>
              <a:custGeom>
                <a:avLst/>
                <a:gdLst>
                  <a:gd name="connsiteX0" fmla="*/ 0 w 792300"/>
                  <a:gd name="connsiteY0" fmla="*/ 0 h 1796524"/>
                  <a:gd name="connsiteX1" fmla="*/ 792300 w 792300"/>
                  <a:gd name="connsiteY1" fmla="*/ 0 h 1796524"/>
                  <a:gd name="connsiteX2" fmla="*/ 792300 w 792300"/>
                  <a:gd name="connsiteY2" fmla="*/ 1796525 h 1796524"/>
                  <a:gd name="connsiteX3" fmla="*/ 0 w 792300"/>
                  <a:gd name="connsiteY3" fmla="*/ 1796525 h 1796524"/>
                </a:gdLst>
                <a:ahLst/>
                <a:cxnLst>
                  <a:cxn ang="0">
                    <a:pos x="connsiteX0" y="connsiteY0"/>
                  </a:cxn>
                  <a:cxn ang="0">
                    <a:pos x="connsiteX1" y="connsiteY1"/>
                  </a:cxn>
                  <a:cxn ang="0">
                    <a:pos x="connsiteX2" y="connsiteY2"/>
                  </a:cxn>
                  <a:cxn ang="0">
                    <a:pos x="connsiteX3" y="connsiteY3"/>
                  </a:cxn>
                </a:cxnLst>
                <a:rect l="l" t="t" r="r" b="b"/>
                <a:pathLst>
                  <a:path w="792300" h="1796524">
                    <a:moveTo>
                      <a:pt x="0" y="0"/>
                    </a:moveTo>
                    <a:lnTo>
                      <a:pt x="792300" y="0"/>
                    </a:lnTo>
                    <a:lnTo>
                      <a:pt x="792300" y="1796525"/>
                    </a:lnTo>
                    <a:lnTo>
                      <a:pt x="0" y="1796525"/>
                    </a:lnTo>
                    <a:close/>
                  </a:path>
                </a:pathLst>
              </a:custGeom>
              <a:solidFill>
                <a:schemeClr val="accent3"/>
              </a:solidFill>
              <a:ln w="127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52" name="Freeform 51">
                <a:extLst>
                  <a:ext uri="{FF2B5EF4-FFF2-40B4-BE49-F238E27FC236}">
                    <a16:creationId xmlns:a16="http://schemas.microsoft.com/office/drawing/2014/main" id="{C32951E7-F9BB-A49D-FCF5-1AA1287D225A}"/>
                  </a:ext>
                </a:extLst>
              </p:cNvPr>
              <p:cNvSpPr/>
              <p:nvPr/>
            </p:nvSpPr>
            <p:spPr>
              <a:xfrm>
                <a:off x="5672545" y="2845165"/>
                <a:ext cx="792300" cy="255884"/>
              </a:xfrm>
              <a:custGeom>
                <a:avLst/>
                <a:gdLst>
                  <a:gd name="connsiteX0" fmla="*/ 0 w 792300"/>
                  <a:gd name="connsiteY0" fmla="*/ 0 h 255884"/>
                  <a:gd name="connsiteX1" fmla="*/ 792300 w 792300"/>
                  <a:gd name="connsiteY1" fmla="*/ 0 h 255884"/>
                  <a:gd name="connsiteX2" fmla="*/ 792300 w 792300"/>
                  <a:gd name="connsiteY2" fmla="*/ 255884 h 255884"/>
                  <a:gd name="connsiteX3" fmla="*/ 0 w 792300"/>
                  <a:gd name="connsiteY3" fmla="*/ 255884 h 255884"/>
                </a:gdLst>
                <a:ahLst/>
                <a:cxnLst>
                  <a:cxn ang="0">
                    <a:pos x="connsiteX0" y="connsiteY0"/>
                  </a:cxn>
                  <a:cxn ang="0">
                    <a:pos x="connsiteX1" y="connsiteY1"/>
                  </a:cxn>
                  <a:cxn ang="0">
                    <a:pos x="connsiteX2" y="connsiteY2"/>
                  </a:cxn>
                  <a:cxn ang="0">
                    <a:pos x="connsiteX3" y="connsiteY3"/>
                  </a:cxn>
                </a:cxnLst>
                <a:rect l="l" t="t" r="r" b="b"/>
                <a:pathLst>
                  <a:path w="792300" h="255884">
                    <a:moveTo>
                      <a:pt x="0" y="0"/>
                    </a:moveTo>
                    <a:lnTo>
                      <a:pt x="792300" y="0"/>
                    </a:lnTo>
                    <a:lnTo>
                      <a:pt x="792300" y="255884"/>
                    </a:lnTo>
                    <a:lnTo>
                      <a:pt x="0" y="255884"/>
                    </a:lnTo>
                    <a:close/>
                  </a:path>
                </a:pathLst>
              </a:custGeom>
              <a:solidFill>
                <a:schemeClr val="accent3">
                  <a:lumMod val="60000"/>
                  <a:lumOff val="40000"/>
                </a:schemeClr>
              </a:solidFill>
              <a:ln w="127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96" name="Group 95">
              <a:extLst>
                <a:ext uri="{FF2B5EF4-FFF2-40B4-BE49-F238E27FC236}">
                  <a16:creationId xmlns:a16="http://schemas.microsoft.com/office/drawing/2014/main" id="{9CC5091B-234F-A4FA-C149-6F0F412119BF}"/>
                </a:ext>
              </a:extLst>
            </p:cNvPr>
            <p:cNvGrpSpPr/>
            <p:nvPr/>
          </p:nvGrpSpPr>
          <p:grpSpPr>
            <a:xfrm>
              <a:off x="3676326" y="4409311"/>
              <a:ext cx="792300" cy="232379"/>
              <a:chOff x="6953998" y="4409311"/>
              <a:chExt cx="792300" cy="232379"/>
            </a:xfrm>
          </p:grpSpPr>
          <p:sp>
            <p:nvSpPr>
              <p:cNvPr id="95" name="Freeform 94">
                <a:extLst>
                  <a:ext uri="{FF2B5EF4-FFF2-40B4-BE49-F238E27FC236}">
                    <a16:creationId xmlns:a16="http://schemas.microsoft.com/office/drawing/2014/main" id="{6A467DFB-0C80-C68D-4993-A248D2E6D499}"/>
                  </a:ext>
                </a:extLst>
              </p:cNvPr>
              <p:cNvSpPr/>
              <p:nvPr/>
            </p:nvSpPr>
            <p:spPr>
              <a:xfrm>
                <a:off x="6953998" y="4409311"/>
                <a:ext cx="792300" cy="232379"/>
              </a:xfrm>
              <a:custGeom>
                <a:avLst/>
                <a:gdLst>
                  <a:gd name="connsiteX0" fmla="*/ 0 w 792300"/>
                  <a:gd name="connsiteY0" fmla="*/ 0 h 232379"/>
                  <a:gd name="connsiteX1" fmla="*/ 792300 w 792300"/>
                  <a:gd name="connsiteY1" fmla="*/ 0 h 232379"/>
                  <a:gd name="connsiteX2" fmla="*/ 792300 w 792300"/>
                  <a:gd name="connsiteY2" fmla="*/ 232379 h 232379"/>
                  <a:gd name="connsiteX3" fmla="*/ 0 w 792300"/>
                  <a:gd name="connsiteY3" fmla="*/ 232379 h 232379"/>
                </a:gdLst>
                <a:ahLst/>
                <a:cxnLst>
                  <a:cxn ang="0">
                    <a:pos x="connsiteX0" y="connsiteY0"/>
                  </a:cxn>
                  <a:cxn ang="0">
                    <a:pos x="connsiteX1" y="connsiteY1"/>
                  </a:cxn>
                  <a:cxn ang="0">
                    <a:pos x="connsiteX2" y="connsiteY2"/>
                  </a:cxn>
                  <a:cxn ang="0">
                    <a:pos x="connsiteX3" y="connsiteY3"/>
                  </a:cxn>
                </a:cxnLst>
                <a:rect l="l" t="t" r="r" b="b"/>
                <a:pathLst>
                  <a:path w="792300" h="232379">
                    <a:moveTo>
                      <a:pt x="0" y="0"/>
                    </a:moveTo>
                    <a:lnTo>
                      <a:pt x="792300" y="0"/>
                    </a:lnTo>
                    <a:lnTo>
                      <a:pt x="792300" y="232379"/>
                    </a:lnTo>
                    <a:lnTo>
                      <a:pt x="0" y="232379"/>
                    </a:lnTo>
                    <a:close/>
                  </a:path>
                </a:pathLst>
              </a:custGeom>
              <a:solidFill>
                <a:schemeClr val="accent2"/>
              </a:solidFill>
              <a:ln w="127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37" name="Freeform 36">
                <a:extLst>
                  <a:ext uri="{FF2B5EF4-FFF2-40B4-BE49-F238E27FC236}">
                    <a16:creationId xmlns:a16="http://schemas.microsoft.com/office/drawing/2014/main" id="{1C24B168-4183-1036-530C-7E20E9ACBE7E}"/>
                  </a:ext>
                </a:extLst>
              </p:cNvPr>
              <p:cNvSpPr/>
              <p:nvPr/>
            </p:nvSpPr>
            <p:spPr>
              <a:xfrm>
                <a:off x="6953998" y="4409311"/>
                <a:ext cx="792300" cy="33541"/>
              </a:xfrm>
              <a:custGeom>
                <a:avLst/>
                <a:gdLst>
                  <a:gd name="connsiteX0" fmla="*/ 0 w 792300"/>
                  <a:gd name="connsiteY0" fmla="*/ 0 h 33541"/>
                  <a:gd name="connsiteX1" fmla="*/ 792300 w 792300"/>
                  <a:gd name="connsiteY1" fmla="*/ 0 h 33541"/>
                  <a:gd name="connsiteX2" fmla="*/ 792300 w 792300"/>
                  <a:gd name="connsiteY2" fmla="*/ 33542 h 33541"/>
                  <a:gd name="connsiteX3" fmla="*/ 0 w 792300"/>
                  <a:gd name="connsiteY3" fmla="*/ 33542 h 33541"/>
                </a:gdLst>
                <a:ahLst/>
                <a:cxnLst>
                  <a:cxn ang="0">
                    <a:pos x="connsiteX0" y="connsiteY0"/>
                  </a:cxn>
                  <a:cxn ang="0">
                    <a:pos x="connsiteX1" y="connsiteY1"/>
                  </a:cxn>
                  <a:cxn ang="0">
                    <a:pos x="connsiteX2" y="connsiteY2"/>
                  </a:cxn>
                  <a:cxn ang="0">
                    <a:pos x="connsiteX3" y="connsiteY3"/>
                  </a:cxn>
                </a:cxnLst>
                <a:rect l="l" t="t" r="r" b="b"/>
                <a:pathLst>
                  <a:path w="792300" h="33541">
                    <a:moveTo>
                      <a:pt x="0" y="0"/>
                    </a:moveTo>
                    <a:lnTo>
                      <a:pt x="792300" y="0"/>
                    </a:lnTo>
                    <a:lnTo>
                      <a:pt x="792300" y="33542"/>
                    </a:lnTo>
                    <a:lnTo>
                      <a:pt x="0" y="33542"/>
                    </a:lnTo>
                    <a:close/>
                  </a:path>
                </a:pathLst>
              </a:custGeom>
              <a:solidFill>
                <a:schemeClr val="accent2">
                  <a:lumMod val="60000"/>
                  <a:lumOff val="40000"/>
                </a:schemeClr>
              </a:solidFill>
              <a:ln w="127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01" name="Group 100">
              <a:extLst>
                <a:ext uri="{FF2B5EF4-FFF2-40B4-BE49-F238E27FC236}">
                  <a16:creationId xmlns:a16="http://schemas.microsoft.com/office/drawing/2014/main" id="{A385096A-2B2B-5B58-A415-FDA4E247E667}"/>
                </a:ext>
              </a:extLst>
            </p:cNvPr>
            <p:cNvGrpSpPr/>
            <p:nvPr/>
          </p:nvGrpSpPr>
          <p:grpSpPr>
            <a:xfrm>
              <a:off x="4556293" y="3799077"/>
              <a:ext cx="792300" cy="842613"/>
              <a:chOff x="7833965" y="3799077"/>
              <a:chExt cx="792300" cy="842613"/>
            </a:xfrm>
          </p:grpSpPr>
          <p:sp>
            <p:nvSpPr>
              <p:cNvPr id="97" name="Freeform 96">
                <a:extLst>
                  <a:ext uri="{FF2B5EF4-FFF2-40B4-BE49-F238E27FC236}">
                    <a16:creationId xmlns:a16="http://schemas.microsoft.com/office/drawing/2014/main" id="{4CD436E9-C702-4AC3-BDFF-B5635BB8E134}"/>
                  </a:ext>
                </a:extLst>
              </p:cNvPr>
              <p:cNvSpPr/>
              <p:nvPr/>
            </p:nvSpPr>
            <p:spPr>
              <a:xfrm>
                <a:off x="7833965" y="3799077"/>
                <a:ext cx="792300" cy="842613"/>
              </a:xfrm>
              <a:custGeom>
                <a:avLst/>
                <a:gdLst>
                  <a:gd name="connsiteX0" fmla="*/ 0 w 792300"/>
                  <a:gd name="connsiteY0" fmla="*/ 0 h 842613"/>
                  <a:gd name="connsiteX1" fmla="*/ 792300 w 792300"/>
                  <a:gd name="connsiteY1" fmla="*/ 0 h 842613"/>
                  <a:gd name="connsiteX2" fmla="*/ 792300 w 792300"/>
                  <a:gd name="connsiteY2" fmla="*/ 842613 h 842613"/>
                  <a:gd name="connsiteX3" fmla="*/ 0 w 792300"/>
                  <a:gd name="connsiteY3" fmla="*/ 842613 h 842613"/>
                </a:gdLst>
                <a:ahLst/>
                <a:cxnLst>
                  <a:cxn ang="0">
                    <a:pos x="connsiteX0" y="connsiteY0"/>
                  </a:cxn>
                  <a:cxn ang="0">
                    <a:pos x="connsiteX1" y="connsiteY1"/>
                  </a:cxn>
                  <a:cxn ang="0">
                    <a:pos x="connsiteX2" y="connsiteY2"/>
                  </a:cxn>
                  <a:cxn ang="0">
                    <a:pos x="connsiteX3" y="connsiteY3"/>
                  </a:cxn>
                </a:cxnLst>
                <a:rect l="l" t="t" r="r" b="b"/>
                <a:pathLst>
                  <a:path w="792300" h="842613">
                    <a:moveTo>
                      <a:pt x="0" y="0"/>
                    </a:moveTo>
                    <a:lnTo>
                      <a:pt x="792300" y="0"/>
                    </a:lnTo>
                    <a:lnTo>
                      <a:pt x="792300" y="842613"/>
                    </a:lnTo>
                    <a:lnTo>
                      <a:pt x="0" y="842613"/>
                    </a:lnTo>
                    <a:close/>
                  </a:path>
                </a:pathLst>
              </a:custGeom>
              <a:solidFill>
                <a:schemeClr val="accent3"/>
              </a:solidFill>
              <a:ln w="127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40" name="Freeform 39">
                <a:extLst>
                  <a:ext uri="{FF2B5EF4-FFF2-40B4-BE49-F238E27FC236}">
                    <a16:creationId xmlns:a16="http://schemas.microsoft.com/office/drawing/2014/main" id="{C4AF6B03-8305-AE77-4424-F12DA310D5B3}"/>
                  </a:ext>
                </a:extLst>
              </p:cNvPr>
              <p:cNvSpPr/>
              <p:nvPr/>
            </p:nvSpPr>
            <p:spPr>
              <a:xfrm>
                <a:off x="7833965" y="3799077"/>
                <a:ext cx="792300" cy="163135"/>
              </a:xfrm>
              <a:custGeom>
                <a:avLst/>
                <a:gdLst>
                  <a:gd name="connsiteX0" fmla="*/ 0 w 792300"/>
                  <a:gd name="connsiteY0" fmla="*/ 0 h 163135"/>
                  <a:gd name="connsiteX1" fmla="*/ 792300 w 792300"/>
                  <a:gd name="connsiteY1" fmla="*/ 0 h 163135"/>
                  <a:gd name="connsiteX2" fmla="*/ 792300 w 792300"/>
                  <a:gd name="connsiteY2" fmla="*/ 163135 h 163135"/>
                  <a:gd name="connsiteX3" fmla="*/ 0 w 792300"/>
                  <a:gd name="connsiteY3" fmla="*/ 163135 h 163135"/>
                </a:gdLst>
                <a:ahLst/>
                <a:cxnLst>
                  <a:cxn ang="0">
                    <a:pos x="connsiteX0" y="connsiteY0"/>
                  </a:cxn>
                  <a:cxn ang="0">
                    <a:pos x="connsiteX1" y="connsiteY1"/>
                  </a:cxn>
                  <a:cxn ang="0">
                    <a:pos x="connsiteX2" y="connsiteY2"/>
                  </a:cxn>
                  <a:cxn ang="0">
                    <a:pos x="connsiteX3" y="connsiteY3"/>
                  </a:cxn>
                </a:cxnLst>
                <a:rect l="l" t="t" r="r" b="b"/>
                <a:pathLst>
                  <a:path w="792300" h="163135">
                    <a:moveTo>
                      <a:pt x="0" y="0"/>
                    </a:moveTo>
                    <a:lnTo>
                      <a:pt x="792300" y="0"/>
                    </a:lnTo>
                    <a:lnTo>
                      <a:pt x="792300" y="163135"/>
                    </a:lnTo>
                    <a:lnTo>
                      <a:pt x="0" y="163135"/>
                    </a:lnTo>
                    <a:close/>
                  </a:path>
                </a:pathLst>
              </a:custGeom>
              <a:solidFill>
                <a:schemeClr val="accent3">
                  <a:lumMod val="60000"/>
                  <a:lumOff val="40000"/>
                </a:schemeClr>
              </a:solidFill>
              <a:ln w="127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03" name="Group 102">
              <a:extLst>
                <a:ext uri="{FF2B5EF4-FFF2-40B4-BE49-F238E27FC236}">
                  <a16:creationId xmlns:a16="http://schemas.microsoft.com/office/drawing/2014/main" id="{D93E4A09-A388-574A-CB73-7FF4A85C7A8A}"/>
                </a:ext>
              </a:extLst>
            </p:cNvPr>
            <p:cNvGrpSpPr/>
            <p:nvPr/>
          </p:nvGrpSpPr>
          <p:grpSpPr>
            <a:xfrm>
              <a:off x="5836476" y="4194719"/>
              <a:ext cx="792300" cy="447098"/>
              <a:chOff x="9114148" y="4194719"/>
              <a:chExt cx="792300" cy="447098"/>
            </a:xfrm>
          </p:grpSpPr>
          <p:sp>
            <p:nvSpPr>
              <p:cNvPr id="43" name="Freeform 42">
                <a:extLst>
                  <a:ext uri="{FF2B5EF4-FFF2-40B4-BE49-F238E27FC236}">
                    <a16:creationId xmlns:a16="http://schemas.microsoft.com/office/drawing/2014/main" id="{F5680729-250F-1462-A791-357108F0AEC9}"/>
                  </a:ext>
                </a:extLst>
              </p:cNvPr>
              <p:cNvSpPr/>
              <p:nvPr/>
            </p:nvSpPr>
            <p:spPr>
              <a:xfrm>
                <a:off x="9114148" y="4194719"/>
                <a:ext cx="792300" cy="447098"/>
              </a:xfrm>
              <a:custGeom>
                <a:avLst/>
                <a:gdLst>
                  <a:gd name="connsiteX0" fmla="*/ 0 w 792300"/>
                  <a:gd name="connsiteY0" fmla="*/ 0 h 447098"/>
                  <a:gd name="connsiteX1" fmla="*/ 792300 w 792300"/>
                  <a:gd name="connsiteY1" fmla="*/ 0 h 447098"/>
                  <a:gd name="connsiteX2" fmla="*/ 792300 w 792300"/>
                  <a:gd name="connsiteY2" fmla="*/ 447099 h 447098"/>
                  <a:gd name="connsiteX3" fmla="*/ 0 w 792300"/>
                  <a:gd name="connsiteY3" fmla="*/ 447099 h 447098"/>
                </a:gdLst>
                <a:ahLst/>
                <a:cxnLst>
                  <a:cxn ang="0">
                    <a:pos x="connsiteX0" y="connsiteY0"/>
                  </a:cxn>
                  <a:cxn ang="0">
                    <a:pos x="connsiteX1" y="connsiteY1"/>
                  </a:cxn>
                  <a:cxn ang="0">
                    <a:pos x="connsiteX2" y="connsiteY2"/>
                  </a:cxn>
                  <a:cxn ang="0">
                    <a:pos x="connsiteX3" y="connsiteY3"/>
                  </a:cxn>
                </a:cxnLst>
                <a:rect l="l" t="t" r="r" b="b"/>
                <a:pathLst>
                  <a:path w="792300" h="447098">
                    <a:moveTo>
                      <a:pt x="0" y="0"/>
                    </a:moveTo>
                    <a:lnTo>
                      <a:pt x="792300" y="0"/>
                    </a:lnTo>
                    <a:lnTo>
                      <a:pt x="792300" y="447099"/>
                    </a:lnTo>
                    <a:lnTo>
                      <a:pt x="0" y="447099"/>
                    </a:lnTo>
                    <a:close/>
                  </a:path>
                </a:pathLst>
              </a:custGeom>
              <a:solidFill>
                <a:schemeClr val="accent2"/>
              </a:solidFill>
              <a:ln w="127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44" name="Freeform 43">
                <a:extLst>
                  <a:ext uri="{FF2B5EF4-FFF2-40B4-BE49-F238E27FC236}">
                    <a16:creationId xmlns:a16="http://schemas.microsoft.com/office/drawing/2014/main" id="{63B24381-6021-4309-2081-2B342E6E200A}"/>
                  </a:ext>
                </a:extLst>
              </p:cNvPr>
              <p:cNvSpPr/>
              <p:nvPr/>
            </p:nvSpPr>
            <p:spPr>
              <a:xfrm>
                <a:off x="9114148" y="4194719"/>
                <a:ext cx="792300" cy="35955"/>
              </a:xfrm>
              <a:custGeom>
                <a:avLst/>
                <a:gdLst>
                  <a:gd name="connsiteX0" fmla="*/ 0 w 792300"/>
                  <a:gd name="connsiteY0" fmla="*/ 0 h 35955"/>
                  <a:gd name="connsiteX1" fmla="*/ 792300 w 792300"/>
                  <a:gd name="connsiteY1" fmla="*/ 0 h 35955"/>
                  <a:gd name="connsiteX2" fmla="*/ 792300 w 792300"/>
                  <a:gd name="connsiteY2" fmla="*/ 35956 h 35955"/>
                  <a:gd name="connsiteX3" fmla="*/ 0 w 792300"/>
                  <a:gd name="connsiteY3" fmla="*/ 35956 h 35955"/>
                </a:gdLst>
                <a:ahLst/>
                <a:cxnLst>
                  <a:cxn ang="0">
                    <a:pos x="connsiteX0" y="connsiteY0"/>
                  </a:cxn>
                  <a:cxn ang="0">
                    <a:pos x="connsiteX1" y="connsiteY1"/>
                  </a:cxn>
                  <a:cxn ang="0">
                    <a:pos x="connsiteX2" y="connsiteY2"/>
                  </a:cxn>
                  <a:cxn ang="0">
                    <a:pos x="connsiteX3" y="connsiteY3"/>
                  </a:cxn>
                </a:cxnLst>
                <a:rect l="l" t="t" r="r" b="b"/>
                <a:pathLst>
                  <a:path w="792300" h="35955">
                    <a:moveTo>
                      <a:pt x="0" y="0"/>
                    </a:moveTo>
                    <a:lnTo>
                      <a:pt x="792300" y="0"/>
                    </a:lnTo>
                    <a:lnTo>
                      <a:pt x="792300" y="35956"/>
                    </a:lnTo>
                    <a:lnTo>
                      <a:pt x="0" y="35956"/>
                    </a:lnTo>
                    <a:close/>
                  </a:path>
                </a:pathLst>
              </a:custGeom>
              <a:solidFill>
                <a:schemeClr val="accent2">
                  <a:lumMod val="60000"/>
                  <a:lumOff val="40000"/>
                </a:schemeClr>
              </a:solidFill>
              <a:ln w="127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114" name="TextBox 113">
              <a:extLst>
                <a:ext uri="{FF2B5EF4-FFF2-40B4-BE49-F238E27FC236}">
                  <a16:creationId xmlns:a16="http://schemas.microsoft.com/office/drawing/2014/main" id="{942A0818-D699-B159-73B3-900817889A4F}"/>
                </a:ext>
              </a:extLst>
            </p:cNvPr>
            <p:cNvSpPr txBox="1"/>
            <p:nvPr/>
          </p:nvSpPr>
          <p:spPr>
            <a:xfrm>
              <a:off x="1263099" y="4716307"/>
              <a:ext cx="2072064" cy="30777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Facial/body dermatologic AEs</a:t>
              </a:r>
              <a:br>
                <a:rPr kumimoji="0" lang="en-US" sz="10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br>
              <a:r>
                <a:rPr kumimoji="0" lang="en-US" sz="1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(excluding scalp)</a:t>
              </a:r>
              <a:endParaRPr kumimoji="0" lang="en-US" sz="1000" b="0" i="0" u="none" strike="noStrike" kern="1200" cap="none" spc="0" normalizeH="0" baseline="3000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15" name="TextBox 114">
              <a:extLst>
                <a:ext uri="{FF2B5EF4-FFF2-40B4-BE49-F238E27FC236}">
                  <a16:creationId xmlns:a16="http://schemas.microsoft.com/office/drawing/2014/main" id="{B24EFCD8-13FF-18EB-97CD-05B2B86BB674}"/>
                </a:ext>
              </a:extLst>
            </p:cNvPr>
            <p:cNvSpPr txBox="1"/>
            <p:nvPr/>
          </p:nvSpPr>
          <p:spPr>
            <a:xfrm>
              <a:off x="3427928" y="4716307"/>
              <a:ext cx="2159000" cy="15388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Scalp dermatologic AEs</a:t>
              </a:r>
              <a:endParaRPr kumimoji="0" lang="en-US" sz="1000" b="1" i="0" u="none" strike="noStrike" kern="1200" cap="none" spc="0" normalizeH="0" baseline="3000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16" name="TextBox 115">
              <a:extLst>
                <a:ext uri="{FF2B5EF4-FFF2-40B4-BE49-F238E27FC236}">
                  <a16:creationId xmlns:a16="http://schemas.microsoft.com/office/drawing/2014/main" id="{0C69ECBC-46DA-BEBD-D1D2-7FEA606AFF07}"/>
                </a:ext>
              </a:extLst>
            </p:cNvPr>
            <p:cNvSpPr txBox="1"/>
            <p:nvPr/>
          </p:nvSpPr>
          <p:spPr>
            <a:xfrm>
              <a:off x="5580578" y="4716307"/>
              <a:ext cx="2158999" cy="15388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Paronychia</a:t>
              </a:r>
              <a:endParaRPr kumimoji="0" lang="en-US" sz="1000" b="1" i="0" u="none" strike="noStrike" kern="1200" cap="none" spc="0" normalizeH="0" baseline="30000" noProof="0">
                <a:ln>
                  <a:noFill/>
                </a:ln>
                <a:solidFill>
                  <a:srgbClr val="000000"/>
                </a:solidFill>
                <a:effectLst/>
                <a:uLnTx/>
                <a:uFillTx/>
                <a:latin typeface="Arial" panose="020B0604020202020204" pitchFamily="34" charset="0"/>
                <a:cs typeface="Arial" panose="020B0604020202020204" pitchFamily="34" charset="0"/>
              </a:endParaRPr>
            </a:p>
          </p:txBody>
        </p:sp>
        <p:cxnSp>
          <p:nvCxnSpPr>
            <p:cNvPr id="118" name="Elbow Connector 117">
              <a:extLst>
                <a:ext uri="{FF2B5EF4-FFF2-40B4-BE49-F238E27FC236}">
                  <a16:creationId xmlns:a16="http://schemas.microsoft.com/office/drawing/2014/main" id="{C3D0C9F1-560F-59C3-948E-7116E86486C8}"/>
                </a:ext>
              </a:extLst>
            </p:cNvPr>
            <p:cNvCxnSpPr>
              <a:cxnSpLocks/>
              <a:stCxn id="143" idx="0"/>
              <a:endCxn id="136" idx="0"/>
            </p:cNvCxnSpPr>
            <p:nvPr/>
          </p:nvCxnSpPr>
          <p:spPr>
            <a:xfrm rot="16200000" flipH="1" flipV="1">
              <a:off x="1781860" y="2561954"/>
              <a:ext cx="1136650" cy="879475"/>
            </a:xfrm>
            <a:prstGeom prst="bentConnector3">
              <a:avLst>
                <a:gd name="adj1" fmla="val -20112"/>
              </a:avLst>
            </a:prstGeom>
            <a:ln w="127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36" name="TextBox 135">
              <a:extLst>
                <a:ext uri="{FF2B5EF4-FFF2-40B4-BE49-F238E27FC236}">
                  <a16:creationId xmlns:a16="http://schemas.microsoft.com/office/drawing/2014/main" id="{029E5681-A822-BBAC-A43F-332B637FAF52}"/>
                </a:ext>
              </a:extLst>
            </p:cNvPr>
            <p:cNvSpPr txBox="1"/>
            <p:nvPr/>
          </p:nvSpPr>
          <p:spPr>
            <a:xfrm>
              <a:off x="1516879" y="3570017"/>
              <a:ext cx="787138" cy="411257"/>
            </a:xfrm>
            <a:prstGeom prst="rect">
              <a:avLst/>
            </a:prstGeom>
            <a:noFill/>
          </p:spPr>
          <p:txBody>
            <a:bodyPr wrap="square" lIns="0" tIns="36000" rIns="0" bIns="36000" rtlCol="0" anchor="b"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23% </a:t>
              </a:r>
              <a:br>
                <a:rPr kumimoji="0" lang="en-US" sz="11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br>
              <a:r>
                <a:rPr kumimoji="0" lang="en-US" sz="11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(n=16)</a:t>
              </a:r>
              <a:endParaRPr kumimoji="0" lang="en-US" sz="1100" b="0" i="0" u="none" strike="noStrike" kern="1200" cap="none" spc="0" normalizeH="0" baseline="3000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43" name="TextBox 142">
              <a:extLst>
                <a:ext uri="{FF2B5EF4-FFF2-40B4-BE49-F238E27FC236}">
                  <a16:creationId xmlns:a16="http://schemas.microsoft.com/office/drawing/2014/main" id="{6670C774-0068-AB20-AC6A-114524673F4C}"/>
                </a:ext>
              </a:extLst>
            </p:cNvPr>
            <p:cNvSpPr txBox="1"/>
            <p:nvPr/>
          </p:nvSpPr>
          <p:spPr>
            <a:xfrm>
              <a:off x="2396354" y="2433367"/>
              <a:ext cx="787138" cy="411257"/>
            </a:xfrm>
            <a:prstGeom prst="rect">
              <a:avLst/>
            </a:prstGeom>
            <a:noFill/>
          </p:spPr>
          <p:txBody>
            <a:bodyPr wrap="square" lIns="0" tIns="36000" rIns="0" bIns="36000" rtlCol="0" anchor="b"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62% </a:t>
              </a:r>
              <a:br>
                <a:rPr kumimoji="0" lang="en-US" sz="11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br>
              <a:r>
                <a:rPr kumimoji="0" lang="en-US" sz="11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(n=42)</a:t>
              </a:r>
              <a:endParaRPr kumimoji="0" lang="en-US" sz="1100" b="0" i="0" u="none" strike="noStrike" kern="1200" cap="none" spc="0" normalizeH="0" baseline="3000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48" name="TextBox 147">
              <a:extLst>
                <a:ext uri="{FF2B5EF4-FFF2-40B4-BE49-F238E27FC236}">
                  <a16:creationId xmlns:a16="http://schemas.microsoft.com/office/drawing/2014/main" id="{2ECA68A8-4257-BFEF-85EC-0D3AF8561DF7}"/>
                </a:ext>
              </a:extLst>
            </p:cNvPr>
            <p:cNvSpPr txBox="1"/>
            <p:nvPr/>
          </p:nvSpPr>
          <p:spPr>
            <a:xfrm>
              <a:off x="1816763" y="1852792"/>
              <a:ext cx="1066842" cy="251795"/>
            </a:xfrm>
            <a:prstGeom prst="rect">
              <a:avLst/>
            </a:prstGeom>
            <a:noFill/>
          </p:spPr>
          <p:txBody>
            <a:bodyPr wrap="square" lIns="0" tIns="0" rIns="0" bIns="36000" rtlCol="0" anchor="b"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EB1700"/>
                  </a:solidFill>
                  <a:effectLst/>
                  <a:uLnTx/>
                  <a:uFillTx/>
                  <a:latin typeface="Arial" panose="020B0604020202020204" pitchFamily="34" charset="0"/>
                  <a:cs typeface="Arial" panose="020B0604020202020204" pitchFamily="34" charset="0"/>
                </a:rPr>
                <a:t>~</a:t>
              </a:r>
              <a:r>
                <a:rPr kumimoji="0" lang="en-US" sz="1400" b="1" i="0" u="none" strike="noStrike" kern="1200" cap="none" spc="0" normalizeH="0" baseline="0" noProof="0">
                  <a:ln>
                    <a:noFill/>
                  </a:ln>
                  <a:solidFill>
                    <a:srgbClr val="EB1700"/>
                  </a:solidFill>
                  <a:effectLst/>
                  <a:uLnTx/>
                  <a:uFillTx/>
                  <a:latin typeface="Arial" panose="020B0604020202020204" pitchFamily="34" charset="0"/>
                  <a:cs typeface="Arial" panose="020B0604020202020204" pitchFamily="34" charset="0"/>
                </a:rPr>
                <a:t>65% reduction</a:t>
              </a:r>
              <a:endParaRPr kumimoji="0" lang="en-US" sz="1400" b="1" i="0" u="none" strike="noStrike" kern="1200" cap="none" spc="0" normalizeH="0" baseline="30000" noProof="0">
                <a:ln>
                  <a:noFill/>
                </a:ln>
                <a:solidFill>
                  <a:srgbClr val="EB1700"/>
                </a:solidFill>
                <a:effectLst/>
                <a:uLnTx/>
                <a:uFillTx/>
                <a:latin typeface="Arial" panose="020B0604020202020204" pitchFamily="34" charset="0"/>
                <a:cs typeface="Arial" panose="020B0604020202020204" pitchFamily="34" charset="0"/>
              </a:endParaRPr>
            </a:p>
          </p:txBody>
        </p:sp>
        <p:cxnSp>
          <p:nvCxnSpPr>
            <p:cNvPr id="150" name="Elbow Connector 149">
              <a:extLst>
                <a:ext uri="{FF2B5EF4-FFF2-40B4-BE49-F238E27FC236}">
                  <a16:creationId xmlns:a16="http://schemas.microsoft.com/office/drawing/2014/main" id="{BD554B97-0733-EE9F-1FB6-490BBAE4020A}"/>
                </a:ext>
              </a:extLst>
            </p:cNvPr>
            <p:cNvCxnSpPr>
              <a:cxnSpLocks/>
              <a:stCxn id="154" idx="0"/>
              <a:endCxn id="152" idx="0"/>
            </p:cNvCxnSpPr>
            <p:nvPr/>
          </p:nvCxnSpPr>
          <p:spPr>
            <a:xfrm rot="16200000" flipH="1" flipV="1">
              <a:off x="4195803" y="3251810"/>
              <a:ext cx="624921" cy="880171"/>
            </a:xfrm>
            <a:prstGeom prst="bentConnector3">
              <a:avLst>
                <a:gd name="adj1" fmla="val -36581"/>
              </a:avLst>
            </a:prstGeom>
            <a:ln w="127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52" name="TextBox 151">
              <a:extLst>
                <a:ext uri="{FF2B5EF4-FFF2-40B4-BE49-F238E27FC236}">
                  <a16:creationId xmlns:a16="http://schemas.microsoft.com/office/drawing/2014/main" id="{AE27B461-E995-8995-278E-A36EA1CD51B0}"/>
                </a:ext>
              </a:extLst>
            </p:cNvPr>
            <p:cNvSpPr txBox="1"/>
            <p:nvPr/>
          </p:nvSpPr>
          <p:spPr>
            <a:xfrm>
              <a:off x="3674609" y="4004357"/>
              <a:ext cx="787138" cy="411257"/>
            </a:xfrm>
            <a:prstGeom prst="rect">
              <a:avLst/>
            </a:prstGeom>
            <a:noFill/>
          </p:spPr>
          <p:txBody>
            <a:bodyPr wrap="square" lIns="0" tIns="36000" rIns="0" bIns="36000" rtlCol="0" anchor="b"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9% </a:t>
              </a:r>
              <a:br>
                <a:rPr kumimoji="0" lang="en-US" sz="11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br>
              <a:r>
                <a:rPr kumimoji="0" lang="en-US" sz="11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(n=6)</a:t>
              </a:r>
              <a:endParaRPr kumimoji="0" lang="en-US" sz="1100" b="0" i="0" u="none" strike="noStrike" kern="1200" cap="none" spc="0" normalizeH="0" baseline="3000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54" name="TextBox 153">
              <a:extLst>
                <a:ext uri="{FF2B5EF4-FFF2-40B4-BE49-F238E27FC236}">
                  <a16:creationId xmlns:a16="http://schemas.microsoft.com/office/drawing/2014/main" id="{5441E788-8903-5BE8-6FFC-FC6660874D93}"/>
                </a:ext>
              </a:extLst>
            </p:cNvPr>
            <p:cNvSpPr txBox="1"/>
            <p:nvPr/>
          </p:nvSpPr>
          <p:spPr>
            <a:xfrm>
              <a:off x="4554780" y="3379436"/>
              <a:ext cx="787138" cy="411257"/>
            </a:xfrm>
            <a:prstGeom prst="rect">
              <a:avLst/>
            </a:prstGeom>
            <a:noFill/>
          </p:spPr>
          <p:txBody>
            <a:bodyPr wrap="square" lIns="0" tIns="36000" rIns="0" bIns="36000" rtlCol="0" anchor="b"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29% </a:t>
              </a:r>
              <a:br>
                <a:rPr kumimoji="0" lang="en-US" sz="11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br>
              <a:r>
                <a:rPr kumimoji="0" lang="en-US" sz="11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(n=20)</a:t>
              </a:r>
              <a:endParaRPr kumimoji="0" lang="en-US" sz="1100" b="0" i="0" u="none" strike="noStrike" kern="1200" cap="none" spc="0" normalizeH="0" baseline="3000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58" name="TextBox 157">
              <a:extLst>
                <a:ext uri="{FF2B5EF4-FFF2-40B4-BE49-F238E27FC236}">
                  <a16:creationId xmlns:a16="http://schemas.microsoft.com/office/drawing/2014/main" id="{6312B799-866E-F6F7-974A-4E4BE3EF2A50}"/>
                </a:ext>
              </a:extLst>
            </p:cNvPr>
            <p:cNvSpPr txBox="1"/>
            <p:nvPr/>
          </p:nvSpPr>
          <p:spPr>
            <a:xfrm>
              <a:off x="3941235" y="2877511"/>
              <a:ext cx="1100138" cy="251795"/>
            </a:xfrm>
            <a:prstGeom prst="rect">
              <a:avLst/>
            </a:prstGeom>
            <a:noFill/>
          </p:spPr>
          <p:txBody>
            <a:bodyPr wrap="square" lIns="0" tIns="0" rIns="0" bIns="36000" rtlCol="0" anchor="b"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EB1700"/>
                  </a:solidFill>
                  <a:effectLst/>
                  <a:uLnTx/>
                  <a:uFillTx/>
                  <a:latin typeface="Arial" panose="020B0604020202020204" pitchFamily="34" charset="0"/>
                  <a:cs typeface="Arial" panose="020B0604020202020204" pitchFamily="34" charset="0"/>
                </a:rPr>
                <a:t>~</a:t>
              </a:r>
              <a:r>
                <a:rPr kumimoji="0" lang="en-US" sz="1400" b="1" i="0" u="none" strike="noStrike" kern="1200" cap="none" spc="0" normalizeH="0" baseline="0" noProof="0">
                  <a:ln>
                    <a:noFill/>
                  </a:ln>
                  <a:solidFill>
                    <a:srgbClr val="EB1700"/>
                  </a:solidFill>
                  <a:effectLst/>
                  <a:uLnTx/>
                  <a:uFillTx/>
                  <a:latin typeface="Arial" panose="020B0604020202020204" pitchFamily="34" charset="0"/>
                  <a:cs typeface="Arial" panose="020B0604020202020204" pitchFamily="34" charset="0"/>
                </a:rPr>
                <a:t>70% reduction</a:t>
              </a:r>
              <a:endParaRPr kumimoji="0" lang="en-US" sz="1400" b="1" i="0" u="none" strike="noStrike" kern="1200" cap="none" spc="0" normalizeH="0" baseline="30000" noProof="0">
                <a:ln>
                  <a:noFill/>
                </a:ln>
                <a:solidFill>
                  <a:srgbClr val="EB1700"/>
                </a:solidFill>
                <a:effectLst/>
                <a:uLnTx/>
                <a:uFillTx/>
                <a:latin typeface="Arial" panose="020B0604020202020204" pitchFamily="34" charset="0"/>
                <a:cs typeface="Arial" panose="020B0604020202020204" pitchFamily="34" charset="0"/>
              </a:endParaRPr>
            </a:p>
          </p:txBody>
        </p:sp>
        <p:sp>
          <p:nvSpPr>
            <p:cNvPr id="160" name="TextBox 159">
              <a:extLst>
                <a:ext uri="{FF2B5EF4-FFF2-40B4-BE49-F238E27FC236}">
                  <a16:creationId xmlns:a16="http://schemas.microsoft.com/office/drawing/2014/main" id="{F53B21B7-96C2-5E09-A538-EDFC502D3C8D}"/>
                </a:ext>
              </a:extLst>
            </p:cNvPr>
            <p:cNvSpPr txBox="1"/>
            <p:nvPr/>
          </p:nvSpPr>
          <p:spPr>
            <a:xfrm>
              <a:off x="5837593" y="3783727"/>
              <a:ext cx="787138" cy="411257"/>
            </a:xfrm>
            <a:prstGeom prst="rect">
              <a:avLst/>
            </a:prstGeom>
            <a:noFill/>
          </p:spPr>
          <p:txBody>
            <a:bodyPr wrap="square" lIns="0" tIns="36000" rIns="0" bIns="36000" rtlCol="0" anchor="b"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16% </a:t>
              </a:r>
              <a:br>
                <a:rPr kumimoji="0" lang="en-US" sz="11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br>
              <a:r>
                <a:rPr kumimoji="0" lang="en-US" sz="11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(n=11)</a:t>
              </a:r>
              <a:endParaRPr kumimoji="0" lang="en-US" sz="1100" b="0" i="0" u="none" strike="noStrike" kern="1200" cap="none" spc="0" normalizeH="0" baseline="30000" noProof="0">
                <a:ln>
                  <a:noFill/>
                </a:ln>
                <a:solidFill>
                  <a:srgbClr val="000000"/>
                </a:solidFill>
                <a:effectLst/>
                <a:uLnTx/>
                <a:uFillTx/>
                <a:latin typeface="Arial" panose="020B0604020202020204" pitchFamily="34" charset="0"/>
                <a:cs typeface="Arial" panose="020B0604020202020204" pitchFamily="34" charset="0"/>
              </a:endParaRPr>
            </a:p>
          </p:txBody>
        </p:sp>
        <p:cxnSp>
          <p:nvCxnSpPr>
            <p:cNvPr id="161" name="Elbow Connector 160">
              <a:extLst>
                <a:ext uri="{FF2B5EF4-FFF2-40B4-BE49-F238E27FC236}">
                  <a16:creationId xmlns:a16="http://schemas.microsoft.com/office/drawing/2014/main" id="{EC8E33C8-A1D3-37D9-2259-022BE1FCA939}"/>
                </a:ext>
              </a:extLst>
            </p:cNvPr>
            <p:cNvCxnSpPr>
              <a:cxnSpLocks/>
              <a:stCxn id="163" idx="0"/>
              <a:endCxn id="160" idx="0"/>
            </p:cNvCxnSpPr>
            <p:nvPr/>
          </p:nvCxnSpPr>
          <p:spPr>
            <a:xfrm rot="16200000" flipH="1" flipV="1">
              <a:off x="6596683" y="3266645"/>
              <a:ext cx="151561" cy="882602"/>
            </a:xfrm>
            <a:prstGeom prst="bentConnector3">
              <a:avLst>
                <a:gd name="adj1" fmla="val -150830"/>
              </a:avLst>
            </a:prstGeom>
            <a:ln w="127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63" name="TextBox 162">
              <a:extLst>
                <a:ext uri="{FF2B5EF4-FFF2-40B4-BE49-F238E27FC236}">
                  <a16:creationId xmlns:a16="http://schemas.microsoft.com/office/drawing/2014/main" id="{CEC29576-CA45-3B6F-7D48-A1C28ABAF19D}"/>
                </a:ext>
              </a:extLst>
            </p:cNvPr>
            <p:cNvSpPr txBox="1"/>
            <p:nvPr/>
          </p:nvSpPr>
          <p:spPr>
            <a:xfrm>
              <a:off x="6720195" y="3632166"/>
              <a:ext cx="787138" cy="411257"/>
            </a:xfrm>
            <a:prstGeom prst="rect">
              <a:avLst/>
            </a:prstGeom>
            <a:noFill/>
          </p:spPr>
          <p:txBody>
            <a:bodyPr wrap="square" lIns="0" tIns="36000" rIns="0" bIns="36000" rtlCol="0" anchor="b"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21% </a:t>
              </a:r>
              <a:br>
                <a:rPr kumimoji="0" lang="en-US" sz="11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br>
              <a:r>
                <a:rPr kumimoji="0" lang="en-US" sz="11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(n=14)</a:t>
              </a:r>
              <a:endParaRPr kumimoji="0" lang="en-US" sz="1100" b="0" i="0" u="none" strike="noStrike" kern="1200" cap="none" spc="0" normalizeH="0" baseline="3000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68" name="TextBox 167">
              <a:extLst>
                <a:ext uri="{FF2B5EF4-FFF2-40B4-BE49-F238E27FC236}">
                  <a16:creationId xmlns:a16="http://schemas.microsoft.com/office/drawing/2014/main" id="{14A02405-766C-A8C9-31B1-2E9FF70EBA3A}"/>
                </a:ext>
              </a:extLst>
            </p:cNvPr>
            <p:cNvSpPr txBox="1"/>
            <p:nvPr/>
          </p:nvSpPr>
          <p:spPr>
            <a:xfrm>
              <a:off x="6090466" y="3139813"/>
              <a:ext cx="1100138" cy="251795"/>
            </a:xfrm>
            <a:prstGeom prst="rect">
              <a:avLst/>
            </a:prstGeom>
            <a:noFill/>
          </p:spPr>
          <p:txBody>
            <a:bodyPr wrap="square" lIns="0" tIns="0" rIns="0" bIns="36000" rtlCol="0" anchor="b"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EB1700"/>
                  </a:solidFill>
                  <a:effectLst/>
                  <a:uLnTx/>
                  <a:uFillTx/>
                  <a:latin typeface="Arial" panose="020B0604020202020204" pitchFamily="34" charset="0"/>
                  <a:cs typeface="Arial" panose="020B0604020202020204" pitchFamily="34" charset="0"/>
                </a:rPr>
                <a:t>~</a:t>
              </a:r>
              <a:r>
                <a:rPr kumimoji="0" lang="en-US" sz="1400" b="1" i="0" u="none" strike="noStrike" kern="1200" cap="none" spc="0" normalizeH="0" baseline="0" noProof="0">
                  <a:ln>
                    <a:noFill/>
                  </a:ln>
                  <a:solidFill>
                    <a:srgbClr val="EB1700"/>
                  </a:solidFill>
                  <a:effectLst/>
                  <a:uLnTx/>
                  <a:uFillTx/>
                  <a:latin typeface="Arial" panose="020B0604020202020204" pitchFamily="34" charset="0"/>
                  <a:cs typeface="Arial" panose="020B0604020202020204" pitchFamily="34" charset="0"/>
                </a:rPr>
                <a:t>25% reduction</a:t>
              </a:r>
              <a:endParaRPr kumimoji="0" lang="en-US" sz="1400" b="1" i="0" u="none" strike="noStrike" kern="1200" cap="none" spc="0" normalizeH="0" baseline="30000" noProof="0">
                <a:ln>
                  <a:noFill/>
                </a:ln>
                <a:solidFill>
                  <a:srgbClr val="EB1700"/>
                </a:solidFill>
                <a:effectLst/>
                <a:uLnTx/>
                <a:uFillTx/>
                <a:latin typeface="Arial" panose="020B0604020202020204" pitchFamily="34" charset="0"/>
                <a:cs typeface="Arial" panose="020B0604020202020204" pitchFamily="34" charset="0"/>
              </a:endParaRPr>
            </a:p>
          </p:txBody>
        </p:sp>
      </p:grpSp>
      <p:sp>
        <p:nvSpPr>
          <p:cNvPr id="53" name="Freeform 52">
            <a:extLst>
              <a:ext uri="{FF2B5EF4-FFF2-40B4-BE49-F238E27FC236}">
                <a16:creationId xmlns:a16="http://schemas.microsoft.com/office/drawing/2014/main" id="{A5CA6DC9-43BF-509F-F05E-519573B994BA}"/>
              </a:ext>
            </a:extLst>
          </p:cNvPr>
          <p:cNvSpPr/>
          <p:nvPr/>
        </p:nvSpPr>
        <p:spPr>
          <a:xfrm>
            <a:off x="1335385" y="2291995"/>
            <a:ext cx="9770987" cy="2737350"/>
          </a:xfrm>
          <a:custGeom>
            <a:avLst/>
            <a:gdLst>
              <a:gd name="connsiteX0" fmla="*/ 9770987 w 9770987"/>
              <a:gd name="connsiteY0" fmla="*/ 2737350 h 2737350"/>
              <a:gd name="connsiteX1" fmla="*/ 0 w 9770987"/>
              <a:gd name="connsiteY1" fmla="*/ 2737350 h 2737350"/>
              <a:gd name="connsiteX2" fmla="*/ 0 w 9770987"/>
              <a:gd name="connsiteY2" fmla="*/ 0 h 2737350"/>
            </a:gdLst>
            <a:ahLst/>
            <a:cxnLst>
              <a:cxn ang="0">
                <a:pos x="connsiteX0" y="connsiteY0"/>
              </a:cxn>
              <a:cxn ang="0">
                <a:pos x="connsiteX1" y="connsiteY1"/>
              </a:cxn>
              <a:cxn ang="0">
                <a:pos x="connsiteX2" y="connsiteY2"/>
              </a:cxn>
            </a:cxnLst>
            <a:rect l="l" t="t" r="r" b="b"/>
            <a:pathLst>
              <a:path w="9770987" h="2737350">
                <a:moveTo>
                  <a:pt x="9770987" y="2737350"/>
                </a:moveTo>
                <a:lnTo>
                  <a:pt x="0" y="2737350"/>
                </a:lnTo>
                <a:lnTo>
                  <a:pt x="0" y="0"/>
                </a:lnTo>
              </a:path>
            </a:pathLst>
          </a:custGeom>
          <a:noFill/>
          <a:ln w="1270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Johnson Text"/>
              <a:ea typeface="+mn-ea"/>
              <a:cs typeface="+mn-cs"/>
            </a:endParaRPr>
          </a:p>
        </p:txBody>
      </p:sp>
      <p:grpSp>
        <p:nvGrpSpPr>
          <p:cNvPr id="17" name="Group 16">
            <a:extLst>
              <a:ext uri="{FF2B5EF4-FFF2-40B4-BE49-F238E27FC236}">
                <a16:creationId xmlns:a16="http://schemas.microsoft.com/office/drawing/2014/main" id="{E81197AA-12BA-ABF1-17AD-64DE0C9E4BDC}"/>
              </a:ext>
            </a:extLst>
          </p:cNvPr>
          <p:cNvGrpSpPr/>
          <p:nvPr/>
        </p:nvGrpSpPr>
        <p:grpSpPr>
          <a:xfrm>
            <a:off x="9346142" y="2095876"/>
            <a:ext cx="2063297" cy="730958"/>
            <a:chOff x="9223828" y="1991216"/>
            <a:chExt cx="2063297" cy="730958"/>
          </a:xfrm>
        </p:grpSpPr>
        <p:sp>
          <p:nvSpPr>
            <p:cNvPr id="18" name="Rectangle 17">
              <a:extLst>
                <a:ext uri="{FF2B5EF4-FFF2-40B4-BE49-F238E27FC236}">
                  <a16:creationId xmlns:a16="http://schemas.microsoft.com/office/drawing/2014/main" id="{CDA68F72-D5E0-5A76-6690-734C2FFECD8B}"/>
                </a:ext>
              </a:extLst>
            </p:cNvPr>
            <p:cNvSpPr/>
            <p:nvPr/>
          </p:nvSpPr>
          <p:spPr>
            <a:xfrm>
              <a:off x="9223828" y="2029548"/>
              <a:ext cx="108000" cy="10800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Johnson Text"/>
                <a:ea typeface="+mn-ea"/>
                <a:cs typeface="+mn-cs"/>
              </a:endParaRPr>
            </a:p>
          </p:txBody>
        </p:sp>
        <p:sp>
          <p:nvSpPr>
            <p:cNvPr id="20" name="TextBox 19">
              <a:extLst>
                <a:ext uri="{FF2B5EF4-FFF2-40B4-BE49-F238E27FC236}">
                  <a16:creationId xmlns:a16="http://schemas.microsoft.com/office/drawing/2014/main" id="{5CB70E1B-2D44-481F-A79D-767F291D67B9}"/>
                </a:ext>
              </a:extLst>
            </p:cNvPr>
            <p:cNvSpPr txBox="1"/>
            <p:nvPr/>
          </p:nvSpPr>
          <p:spPr>
            <a:xfrm>
              <a:off x="9403306" y="1991216"/>
              <a:ext cx="1747292" cy="184666"/>
            </a:xfrm>
            <a:prstGeom prst="rect">
              <a:avLst/>
            </a:prstGeom>
            <a:noFill/>
          </p:spPr>
          <p:txBody>
            <a:bodyPr wrap="square" lIns="0" tIns="0" rIns="0" bIns="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COCOON DM: Grade 2</a:t>
              </a:r>
              <a:endParaRPr kumimoji="0" lang="en-US" sz="1200" b="0" i="0" u="none" strike="noStrike" kern="1200" cap="none" spc="0" normalizeH="0" baseline="30000" noProof="0">
                <a:ln>
                  <a:noFill/>
                </a:ln>
                <a:solidFill>
                  <a:srgbClr val="000000"/>
                </a:solidFill>
                <a:effectLst/>
                <a:uLnTx/>
                <a:uFillTx/>
                <a:latin typeface="Arial" panose="020B0604020202020204" pitchFamily="34" charset="0"/>
                <a:cs typeface="Arial" panose="020B0604020202020204" pitchFamily="34" charset="0"/>
              </a:endParaRPr>
            </a:p>
          </p:txBody>
        </p:sp>
        <p:grpSp>
          <p:nvGrpSpPr>
            <p:cNvPr id="21" name="Group 20">
              <a:extLst>
                <a:ext uri="{FF2B5EF4-FFF2-40B4-BE49-F238E27FC236}">
                  <a16:creationId xmlns:a16="http://schemas.microsoft.com/office/drawing/2014/main" id="{44E5FC3C-628D-766B-FB7D-45DA02DC909B}"/>
                </a:ext>
              </a:extLst>
            </p:cNvPr>
            <p:cNvGrpSpPr/>
            <p:nvPr/>
          </p:nvGrpSpPr>
          <p:grpSpPr>
            <a:xfrm>
              <a:off x="9223828" y="2173313"/>
              <a:ext cx="2063297" cy="184666"/>
              <a:chOff x="7409543" y="1555788"/>
              <a:chExt cx="2063297" cy="184666"/>
            </a:xfrm>
          </p:grpSpPr>
          <p:sp>
            <p:nvSpPr>
              <p:cNvPr id="75" name="Rectangle 74">
                <a:extLst>
                  <a:ext uri="{FF2B5EF4-FFF2-40B4-BE49-F238E27FC236}">
                    <a16:creationId xmlns:a16="http://schemas.microsoft.com/office/drawing/2014/main" id="{E1CD0DFC-3D85-F879-1E92-6884A0319820}"/>
                  </a:ext>
                </a:extLst>
              </p:cNvPr>
              <p:cNvSpPr/>
              <p:nvPr/>
            </p:nvSpPr>
            <p:spPr>
              <a:xfrm>
                <a:off x="7409543" y="1594120"/>
                <a:ext cx="108000" cy="10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Johnson Text"/>
                  <a:ea typeface="+mn-ea"/>
                  <a:cs typeface="+mn-cs"/>
                </a:endParaRPr>
              </a:p>
            </p:txBody>
          </p:sp>
          <p:sp>
            <p:nvSpPr>
              <p:cNvPr id="76" name="TextBox 75">
                <a:extLst>
                  <a:ext uri="{FF2B5EF4-FFF2-40B4-BE49-F238E27FC236}">
                    <a16:creationId xmlns:a16="http://schemas.microsoft.com/office/drawing/2014/main" id="{5189F6FA-9102-E845-C5A7-CE219CCB3DA9}"/>
                  </a:ext>
                </a:extLst>
              </p:cNvPr>
              <p:cNvSpPr txBox="1"/>
              <p:nvPr/>
            </p:nvSpPr>
            <p:spPr>
              <a:xfrm>
                <a:off x="7589021" y="1555788"/>
                <a:ext cx="1883819" cy="184666"/>
              </a:xfrm>
              <a:prstGeom prst="rect">
                <a:avLst/>
              </a:prstGeom>
              <a:noFill/>
            </p:spPr>
            <p:txBody>
              <a:bodyPr wrap="square" lIns="0" tIns="0" rIns="0" bIns="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COCOON DM: Grade 3</a:t>
                </a:r>
                <a:endParaRPr kumimoji="0" lang="en-US" sz="1200" b="0" i="0" u="none" strike="noStrike" kern="1200" cap="none" spc="0" normalizeH="0" baseline="3000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28" name="Group 27">
              <a:extLst>
                <a:ext uri="{FF2B5EF4-FFF2-40B4-BE49-F238E27FC236}">
                  <a16:creationId xmlns:a16="http://schemas.microsoft.com/office/drawing/2014/main" id="{7F09E31C-4A4D-33BE-3E22-9F0C52EB446E}"/>
                </a:ext>
              </a:extLst>
            </p:cNvPr>
            <p:cNvGrpSpPr/>
            <p:nvPr/>
          </p:nvGrpSpPr>
          <p:grpSpPr>
            <a:xfrm>
              <a:off x="9223828" y="2355411"/>
              <a:ext cx="1714265" cy="184666"/>
              <a:chOff x="7409543" y="1555789"/>
              <a:chExt cx="1714265" cy="184666"/>
            </a:xfrm>
          </p:grpSpPr>
          <p:sp>
            <p:nvSpPr>
              <p:cNvPr id="73" name="Rectangle 72">
                <a:extLst>
                  <a:ext uri="{FF2B5EF4-FFF2-40B4-BE49-F238E27FC236}">
                    <a16:creationId xmlns:a16="http://schemas.microsoft.com/office/drawing/2014/main" id="{430D03D6-9ACC-4590-9B1E-5C9BE63EB5BB}"/>
                  </a:ext>
                </a:extLst>
              </p:cNvPr>
              <p:cNvSpPr/>
              <p:nvPr/>
            </p:nvSpPr>
            <p:spPr>
              <a:xfrm>
                <a:off x="7409543" y="1594120"/>
                <a:ext cx="108000" cy="10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Johnson Text"/>
                  <a:ea typeface="+mn-ea"/>
                  <a:cs typeface="+mn-cs"/>
                </a:endParaRPr>
              </a:p>
            </p:txBody>
          </p:sp>
          <p:sp>
            <p:nvSpPr>
              <p:cNvPr id="74" name="TextBox 73">
                <a:extLst>
                  <a:ext uri="{FF2B5EF4-FFF2-40B4-BE49-F238E27FC236}">
                    <a16:creationId xmlns:a16="http://schemas.microsoft.com/office/drawing/2014/main" id="{A60AB44F-5CAF-0275-6895-A3AA697787F6}"/>
                  </a:ext>
                </a:extLst>
              </p:cNvPr>
              <p:cNvSpPr txBox="1"/>
              <p:nvPr/>
            </p:nvSpPr>
            <p:spPr>
              <a:xfrm>
                <a:off x="7589022" y="1555789"/>
                <a:ext cx="1534786" cy="184666"/>
              </a:xfrm>
              <a:prstGeom prst="rect">
                <a:avLst/>
              </a:prstGeom>
              <a:noFill/>
            </p:spPr>
            <p:txBody>
              <a:bodyPr wrap="square" lIns="0" tIns="0" rIns="0" bIns="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SoC DM: Grade 2</a:t>
                </a:r>
                <a:endParaRPr kumimoji="0" lang="en-US" sz="1200" b="0" i="0" u="none" strike="noStrike" kern="1200" cap="none" spc="0" normalizeH="0" baseline="30000" noProof="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41" name="Rectangle 40">
              <a:extLst>
                <a:ext uri="{FF2B5EF4-FFF2-40B4-BE49-F238E27FC236}">
                  <a16:creationId xmlns:a16="http://schemas.microsoft.com/office/drawing/2014/main" id="{46EC1C52-87B9-4D3F-C1CB-D15B761880EA}"/>
                </a:ext>
              </a:extLst>
            </p:cNvPr>
            <p:cNvSpPr/>
            <p:nvPr/>
          </p:nvSpPr>
          <p:spPr>
            <a:xfrm>
              <a:off x="9223828" y="2575839"/>
              <a:ext cx="108000" cy="10800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Johnson Text"/>
                <a:ea typeface="+mn-ea"/>
                <a:cs typeface="+mn-cs"/>
              </a:endParaRPr>
            </a:p>
          </p:txBody>
        </p:sp>
        <p:sp>
          <p:nvSpPr>
            <p:cNvPr id="67" name="TextBox 66">
              <a:extLst>
                <a:ext uri="{FF2B5EF4-FFF2-40B4-BE49-F238E27FC236}">
                  <a16:creationId xmlns:a16="http://schemas.microsoft.com/office/drawing/2014/main" id="{47ED2FC9-8315-9A0F-1A84-568D0FF796EE}"/>
                </a:ext>
              </a:extLst>
            </p:cNvPr>
            <p:cNvSpPr txBox="1"/>
            <p:nvPr/>
          </p:nvSpPr>
          <p:spPr>
            <a:xfrm>
              <a:off x="9403306" y="2537508"/>
              <a:ext cx="1587257" cy="184666"/>
            </a:xfrm>
            <a:prstGeom prst="rect">
              <a:avLst/>
            </a:prstGeom>
            <a:noFill/>
          </p:spPr>
          <p:txBody>
            <a:bodyPr wrap="square" lIns="0" tIns="0" rIns="0" bIns="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SoC DM: Grade 3</a:t>
              </a:r>
              <a:endParaRPr kumimoji="0" lang="en-US" sz="1200" b="0" i="0" u="none" strike="noStrike" kern="1200" cap="none" spc="0" normalizeH="0" baseline="30000" noProof="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14" name="Footer Placeholder 13">
            <a:extLst>
              <a:ext uri="{FF2B5EF4-FFF2-40B4-BE49-F238E27FC236}">
                <a16:creationId xmlns:a16="http://schemas.microsoft.com/office/drawing/2014/main" id="{3356E787-217E-9BC8-B8D6-2E0150AA9C4F}"/>
              </a:ext>
            </a:extLst>
          </p:cNvPr>
          <p:cNvSpPr>
            <a:spLocks noGrp="1"/>
          </p:cNvSpPr>
          <p:nvPr>
            <p:ph type="ftr" sz="quarter" idx="10"/>
          </p:nvPr>
        </p:nvSpPr>
        <p:spPr/>
        <p:txBody>
          <a:bodyPr/>
          <a:lstStyle/>
          <a:p>
            <a:r>
              <a:rPr lang="en-US" sz="900"/>
              <a:t>AE, adverse event; DM, dermatologic management; SoC, standard of care.</a:t>
            </a:r>
          </a:p>
          <a:p>
            <a:r>
              <a:rPr lang="en-US" sz="900"/>
              <a:t>Girard N, et al. ELCC 2025. Abstract 10MO.</a:t>
            </a:r>
          </a:p>
        </p:txBody>
      </p:sp>
    </p:spTree>
    <p:extLst>
      <p:ext uri="{BB962C8B-B14F-4D97-AF65-F5344CB8AC3E}">
        <p14:creationId xmlns:p14="http://schemas.microsoft.com/office/powerpoint/2010/main" val="14735278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AE86DAC-130B-1D4E-072B-3235412E675C}"/>
              </a:ext>
            </a:extLst>
          </p:cNvPr>
          <p:cNvSpPr>
            <a:spLocks noGrp="1"/>
          </p:cNvSpPr>
          <p:nvPr>
            <p:ph type="title"/>
          </p:nvPr>
        </p:nvSpPr>
        <p:spPr/>
        <p:txBody>
          <a:bodyPr>
            <a:noAutofit/>
          </a:bodyPr>
          <a:lstStyle/>
          <a:p>
            <a:r>
              <a:rPr lang="en-US" altLang="en-US" sz="4000" b="1">
                <a:solidFill>
                  <a:schemeClr val="bg1"/>
                </a:solidFill>
              </a:rPr>
              <a:t>Molecular Testing and EGFR Mutations in Metastatic NSCLC </a:t>
            </a:r>
            <a:endParaRPr lang="en-US" sz="4000" b="1">
              <a:solidFill>
                <a:schemeClr val="bg1"/>
              </a:solidFill>
            </a:endParaRPr>
          </a:p>
        </p:txBody>
      </p:sp>
      <p:sp>
        <p:nvSpPr>
          <p:cNvPr id="2" name="Text Placeholder 1">
            <a:extLst>
              <a:ext uri="{FF2B5EF4-FFF2-40B4-BE49-F238E27FC236}">
                <a16:creationId xmlns:a16="http://schemas.microsoft.com/office/drawing/2014/main" id="{D5B5162A-15EF-DA26-C59D-B318E18A940A}"/>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50206327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E1AB03-4386-CFA3-CE20-5694FA51932D}"/>
            </a:ext>
          </a:extLst>
        </p:cNvPr>
        <p:cNvGrpSpPr/>
        <p:nvPr/>
      </p:nvGrpSpPr>
      <p:grpSpPr>
        <a:xfrm>
          <a:off x="0" y="0"/>
          <a:ext cx="0" cy="0"/>
          <a:chOff x="0" y="0"/>
          <a:chExt cx="0" cy="0"/>
        </a:xfrm>
      </p:grpSpPr>
      <p:grpSp>
        <p:nvGrpSpPr>
          <p:cNvPr id="150" name="Group 149">
            <a:extLst>
              <a:ext uri="{FF2B5EF4-FFF2-40B4-BE49-F238E27FC236}">
                <a16:creationId xmlns:a16="http://schemas.microsoft.com/office/drawing/2014/main" id="{EF1B75FE-10F7-3B98-3E99-B9782F21D01C}"/>
              </a:ext>
            </a:extLst>
          </p:cNvPr>
          <p:cNvGrpSpPr/>
          <p:nvPr/>
        </p:nvGrpSpPr>
        <p:grpSpPr>
          <a:xfrm>
            <a:off x="1770542" y="5677073"/>
            <a:ext cx="8650915" cy="571619"/>
            <a:chOff x="1464634" y="4889897"/>
            <a:chExt cx="8650915" cy="571619"/>
          </a:xfrm>
        </p:grpSpPr>
        <p:sp>
          <p:nvSpPr>
            <p:cNvPr id="151" name="Rectangle 150">
              <a:extLst>
                <a:ext uri="{FF2B5EF4-FFF2-40B4-BE49-F238E27FC236}">
                  <a16:creationId xmlns:a16="http://schemas.microsoft.com/office/drawing/2014/main" id="{5FF8DB1C-29D3-7801-D4E4-A1A1FA6EE221}"/>
                </a:ext>
              </a:extLst>
            </p:cNvPr>
            <p:cNvSpPr/>
            <p:nvPr/>
          </p:nvSpPr>
          <p:spPr>
            <a:xfrm>
              <a:off x="2265217" y="4889897"/>
              <a:ext cx="7034647" cy="571619"/>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Johnson Text"/>
                <a:ea typeface="+mn-ea"/>
                <a:cs typeface="+mn-cs"/>
              </a:endParaRPr>
            </a:p>
          </p:txBody>
        </p:sp>
        <p:sp>
          <p:nvSpPr>
            <p:cNvPr id="153" name="TextBox 152">
              <a:extLst>
                <a:ext uri="{FF2B5EF4-FFF2-40B4-BE49-F238E27FC236}">
                  <a16:creationId xmlns:a16="http://schemas.microsoft.com/office/drawing/2014/main" id="{721611B7-3BED-0D87-61B3-E1D6FDBB6569}"/>
                </a:ext>
              </a:extLst>
            </p:cNvPr>
            <p:cNvSpPr txBox="1"/>
            <p:nvPr/>
          </p:nvSpPr>
          <p:spPr>
            <a:xfrm>
              <a:off x="1464634" y="4924539"/>
              <a:ext cx="8650915"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COCOON DM had lower rates of amivantamab or lazertinib discontinuations </a:t>
              </a:r>
              <a:br>
                <a:rPr kumimoji="0" lang="en-GB" sz="14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br>
              <a:r>
                <a:rPr kumimoji="0" lang="en-GB" sz="14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due to any AEs vs SoC DM </a:t>
              </a:r>
              <a:r>
                <a:rPr kumimoji="0" lang="en-GB" sz="1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(11% vs 19%)</a:t>
              </a:r>
              <a:endParaRPr kumimoji="0" lang="en-GB" sz="1400" b="0" i="0" u="none" strike="noStrike" kern="1200" cap="none" spc="0" normalizeH="0" baseline="30000" noProof="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2" name="Title 1">
            <a:extLst>
              <a:ext uri="{FF2B5EF4-FFF2-40B4-BE49-F238E27FC236}">
                <a16:creationId xmlns:a16="http://schemas.microsoft.com/office/drawing/2014/main" id="{FE93B217-BDB1-7AAF-9522-29F662E5BCA0}"/>
              </a:ext>
            </a:extLst>
          </p:cNvPr>
          <p:cNvSpPr>
            <a:spLocks noGrp="1"/>
          </p:cNvSpPr>
          <p:nvPr>
            <p:ph type="title"/>
          </p:nvPr>
        </p:nvSpPr>
        <p:spPr/>
        <p:txBody>
          <a:bodyPr>
            <a:normAutofit/>
          </a:bodyPr>
          <a:lstStyle/>
          <a:p>
            <a:r>
              <a:rPr lang="en-GB"/>
              <a:t>COCOON: Dose Modifications of </a:t>
            </a:r>
            <a:r>
              <a:rPr lang="en-GB" err="1"/>
              <a:t>Amivantamab</a:t>
            </a:r>
            <a:r>
              <a:rPr lang="en-GB"/>
              <a:t> or Lazertinib Due to AEs</a:t>
            </a:r>
          </a:p>
        </p:txBody>
      </p:sp>
      <p:sp>
        <p:nvSpPr>
          <p:cNvPr id="4" name="Text Placeholder 3">
            <a:extLst>
              <a:ext uri="{FF2B5EF4-FFF2-40B4-BE49-F238E27FC236}">
                <a16:creationId xmlns:a16="http://schemas.microsoft.com/office/drawing/2014/main" id="{185850D1-7F3E-70A2-66A4-A18EEC6A6246}"/>
              </a:ext>
            </a:extLst>
          </p:cNvPr>
          <p:cNvSpPr>
            <a:spLocks noGrp="1"/>
          </p:cNvSpPr>
          <p:nvPr>
            <p:ph idx="1"/>
          </p:nvPr>
        </p:nvSpPr>
        <p:spPr>
          <a:xfrm>
            <a:off x="838200" y="1721660"/>
            <a:ext cx="10515600" cy="4062557"/>
          </a:xfrm>
        </p:spPr>
        <p:txBody>
          <a:bodyPr/>
          <a:lstStyle/>
          <a:p>
            <a:pPr algn="l"/>
            <a:r>
              <a:rPr lang="en-GB" sz="1000">
                <a:latin typeface="Arial" panose="020B0604020202020204" pitchFamily="34" charset="0"/>
                <a:cs typeface="Arial" panose="020B0604020202020204" pitchFamily="34" charset="0"/>
              </a:rPr>
              <a:t>AE, adverse event; DM, dermatologic management; SoC, standard of care.</a:t>
            </a:r>
          </a:p>
        </p:txBody>
      </p:sp>
      <p:sp>
        <p:nvSpPr>
          <p:cNvPr id="6" name="Rectangle: Rounded Corners 5">
            <a:extLst>
              <a:ext uri="{FF2B5EF4-FFF2-40B4-BE49-F238E27FC236}">
                <a16:creationId xmlns:a16="http://schemas.microsoft.com/office/drawing/2014/main" id="{6D98E5A4-F310-19E7-3DD0-654D9FC95670}"/>
              </a:ext>
            </a:extLst>
          </p:cNvPr>
          <p:cNvSpPr/>
          <p:nvPr/>
        </p:nvSpPr>
        <p:spPr>
          <a:xfrm>
            <a:off x="4691641" y="2985614"/>
            <a:ext cx="291355" cy="160776"/>
          </a:xfrm>
          <a:prstGeom prst="roundRect">
            <a:avLst/>
          </a:prstGeom>
          <a:solidFill>
            <a:schemeClr val="accent4"/>
          </a:solidFill>
          <a:ln w="28575">
            <a:solidFill>
              <a:schemeClr val="tx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36000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FFFFFF"/>
                </a:solidFill>
                <a:effectLst/>
                <a:uLnTx/>
                <a:uFillTx/>
                <a:latin typeface="Johnson Text"/>
                <a:ea typeface="+mn-ea"/>
                <a:cs typeface="+mn-cs"/>
              </a:rPr>
              <a:t>COCOON</a:t>
            </a:r>
          </a:p>
        </p:txBody>
      </p:sp>
      <p:sp>
        <p:nvSpPr>
          <p:cNvPr id="13" name="Rectangle 12">
            <a:extLst>
              <a:ext uri="{FF2B5EF4-FFF2-40B4-BE49-F238E27FC236}">
                <a16:creationId xmlns:a16="http://schemas.microsoft.com/office/drawing/2014/main" id="{54835D21-89BF-87FD-E3D6-DE06451C3D07}"/>
              </a:ext>
            </a:extLst>
          </p:cNvPr>
          <p:cNvSpPr/>
          <p:nvPr/>
        </p:nvSpPr>
        <p:spPr>
          <a:xfrm>
            <a:off x="442800" y="1517983"/>
            <a:ext cx="5593059" cy="4068000"/>
          </a:xfrm>
          <a:prstGeom prst="rect">
            <a:avLst/>
          </a:prstGeom>
          <a:solidFill>
            <a:srgbClr val="F6F5F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Johnson Text"/>
              <a:ea typeface="+mn-ea"/>
              <a:cs typeface="+mn-cs"/>
            </a:endParaRPr>
          </a:p>
        </p:txBody>
      </p:sp>
      <p:sp>
        <p:nvSpPr>
          <p:cNvPr id="22" name="TextBox 21">
            <a:extLst>
              <a:ext uri="{FF2B5EF4-FFF2-40B4-BE49-F238E27FC236}">
                <a16:creationId xmlns:a16="http://schemas.microsoft.com/office/drawing/2014/main" id="{68C806BF-F685-B6D2-D8C1-DF6D2E8FE22E}"/>
              </a:ext>
            </a:extLst>
          </p:cNvPr>
          <p:cNvSpPr txBox="1"/>
          <p:nvPr/>
        </p:nvSpPr>
        <p:spPr>
          <a:xfrm>
            <a:off x="442010" y="1517982"/>
            <a:ext cx="5593058" cy="355276"/>
          </a:xfrm>
          <a:prstGeom prst="rect">
            <a:avLst/>
          </a:prstGeom>
          <a:solidFill>
            <a:schemeClr val="accent1"/>
          </a:solidFill>
        </p:spPr>
        <p:txBody>
          <a:bodyPr wrap="square" lIns="108000" tIns="54000" rIns="108000" bIns="5400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1219139"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Dermatologic AEs</a:t>
            </a:r>
            <a:endParaRPr kumimoji="0" lang="en-US" sz="1600" b="0" i="0" u="none" strike="noStrike" kern="1200" cap="none" spc="0" normalizeH="0" baseline="3000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54" name="Rectangle 53">
            <a:extLst>
              <a:ext uri="{FF2B5EF4-FFF2-40B4-BE49-F238E27FC236}">
                <a16:creationId xmlns:a16="http://schemas.microsoft.com/office/drawing/2014/main" id="{4DAEDB48-7759-4E63-7341-13AC25138A5A}"/>
              </a:ext>
            </a:extLst>
          </p:cNvPr>
          <p:cNvSpPr/>
          <p:nvPr/>
        </p:nvSpPr>
        <p:spPr>
          <a:xfrm>
            <a:off x="6143758" y="1517983"/>
            <a:ext cx="5594604" cy="4068000"/>
          </a:xfrm>
          <a:prstGeom prst="rect">
            <a:avLst/>
          </a:prstGeom>
          <a:solidFill>
            <a:srgbClr val="F6F5F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Johnson Text"/>
              <a:ea typeface="+mn-ea"/>
              <a:cs typeface="+mn-cs"/>
            </a:endParaRPr>
          </a:p>
        </p:txBody>
      </p:sp>
      <p:sp>
        <p:nvSpPr>
          <p:cNvPr id="55" name="TextBox 54">
            <a:extLst>
              <a:ext uri="{FF2B5EF4-FFF2-40B4-BE49-F238E27FC236}">
                <a16:creationId xmlns:a16="http://schemas.microsoft.com/office/drawing/2014/main" id="{021EA6A8-0339-C1C4-1482-B72E70BDA8E1}"/>
              </a:ext>
            </a:extLst>
          </p:cNvPr>
          <p:cNvSpPr txBox="1"/>
          <p:nvPr/>
        </p:nvSpPr>
        <p:spPr>
          <a:xfrm>
            <a:off x="6142967" y="1517982"/>
            <a:ext cx="5595759" cy="355276"/>
          </a:xfrm>
          <a:prstGeom prst="rect">
            <a:avLst/>
          </a:prstGeom>
          <a:solidFill>
            <a:schemeClr val="accent1"/>
          </a:solidFill>
        </p:spPr>
        <p:txBody>
          <a:bodyPr wrap="square" lIns="108000" tIns="54000" rIns="108000" bIns="5400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1219139"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Any AEs</a:t>
            </a:r>
            <a:endParaRPr kumimoji="0" lang="en-US" sz="1600" b="0" i="0" u="none" strike="noStrike" kern="1200" cap="none" spc="0" normalizeH="0" baseline="30000" noProof="0">
              <a:ln>
                <a:noFill/>
              </a:ln>
              <a:solidFill>
                <a:srgbClr val="FFFFFF"/>
              </a:solidFill>
              <a:effectLst/>
              <a:uLnTx/>
              <a:uFillTx/>
              <a:latin typeface="Arial" panose="020B0604020202020204" pitchFamily="34" charset="0"/>
              <a:cs typeface="Arial" panose="020B0604020202020204" pitchFamily="34" charset="0"/>
            </a:endParaRPr>
          </a:p>
        </p:txBody>
      </p:sp>
      <p:graphicFrame>
        <p:nvGraphicFramePr>
          <p:cNvPr id="89" name="Chart 88">
            <a:extLst>
              <a:ext uri="{FF2B5EF4-FFF2-40B4-BE49-F238E27FC236}">
                <a16:creationId xmlns:a16="http://schemas.microsoft.com/office/drawing/2014/main" id="{6E3880F4-4FFC-3614-B69E-4725321DDF1E}"/>
              </a:ext>
            </a:extLst>
          </p:cNvPr>
          <p:cNvGraphicFramePr/>
          <p:nvPr>
            <p:extLst>
              <p:ext uri="{D42A27DB-BD31-4B8C-83A1-F6EECF244321}">
                <p14:modId xmlns:p14="http://schemas.microsoft.com/office/powerpoint/2010/main" val="2265974518"/>
              </p:ext>
            </p:extLst>
          </p:nvPr>
        </p:nvGraphicFramePr>
        <p:xfrm>
          <a:off x="777952" y="1900417"/>
          <a:ext cx="4982996" cy="3476234"/>
        </p:xfrm>
        <a:graphic>
          <a:graphicData uri="http://schemas.openxmlformats.org/drawingml/2006/chart">
            <c:chart xmlns:c="http://schemas.openxmlformats.org/drawingml/2006/chart" xmlns:r="http://schemas.openxmlformats.org/officeDocument/2006/relationships" r:id="rId3"/>
          </a:graphicData>
        </a:graphic>
      </p:graphicFrame>
      <p:sp>
        <p:nvSpPr>
          <p:cNvPr id="90" name="TextBox 89">
            <a:extLst>
              <a:ext uri="{FF2B5EF4-FFF2-40B4-BE49-F238E27FC236}">
                <a16:creationId xmlns:a16="http://schemas.microsoft.com/office/drawing/2014/main" id="{13545FA1-C48C-F6E5-B9C9-1A4656EC6E05}"/>
              </a:ext>
            </a:extLst>
          </p:cNvPr>
          <p:cNvSpPr txBox="1"/>
          <p:nvPr/>
        </p:nvSpPr>
        <p:spPr>
          <a:xfrm rot="16200000">
            <a:off x="-828720" y="3452022"/>
            <a:ext cx="2997547" cy="253916"/>
          </a:xfrm>
          <a:prstGeom prst="rect">
            <a:avLst/>
          </a:prstGeom>
          <a:noFill/>
        </p:spPr>
        <p:txBody>
          <a:bodyPr wrap="square" rtlCol="0">
            <a:sp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Participants </a:t>
            </a:r>
            <a:r>
              <a:rPr kumimoji="0" lang="en-US" sz="105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a:t>
            </a:r>
          </a:p>
        </p:txBody>
      </p:sp>
      <p:sp>
        <p:nvSpPr>
          <p:cNvPr id="92" name="TextBox 91">
            <a:extLst>
              <a:ext uri="{FF2B5EF4-FFF2-40B4-BE49-F238E27FC236}">
                <a16:creationId xmlns:a16="http://schemas.microsoft.com/office/drawing/2014/main" id="{BBFA23EB-9FC1-500F-9B02-A28C9FAE9880}"/>
              </a:ext>
            </a:extLst>
          </p:cNvPr>
          <p:cNvSpPr txBox="1"/>
          <p:nvPr/>
        </p:nvSpPr>
        <p:spPr>
          <a:xfrm>
            <a:off x="601252" y="5302130"/>
            <a:ext cx="2267303" cy="169277"/>
          </a:xfrm>
          <a:prstGeom prst="rect">
            <a:avLst/>
          </a:prstGeom>
          <a:noFill/>
        </p:spPr>
        <p:txBody>
          <a:bodyPr wrap="square" lIns="0" tIns="0" rIns="0" bIns="0"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Dose interruption</a:t>
            </a:r>
          </a:p>
        </p:txBody>
      </p:sp>
      <p:sp>
        <p:nvSpPr>
          <p:cNvPr id="93" name="TextBox 92">
            <a:extLst>
              <a:ext uri="{FF2B5EF4-FFF2-40B4-BE49-F238E27FC236}">
                <a16:creationId xmlns:a16="http://schemas.microsoft.com/office/drawing/2014/main" id="{941DD6CF-4850-8D38-C1DC-A37DE9732662}"/>
              </a:ext>
            </a:extLst>
          </p:cNvPr>
          <p:cNvSpPr txBox="1"/>
          <p:nvPr/>
        </p:nvSpPr>
        <p:spPr>
          <a:xfrm>
            <a:off x="2492848" y="5302130"/>
            <a:ext cx="1819610" cy="169277"/>
          </a:xfrm>
          <a:prstGeom prst="rect">
            <a:avLst/>
          </a:prstGeom>
          <a:noFill/>
        </p:spPr>
        <p:txBody>
          <a:bodyPr wrap="square" lIns="0" tIns="0" rIns="0" bIns="0"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Dose reduction</a:t>
            </a:r>
          </a:p>
        </p:txBody>
      </p:sp>
      <p:sp>
        <p:nvSpPr>
          <p:cNvPr id="94" name="TextBox 93">
            <a:extLst>
              <a:ext uri="{FF2B5EF4-FFF2-40B4-BE49-F238E27FC236}">
                <a16:creationId xmlns:a16="http://schemas.microsoft.com/office/drawing/2014/main" id="{070A6FE6-C131-07E8-CE19-DE8679259C0B}"/>
              </a:ext>
            </a:extLst>
          </p:cNvPr>
          <p:cNvSpPr txBox="1"/>
          <p:nvPr/>
        </p:nvSpPr>
        <p:spPr>
          <a:xfrm>
            <a:off x="4261754" y="5295243"/>
            <a:ext cx="1665504" cy="169277"/>
          </a:xfrm>
          <a:prstGeom prst="rect">
            <a:avLst/>
          </a:prstGeom>
          <a:noFill/>
        </p:spPr>
        <p:txBody>
          <a:bodyPr wrap="square" lIns="0" tIns="0" rIns="0" bIns="0"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Discontinuation</a:t>
            </a:r>
          </a:p>
        </p:txBody>
      </p:sp>
      <p:sp>
        <p:nvSpPr>
          <p:cNvPr id="101" name="TextBox 100">
            <a:extLst>
              <a:ext uri="{FF2B5EF4-FFF2-40B4-BE49-F238E27FC236}">
                <a16:creationId xmlns:a16="http://schemas.microsoft.com/office/drawing/2014/main" id="{0CBACA1D-6F70-F406-95F7-55207E0E07FC}"/>
              </a:ext>
            </a:extLst>
          </p:cNvPr>
          <p:cNvSpPr txBox="1"/>
          <p:nvPr/>
        </p:nvSpPr>
        <p:spPr>
          <a:xfrm>
            <a:off x="663297" y="1986175"/>
            <a:ext cx="455455" cy="138499"/>
          </a:xfrm>
          <a:prstGeom prst="rect">
            <a:avLst/>
          </a:prstGeom>
          <a:noFill/>
        </p:spPr>
        <p:txBody>
          <a:bodyPr wrap="square" lIns="0" tIns="0" rIns="5400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Johnson Text"/>
                <a:ea typeface="+mn-ea"/>
                <a:cs typeface="+mn-cs"/>
              </a:rPr>
              <a:t>100</a:t>
            </a:r>
            <a:endParaRPr kumimoji="0" lang="en-US" sz="900" b="0" i="0" u="none" strike="noStrike" kern="1200" cap="none" spc="0" normalizeH="0" baseline="30000" noProof="0">
              <a:ln>
                <a:noFill/>
              </a:ln>
              <a:solidFill>
                <a:srgbClr val="000000"/>
              </a:solidFill>
              <a:effectLst/>
              <a:uLnTx/>
              <a:uFillTx/>
              <a:latin typeface="Johnson Text"/>
              <a:ea typeface="+mn-ea"/>
              <a:cs typeface="+mn-cs"/>
            </a:endParaRPr>
          </a:p>
        </p:txBody>
      </p:sp>
      <p:sp>
        <p:nvSpPr>
          <p:cNvPr id="102" name="TextBox 101">
            <a:extLst>
              <a:ext uri="{FF2B5EF4-FFF2-40B4-BE49-F238E27FC236}">
                <a16:creationId xmlns:a16="http://schemas.microsoft.com/office/drawing/2014/main" id="{C5206319-2694-5F3B-8C46-40673EC41BB4}"/>
              </a:ext>
            </a:extLst>
          </p:cNvPr>
          <p:cNvSpPr txBox="1"/>
          <p:nvPr/>
        </p:nvSpPr>
        <p:spPr>
          <a:xfrm>
            <a:off x="663297" y="2612876"/>
            <a:ext cx="455455" cy="138499"/>
          </a:xfrm>
          <a:prstGeom prst="rect">
            <a:avLst/>
          </a:prstGeom>
          <a:noFill/>
        </p:spPr>
        <p:txBody>
          <a:bodyPr wrap="square" lIns="0" tIns="0" rIns="5400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Johnson Text"/>
                <a:ea typeface="+mn-ea"/>
                <a:cs typeface="+mn-cs"/>
              </a:rPr>
              <a:t>80</a:t>
            </a:r>
            <a:endParaRPr kumimoji="0" lang="en-US" sz="900" b="0" i="0" u="none" strike="noStrike" kern="1200" cap="none" spc="0" normalizeH="0" baseline="30000" noProof="0">
              <a:ln>
                <a:noFill/>
              </a:ln>
              <a:solidFill>
                <a:srgbClr val="000000"/>
              </a:solidFill>
              <a:effectLst/>
              <a:uLnTx/>
              <a:uFillTx/>
              <a:latin typeface="Johnson Text"/>
              <a:ea typeface="+mn-ea"/>
              <a:cs typeface="+mn-cs"/>
            </a:endParaRPr>
          </a:p>
        </p:txBody>
      </p:sp>
      <p:sp>
        <p:nvSpPr>
          <p:cNvPr id="103" name="TextBox 102">
            <a:extLst>
              <a:ext uri="{FF2B5EF4-FFF2-40B4-BE49-F238E27FC236}">
                <a16:creationId xmlns:a16="http://schemas.microsoft.com/office/drawing/2014/main" id="{996D5B9D-8A96-8C98-2864-BB0A8F4DF2F1}"/>
              </a:ext>
            </a:extLst>
          </p:cNvPr>
          <p:cNvSpPr txBox="1"/>
          <p:nvPr/>
        </p:nvSpPr>
        <p:spPr>
          <a:xfrm>
            <a:off x="663297" y="3239577"/>
            <a:ext cx="455455" cy="138499"/>
          </a:xfrm>
          <a:prstGeom prst="rect">
            <a:avLst/>
          </a:prstGeom>
          <a:noFill/>
        </p:spPr>
        <p:txBody>
          <a:bodyPr wrap="square" lIns="0" tIns="0" rIns="5400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Johnson Text"/>
                <a:ea typeface="+mn-ea"/>
                <a:cs typeface="+mn-cs"/>
              </a:rPr>
              <a:t>60</a:t>
            </a:r>
            <a:endParaRPr kumimoji="0" lang="en-US" sz="900" b="0" i="0" u="none" strike="noStrike" kern="1200" cap="none" spc="0" normalizeH="0" baseline="30000" noProof="0">
              <a:ln>
                <a:noFill/>
              </a:ln>
              <a:solidFill>
                <a:srgbClr val="000000"/>
              </a:solidFill>
              <a:effectLst/>
              <a:uLnTx/>
              <a:uFillTx/>
              <a:latin typeface="Johnson Text"/>
              <a:ea typeface="+mn-ea"/>
              <a:cs typeface="+mn-cs"/>
            </a:endParaRPr>
          </a:p>
        </p:txBody>
      </p:sp>
      <p:sp>
        <p:nvSpPr>
          <p:cNvPr id="104" name="TextBox 103">
            <a:extLst>
              <a:ext uri="{FF2B5EF4-FFF2-40B4-BE49-F238E27FC236}">
                <a16:creationId xmlns:a16="http://schemas.microsoft.com/office/drawing/2014/main" id="{D5CD1657-170D-D732-94B4-EAA36EA3152E}"/>
              </a:ext>
            </a:extLst>
          </p:cNvPr>
          <p:cNvSpPr txBox="1"/>
          <p:nvPr/>
        </p:nvSpPr>
        <p:spPr>
          <a:xfrm>
            <a:off x="663297" y="3866278"/>
            <a:ext cx="455455" cy="138499"/>
          </a:xfrm>
          <a:prstGeom prst="rect">
            <a:avLst/>
          </a:prstGeom>
          <a:noFill/>
        </p:spPr>
        <p:txBody>
          <a:bodyPr wrap="square" lIns="0" tIns="0" rIns="5400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Johnson Text"/>
                <a:ea typeface="+mn-ea"/>
                <a:cs typeface="+mn-cs"/>
              </a:rPr>
              <a:t>40</a:t>
            </a:r>
            <a:endParaRPr kumimoji="0" lang="en-US" sz="900" b="0" i="0" u="none" strike="noStrike" kern="1200" cap="none" spc="0" normalizeH="0" baseline="30000" noProof="0">
              <a:ln>
                <a:noFill/>
              </a:ln>
              <a:solidFill>
                <a:srgbClr val="000000"/>
              </a:solidFill>
              <a:effectLst/>
              <a:uLnTx/>
              <a:uFillTx/>
              <a:latin typeface="Johnson Text"/>
              <a:ea typeface="+mn-ea"/>
              <a:cs typeface="+mn-cs"/>
            </a:endParaRPr>
          </a:p>
        </p:txBody>
      </p:sp>
      <p:sp>
        <p:nvSpPr>
          <p:cNvPr id="105" name="TextBox 104">
            <a:extLst>
              <a:ext uri="{FF2B5EF4-FFF2-40B4-BE49-F238E27FC236}">
                <a16:creationId xmlns:a16="http://schemas.microsoft.com/office/drawing/2014/main" id="{7DBA5612-29CE-9767-9DC1-4C1DF94A6581}"/>
              </a:ext>
            </a:extLst>
          </p:cNvPr>
          <p:cNvSpPr txBox="1"/>
          <p:nvPr/>
        </p:nvSpPr>
        <p:spPr>
          <a:xfrm>
            <a:off x="663297" y="4492979"/>
            <a:ext cx="455455" cy="138499"/>
          </a:xfrm>
          <a:prstGeom prst="rect">
            <a:avLst/>
          </a:prstGeom>
          <a:noFill/>
        </p:spPr>
        <p:txBody>
          <a:bodyPr wrap="square" lIns="0" tIns="0" rIns="5400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Johnson Text"/>
                <a:ea typeface="+mn-ea"/>
                <a:cs typeface="+mn-cs"/>
              </a:rPr>
              <a:t>20</a:t>
            </a:r>
            <a:endParaRPr kumimoji="0" lang="en-US" sz="900" b="0" i="0" u="none" strike="noStrike" kern="1200" cap="none" spc="0" normalizeH="0" baseline="30000" noProof="0">
              <a:ln>
                <a:noFill/>
              </a:ln>
              <a:solidFill>
                <a:srgbClr val="000000"/>
              </a:solidFill>
              <a:effectLst/>
              <a:uLnTx/>
              <a:uFillTx/>
              <a:latin typeface="Johnson Text"/>
              <a:ea typeface="+mn-ea"/>
              <a:cs typeface="+mn-cs"/>
            </a:endParaRPr>
          </a:p>
        </p:txBody>
      </p:sp>
      <p:sp>
        <p:nvSpPr>
          <p:cNvPr id="106" name="TextBox 105">
            <a:extLst>
              <a:ext uri="{FF2B5EF4-FFF2-40B4-BE49-F238E27FC236}">
                <a16:creationId xmlns:a16="http://schemas.microsoft.com/office/drawing/2014/main" id="{A0655E9D-36B3-1463-7321-E10D329D1AA3}"/>
              </a:ext>
            </a:extLst>
          </p:cNvPr>
          <p:cNvSpPr txBox="1"/>
          <p:nvPr/>
        </p:nvSpPr>
        <p:spPr>
          <a:xfrm>
            <a:off x="663297" y="5119680"/>
            <a:ext cx="455455" cy="138499"/>
          </a:xfrm>
          <a:prstGeom prst="rect">
            <a:avLst/>
          </a:prstGeom>
          <a:noFill/>
        </p:spPr>
        <p:txBody>
          <a:bodyPr wrap="square" lIns="0" tIns="0" rIns="5400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Johnson Text"/>
                <a:ea typeface="+mn-ea"/>
                <a:cs typeface="+mn-cs"/>
              </a:rPr>
              <a:t>0</a:t>
            </a:r>
            <a:endParaRPr kumimoji="0" lang="en-US" sz="900" b="0" i="0" u="none" strike="noStrike" kern="1200" cap="none" spc="0" normalizeH="0" baseline="30000" noProof="0">
              <a:ln>
                <a:noFill/>
              </a:ln>
              <a:solidFill>
                <a:srgbClr val="000000"/>
              </a:solidFill>
              <a:effectLst/>
              <a:uLnTx/>
              <a:uFillTx/>
              <a:latin typeface="Johnson Text"/>
              <a:ea typeface="+mn-ea"/>
              <a:cs typeface="+mn-cs"/>
            </a:endParaRPr>
          </a:p>
        </p:txBody>
      </p:sp>
      <p:grpSp>
        <p:nvGrpSpPr>
          <p:cNvPr id="107" name="Group 106">
            <a:extLst>
              <a:ext uri="{FF2B5EF4-FFF2-40B4-BE49-F238E27FC236}">
                <a16:creationId xmlns:a16="http://schemas.microsoft.com/office/drawing/2014/main" id="{A84B5F38-FF32-2266-7F5D-09C3CD5AC2D8}"/>
              </a:ext>
            </a:extLst>
          </p:cNvPr>
          <p:cNvGrpSpPr/>
          <p:nvPr/>
        </p:nvGrpSpPr>
        <p:grpSpPr>
          <a:xfrm>
            <a:off x="4537207" y="2304041"/>
            <a:ext cx="2063297" cy="366763"/>
            <a:chOff x="9223828" y="1991216"/>
            <a:chExt cx="2063297" cy="366763"/>
          </a:xfrm>
        </p:grpSpPr>
        <p:sp>
          <p:nvSpPr>
            <p:cNvPr id="108" name="Rectangle 107">
              <a:extLst>
                <a:ext uri="{FF2B5EF4-FFF2-40B4-BE49-F238E27FC236}">
                  <a16:creationId xmlns:a16="http://schemas.microsoft.com/office/drawing/2014/main" id="{E37083A7-CB75-B1F1-EC62-F25673294D58}"/>
                </a:ext>
              </a:extLst>
            </p:cNvPr>
            <p:cNvSpPr/>
            <p:nvPr/>
          </p:nvSpPr>
          <p:spPr>
            <a:xfrm>
              <a:off x="9223828" y="2029548"/>
              <a:ext cx="108000" cy="10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109" name="TextBox 108">
              <a:extLst>
                <a:ext uri="{FF2B5EF4-FFF2-40B4-BE49-F238E27FC236}">
                  <a16:creationId xmlns:a16="http://schemas.microsoft.com/office/drawing/2014/main" id="{BC397E20-9D0D-C596-34BD-588F2BE211DD}"/>
                </a:ext>
              </a:extLst>
            </p:cNvPr>
            <p:cNvSpPr txBox="1"/>
            <p:nvPr/>
          </p:nvSpPr>
          <p:spPr>
            <a:xfrm>
              <a:off x="9403306" y="1991216"/>
              <a:ext cx="1747292" cy="184666"/>
            </a:xfrm>
            <a:prstGeom prst="rect">
              <a:avLst/>
            </a:prstGeom>
            <a:noFill/>
          </p:spPr>
          <p:txBody>
            <a:bodyPr wrap="square" lIns="0" tIns="0" rIns="0" bIns="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COCOON DM</a:t>
              </a:r>
              <a:endParaRPr kumimoji="0" lang="en-US" sz="1200" b="0" i="0" u="none" strike="noStrike" kern="1200" cap="none" spc="0" normalizeH="0" baseline="30000" noProof="0">
                <a:ln>
                  <a:noFill/>
                </a:ln>
                <a:solidFill>
                  <a:srgbClr val="000000"/>
                </a:solidFill>
                <a:effectLst/>
                <a:uLnTx/>
                <a:uFillTx/>
                <a:latin typeface="Arial" panose="020B0604020202020204" pitchFamily="34" charset="0"/>
                <a:cs typeface="Arial" panose="020B0604020202020204" pitchFamily="34" charset="0"/>
              </a:endParaRPr>
            </a:p>
          </p:txBody>
        </p:sp>
        <p:grpSp>
          <p:nvGrpSpPr>
            <p:cNvPr id="110" name="Group 109">
              <a:extLst>
                <a:ext uri="{FF2B5EF4-FFF2-40B4-BE49-F238E27FC236}">
                  <a16:creationId xmlns:a16="http://schemas.microsoft.com/office/drawing/2014/main" id="{D1F1DC62-7D01-9F69-0227-C2F94E4ADEB4}"/>
                </a:ext>
              </a:extLst>
            </p:cNvPr>
            <p:cNvGrpSpPr/>
            <p:nvPr/>
          </p:nvGrpSpPr>
          <p:grpSpPr>
            <a:xfrm>
              <a:off x="9223828" y="2173313"/>
              <a:ext cx="2063297" cy="184666"/>
              <a:chOff x="7409543" y="1555788"/>
              <a:chExt cx="2063297" cy="184666"/>
            </a:xfrm>
          </p:grpSpPr>
          <p:sp>
            <p:nvSpPr>
              <p:cNvPr id="118" name="Rectangle 117">
                <a:extLst>
                  <a:ext uri="{FF2B5EF4-FFF2-40B4-BE49-F238E27FC236}">
                    <a16:creationId xmlns:a16="http://schemas.microsoft.com/office/drawing/2014/main" id="{BA402294-DEA8-3A6F-C720-AF025B0B586A}"/>
                  </a:ext>
                </a:extLst>
              </p:cNvPr>
              <p:cNvSpPr/>
              <p:nvPr/>
            </p:nvSpPr>
            <p:spPr>
              <a:xfrm>
                <a:off x="7409543" y="1594120"/>
                <a:ext cx="108000" cy="108000"/>
              </a:xfrm>
              <a:prstGeom prst="rect">
                <a:avLst/>
              </a:prstGeom>
              <a:solidFill>
                <a:srgbClr val="0046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119" name="TextBox 118">
                <a:extLst>
                  <a:ext uri="{FF2B5EF4-FFF2-40B4-BE49-F238E27FC236}">
                    <a16:creationId xmlns:a16="http://schemas.microsoft.com/office/drawing/2014/main" id="{785197C9-1C3A-AA19-422C-36475921FA36}"/>
                  </a:ext>
                </a:extLst>
              </p:cNvPr>
              <p:cNvSpPr txBox="1"/>
              <p:nvPr/>
            </p:nvSpPr>
            <p:spPr>
              <a:xfrm>
                <a:off x="7589021" y="1555788"/>
                <a:ext cx="1883819" cy="184666"/>
              </a:xfrm>
              <a:prstGeom prst="rect">
                <a:avLst/>
              </a:prstGeom>
              <a:noFill/>
            </p:spPr>
            <p:txBody>
              <a:bodyPr wrap="square" lIns="0" tIns="0" rIns="0" bIns="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SoC DM</a:t>
                </a:r>
                <a:endParaRPr kumimoji="0" lang="en-US" sz="1200" b="0" i="0" u="none" strike="noStrike" kern="1200" cap="none" spc="0" normalizeH="0" baseline="30000" noProof="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114" name="Rectangle 113">
              <a:extLst>
                <a:ext uri="{FF2B5EF4-FFF2-40B4-BE49-F238E27FC236}">
                  <a16:creationId xmlns:a16="http://schemas.microsoft.com/office/drawing/2014/main" id="{F07E7AA6-3947-9C77-C32D-A5DDCED86E12}"/>
                </a:ext>
              </a:extLst>
            </p:cNvPr>
            <p:cNvSpPr/>
            <p:nvPr/>
          </p:nvSpPr>
          <p:spPr>
            <a:xfrm>
              <a:off x="9223828" y="2029548"/>
              <a:ext cx="108000" cy="108000"/>
            </a:xfrm>
            <a:prstGeom prst="rect">
              <a:avLst/>
            </a:prstGeom>
            <a:solidFill>
              <a:srgbClr val="5419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graphicFrame>
        <p:nvGraphicFramePr>
          <p:cNvPr id="121" name="Chart 120">
            <a:extLst>
              <a:ext uri="{FF2B5EF4-FFF2-40B4-BE49-F238E27FC236}">
                <a16:creationId xmlns:a16="http://schemas.microsoft.com/office/drawing/2014/main" id="{5FE85919-88A0-ED2D-CE65-CD1F923D6133}"/>
              </a:ext>
            </a:extLst>
          </p:cNvPr>
          <p:cNvGraphicFramePr/>
          <p:nvPr>
            <p:extLst>
              <p:ext uri="{D42A27DB-BD31-4B8C-83A1-F6EECF244321}">
                <p14:modId xmlns:p14="http://schemas.microsoft.com/office/powerpoint/2010/main" val="3594276774"/>
              </p:ext>
            </p:extLst>
          </p:nvPr>
        </p:nvGraphicFramePr>
        <p:xfrm>
          <a:off x="6432534" y="1900417"/>
          <a:ext cx="5081798" cy="3456235"/>
        </p:xfrm>
        <a:graphic>
          <a:graphicData uri="http://schemas.openxmlformats.org/drawingml/2006/chart">
            <c:chart xmlns:c="http://schemas.openxmlformats.org/drawingml/2006/chart" xmlns:r="http://schemas.openxmlformats.org/officeDocument/2006/relationships" r:id="rId4"/>
          </a:graphicData>
        </a:graphic>
      </p:graphicFrame>
      <p:sp>
        <p:nvSpPr>
          <p:cNvPr id="122" name="TextBox 121">
            <a:extLst>
              <a:ext uri="{FF2B5EF4-FFF2-40B4-BE49-F238E27FC236}">
                <a16:creationId xmlns:a16="http://schemas.microsoft.com/office/drawing/2014/main" id="{537B6FC2-7DA5-3B70-C501-94749BCAC98C}"/>
              </a:ext>
            </a:extLst>
          </p:cNvPr>
          <p:cNvSpPr txBox="1"/>
          <p:nvPr/>
        </p:nvSpPr>
        <p:spPr>
          <a:xfrm rot="16200000">
            <a:off x="4929549" y="3463808"/>
            <a:ext cx="2931664" cy="253916"/>
          </a:xfrm>
          <a:prstGeom prst="rect">
            <a:avLst/>
          </a:prstGeom>
          <a:noFill/>
        </p:spPr>
        <p:txBody>
          <a:bodyPr wrap="square" rtlCol="0">
            <a:sp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Participants </a:t>
            </a:r>
            <a:r>
              <a:rPr kumimoji="0" lang="en-US" sz="105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a:t>
            </a:r>
          </a:p>
        </p:txBody>
      </p:sp>
      <p:sp>
        <p:nvSpPr>
          <p:cNvPr id="124" name="TextBox 123">
            <a:extLst>
              <a:ext uri="{FF2B5EF4-FFF2-40B4-BE49-F238E27FC236}">
                <a16:creationId xmlns:a16="http://schemas.microsoft.com/office/drawing/2014/main" id="{0D894C2E-FCAC-72D7-74E9-E24890246FAD}"/>
              </a:ext>
            </a:extLst>
          </p:cNvPr>
          <p:cNvSpPr txBox="1"/>
          <p:nvPr/>
        </p:nvSpPr>
        <p:spPr>
          <a:xfrm>
            <a:off x="6321031" y="5283420"/>
            <a:ext cx="2331010" cy="169277"/>
          </a:xfrm>
          <a:prstGeom prst="rect">
            <a:avLst/>
          </a:prstGeom>
          <a:noFill/>
        </p:spPr>
        <p:txBody>
          <a:bodyPr wrap="square" lIns="0" tIns="0" rIns="0" bIns="0"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Dose interruption</a:t>
            </a:r>
          </a:p>
        </p:txBody>
      </p:sp>
      <p:sp>
        <p:nvSpPr>
          <p:cNvPr id="125" name="TextBox 124">
            <a:extLst>
              <a:ext uri="{FF2B5EF4-FFF2-40B4-BE49-F238E27FC236}">
                <a16:creationId xmlns:a16="http://schemas.microsoft.com/office/drawing/2014/main" id="{9C48487D-ED92-12F0-7DD3-76F4C026F4F7}"/>
              </a:ext>
            </a:extLst>
          </p:cNvPr>
          <p:cNvSpPr txBox="1"/>
          <p:nvPr/>
        </p:nvSpPr>
        <p:spPr>
          <a:xfrm>
            <a:off x="8272776" y="5283420"/>
            <a:ext cx="1870737" cy="169277"/>
          </a:xfrm>
          <a:prstGeom prst="rect">
            <a:avLst/>
          </a:prstGeom>
          <a:noFill/>
        </p:spPr>
        <p:txBody>
          <a:bodyPr wrap="square" lIns="0" tIns="0" rIns="0" bIns="0"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Dose reduction</a:t>
            </a:r>
          </a:p>
        </p:txBody>
      </p:sp>
      <p:sp>
        <p:nvSpPr>
          <p:cNvPr id="126" name="TextBox 125">
            <a:extLst>
              <a:ext uri="{FF2B5EF4-FFF2-40B4-BE49-F238E27FC236}">
                <a16:creationId xmlns:a16="http://schemas.microsoft.com/office/drawing/2014/main" id="{D4CE3644-5128-F280-6A93-110164701711}"/>
              </a:ext>
            </a:extLst>
          </p:cNvPr>
          <p:cNvSpPr txBox="1"/>
          <p:nvPr/>
        </p:nvSpPr>
        <p:spPr>
          <a:xfrm>
            <a:off x="10075308" y="5285925"/>
            <a:ext cx="1712302" cy="169277"/>
          </a:xfrm>
          <a:prstGeom prst="rect">
            <a:avLst/>
          </a:prstGeom>
          <a:noFill/>
        </p:spPr>
        <p:txBody>
          <a:bodyPr wrap="square" lIns="0" tIns="0" rIns="0" bIns="0"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Discontinuation</a:t>
            </a:r>
          </a:p>
        </p:txBody>
      </p:sp>
      <p:sp>
        <p:nvSpPr>
          <p:cNvPr id="136" name="TextBox 135">
            <a:extLst>
              <a:ext uri="{FF2B5EF4-FFF2-40B4-BE49-F238E27FC236}">
                <a16:creationId xmlns:a16="http://schemas.microsoft.com/office/drawing/2014/main" id="{3B53A9B7-3AB9-34F1-7603-08DDB26DE643}"/>
              </a:ext>
            </a:extLst>
          </p:cNvPr>
          <p:cNvSpPr txBox="1"/>
          <p:nvPr/>
        </p:nvSpPr>
        <p:spPr>
          <a:xfrm>
            <a:off x="6396335" y="1983028"/>
            <a:ext cx="480491" cy="138499"/>
          </a:xfrm>
          <a:prstGeom prst="rect">
            <a:avLst/>
          </a:prstGeom>
          <a:noFill/>
        </p:spPr>
        <p:txBody>
          <a:bodyPr wrap="square" lIns="0" tIns="0" rIns="5400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Johnson Text"/>
                <a:ea typeface="+mn-ea"/>
                <a:cs typeface="+mn-cs"/>
              </a:rPr>
              <a:t>100</a:t>
            </a:r>
            <a:endParaRPr kumimoji="0" lang="en-US" sz="900" b="0" i="0" u="none" strike="noStrike" kern="1200" cap="none" spc="0" normalizeH="0" baseline="30000" noProof="0">
              <a:ln>
                <a:noFill/>
              </a:ln>
              <a:solidFill>
                <a:srgbClr val="000000"/>
              </a:solidFill>
              <a:effectLst/>
              <a:uLnTx/>
              <a:uFillTx/>
              <a:latin typeface="Johnson Text"/>
              <a:ea typeface="+mn-ea"/>
              <a:cs typeface="+mn-cs"/>
            </a:endParaRPr>
          </a:p>
        </p:txBody>
      </p:sp>
      <p:sp>
        <p:nvSpPr>
          <p:cNvPr id="137" name="TextBox 136">
            <a:extLst>
              <a:ext uri="{FF2B5EF4-FFF2-40B4-BE49-F238E27FC236}">
                <a16:creationId xmlns:a16="http://schemas.microsoft.com/office/drawing/2014/main" id="{8177ECE3-D97A-1ED3-3BEC-A1C2920BA9EA}"/>
              </a:ext>
            </a:extLst>
          </p:cNvPr>
          <p:cNvSpPr txBox="1"/>
          <p:nvPr/>
        </p:nvSpPr>
        <p:spPr>
          <a:xfrm>
            <a:off x="6396335" y="2609729"/>
            <a:ext cx="480491" cy="138499"/>
          </a:xfrm>
          <a:prstGeom prst="rect">
            <a:avLst/>
          </a:prstGeom>
          <a:noFill/>
        </p:spPr>
        <p:txBody>
          <a:bodyPr wrap="square" lIns="0" tIns="0" rIns="5400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Johnson Text"/>
                <a:ea typeface="+mn-ea"/>
                <a:cs typeface="+mn-cs"/>
              </a:rPr>
              <a:t>80</a:t>
            </a:r>
            <a:endParaRPr kumimoji="0" lang="en-US" sz="900" b="0" i="0" u="none" strike="noStrike" kern="1200" cap="none" spc="0" normalizeH="0" baseline="30000" noProof="0">
              <a:ln>
                <a:noFill/>
              </a:ln>
              <a:solidFill>
                <a:srgbClr val="000000"/>
              </a:solidFill>
              <a:effectLst/>
              <a:uLnTx/>
              <a:uFillTx/>
              <a:latin typeface="Johnson Text"/>
              <a:ea typeface="+mn-ea"/>
              <a:cs typeface="+mn-cs"/>
            </a:endParaRPr>
          </a:p>
        </p:txBody>
      </p:sp>
      <p:sp>
        <p:nvSpPr>
          <p:cNvPr id="138" name="TextBox 137">
            <a:extLst>
              <a:ext uri="{FF2B5EF4-FFF2-40B4-BE49-F238E27FC236}">
                <a16:creationId xmlns:a16="http://schemas.microsoft.com/office/drawing/2014/main" id="{DC777898-CA90-B5E3-2216-1A232CAE89BE}"/>
              </a:ext>
            </a:extLst>
          </p:cNvPr>
          <p:cNvSpPr txBox="1"/>
          <p:nvPr/>
        </p:nvSpPr>
        <p:spPr>
          <a:xfrm>
            <a:off x="6396335" y="3236430"/>
            <a:ext cx="480491" cy="138499"/>
          </a:xfrm>
          <a:prstGeom prst="rect">
            <a:avLst/>
          </a:prstGeom>
          <a:noFill/>
        </p:spPr>
        <p:txBody>
          <a:bodyPr wrap="square" lIns="0" tIns="0" rIns="5400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Johnson Text"/>
                <a:ea typeface="+mn-ea"/>
                <a:cs typeface="+mn-cs"/>
              </a:rPr>
              <a:t>60</a:t>
            </a:r>
            <a:endParaRPr kumimoji="0" lang="en-US" sz="900" b="0" i="0" u="none" strike="noStrike" kern="1200" cap="none" spc="0" normalizeH="0" baseline="30000" noProof="0">
              <a:ln>
                <a:noFill/>
              </a:ln>
              <a:solidFill>
                <a:srgbClr val="000000"/>
              </a:solidFill>
              <a:effectLst/>
              <a:uLnTx/>
              <a:uFillTx/>
              <a:latin typeface="Johnson Text"/>
              <a:ea typeface="+mn-ea"/>
              <a:cs typeface="+mn-cs"/>
            </a:endParaRPr>
          </a:p>
        </p:txBody>
      </p:sp>
      <p:sp>
        <p:nvSpPr>
          <p:cNvPr id="139" name="TextBox 138">
            <a:extLst>
              <a:ext uri="{FF2B5EF4-FFF2-40B4-BE49-F238E27FC236}">
                <a16:creationId xmlns:a16="http://schemas.microsoft.com/office/drawing/2014/main" id="{DC9AD76F-4924-B43E-64B4-3F298C518FCB}"/>
              </a:ext>
            </a:extLst>
          </p:cNvPr>
          <p:cNvSpPr txBox="1"/>
          <p:nvPr/>
        </p:nvSpPr>
        <p:spPr>
          <a:xfrm>
            <a:off x="6396335" y="3855511"/>
            <a:ext cx="480491" cy="138499"/>
          </a:xfrm>
          <a:prstGeom prst="rect">
            <a:avLst/>
          </a:prstGeom>
          <a:noFill/>
        </p:spPr>
        <p:txBody>
          <a:bodyPr wrap="square" lIns="0" tIns="0" rIns="5400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Johnson Text"/>
                <a:ea typeface="+mn-ea"/>
                <a:cs typeface="+mn-cs"/>
              </a:rPr>
              <a:t>40</a:t>
            </a:r>
            <a:endParaRPr kumimoji="0" lang="en-US" sz="900" b="0" i="0" u="none" strike="noStrike" kern="1200" cap="none" spc="0" normalizeH="0" baseline="30000" noProof="0">
              <a:ln>
                <a:noFill/>
              </a:ln>
              <a:solidFill>
                <a:srgbClr val="000000"/>
              </a:solidFill>
              <a:effectLst/>
              <a:uLnTx/>
              <a:uFillTx/>
              <a:latin typeface="Johnson Text"/>
              <a:ea typeface="+mn-ea"/>
              <a:cs typeface="+mn-cs"/>
            </a:endParaRPr>
          </a:p>
        </p:txBody>
      </p:sp>
      <p:sp>
        <p:nvSpPr>
          <p:cNvPr id="140" name="TextBox 139">
            <a:extLst>
              <a:ext uri="{FF2B5EF4-FFF2-40B4-BE49-F238E27FC236}">
                <a16:creationId xmlns:a16="http://schemas.microsoft.com/office/drawing/2014/main" id="{869EE953-5FBD-E299-A195-B9D62F954FAB}"/>
              </a:ext>
            </a:extLst>
          </p:cNvPr>
          <p:cNvSpPr txBox="1"/>
          <p:nvPr/>
        </p:nvSpPr>
        <p:spPr>
          <a:xfrm>
            <a:off x="6396335" y="4482212"/>
            <a:ext cx="480491" cy="138499"/>
          </a:xfrm>
          <a:prstGeom prst="rect">
            <a:avLst/>
          </a:prstGeom>
          <a:noFill/>
        </p:spPr>
        <p:txBody>
          <a:bodyPr wrap="square" lIns="0" tIns="0" rIns="5400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Johnson Text"/>
                <a:ea typeface="+mn-ea"/>
                <a:cs typeface="+mn-cs"/>
              </a:rPr>
              <a:t>20</a:t>
            </a:r>
            <a:endParaRPr kumimoji="0" lang="en-US" sz="900" b="0" i="0" u="none" strike="noStrike" kern="1200" cap="none" spc="0" normalizeH="0" baseline="30000" noProof="0">
              <a:ln>
                <a:noFill/>
              </a:ln>
              <a:solidFill>
                <a:srgbClr val="000000"/>
              </a:solidFill>
              <a:effectLst/>
              <a:uLnTx/>
              <a:uFillTx/>
              <a:latin typeface="Johnson Text"/>
              <a:ea typeface="+mn-ea"/>
              <a:cs typeface="+mn-cs"/>
            </a:endParaRPr>
          </a:p>
        </p:txBody>
      </p:sp>
      <p:sp>
        <p:nvSpPr>
          <p:cNvPr id="141" name="TextBox 140">
            <a:extLst>
              <a:ext uri="{FF2B5EF4-FFF2-40B4-BE49-F238E27FC236}">
                <a16:creationId xmlns:a16="http://schemas.microsoft.com/office/drawing/2014/main" id="{857E283C-4E08-15CC-767F-7307C1A4EE09}"/>
              </a:ext>
            </a:extLst>
          </p:cNvPr>
          <p:cNvSpPr txBox="1"/>
          <p:nvPr/>
        </p:nvSpPr>
        <p:spPr>
          <a:xfrm>
            <a:off x="6396335" y="5108913"/>
            <a:ext cx="480491" cy="138499"/>
          </a:xfrm>
          <a:prstGeom prst="rect">
            <a:avLst/>
          </a:prstGeom>
          <a:noFill/>
        </p:spPr>
        <p:txBody>
          <a:bodyPr wrap="square" lIns="0" tIns="0" rIns="5400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Johnson Text"/>
                <a:ea typeface="+mn-ea"/>
                <a:cs typeface="+mn-cs"/>
              </a:rPr>
              <a:t>0</a:t>
            </a:r>
            <a:endParaRPr kumimoji="0" lang="en-US" sz="900" b="0" i="0" u="none" strike="noStrike" kern="1200" cap="none" spc="0" normalizeH="0" baseline="30000" noProof="0">
              <a:ln>
                <a:noFill/>
              </a:ln>
              <a:solidFill>
                <a:srgbClr val="000000"/>
              </a:solidFill>
              <a:effectLst/>
              <a:uLnTx/>
              <a:uFillTx/>
              <a:latin typeface="Johnson Text"/>
              <a:ea typeface="+mn-ea"/>
              <a:cs typeface="+mn-cs"/>
            </a:endParaRPr>
          </a:p>
        </p:txBody>
      </p:sp>
      <p:grpSp>
        <p:nvGrpSpPr>
          <p:cNvPr id="143" name="Group 142">
            <a:extLst>
              <a:ext uri="{FF2B5EF4-FFF2-40B4-BE49-F238E27FC236}">
                <a16:creationId xmlns:a16="http://schemas.microsoft.com/office/drawing/2014/main" id="{9A45A97D-6B45-EF14-2671-1E1809EF5D4C}"/>
              </a:ext>
            </a:extLst>
          </p:cNvPr>
          <p:cNvGrpSpPr/>
          <p:nvPr/>
        </p:nvGrpSpPr>
        <p:grpSpPr>
          <a:xfrm>
            <a:off x="10283418" y="2406721"/>
            <a:ext cx="2063297" cy="366763"/>
            <a:chOff x="9223828" y="1991216"/>
            <a:chExt cx="2063297" cy="366763"/>
          </a:xfrm>
        </p:grpSpPr>
        <p:sp>
          <p:nvSpPr>
            <p:cNvPr id="144" name="Rectangle 143">
              <a:extLst>
                <a:ext uri="{FF2B5EF4-FFF2-40B4-BE49-F238E27FC236}">
                  <a16:creationId xmlns:a16="http://schemas.microsoft.com/office/drawing/2014/main" id="{22B89EB6-6351-F9E5-4672-4DED00BDCEB2}"/>
                </a:ext>
              </a:extLst>
            </p:cNvPr>
            <p:cNvSpPr/>
            <p:nvPr/>
          </p:nvSpPr>
          <p:spPr>
            <a:xfrm>
              <a:off x="9223828" y="2029548"/>
              <a:ext cx="108000" cy="10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145" name="TextBox 144">
              <a:extLst>
                <a:ext uri="{FF2B5EF4-FFF2-40B4-BE49-F238E27FC236}">
                  <a16:creationId xmlns:a16="http://schemas.microsoft.com/office/drawing/2014/main" id="{DF79B3F2-E39C-9AE1-79D2-CE0FC45B5FC4}"/>
                </a:ext>
              </a:extLst>
            </p:cNvPr>
            <p:cNvSpPr txBox="1"/>
            <p:nvPr/>
          </p:nvSpPr>
          <p:spPr>
            <a:xfrm>
              <a:off x="9403306" y="1991216"/>
              <a:ext cx="1747292" cy="184666"/>
            </a:xfrm>
            <a:prstGeom prst="rect">
              <a:avLst/>
            </a:prstGeom>
            <a:noFill/>
          </p:spPr>
          <p:txBody>
            <a:bodyPr wrap="square" lIns="0" tIns="0" rIns="0" bIns="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COCOON DM</a:t>
              </a:r>
              <a:endParaRPr kumimoji="0" lang="en-US" sz="1200" b="0" i="0" u="none" strike="noStrike" kern="1200" cap="none" spc="0" normalizeH="0" baseline="30000" noProof="0">
                <a:ln>
                  <a:noFill/>
                </a:ln>
                <a:solidFill>
                  <a:srgbClr val="000000"/>
                </a:solidFill>
                <a:effectLst/>
                <a:uLnTx/>
                <a:uFillTx/>
                <a:latin typeface="Arial" panose="020B0604020202020204" pitchFamily="34" charset="0"/>
                <a:cs typeface="Arial" panose="020B0604020202020204" pitchFamily="34" charset="0"/>
              </a:endParaRPr>
            </a:p>
          </p:txBody>
        </p:sp>
        <p:grpSp>
          <p:nvGrpSpPr>
            <p:cNvPr id="146" name="Group 145">
              <a:extLst>
                <a:ext uri="{FF2B5EF4-FFF2-40B4-BE49-F238E27FC236}">
                  <a16:creationId xmlns:a16="http://schemas.microsoft.com/office/drawing/2014/main" id="{A05BA611-4E65-EA4F-D988-2A298541A25A}"/>
                </a:ext>
              </a:extLst>
            </p:cNvPr>
            <p:cNvGrpSpPr/>
            <p:nvPr/>
          </p:nvGrpSpPr>
          <p:grpSpPr>
            <a:xfrm>
              <a:off x="9223828" y="2173313"/>
              <a:ext cx="2063297" cy="184666"/>
              <a:chOff x="7409543" y="1555788"/>
              <a:chExt cx="2063297" cy="184666"/>
            </a:xfrm>
          </p:grpSpPr>
          <p:sp>
            <p:nvSpPr>
              <p:cNvPr id="148" name="Rectangle 147">
                <a:extLst>
                  <a:ext uri="{FF2B5EF4-FFF2-40B4-BE49-F238E27FC236}">
                    <a16:creationId xmlns:a16="http://schemas.microsoft.com/office/drawing/2014/main" id="{77C0C496-9F4E-0A18-EE1A-A7EFF21C2364}"/>
                  </a:ext>
                </a:extLst>
              </p:cNvPr>
              <p:cNvSpPr/>
              <p:nvPr/>
            </p:nvSpPr>
            <p:spPr>
              <a:xfrm>
                <a:off x="7409543" y="1594120"/>
                <a:ext cx="108000" cy="108000"/>
              </a:xfrm>
              <a:prstGeom prst="rect">
                <a:avLst/>
              </a:prstGeom>
              <a:solidFill>
                <a:srgbClr val="0046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149" name="TextBox 148">
                <a:extLst>
                  <a:ext uri="{FF2B5EF4-FFF2-40B4-BE49-F238E27FC236}">
                    <a16:creationId xmlns:a16="http://schemas.microsoft.com/office/drawing/2014/main" id="{2BD66944-76EB-A689-9D25-6F1B747E7CAD}"/>
                  </a:ext>
                </a:extLst>
              </p:cNvPr>
              <p:cNvSpPr txBox="1"/>
              <p:nvPr/>
            </p:nvSpPr>
            <p:spPr>
              <a:xfrm>
                <a:off x="7589021" y="1555788"/>
                <a:ext cx="1883819" cy="184666"/>
              </a:xfrm>
              <a:prstGeom prst="rect">
                <a:avLst/>
              </a:prstGeom>
              <a:noFill/>
            </p:spPr>
            <p:txBody>
              <a:bodyPr wrap="square" lIns="0" tIns="0" rIns="0" bIns="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SoC DM</a:t>
                </a:r>
                <a:endParaRPr kumimoji="0" lang="en-US" sz="1200" b="0" i="0" u="none" strike="noStrike" kern="1200" cap="none" spc="0" normalizeH="0" baseline="30000" noProof="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147" name="Rectangle 146">
              <a:extLst>
                <a:ext uri="{FF2B5EF4-FFF2-40B4-BE49-F238E27FC236}">
                  <a16:creationId xmlns:a16="http://schemas.microsoft.com/office/drawing/2014/main" id="{971A7073-4574-2D38-746A-6DF372DF1A3A}"/>
                </a:ext>
              </a:extLst>
            </p:cNvPr>
            <p:cNvSpPr/>
            <p:nvPr/>
          </p:nvSpPr>
          <p:spPr>
            <a:xfrm>
              <a:off x="9223828" y="2029548"/>
              <a:ext cx="108000" cy="108000"/>
            </a:xfrm>
            <a:prstGeom prst="rect">
              <a:avLst/>
            </a:prstGeom>
            <a:solidFill>
              <a:srgbClr val="5419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157" name="Rectangle 156">
            <a:extLst>
              <a:ext uri="{FF2B5EF4-FFF2-40B4-BE49-F238E27FC236}">
                <a16:creationId xmlns:a16="http://schemas.microsoft.com/office/drawing/2014/main" id="{DA43DEEC-088C-1C87-50E5-BB8CCDDC7ADD}"/>
              </a:ext>
            </a:extLst>
          </p:cNvPr>
          <p:cNvSpPr/>
          <p:nvPr/>
        </p:nvSpPr>
        <p:spPr>
          <a:xfrm>
            <a:off x="10251411" y="4029380"/>
            <a:ext cx="1370819" cy="1479357"/>
          </a:xfrm>
          <a:prstGeom prst="rect">
            <a:avLst/>
          </a:prstGeom>
          <a:noFill/>
          <a:ln w="50800">
            <a:solidFill>
              <a:schemeClr val="accent4"/>
            </a:solidFill>
          </a:ln>
          <a:effectLst/>
          <a:scene3d>
            <a:camera prst="orthographicFront">
              <a:rot lat="0" lon="0" rev="0"/>
            </a:camera>
            <a:lightRig rig="contrasting" dir="t">
              <a:rot lat="0" lon="0" rev="1500000"/>
            </a:lightRig>
          </a:scene3d>
          <a:sp3d prstMaterial="meta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Johnson Text"/>
              <a:ea typeface="+mn-ea"/>
              <a:cs typeface="+mn-cs"/>
            </a:endParaRPr>
          </a:p>
        </p:txBody>
      </p:sp>
      <p:sp>
        <p:nvSpPr>
          <p:cNvPr id="5" name="Footer Placeholder 4">
            <a:extLst>
              <a:ext uri="{FF2B5EF4-FFF2-40B4-BE49-F238E27FC236}">
                <a16:creationId xmlns:a16="http://schemas.microsoft.com/office/drawing/2014/main" id="{05316E19-7AFE-7E1E-84E0-90EC76BA27B4}"/>
              </a:ext>
            </a:extLst>
          </p:cNvPr>
          <p:cNvSpPr>
            <a:spLocks noGrp="1"/>
          </p:cNvSpPr>
          <p:nvPr>
            <p:ph type="ftr" sz="quarter" idx="10"/>
          </p:nvPr>
        </p:nvSpPr>
        <p:spPr/>
        <p:txBody>
          <a:bodyPr/>
          <a:lstStyle/>
          <a:p>
            <a:r>
              <a:rPr lang="en-GB" sz="900"/>
              <a:t>AE, adverse event; DM, dermatologic management; SoC, standard of care.</a:t>
            </a:r>
            <a:endParaRPr lang="en-US" sz="900"/>
          </a:p>
          <a:p>
            <a:r>
              <a:rPr lang="en-US" sz="900"/>
              <a:t>Girard N, et al. ELCC 2025. Abstract 10MO.</a:t>
            </a:r>
          </a:p>
        </p:txBody>
      </p:sp>
    </p:spTree>
    <p:extLst>
      <p:ext uri="{BB962C8B-B14F-4D97-AF65-F5344CB8AC3E}">
        <p14:creationId xmlns:p14="http://schemas.microsoft.com/office/powerpoint/2010/main" val="262279719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C7DAE8-BAF2-49C4-0087-C1FC5DD90C7C}"/>
            </a:ext>
          </a:extLst>
        </p:cNvPr>
        <p:cNvGrpSpPr/>
        <p:nvPr/>
      </p:nvGrpSpPr>
      <p:grpSpPr>
        <a:xfrm>
          <a:off x="0" y="0"/>
          <a:ext cx="0" cy="0"/>
          <a:chOff x="0" y="0"/>
          <a:chExt cx="0" cy="0"/>
        </a:xfrm>
      </p:grpSpPr>
      <p:graphicFrame>
        <p:nvGraphicFramePr>
          <p:cNvPr id="49" name="Chart 48">
            <a:extLst>
              <a:ext uri="{FF2B5EF4-FFF2-40B4-BE49-F238E27FC236}">
                <a16:creationId xmlns:a16="http://schemas.microsoft.com/office/drawing/2014/main" id="{E85EFDEA-699D-FFCF-9E0D-1F0A2763AD0C}"/>
              </a:ext>
            </a:extLst>
          </p:cNvPr>
          <p:cNvGraphicFramePr/>
          <p:nvPr>
            <p:extLst>
              <p:ext uri="{D42A27DB-BD31-4B8C-83A1-F6EECF244321}">
                <p14:modId xmlns:p14="http://schemas.microsoft.com/office/powerpoint/2010/main" val="910294247"/>
              </p:ext>
            </p:extLst>
          </p:nvPr>
        </p:nvGraphicFramePr>
        <p:xfrm>
          <a:off x="225715" y="2040528"/>
          <a:ext cx="3731303" cy="3105415"/>
        </p:xfrm>
        <a:graphic>
          <a:graphicData uri="http://schemas.openxmlformats.org/drawingml/2006/chart">
            <c:chart xmlns:c="http://schemas.openxmlformats.org/drawingml/2006/chart" xmlns:r="http://schemas.openxmlformats.org/officeDocument/2006/relationships" r:id="rId3"/>
          </a:graphicData>
        </a:graphic>
      </p:graphicFrame>
      <p:grpSp>
        <p:nvGrpSpPr>
          <p:cNvPr id="7" name="Group 6">
            <a:extLst>
              <a:ext uri="{FF2B5EF4-FFF2-40B4-BE49-F238E27FC236}">
                <a16:creationId xmlns:a16="http://schemas.microsoft.com/office/drawing/2014/main" id="{D059C03B-AF83-2C7A-D23A-5154B64DB19C}"/>
              </a:ext>
            </a:extLst>
          </p:cNvPr>
          <p:cNvGrpSpPr/>
          <p:nvPr/>
        </p:nvGrpSpPr>
        <p:grpSpPr>
          <a:xfrm>
            <a:off x="3737038" y="2391480"/>
            <a:ext cx="85855" cy="222869"/>
            <a:chOff x="2744377" y="1658509"/>
            <a:chExt cx="64391" cy="167152"/>
          </a:xfrm>
        </p:grpSpPr>
        <p:sp>
          <p:nvSpPr>
            <p:cNvPr id="92" name="Rectangle 91">
              <a:extLst>
                <a:ext uri="{FF2B5EF4-FFF2-40B4-BE49-F238E27FC236}">
                  <a16:creationId xmlns:a16="http://schemas.microsoft.com/office/drawing/2014/main" id="{5287BE72-C906-F6B6-197C-623E750CFB41}"/>
                </a:ext>
              </a:extLst>
            </p:cNvPr>
            <p:cNvSpPr/>
            <p:nvPr/>
          </p:nvSpPr>
          <p:spPr>
            <a:xfrm>
              <a:off x="2744377" y="1757962"/>
              <a:ext cx="64391" cy="67699"/>
            </a:xfrm>
            <a:prstGeom prst="rect">
              <a:avLst/>
            </a:prstGeom>
            <a:solidFill>
              <a:srgbClr val="1FA9E1"/>
            </a:solidFill>
            <a:ln>
              <a:solidFill>
                <a:srgbClr val="1FA9E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uLnTx/>
                <a:uFillTx/>
                <a:latin typeface="Arial Narrow"/>
                <a:ea typeface="+mn-ea"/>
                <a:cs typeface="+mn-cs"/>
                <a:sym typeface="Arial"/>
              </a:endParaRPr>
            </a:p>
          </p:txBody>
        </p:sp>
        <p:sp>
          <p:nvSpPr>
            <p:cNvPr id="93" name="Rectangle 92">
              <a:extLst>
                <a:ext uri="{FF2B5EF4-FFF2-40B4-BE49-F238E27FC236}">
                  <a16:creationId xmlns:a16="http://schemas.microsoft.com/office/drawing/2014/main" id="{DCA35C87-9238-0F10-502B-BF552FA2B457}"/>
                </a:ext>
              </a:extLst>
            </p:cNvPr>
            <p:cNvSpPr/>
            <p:nvPr/>
          </p:nvSpPr>
          <p:spPr>
            <a:xfrm>
              <a:off x="2744377" y="1658509"/>
              <a:ext cx="64391" cy="67699"/>
            </a:xfrm>
            <a:prstGeom prst="rect">
              <a:avLst/>
            </a:prstGeom>
            <a:solidFill>
              <a:srgbClr val="0070C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uLnTx/>
                <a:uFillTx/>
                <a:latin typeface="Arial Narrow"/>
                <a:ea typeface="+mn-ea"/>
                <a:cs typeface="+mn-cs"/>
                <a:sym typeface="Arial"/>
              </a:endParaRPr>
            </a:p>
          </p:txBody>
        </p:sp>
      </p:grpSp>
      <p:grpSp>
        <p:nvGrpSpPr>
          <p:cNvPr id="6" name="Group 5">
            <a:extLst>
              <a:ext uri="{FF2B5EF4-FFF2-40B4-BE49-F238E27FC236}">
                <a16:creationId xmlns:a16="http://schemas.microsoft.com/office/drawing/2014/main" id="{0B17FAF4-AAEF-CE94-6EFB-4CF12E590908}"/>
              </a:ext>
            </a:extLst>
          </p:cNvPr>
          <p:cNvGrpSpPr/>
          <p:nvPr/>
        </p:nvGrpSpPr>
        <p:grpSpPr>
          <a:xfrm>
            <a:off x="3929774" y="2391480"/>
            <a:ext cx="86988" cy="222869"/>
            <a:chOff x="2733701" y="2273470"/>
            <a:chExt cx="65241" cy="167152"/>
          </a:xfrm>
        </p:grpSpPr>
        <p:sp>
          <p:nvSpPr>
            <p:cNvPr id="94" name="Rectangle 93">
              <a:extLst>
                <a:ext uri="{FF2B5EF4-FFF2-40B4-BE49-F238E27FC236}">
                  <a16:creationId xmlns:a16="http://schemas.microsoft.com/office/drawing/2014/main" id="{B3274822-A531-D38B-297E-4E1EC0B99F51}"/>
                </a:ext>
              </a:extLst>
            </p:cNvPr>
            <p:cNvSpPr/>
            <p:nvPr/>
          </p:nvSpPr>
          <p:spPr>
            <a:xfrm>
              <a:off x="2734551" y="2372923"/>
              <a:ext cx="64391" cy="67699"/>
            </a:xfrm>
            <a:prstGeom prst="rect">
              <a:avLst/>
            </a:prstGeom>
            <a:solidFill>
              <a:srgbClr val="BFBFBF"/>
            </a:solidFill>
            <a:ln>
              <a:solidFill>
                <a:srgbClr val="BFBFB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uLnTx/>
                <a:uFillTx/>
                <a:latin typeface="Arial Narrow"/>
                <a:ea typeface="+mn-ea"/>
                <a:cs typeface="+mn-cs"/>
                <a:sym typeface="Arial"/>
              </a:endParaRPr>
            </a:p>
          </p:txBody>
        </p:sp>
        <p:sp>
          <p:nvSpPr>
            <p:cNvPr id="95" name="Rectangle 94">
              <a:extLst>
                <a:ext uri="{FF2B5EF4-FFF2-40B4-BE49-F238E27FC236}">
                  <a16:creationId xmlns:a16="http://schemas.microsoft.com/office/drawing/2014/main" id="{7EF16742-C26C-4700-ADDD-3CCB7BB78E91}"/>
                </a:ext>
              </a:extLst>
            </p:cNvPr>
            <p:cNvSpPr/>
            <p:nvPr/>
          </p:nvSpPr>
          <p:spPr>
            <a:xfrm>
              <a:off x="2733701" y="2273470"/>
              <a:ext cx="64391" cy="67699"/>
            </a:xfrm>
            <a:prstGeom prst="rect">
              <a:avLst/>
            </a:prstGeom>
            <a:solidFill>
              <a:srgbClr val="7F7F7F"/>
            </a:solidFill>
            <a:ln>
              <a:solidFill>
                <a:srgbClr val="7F7F7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uLnTx/>
                <a:uFillTx/>
                <a:latin typeface="Arial Narrow"/>
                <a:ea typeface="+mn-ea"/>
                <a:cs typeface="+mn-cs"/>
                <a:sym typeface="Arial"/>
              </a:endParaRPr>
            </a:p>
          </p:txBody>
        </p:sp>
      </p:grpSp>
      <p:sp>
        <p:nvSpPr>
          <p:cNvPr id="87" name="TextBox 86">
            <a:extLst>
              <a:ext uri="{FF2B5EF4-FFF2-40B4-BE49-F238E27FC236}">
                <a16:creationId xmlns:a16="http://schemas.microsoft.com/office/drawing/2014/main" id="{79ED4F67-139A-0B75-5068-68465FA80AAE}"/>
              </a:ext>
            </a:extLst>
          </p:cNvPr>
          <p:cNvSpPr txBox="1"/>
          <p:nvPr/>
        </p:nvSpPr>
        <p:spPr>
          <a:xfrm>
            <a:off x="3238499" y="2070711"/>
            <a:ext cx="725237" cy="338554"/>
          </a:xfrm>
          <a:prstGeom prst="rect">
            <a:avLst/>
          </a:prstGeom>
          <a:noFill/>
        </p:spPr>
        <p:txBody>
          <a:bodyPr wrap="square" rtlCol="0">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COCOON DM</a:t>
            </a:r>
          </a:p>
        </p:txBody>
      </p:sp>
      <p:sp>
        <p:nvSpPr>
          <p:cNvPr id="88" name="TextBox 87">
            <a:extLst>
              <a:ext uri="{FF2B5EF4-FFF2-40B4-BE49-F238E27FC236}">
                <a16:creationId xmlns:a16="http://schemas.microsoft.com/office/drawing/2014/main" id="{1CB94C45-89D5-E3FB-F6AD-600F553AAA3E}"/>
              </a:ext>
            </a:extLst>
          </p:cNvPr>
          <p:cNvSpPr txBox="1"/>
          <p:nvPr/>
        </p:nvSpPr>
        <p:spPr>
          <a:xfrm>
            <a:off x="3794380" y="2070711"/>
            <a:ext cx="468425" cy="338554"/>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SoC </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DM</a:t>
            </a:r>
          </a:p>
        </p:txBody>
      </p:sp>
      <p:sp>
        <p:nvSpPr>
          <p:cNvPr id="91" name="TextBox 90">
            <a:extLst>
              <a:ext uri="{FF2B5EF4-FFF2-40B4-BE49-F238E27FC236}">
                <a16:creationId xmlns:a16="http://schemas.microsoft.com/office/drawing/2014/main" id="{ABE9686F-1104-D3A0-00C6-AA5A364C9C1D}"/>
              </a:ext>
            </a:extLst>
          </p:cNvPr>
          <p:cNvSpPr txBox="1"/>
          <p:nvPr/>
        </p:nvSpPr>
        <p:spPr>
          <a:xfrm>
            <a:off x="3044002" y="2299169"/>
            <a:ext cx="737253" cy="371833"/>
          </a:xfrm>
          <a:prstGeom prst="rect">
            <a:avLst/>
          </a:prstGeom>
          <a:noFill/>
        </p:spPr>
        <p:txBody>
          <a:bodyPr wrap="square" rtlCol="0">
            <a:spAutoFit/>
          </a:bodyPr>
          <a:lstStyle/>
          <a:p>
            <a:pPr marL="0" marR="0" lvl="0" indent="0" algn="r" defTabSz="457189" rtl="0" eaLnBrk="1" fontAlgn="auto" latinLnBrk="0" hangingPunct="1">
              <a:lnSpc>
                <a:spcPct val="100000"/>
              </a:lnSpc>
              <a:spcBef>
                <a:spcPts val="0"/>
              </a:spcBef>
              <a:spcAft>
                <a:spcPts val="133"/>
              </a:spcAft>
              <a:buClrTx/>
              <a:buSzTx/>
              <a:buFontTx/>
              <a:buNone/>
              <a:tabLst/>
              <a:defRPr/>
            </a:pPr>
            <a:r>
              <a:rPr kumimoji="0" lang="en-US" sz="933"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 </a:t>
            </a:r>
            <a:r>
              <a:rPr kumimoji="0" lang="en-US" sz="800"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Grade 3</a:t>
            </a:r>
          </a:p>
          <a:p>
            <a:pPr marL="0" marR="0" lvl="0" indent="0" algn="r" defTabSz="457189"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Grade 2</a:t>
            </a:r>
          </a:p>
        </p:txBody>
      </p:sp>
      <p:sp>
        <p:nvSpPr>
          <p:cNvPr id="31" name="TextBox 30">
            <a:extLst>
              <a:ext uri="{FF2B5EF4-FFF2-40B4-BE49-F238E27FC236}">
                <a16:creationId xmlns:a16="http://schemas.microsoft.com/office/drawing/2014/main" id="{D8CD9AC6-A283-E01A-C38B-02B4E0CFC1D7}"/>
              </a:ext>
            </a:extLst>
          </p:cNvPr>
          <p:cNvSpPr txBox="1"/>
          <p:nvPr/>
        </p:nvSpPr>
        <p:spPr>
          <a:xfrm rot="16200000">
            <a:off x="3003259" y="3386380"/>
            <a:ext cx="2787955" cy="256545"/>
          </a:xfrm>
          <a:prstGeom prst="rect">
            <a:avLst/>
          </a:prstGeom>
          <a:noFill/>
        </p:spPr>
        <p:txBody>
          <a:bodyPr wrap="square" rtlCol="0">
            <a:sp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1067" b="1"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Participants with IRR (%)</a:t>
            </a:r>
          </a:p>
        </p:txBody>
      </p:sp>
      <p:graphicFrame>
        <p:nvGraphicFramePr>
          <p:cNvPr id="38" name="Chart 37">
            <a:extLst>
              <a:ext uri="{FF2B5EF4-FFF2-40B4-BE49-F238E27FC236}">
                <a16:creationId xmlns:a16="http://schemas.microsoft.com/office/drawing/2014/main" id="{F4F06541-9210-2E21-8892-E4924102EEA3}"/>
              </a:ext>
            </a:extLst>
          </p:cNvPr>
          <p:cNvGraphicFramePr/>
          <p:nvPr>
            <p:extLst>
              <p:ext uri="{D42A27DB-BD31-4B8C-83A1-F6EECF244321}">
                <p14:modId xmlns:p14="http://schemas.microsoft.com/office/powerpoint/2010/main" val="683664832"/>
              </p:ext>
            </p:extLst>
          </p:nvPr>
        </p:nvGraphicFramePr>
        <p:xfrm>
          <a:off x="4379789" y="2040528"/>
          <a:ext cx="3618211" cy="3297580"/>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59B32EFA-14AA-FEFB-5BFF-9575575FD33D}"/>
              </a:ext>
            </a:extLst>
          </p:cNvPr>
          <p:cNvSpPr txBox="1"/>
          <p:nvPr/>
        </p:nvSpPr>
        <p:spPr>
          <a:xfrm>
            <a:off x="5509113" y="2222200"/>
            <a:ext cx="1551476" cy="461665"/>
          </a:xfrm>
          <a:prstGeom prst="rect">
            <a:avLst/>
          </a:prstGeom>
          <a:noFill/>
        </p:spPr>
        <p:txBody>
          <a:bodyPr wrap="square" rtlCol="0">
            <a:sp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~3-fold reduction in amivantamab IRRs</a:t>
            </a:r>
          </a:p>
        </p:txBody>
      </p:sp>
      <p:sp>
        <p:nvSpPr>
          <p:cNvPr id="33" name="TextBox 32">
            <a:extLst>
              <a:ext uri="{FF2B5EF4-FFF2-40B4-BE49-F238E27FC236}">
                <a16:creationId xmlns:a16="http://schemas.microsoft.com/office/drawing/2014/main" id="{AE9CFEB4-1D95-8BAD-6A94-DDE476DA1AB2}"/>
              </a:ext>
            </a:extLst>
          </p:cNvPr>
          <p:cNvSpPr txBox="1"/>
          <p:nvPr/>
        </p:nvSpPr>
        <p:spPr>
          <a:xfrm>
            <a:off x="5205698" y="4016242"/>
            <a:ext cx="682524" cy="246652"/>
          </a:xfrm>
          <a:prstGeom prst="rect">
            <a:avLst/>
          </a:prstGeom>
          <a:noFill/>
        </p:spPr>
        <p:txBody>
          <a:bodyPr wrap="square" lIns="0" rIns="0"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67"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22.5%</a:t>
            </a:r>
          </a:p>
        </p:txBody>
      </p:sp>
      <p:sp>
        <p:nvSpPr>
          <p:cNvPr id="36" name="TextBox 35">
            <a:extLst>
              <a:ext uri="{FF2B5EF4-FFF2-40B4-BE49-F238E27FC236}">
                <a16:creationId xmlns:a16="http://schemas.microsoft.com/office/drawing/2014/main" id="{55024F42-5CD8-AA96-2C58-B97150FCA27F}"/>
              </a:ext>
            </a:extLst>
          </p:cNvPr>
          <p:cNvSpPr txBox="1"/>
          <p:nvPr/>
        </p:nvSpPr>
        <p:spPr>
          <a:xfrm>
            <a:off x="4773639" y="1658752"/>
            <a:ext cx="2969567" cy="369332"/>
          </a:xfrm>
          <a:prstGeom prst="rect">
            <a:avLst/>
          </a:prstGeom>
          <a:noFill/>
        </p:spPr>
        <p:txBody>
          <a:bodyPr wrap="square" lIns="0" tIns="0" rIns="0" bIns="0"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Wingdings" panose="05000000000000000000" pitchFamily="2" charset="2"/>
              </a:rPr>
              <a:t>SKIPPirr regimen </a:t>
            </a:r>
            <a:br>
              <a:rPr kumimoji="0" lang="en-US" sz="12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Wingdings" panose="05000000000000000000" pitchFamily="2" charset="2"/>
              </a:rPr>
            </a:br>
            <a:r>
              <a:rPr kumimoji="0" 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Wingdings" panose="05000000000000000000" pitchFamily="2" charset="2"/>
              </a:rPr>
              <a:t>substantially reduced IRRs</a:t>
            </a:r>
            <a:r>
              <a:rPr kumimoji="0" lang="en-US" sz="1200" b="0" i="0" u="none" strike="noStrike" kern="1200" cap="none" spc="0" normalizeH="0" baseline="30000" noProof="0">
                <a:ln>
                  <a:noFill/>
                </a:ln>
                <a:solidFill>
                  <a:srgbClr val="000000"/>
                </a:solidFill>
                <a:effectLst/>
                <a:uLnTx/>
                <a:uFillTx/>
                <a:latin typeface="Arial" panose="020B0604020202020204" pitchFamily="34" charset="0"/>
                <a:ea typeface="+mn-ea"/>
                <a:cs typeface="Arial" panose="020B0604020202020204" pitchFamily="34" charset="0"/>
                <a:sym typeface="Wingdings" panose="05000000000000000000" pitchFamily="2" charset="2"/>
              </a:rPr>
              <a:t>2</a:t>
            </a:r>
            <a:endParaRPr kumimoji="0" lang="en-US" sz="1200" b="0" i="0" u="none" strike="noStrike" kern="1200" cap="none" spc="0" normalizeH="0" baseline="30000" noProof="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sp>
        <p:nvSpPr>
          <p:cNvPr id="37" name="TextBox 36">
            <a:extLst>
              <a:ext uri="{FF2B5EF4-FFF2-40B4-BE49-F238E27FC236}">
                <a16:creationId xmlns:a16="http://schemas.microsoft.com/office/drawing/2014/main" id="{34E7443E-E075-0782-6433-F096ADB88890}"/>
              </a:ext>
            </a:extLst>
          </p:cNvPr>
          <p:cNvSpPr txBox="1"/>
          <p:nvPr/>
        </p:nvSpPr>
        <p:spPr>
          <a:xfrm>
            <a:off x="6743329" y="2776050"/>
            <a:ext cx="682524" cy="246652"/>
          </a:xfrm>
          <a:prstGeom prst="rect">
            <a:avLst/>
          </a:prstGeom>
          <a:noFill/>
        </p:spPr>
        <p:txBody>
          <a:bodyPr wrap="square" lIns="0" rIns="0"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67"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67.4%</a:t>
            </a:r>
          </a:p>
        </p:txBody>
      </p:sp>
      <p:sp>
        <p:nvSpPr>
          <p:cNvPr id="8" name="Title 3">
            <a:extLst>
              <a:ext uri="{FF2B5EF4-FFF2-40B4-BE49-F238E27FC236}">
                <a16:creationId xmlns:a16="http://schemas.microsoft.com/office/drawing/2014/main" id="{E8D8CB1F-28D9-14D6-4FD5-15078741418B}"/>
              </a:ext>
            </a:extLst>
          </p:cNvPr>
          <p:cNvSpPr>
            <a:spLocks noGrp="1"/>
          </p:cNvSpPr>
          <p:nvPr>
            <p:ph type="title"/>
          </p:nvPr>
        </p:nvSpPr>
        <p:spPr/>
        <p:txBody>
          <a:bodyPr/>
          <a:lstStyle/>
          <a:p>
            <a:pPr>
              <a:lnSpc>
                <a:spcPct val="100000"/>
              </a:lnSpc>
            </a:pPr>
            <a:r>
              <a:rPr lang="en-US"/>
              <a:t>Early-Onset AEs Can Be Significantly Reduced With Prophylactic Approaches</a:t>
            </a:r>
          </a:p>
        </p:txBody>
      </p:sp>
      <p:sp>
        <p:nvSpPr>
          <p:cNvPr id="17" name="TextBox 16">
            <a:extLst>
              <a:ext uri="{FF2B5EF4-FFF2-40B4-BE49-F238E27FC236}">
                <a16:creationId xmlns:a16="http://schemas.microsoft.com/office/drawing/2014/main" id="{A90D0AA3-9B4B-DF66-0722-CD9E028E7DCB}"/>
              </a:ext>
            </a:extLst>
          </p:cNvPr>
          <p:cNvSpPr txBox="1"/>
          <p:nvPr/>
        </p:nvSpPr>
        <p:spPr>
          <a:xfrm>
            <a:off x="8601954" y="1690688"/>
            <a:ext cx="3013217" cy="369332"/>
          </a:xfrm>
          <a:prstGeom prst="rect">
            <a:avLst/>
          </a:prstGeom>
          <a:noFill/>
        </p:spPr>
        <p:txBody>
          <a:bodyPr wrap="square" lIns="0" tIns="0" rIns="0" bIns="0" rtlCol="0">
            <a:spAutoFit/>
          </a:bodyPr>
          <a:lstStyle/>
          <a:p>
            <a:pPr marL="0" marR="0" lvl="0" indent="0" algn="ctr" defTabSz="914377" rtl="0" eaLnBrk="1" fontAlgn="auto" latinLnBrk="0" hangingPunct="1">
              <a:lnSpc>
                <a:spcPct val="100000"/>
              </a:lnSpc>
              <a:spcBef>
                <a:spcPts val="0"/>
              </a:spcBef>
              <a:spcAft>
                <a:spcPts val="60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Prophylactic anticoagulation </a:t>
            </a:r>
            <a:br>
              <a:rPr kumimoji="0" lang="en-US" sz="12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br>
            <a:r>
              <a:rPr kumimoji="0" 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substantially reduced VTEs</a:t>
            </a:r>
            <a:r>
              <a:rPr kumimoji="0" lang="en-US" sz="1200" b="0" i="0" u="none" strike="noStrike" kern="1200" cap="none" spc="0" normalizeH="0" baseline="30000" noProof="0">
                <a:ln>
                  <a:noFill/>
                </a:ln>
                <a:solidFill>
                  <a:srgbClr val="000000"/>
                </a:solidFill>
                <a:effectLst/>
                <a:uLnTx/>
                <a:uFillTx/>
                <a:latin typeface="Arial" panose="020B0604020202020204" pitchFamily="34" charset="0"/>
                <a:ea typeface="+mn-ea"/>
                <a:cs typeface="Arial" panose="020B0604020202020204" pitchFamily="34" charset="0"/>
                <a:sym typeface="Arial"/>
              </a:rPr>
              <a:t>3</a:t>
            </a:r>
            <a:endParaRPr kumimoji="0" 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sp>
        <p:nvSpPr>
          <p:cNvPr id="64" name="Rectangle: Rounded Corners 8">
            <a:extLst>
              <a:ext uri="{FF2B5EF4-FFF2-40B4-BE49-F238E27FC236}">
                <a16:creationId xmlns:a16="http://schemas.microsoft.com/office/drawing/2014/main" id="{6FF0E837-01EF-FF86-4B3A-D28F4D0E4F34}"/>
              </a:ext>
            </a:extLst>
          </p:cNvPr>
          <p:cNvSpPr/>
          <p:nvPr/>
        </p:nvSpPr>
        <p:spPr>
          <a:xfrm>
            <a:off x="426720" y="5545165"/>
            <a:ext cx="11338560" cy="340868"/>
          </a:xfrm>
          <a:prstGeom prst="roundRect">
            <a:avLst/>
          </a:prstGeom>
          <a:solidFill>
            <a:srgbClr val="0070C0"/>
          </a:solidFill>
          <a:ln w="12700" cap="flat" cmpd="sng" algn="ctr">
            <a:noFill/>
            <a:prstDash val="solid"/>
            <a:miter lim="800000"/>
          </a:ln>
          <a:effectLst/>
        </p:spPr>
        <p:txBody>
          <a:bodyPr lIns="60960" tIns="60960" rIns="0" bIns="60960" rtlCol="0" anchor="ctr"/>
          <a:lstStyle/>
          <a:p>
            <a:pPr marL="73658" marR="0" lvl="0" indent="0" algn="ctr" defTabSz="1219170" rtl="0" eaLnBrk="1" fontAlgn="auto" latinLnBrk="0" hangingPunct="1">
              <a:lnSpc>
                <a:spcPct val="100000"/>
              </a:lnSpc>
              <a:spcBef>
                <a:spcPts val="0"/>
              </a:spcBef>
              <a:spcAft>
                <a:spcPts val="400"/>
              </a:spcAft>
              <a:buClr>
                <a:srgbClr val="00A0DF"/>
              </a:buClr>
              <a:buSzTx/>
              <a:buFontTx/>
              <a:buNone/>
              <a:tabLst/>
              <a:defRPr/>
            </a:pPr>
            <a:r>
              <a:rPr kumimoji="0" lang="en-US" sz="1400" b="1" i="0" u="none" strike="noStrike" kern="0" cap="none" spc="0" normalizeH="0" baseline="0" noProof="0">
                <a:ln>
                  <a:noFill/>
                </a:ln>
                <a:solidFill>
                  <a:prstClr val="white"/>
                </a:solidFill>
                <a:effectLst/>
                <a:uLnTx/>
                <a:uFillTx/>
                <a:latin typeface="Arial" panose="020B0604020202020204"/>
                <a:ea typeface="+mn-ea"/>
                <a:cs typeface="Arial"/>
                <a:sym typeface="Arial"/>
              </a:rPr>
              <a:t>Early onset AEs can be reduced using simple and accessible preventative approaches</a:t>
            </a:r>
            <a:endParaRPr kumimoji="0" lang="en-US" sz="1400" b="0" i="0" u="none" strike="sngStrike" kern="0" cap="none" spc="0" normalizeH="0" baseline="0" noProof="0">
              <a:ln>
                <a:noFill/>
              </a:ln>
              <a:solidFill>
                <a:prstClr val="white"/>
              </a:solidFill>
              <a:effectLst/>
              <a:uLnTx/>
              <a:uFillTx/>
              <a:latin typeface="Arial"/>
              <a:ea typeface="+mn-ea"/>
              <a:cs typeface="Arial"/>
              <a:sym typeface="Arial"/>
            </a:endParaRPr>
          </a:p>
        </p:txBody>
      </p:sp>
      <p:graphicFrame>
        <p:nvGraphicFramePr>
          <p:cNvPr id="2" name="Chart 1">
            <a:extLst>
              <a:ext uri="{FF2B5EF4-FFF2-40B4-BE49-F238E27FC236}">
                <a16:creationId xmlns:a16="http://schemas.microsoft.com/office/drawing/2014/main" id="{4B2371CD-7777-561C-A63E-5CC192C88EF8}"/>
              </a:ext>
            </a:extLst>
          </p:cNvPr>
          <p:cNvGraphicFramePr/>
          <p:nvPr>
            <p:extLst>
              <p:ext uri="{D42A27DB-BD31-4B8C-83A1-F6EECF244321}">
                <p14:modId xmlns:p14="http://schemas.microsoft.com/office/powerpoint/2010/main" val="3142468886"/>
              </p:ext>
            </p:extLst>
          </p:nvPr>
        </p:nvGraphicFramePr>
        <p:xfrm>
          <a:off x="8208792" y="2040528"/>
          <a:ext cx="3618211" cy="3306823"/>
        </p:xfrm>
        <a:graphic>
          <a:graphicData uri="http://schemas.openxmlformats.org/drawingml/2006/chart">
            <c:chart xmlns:c="http://schemas.openxmlformats.org/drawingml/2006/chart" xmlns:r="http://schemas.openxmlformats.org/officeDocument/2006/relationships" r:id="rId5"/>
          </a:graphicData>
        </a:graphic>
      </p:graphicFrame>
      <p:sp>
        <p:nvSpPr>
          <p:cNvPr id="4" name="TextBox 3">
            <a:extLst>
              <a:ext uri="{FF2B5EF4-FFF2-40B4-BE49-F238E27FC236}">
                <a16:creationId xmlns:a16="http://schemas.microsoft.com/office/drawing/2014/main" id="{2310A77B-2099-CC72-BC7C-7BFADD1E0EF2}"/>
              </a:ext>
            </a:extLst>
          </p:cNvPr>
          <p:cNvSpPr txBox="1"/>
          <p:nvPr/>
        </p:nvSpPr>
        <p:spPr>
          <a:xfrm>
            <a:off x="8723061" y="4943874"/>
            <a:ext cx="1325369" cy="420756"/>
          </a:xfrm>
          <a:prstGeom prst="rect">
            <a:avLst/>
          </a:prstGeom>
          <a:solidFill>
            <a:schemeClr val="bg1"/>
          </a:solidFill>
        </p:spPr>
        <p:txBody>
          <a:bodyPr wrap="square" lIns="91440" tIns="45720" rIns="91440" bIns="45720" rtlCol="0" anchor="t">
            <a:sp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1067" b="0" i="0" u="none" strike="noStrike" kern="0" cap="none" spc="0" normalizeH="0" baseline="0" noProof="0">
                <a:ln>
                  <a:noFill/>
                </a:ln>
                <a:solidFill>
                  <a:srgbClr val="0070C0"/>
                </a:solidFill>
                <a:effectLst/>
                <a:uLnTx/>
                <a:uFillTx/>
                <a:latin typeface="Arial" panose="020B0604020202020204" pitchFamily="34" charset="0"/>
                <a:ea typeface="+mn-ea"/>
                <a:cs typeface="Arial" panose="020B0604020202020204" pitchFamily="34" charset="0"/>
                <a:sym typeface="Arial"/>
              </a:rPr>
              <a:t>Any prophylactic anticoagulation</a:t>
            </a:r>
          </a:p>
        </p:txBody>
      </p:sp>
      <p:sp>
        <p:nvSpPr>
          <p:cNvPr id="9" name="TextBox 8">
            <a:extLst>
              <a:ext uri="{FF2B5EF4-FFF2-40B4-BE49-F238E27FC236}">
                <a16:creationId xmlns:a16="http://schemas.microsoft.com/office/drawing/2014/main" id="{9E8D3DB6-58D8-3155-6C07-9C1A69F18A0F}"/>
              </a:ext>
            </a:extLst>
          </p:cNvPr>
          <p:cNvSpPr txBox="1"/>
          <p:nvPr/>
        </p:nvSpPr>
        <p:spPr>
          <a:xfrm>
            <a:off x="10246675" y="4943875"/>
            <a:ext cx="1309396" cy="420756"/>
          </a:xfrm>
          <a:prstGeom prst="rect">
            <a:avLst/>
          </a:prstGeom>
          <a:solidFill>
            <a:schemeClr val="bg1"/>
          </a:solidFill>
        </p:spPr>
        <p:txBody>
          <a:bodyPr wrap="square" rtlCol="0">
            <a:spAutoFit/>
          </a:bodyPr>
          <a:lstStyle/>
          <a:p>
            <a:pPr marL="0" marR="0" lvl="0" indent="0" algn="ctr" defTabSz="514338" rtl="0" eaLnBrk="1" fontAlgn="auto" latinLnBrk="0" hangingPunct="1">
              <a:lnSpc>
                <a:spcPct val="100000"/>
              </a:lnSpc>
              <a:spcBef>
                <a:spcPts val="0"/>
              </a:spcBef>
              <a:spcAft>
                <a:spcPts val="0"/>
              </a:spcAft>
              <a:buClrTx/>
              <a:buSzTx/>
              <a:buFontTx/>
              <a:buNone/>
              <a:tabLst/>
              <a:defRPr/>
            </a:pPr>
            <a:r>
              <a:rPr kumimoji="0" lang="en-US" sz="1067"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No prophylactic anticoagulation</a:t>
            </a:r>
            <a:endParaRPr kumimoji="0" lang="en-US" sz="1067" b="0" i="0" u="none" strike="noStrike" kern="0" cap="none" spc="0" normalizeH="0" baseline="30000" noProof="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34" name="TextBox 33">
            <a:extLst>
              <a:ext uri="{FF2B5EF4-FFF2-40B4-BE49-F238E27FC236}">
                <a16:creationId xmlns:a16="http://schemas.microsoft.com/office/drawing/2014/main" id="{8586DE4D-2174-0FAC-716F-96D45CF641B2}"/>
              </a:ext>
            </a:extLst>
          </p:cNvPr>
          <p:cNvSpPr txBox="1"/>
          <p:nvPr/>
        </p:nvSpPr>
        <p:spPr>
          <a:xfrm>
            <a:off x="9047359" y="4060176"/>
            <a:ext cx="676772" cy="246652"/>
          </a:xfrm>
          <a:prstGeom prst="rect">
            <a:avLst/>
          </a:prstGeom>
          <a:noFill/>
        </p:spPr>
        <p:txBody>
          <a:bodyPr wrap="square" lIns="0" rIns="0"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67"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11.4%</a:t>
            </a:r>
          </a:p>
        </p:txBody>
      </p:sp>
      <p:sp>
        <p:nvSpPr>
          <p:cNvPr id="35" name="TextBox 34">
            <a:extLst>
              <a:ext uri="{FF2B5EF4-FFF2-40B4-BE49-F238E27FC236}">
                <a16:creationId xmlns:a16="http://schemas.microsoft.com/office/drawing/2014/main" id="{5EA2CD23-C7DC-9B0B-7E9C-61F995242760}"/>
              </a:ext>
            </a:extLst>
          </p:cNvPr>
          <p:cNvSpPr txBox="1"/>
          <p:nvPr/>
        </p:nvSpPr>
        <p:spPr>
          <a:xfrm>
            <a:off x="10559996" y="3558494"/>
            <a:ext cx="682752" cy="246652"/>
          </a:xfrm>
          <a:prstGeom prst="rect">
            <a:avLst/>
          </a:prstGeom>
          <a:noFill/>
        </p:spPr>
        <p:txBody>
          <a:bodyPr wrap="square" lIns="0" rIns="0"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67"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20.0%</a:t>
            </a:r>
          </a:p>
        </p:txBody>
      </p:sp>
      <p:sp>
        <p:nvSpPr>
          <p:cNvPr id="40" name="TextBox 39">
            <a:extLst>
              <a:ext uri="{FF2B5EF4-FFF2-40B4-BE49-F238E27FC236}">
                <a16:creationId xmlns:a16="http://schemas.microsoft.com/office/drawing/2014/main" id="{27C42F51-24D8-D976-3C16-8216A01D65D0}"/>
              </a:ext>
            </a:extLst>
          </p:cNvPr>
          <p:cNvSpPr txBox="1"/>
          <p:nvPr/>
        </p:nvSpPr>
        <p:spPr>
          <a:xfrm rot="16200000">
            <a:off x="6811364" y="3386379"/>
            <a:ext cx="2787955" cy="256545"/>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Participants with VTE (%)</a:t>
            </a:r>
          </a:p>
        </p:txBody>
      </p:sp>
      <p:sp>
        <p:nvSpPr>
          <p:cNvPr id="44" name="TextBox 43">
            <a:extLst>
              <a:ext uri="{FF2B5EF4-FFF2-40B4-BE49-F238E27FC236}">
                <a16:creationId xmlns:a16="http://schemas.microsoft.com/office/drawing/2014/main" id="{A824E6F9-CFCB-3F1D-CCBE-7D94204CE86F}"/>
              </a:ext>
            </a:extLst>
          </p:cNvPr>
          <p:cNvSpPr txBox="1"/>
          <p:nvPr/>
        </p:nvSpPr>
        <p:spPr>
          <a:xfrm>
            <a:off x="9366313" y="2965022"/>
            <a:ext cx="1512417" cy="492443"/>
          </a:xfrm>
          <a:prstGeom prst="rect">
            <a:avLst/>
          </a:prstGeom>
          <a:noFill/>
        </p:spPr>
        <p:txBody>
          <a:bodyPr wrap="square" lIns="121920" tIns="60960" rIns="121920" bIns="60960" rtlCol="0" anchor="t">
            <a:sp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ysClr val="windowText" lastClr="000000"/>
                </a:solidFill>
                <a:effectLst/>
                <a:uLnTx/>
                <a:uFillTx/>
                <a:latin typeface="Arial"/>
                <a:ea typeface="+mn-ea"/>
                <a:cs typeface="Arial"/>
                <a:sym typeface="Arial"/>
              </a:rPr>
              <a:t>~2-fold reduction </a:t>
            </a:r>
            <a:br>
              <a:rPr kumimoji="0" lang="en-US" sz="1200" b="0" i="0" u="none" strike="noStrike" kern="0" cap="none" spc="0" normalizeH="0" baseline="0" noProof="0">
                <a:ln>
                  <a:noFill/>
                </a:ln>
                <a:solidFill>
                  <a:sysClr val="windowText" lastClr="000000"/>
                </a:solidFill>
                <a:effectLst/>
                <a:uLnTx/>
                <a:uFillTx/>
                <a:latin typeface="Arial"/>
                <a:ea typeface="+mn-ea"/>
                <a:cs typeface="Arial"/>
                <a:sym typeface="Arial"/>
              </a:rPr>
            </a:br>
            <a:r>
              <a:rPr kumimoji="0" lang="en-US" sz="1200" b="0" i="0" u="none" strike="noStrike" kern="0" cap="none" spc="0" normalizeH="0" baseline="0" noProof="0">
                <a:ln>
                  <a:noFill/>
                </a:ln>
                <a:solidFill>
                  <a:sysClr val="windowText" lastClr="000000"/>
                </a:solidFill>
                <a:effectLst/>
                <a:uLnTx/>
                <a:uFillTx/>
                <a:latin typeface="Arial"/>
                <a:ea typeface="+mn-ea"/>
                <a:cs typeface="Arial"/>
                <a:sym typeface="Arial"/>
              </a:rPr>
              <a:t>in VTEs</a:t>
            </a:r>
            <a:endParaRPr kumimoji="0" lang="en-US" sz="1200" b="0" i="0" u="none" strike="noStrike" kern="0" cap="none" spc="0" normalizeH="0" baseline="30000" noProof="0">
              <a:ln>
                <a:noFill/>
              </a:ln>
              <a:solidFill>
                <a:sysClr val="windowText" lastClr="000000"/>
              </a:solidFill>
              <a:effectLst/>
              <a:uLnTx/>
              <a:uFillTx/>
              <a:latin typeface="Arial"/>
              <a:ea typeface="+mn-ea"/>
              <a:cs typeface="Arial"/>
              <a:sym typeface="Arial"/>
            </a:endParaRPr>
          </a:p>
        </p:txBody>
      </p:sp>
      <p:sp>
        <p:nvSpPr>
          <p:cNvPr id="43" name="TextBox 42">
            <a:extLst>
              <a:ext uri="{FF2B5EF4-FFF2-40B4-BE49-F238E27FC236}">
                <a16:creationId xmlns:a16="http://schemas.microsoft.com/office/drawing/2014/main" id="{17AC23C5-F490-5DE1-2F0E-5FDE3FFCF414}"/>
              </a:ext>
            </a:extLst>
          </p:cNvPr>
          <p:cNvSpPr txBox="1"/>
          <p:nvPr/>
        </p:nvSpPr>
        <p:spPr>
          <a:xfrm>
            <a:off x="1515019" y="2070992"/>
            <a:ext cx="1606469" cy="492443"/>
          </a:xfrm>
          <a:prstGeom prst="rect">
            <a:avLst/>
          </a:prstGeom>
          <a:noFill/>
        </p:spPr>
        <p:txBody>
          <a:bodyPr wrap="square" lIns="121920" tIns="60960" rIns="121920" bIns="60960" rtlCol="0" anchor="t">
            <a:sp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ysClr val="windowText" lastClr="000000"/>
                </a:solidFill>
                <a:effectLst/>
                <a:uLnTx/>
                <a:uFillTx/>
                <a:latin typeface="Arial"/>
                <a:ea typeface="+mn-ea"/>
                <a:cs typeface="Arial"/>
                <a:sym typeface="Arial"/>
              </a:rPr>
              <a:t>~2-fold reduction in dermatologic AEs</a:t>
            </a:r>
            <a:r>
              <a:rPr kumimoji="0" lang="en-US" sz="1200" b="0" i="0" u="none" strike="noStrike" kern="0" cap="none" spc="0" normalizeH="0" baseline="30000" noProof="0">
                <a:ln>
                  <a:noFill/>
                </a:ln>
                <a:solidFill>
                  <a:sysClr val="windowText" lastClr="000000"/>
                </a:solidFill>
                <a:effectLst/>
                <a:uLnTx/>
                <a:uFillTx/>
                <a:latin typeface="Arial"/>
                <a:ea typeface="+mn-ea"/>
                <a:cs typeface="Arial"/>
                <a:sym typeface="Arial"/>
              </a:rPr>
              <a:t>a</a:t>
            </a:r>
          </a:p>
        </p:txBody>
      </p:sp>
      <p:sp>
        <p:nvSpPr>
          <p:cNvPr id="50" name="TextBox 49">
            <a:extLst>
              <a:ext uri="{FF2B5EF4-FFF2-40B4-BE49-F238E27FC236}">
                <a16:creationId xmlns:a16="http://schemas.microsoft.com/office/drawing/2014/main" id="{2660329F-17B8-FF75-6052-3AA92A4243CB}"/>
              </a:ext>
            </a:extLst>
          </p:cNvPr>
          <p:cNvSpPr txBox="1"/>
          <p:nvPr/>
        </p:nvSpPr>
        <p:spPr>
          <a:xfrm>
            <a:off x="1044799" y="4940815"/>
            <a:ext cx="1180555" cy="256545"/>
          </a:xfrm>
          <a:prstGeom prst="rect">
            <a:avLst/>
          </a:prstGeom>
          <a:solidFill>
            <a:schemeClr val="bg1"/>
          </a:solidFill>
        </p:spPr>
        <p:txBody>
          <a:bodyPr wrap="square" lIns="91440" tIns="45720" rIns="91440" bIns="45720" rtlCol="0" anchor="t">
            <a:sp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r>
              <a:rPr kumimoji="0" lang="en-US" sz="1067" b="0" i="0" u="none" strike="noStrike" kern="0" cap="none" spc="0" normalizeH="0" baseline="0" noProof="0">
                <a:ln>
                  <a:noFill/>
                </a:ln>
                <a:solidFill>
                  <a:srgbClr val="0070C0"/>
                </a:solidFill>
                <a:effectLst/>
                <a:uLnTx/>
                <a:uFillTx/>
                <a:latin typeface="Arial" panose="020B0604020202020204" pitchFamily="34" charset="0"/>
                <a:ea typeface="+mn-ea"/>
                <a:cs typeface="Arial" panose="020B0604020202020204" pitchFamily="34" charset="0"/>
                <a:sym typeface="Arial"/>
              </a:rPr>
              <a:t>COCOON DM </a:t>
            </a:r>
          </a:p>
        </p:txBody>
      </p:sp>
      <p:sp>
        <p:nvSpPr>
          <p:cNvPr id="55" name="TextBox 54">
            <a:extLst>
              <a:ext uri="{FF2B5EF4-FFF2-40B4-BE49-F238E27FC236}">
                <a16:creationId xmlns:a16="http://schemas.microsoft.com/office/drawing/2014/main" id="{21623E6A-4B5F-C041-8748-3F3FDD3BE924}"/>
              </a:ext>
            </a:extLst>
          </p:cNvPr>
          <p:cNvSpPr txBox="1"/>
          <p:nvPr/>
        </p:nvSpPr>
        <p:spPr>
          <a:xfrm>
            <a:off x="2508680" y="4937768"/>
            <a:ext cx="1077464" cy="256545"/>
          </a:xfrm>
          <a:prstGeom prst="rect">
            <a:avLst/>
          </a:prstGeom>
          <a:solidFill>
            <a:schemeClr val="bg1"/>
          </a:solidFill>
        </p:spPr>
        <p:txBody>
          <a:bodyPr wrap="square" rtlCol="0">
            <a:sp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r>
              <a:rPr kumimoji="0" lang="en-US" sz="1067"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SoC DM </a:t>
            </a:r>
          </a:p>
        </p:txBody>
      </p:sp>
      <p:sp>
        <p:nvSpPr>
          <p:cNvPr id="59" name="TextBox 58">
            <a:extLst>
              <a:ext uri="{FF2B5EF4-FFF2-40B4-BE49-F238E27FC236}">
                <a16:creationId xmlns:a16="http://schemas.microsoft.com/office/drawing/2014/main" id="{A97F5801-0100-F9E2-F483-D75F658F45A7}"/>
              </a:ext>
            </a:extLst>
          </p:cNvPr>
          <p:cNvSpPr txBox="1"/>
          <p:nvPr/>
        </p:nvSpPr>
        <p:spPr>
          <a:xfrm rot="16200000">
            <a:off x="-900781" y="3386379"/>
            <a:ext cx="2787956" cy="256545"/>
          </a:xfrm>
          <a:prstGeom prst="rect">
            <a:avLst/>
          </a:prstGeom>
          <a:noFill/>
        </p:spPr>
        <p:txBody>
          <a:bodyPr wrap="square" rtlCol="0">
            <a:spAutoFit/>
          </a:bodyPr>
          <a:lstStyle/>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Participants with dermatologic AE (%)</a:t>
            </a:r>
          </a:p>
        </p:txBody>
      </p:sp>
      <p:sp>
        <p:nvSpPr>
          <p:cNvPr id="61" name="TextBox 60">
            <a:extLst>
              <a:ext uri="{FF2B5EF4-FFF2-40B4-BE49-F238E27FC236}">
                <a16:creationId xmlns:a16="http://schemas.microsoft.com/office/drawing/2014/main" id="{6CDA0D88-BF29-2367-9A57-12D9986DCE50}"/>
              </a:ext>
            </a:extLst>
          </p:cNvPr>
          <p:cNvSpPr txBox="1"/>
          <p:nvPr/>
        </p:nvSpPr>
        <p:spPr>
          <a:xfrm>
            <a:off x="1333665" y="4124880"/>
            <a:ext cx="602825" cy="328295"/>
          </a:xfrm>
          <a:prstGeom prst="rect">
            <a:avLst/>
          </a:prstGeom>
          <a:noFill/>
        </p:spPr>
        <p:txBody>
          <a:bodyPr wrap="square" lIns="0" rIns="0" rtlCol="0">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67"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rPr>
              <a:t>34.3%</a:t>
            </a:r>
          </a:p>
        </p:txBody>
      </p:sp>
      <p:sp>
        <p:nvSpPr>
          <p:cNvPr id="62" name="TextBox 61">
            <a:extLst>
              <a:ext uri="{FF2B5EF4-FFF2-40B4-BE49-F238E27FC236}">
                <a16:creationId xmlns:a16="http://schemas.microsoft.com/office/drawing/2014/main" id="{1180042F-5E2A-E41B-E6E7-7293AC26429D}"/>
              </a:ext>
            </a:extLst>
          </p:cNvPr>
          <p:cNvSpPr txBox="1"/>
          <p:nvPr/>
        </p:nvSpPr>
        <p:spPr>
          <a:xfrm>
            <a:off x="636827" y="1654913"/>
            <a:ext cx="3464340" cy="369332"/>
          </a:xfrm>
          <a:prstGeom prst="rect">
            <a:avLst/>
          </a:prstGeom>
          <a:noFill/>
        </p:spPr>
        <p:txBody>
          <a:bodyPr wrap="square" lIns="0" tIns="0" rIns="0" bIns="0"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Wingdings" panose="05000000000000000000" pitchFamily="2" charset="2"/>
              </a:rPr>
              <a:t>COCOON DM regimen </a:t>
            </a:r>
            <a:r>
              <a:rPr kumimoji="0" 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Wingdings" panose="05000000000000000000" pitchFamily="2" charset="2"/>
              </a:rPr>
              <a:t>substantially </a:t>
            </a:r>
            <a:br>
              <a:rPr kumimoji="0" 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Wingdings" panose="05000000000000000000" pitchFamily="2" charset="2"/>
              </a:rPr>
            </a:br>
            <a:r>
              <a:rPr kumimoji="0" 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Wingdings" panose="05000000000000000000" pitchFamily="2" charset="2"/>
              </a:rPr>
              <a:t>reduced grade ≥2 dermatologic AEs</a:t>
            </a:r>
            <a:r>
              <a:rPr kumimoji="0" lang="en-US" sz="1200" b="0" i="0" u="none" strike="noStrike" kern="1200" cap="none" spc="0" normalizeH="0" baseline="30000" noProof="0">
                <a:ln>
                  <a:noFill/>
                </a:ln>
                <a:solidFill>
                  <a:srgbClr val="000000"/>
                </a:solidFill>
                <a:effectLst/>
                <a:uLnTx/>
                <a:uFillTx/>
                <a:latin typeface="Arial" panose="020B0604020202020204" pitchFamily="34" charset="0"/>
                <a:ea typeface="+mn-ea"/>
                <a:cs typeface="Arial" panose="020B0604020202020204" pitchFamily="34" charset="0"/>
                <a:sym typeface="Wingdings" panose="05000000000000000000" pitchFamily="2" charset="2"/>
              </a:rPr>
              <a:t>1</a:t>
            </a:r>
            <a:endParaRPr kumimoji="0" lang="en-US" sz="1200" b="0" i="0" u="none" strike="noStrike" kern="1200" cap="none" spc="0" normalizeH="0" baseline="30000" noProof="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sp>
        <p:nvSpPr>
          <p:cNvPr id="63" name="TextBox 62">
            <a:extLst>
              <a:ext uri="{FF2B5EF4-FFF2-40B4-BE49-F238E27FC236}">
                <a16:creationId xmlns:a16="http://schemas.microsoft.com/office/drawing/2014/main" id="{BAE6A41C-8B18-B911-DEB3-BE2B30FD386F}"/>
              </a:ext>
            </a:extLst>
          </p:cNvPr>
          <p:cNvSpPr txBox="1"/>
          <p:nvPr/>
        </p:nvSpPr>
        <p:spPr>
          <a:xfrm>
            <a:off x="2746001" y="3506618"/>
            <a:ext cx="602825" cy="328295"/>
          </a:xfrm>
          <a:prstGeom prst="rect">
            <a:avLst/>
          </a:prstGeom>
          <a:noFill/>
        </p:spPr>
        <p:txBody>
          <a:bodyPr wrap="square" lIns="0" rIns="0" rtlCol="0">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67"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rPr>
              <a:t>67.6%</a:t>
            </a:r>
          </a:p>
        </p:txBody>
      </p:sp>
      <p:sp>
        <p:nvSpPr>
          <p:cNvPr id="67" name="TextBox 66">
            <a:extLst>
              <a:ext uri="{FF2B5EF4-FFF2-40B4-BE49-F238E27FC236}">
                <a16:creationId xmlns:a16="http://schemas.microsoft.com/office/drawing/2014/main" id="{69D8C37C-666B-9145-61D5-C8ED88E6F506}"/>
              </a:ext>
            </a:extLst>
          </p:cNvPr>
          <p:cNvSpPr txBox="1"/>
          <p:nvPr/>
        </p:nvSpPr>
        <p:spPr>
          <a:xfrm>
            <a:off x="2794960" y="2773715"/>
            <a:ext cx="602825" cy="328295"/>
          </a:xfrm>
          <a:prstGeom prst="rect">
            <a:avLst/>
          </a:prstGeom>
          <a:noFill/>
        </p:spPr>
        <p:txBody>
          <a:bodyPr wrap="square" lIns="0" rIns="0" rtlCol="0">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67"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rPr>
              <a:t>8.8%</a:t>
            </a:r>
          </a:p>
        </p:txBody>
      </p:sp>
      <p:sp>
        <p:nvSpPr>
          <p:cNvPr id="68" name="TextBox 67">
            <a:extLst>
              <a:ext uri="{FF2B5EF4-FFF2-40B4-BE49-F238E27FC236}">
                <a16:creationId xmlns:a16="http://schemas.microsoft.com/office/drawing/2014/main" id="{34FF8FD1-3F64-1F69-9D0E-9CCE3FDA2F17}"/>
              </a:ext>
            </a:extLst>
          </p:cNvPr>
          <p:cNvSpPr txBox="1"/>
          <p:nvPr/>
        </p:nvSpPr>
        <p:spPr>
          <a:xfrm>
            <a:off x="1345218" y="3738914"/>
            <a:ext cx="602825" cy="328295"/>
          </a:xfrm>
          <a:prstGeom prst="rect">
            <a:avLst/>
          </a:prstGeom>
          <a:noFill/>
        </p:spPr>
        <p:txBody>
          <a:bodyPr wrap="square" lIns="0" rIns="0" rtlCol="0">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67"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rPr>
              <a:t>4.3%</a:t>
            </a:r>
          </a:p>
        </p:txBody>
      </p:sp>
      <p:sp>
        <p:nvSpPr>
          <p:cNvPr id="12" name="Rectangle 11">
            <a:extLst>
              <a:ext uri="{FF2B5EF4-FFF2-40B4-BE49-F238E27FC236}">
                <a16:creationId xmlns:a16="http://schemas.microsoft.com/office/drawing/2014/main" id="{99B17A0D-F3B4-2C94-26DF-A7D18FEAA153}"/>
              </a:ext>
            </a:extLst>
          </p:cNvPr>
          <p:cNvSpPr/>
          <p:nvPr/>
        </p:nvSpPr>
        <p:spPr>
          <a:xfrm>
            <a:off x="1257422" y="3569478"/>
            <a:ext cx="755309" cy="2734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067"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38.6%</a:t>
            </a:r>
          </a:p>
        </p:txBody>
      </p:sp>
      <p:sp>
        <p:nvSpPr>
          <p:cNvPr id="13" name="Rectangle 12">
            <a:extLst>
              <a:ext uri="{FF2B5EF4-FFF2-40B4-BE49-F238E27FC236}">
                <a16:creationId xmlns:a16="http://schemas.microsoft.com/office/drawing/2014/main" id="{83C7C254-1CA3-A4A0-6816-55B2063570D3}"/>
              </a:ext>
            </a:extLst>
          </p:cNvPr>
          <p:cNvSpPr/>
          <p:nvPr/>
        </p:nvSpPr>
        <p:spPr>
          <a:xfrm>
            <a:off x="2714469" y="2558310"/>
            <a:ext cx="665889" cy="2734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067"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76.5%</a:t>
            </a:r>
          </a:p>
        </p:txBody>
      </p:sp>
      <p:sp>
        <p:nvSpPr>
          <p:cNvPr id="29" name="TextBox 28">
            <a:extLst>
              <a:ext uri="{FF2B5EF4-FFF2-40B4-BE49-F238E27FC236}">
                <a16:creationId xmlns:a16="http://schemas.microsoft.com/office/drawing/2014/main" id="{FCF8CBB1-5563-6ABA-928E-DFB9EAC15ED1}"/>
              </a:ext>
            </a:extLst>
          </p:cNvPr>
          <p:cNvSpPr txBox="1"/>
          <p:nvPr/>
        </p:nvSpPr>
        <p:spPr>
          <a:xfrm>
            <a:off x="4956681" y="4943874"/>
            <a:ext cx="1180555" cy="584968"/>
          </a:xfrm>
          <a:prstGeom prst="rect">
            <a:avLst/>
          </a:prstGeom>
          <a:noFill/>
        </p:spPr>
        <p:txBody>
          <a:bodyPr wrap="square" lIns="91440" tIns="45720" rIns="91440" bIns="45720" rtlCol="0" anchor="t">
            <a:sp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1067" b="0" i="0" u="none" strike="noStrike" kern="0" cap="none" spc="0" normalizeH="0" baseline="0" noProof="0">
                <a:ln>
                  <a:noFill/>
                </a:ln>
                <a:solidFill>
                  <a:srgbClr val="0070C0"/>
                </a:solidFill>
                <a:effectLst/>
                <a:uLnTx/>
                <a:uFillTx/>
                <a:latin typeface="Arial" panose="020B0604020202020204" pitchFamily="34" charset="0"/>
                <a:ea typeface="+mn-ea"/>
                <a:cs typeface="Arial" panose="020B0604020202020204" pitchFamily="34" charset="0"/>
                <a:sym typeface="Arial"/>
              </a:rPr>
              <a:t>Dexamethasone </a:t>
            </a:r>
            <a:br>
              <a:rPr kumimoji="0" lang="en-US" sz="1067" b="0" i="0" u="none" strike="noStrike" kern="0" cap="none" spc="0" normalizeH="0" baseline="0" noProof="0">
                <a:ln>
                  <a:noFill/>
                </a:ln>
                <a:solidFill>
                  <a:srgbClr val="0070C0"/>
                </a:solidFill>
                <a:effectLst/>
                <a:uLnTx/>
                <a:uFillTx/>
                <a:latin typeface="Arial" panose="020B0604020202020204" pitchFamily="34" charset="0"/>
                <a:ea typeface="+mn-ea"/>
                <a:cs typeface="Arial" panose="020B0604020202020204" pitchFamily="34" charset="0"/>
                <a:sym typeface="Arial"/>
              </a:rPr>
            </a:br>
            <a:r>
              <a:rPr kumimoji="0" lang="en-US" sz="1067" b="0" i="0" u="none" strike="noStrike" kern="0" cap="none" spc="0" normalizeH="0" baseline="0" noProof="0">
                <a:ln>
                  <a:noFill/>
                </a:ln>
                <a:solidFill>
                  <a:srgbClr val="0070C0"/>
                </a:solidFill>
                <a:effectLst/>
                <a:uLnTx/>
                <a:uFillTx/>
                <a:latin typeface="Arial" panose="020B0604020202020204" pitchFamily="34" charset="0"/>
                <a:ea typeface="+mn-ea"/>
                <a:cs typeface="Arial" panose="020B0604020202020204" pitchFamily="34" charset="0"/>
                <a:sym typeface="Arial"/>
              </a:rPr>
              <a:t>8-mg IRR prophylaxis</a:t>
            </a:r>
          </a:p>
        </p:txBody>
      </p:sp>
      <p:sp>
        <p:nvSpPr>
          <p:cNvPr id="30" name="TextBox 29">
            <a:extLst>
              <a:ext uri="{FF2B5EF4-FFF2-40B4-BE49-F238E27FC236}">
                <a16:creationId xmlns:a16="http://schemas.microsoft.com/office/drawing/2014/main" id="{1F55B5E9-4A40-1B83-62D6-5161A641D51F}"/>
              </a:ext>
            </a:extLst>
          </p:cNvPr>
          <p:cNvSpPr txBox="1"/>
          <p:nvPr/>
        </p:nvSpPr>
        <p:spPr>
          <a:xfrm>
            <a:off x="6545857" y="4943875"/>
            <a:ext cx="1077464" cy="420756"/>
          </a:xfrm>
          <a:prstGeom prst="rect">
            <a:avLst/>
          </a:prstGeom>
          <a:solidFill>
            <a:schemeClr val="bg1"/>
          </a:solidFill>
        </p:spPr>
        <p:txBody>
          <a:bodyPr wrap="square" rtlCol="0">
            <a:spAutoFit/>
          </a:bodyPr>
          <a:lstStyle/>
          <a:p>
            <a:pPr marL="0" marR="0" lvl="0" indent="0" algn="ctr" defTabSz="514338" rtl="0" eaLnBrk="1" fontAlgn="auto" latinLnBrk="0" hangingPunct="1">
              <a:lnSpc>
                <a:spcPct val="100000"/>
              </a:lnSpc>
              <a:spcBef>
                <a:spcPts val="0"/>
              </a:spcBef>
              <a:spcAft>
                <a:spcPts val="0"/>
              </a:spcAft>
              <a:buClrTx/>
              <a:buSzTx/>
              <a:buFontTx/>
              <a:buNone/>
              <a:tabLst/>
              <a:defRPr/>
            </a:pPr>
            <a:r>
              <a:rPr kumimoji="0" lang="en-US" sz="1067"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Standard IRR</a:t>
            </a:r>
            <a:br>
              <a:rPr kumimoji="0" lang="en-US" sz="1067"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br>
            <a:r>
              <a:rPr kumimoji="0" lang="en-US" sz="1067"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management</a:t>
            </a:r>
            <a:endParaRPr kumimoji="0" lang="en-US" sz="1067" b="0" i="0" u="none" strike="noStrike" kern="0" cap="none" spc="0" normalizeH="0" baseline="30000" noProof="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18" name="Freeform: Shape 17">
            <a:extLst>
              <a:ext uri="{FF2B5EF4-FFF2-40B4-BE49-F238E27FC236}">
                <a16:creationId xmlns:a16="http://schemas.microsoft.com/office/drawing/2014/main" id="{20B05C0D-1B14-B95A-4E13-B1990438BB92}"/>
              </a:ext>
            </a:extLst>
          </p:cNvPr>
          <p:cNvSpPr/>
          <p:nvPr/>
        </p:nvSpPr>
        <p:spPr>
          <a:xfrm>
            <a:off x="5509113" y="2665405"/>
            <a:ext cx="1551475" cy="1360713"/>
          </a:xfrm>
          <a:custGeom>
            <a:avLst/>
            <a:gdLst>
              <a:gd name="connsiteX0" fmla="*/ 849086 w 849086"/>
              <a:gd name="connsiteY0" fmla="*/ 59871 h 1020535"/>
              <a:gd name="connsiteX1" fmla="*/ 849086 w 849086"/>
              <a:gd name="connsiteY1" fmla="*/ 0 h 1020535"/>
              <a:gd name="connsiteX2" fmla="*/ 0 w 849086"/>
              <a:gd name="connsiteY2" fmla="*/ 0 h 1020535"/>
              <a:gd name="connsiteX3" fmla="*/ 0 w 849086"/>
              <a:gd name="connsiteY3" fmla="*/ 1020535 h 1020535"/>
              <a:gd name="connsiteX0" fmla="*/ 849086 w 849086"/>
              <a:gd name="connsiteY0" fmla="*/ 111578 h 1020535"/>
              <a:gd name="connsiteX1" fmla="*/ 849086 w 849086"/>
              <a:gd name="connsiteY1" fmla="*/ 0 h 1020535"/>
              <a:gd name="connsiteX2" fmla="*/ 0 w 849086"/>
              <a:gd name="connsiteY2" fmla="*/ 0 h 1020535"/>
              <a:gd name="connsiteX3" fmla="*/ 0 w 849086"/>
              <a:gd name="connsiteY3" fmla="*/ 1020535 h 1020535"/>
            </a:gdLst>
            <a:ahLst/>
            <a:cxnLst>
              <a:cxn ang="0">
                <a:pos x="connsiteX0" y="connsiteY0"/>
              </a:cxn>
              <a:cxn ang="0">
                <a:pos x="connsiteX1" y="connsiteY1"/>
              </a:cxn>
              <a:cxn ang="0">
                <a:pos x="connsiteX2" y="connsiteY2"/>
              </a:cxn>
              <a:cxn ang="0">
                <a:pos x="connsiteX3" y="connsiteY3"/>
              </a:cxn>
            </a:cxnLst>
            <a:rect l="l" t="t" r="r" b="b"/>
            <a:pathLst>
              <a:path w="849086" h="1020535">
                <a:moveTo>
                  <a:pt x="849086" y="111578"/>
                </a:moveTo>
                <a:lnTo>
                  <a:pt x="849086" y="0"/>
                </a:lnTo>
                <a:lnTo>
                  <a:pt x="0" y="0"/>
                </a:lnTo>
                <a:lnTo>
                  <a:pt x="0" y="1020535"/>
                </a:lnTo>
              </a:path>
            </a:pathLst>
          </a:custGeom>
          <a:noFill/>
          <a:ln w="9525" cap="flat" cmpd="sng" algn="ctr">
            <a:solidFill>
              <a:srgbClr val="000000"/>
            </a:solidFill>
            <a:prstDash val="solid"/>
            <a:tailEnd type="triangle"/>
          </a:ln>
          <a:effectLst/>
        </p:spPr>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Freeform: Shape 18">
            <a:extLst>
              <a:ext uri="{FF2B5EF4-FFF2-40B4-BE49-F238E27FC236}">
                <a16:creationId xmlns:a16="http://schemas.microsoft.com/office/drawing/2014/main" id="{32EC162D-8290-27BD-AE9E-F109DB52A2AA}"/>
              </a:ext>
            </a:extLst>
          </p:cNvPr>
          <p:cNvSpPr/>
          <p:nvPr/>
        </p:nvSpPr>
        <p:spPr>
          <a:xfrm>
            <a:off x="1609133" y="2522101"/>
            <a:ext cx="1434868" cy="1057625"/>
          </a:xfrm>
          <a:custGeom>
            <a:avLst/>
            <a:gdLst>
              <a:gd name="connsiteX0" fmla="*/ 849086 w 849086"/>
              <a:gd name="connsiteY0" fmla="*/ 59871 h 1020535"/>
              <a:gd name="connsiteX1" fmla="*/ 849086 w 849086"/>
              <a:gd name="connsiteY1" fmla="*/ 0 h 1020535"/>
              <a:gd name="connsiteX2" fmla="*/ 0 w 849086"/>
              <a:gd name="connsiteY2" fmla="*/ 0 h 1020535"/>
              <a:gd name="connsiteX3" fmla="*/ 0 w 849086"/>
              <a:gd name="connsiteY3" fmla="*/ 1020535 h 1020535"/>
              <a:gd name="connsiteX0" fmla="*/ 849086 w 849086"/>
              <a:gd name="connsiteY0" fmla="*/ 111578 h 1020535"/>
              <a:gd name="connsiteX1" fmla="*/ 849086 w 849086"/>
              <a:gd name="connsiteY1" fmla="*/ 0 h 1020535"/>
              <a:gd name="connsiteX2" fmla="*/ 0 w 849086"/>
              <a:gd name="connsiteY2" fmla="*/ 0 h 1020535"/>
              <a:gd name="connsiteX3" fmla="*/ 0 w 849086"/>
              <a:gd name="connsiteY3" fmla="*/ 1020535 h 1020535"/>
              <a:gd name="connsiteX0" fmla="*/ 849086 w 849086"/>
              <a:gd name="connsiteY0" fmla="*/ 111578 h 1020535"/>
              <a:gd name="connsiteX1" fmla="*/ 848781 w 849086"/>
              <a:gd name="connsiteY1" fmla="*/ 68751 h 1020535"/>
              <a:gd name="connsiteX2" fmla="*/ 849086 w 849086"/>
              <a:gd name="connsiteY2" fmla="*/ 0 h 1020535"/>
              <a:gd name="connsiteX3" fmla="*/ 0 w 849086"/>
              <a:gd name="connsiteY3" fmla="*/ 0 h 1020535"/>
              <a:gd name="connsiteX4" fmla="*/ 0 w 849086"/>
              <a:gd name="connsiteY4" fmla="*/ 1020535 h 1020535"/>
              <a:gd name="connsiteX0" fmla="*/ 848781 w 849086"/>
              <a:gd name="connsiteY0" fmla="*/ 68751 h 1020535"/>
              <a:gd name="connsiteX1" fmla="*/ 849086 w 849086"/>
              <a:gd name="connsiteY1" fmla="*/ 0 h 1020535"/>
              <a:gd name="connsiteX2" fmla="*/ 0 w 849086"/>
              <a:gd name="connsiteY2" fmla="*/ 0 h 1020535"/>
              <a:gd name="connsiteX3" fmla="*/ 0 w 849086"/>
              <a:gd name="connsiteY3" fmla="*/ 1020535 h 1020535"/>
            </a:gdLst>
            <a:ahLst/>
            <a:cxnLst>
              <a:cxn ang="0">
                <a:pos x="connsiteX0" y="connsiteY0"/>
              </a:cxn>
              <a:cxn ang="0">
                <a:pos x="connsiteX1" y="connsiteY1"/>
              </a:cxn>
              <a:cxn ang="0">
                <a:pos x="connsiteX2" y="connsiteY2"/>
              </a:cxn>
              <a:cxn ang="0">
                <a:pos x="connsiteX3" y="connsiteY3"/>
              </a:cxn>
            </a:cxnLst>
            <a:rect l="l" t="t" r="r" b="b"/>
            <a:pathLst>
              <a:path w="849086" h="1020535">
                <a:moveTo>
                  <a:pt x="848781" y="68751"/>
                </a:moveTo>
                <a:cubicBezTo>
                  <a:pt x="848883" y="45834"/>
                  <a:pt x="848984" y="22917"/>
                  <a:pt x="849086" y="0"/>
                </a:cubicBezTo>
                <a:lnTo>
                  <a:pt x="0" y="0"/>
                </a:lnTo>
                <a:lnTo>
                  <a:pt x="0" y="1020535"/>
                </a:lnTo>
              </a:path>
            </a:pathLst>
          </a:custGeom>
          <a:noFill/>
          <a:ln w="9525" cap="flat" cmpd="sng" algn="ctr">
            <a:solidFill>
              <a:srgbClr val="000000"/>
            </a:solidFill>
            <a:prstDash val="solid"/>
            <a:tailEnd type="triangle"/>
          </a:ln>
          <a:effectLst/>
        </p:spPr>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Freeform: Shape 19">
            <a:extLst>
              <a:ext uri="{FF2B5EF4-FFF2-40B4-BE49-F238E27FC236}">
                <a16:creationId xmlns:a16="http://schemas.microsoft.com/office/drawing/2014/main" id="{08A16E82-0631-7559-688E-B9DE304BCB1D}"/>
              </a:ext>
            </a:extLst>
          </p:cNvPr>
          <p:cNvSpPr/>
          <p:nvPr/>
        </p:nvSpPr>
        <p:spPr>
          <a:xfrm>
            <a:off x="9374719" y="3433859"/>
            <a:ext cx="1504011" cy="645887"/>
          </a:xfrm>
          <a:custGeom>
            <a:avLst/>
            <a:gdLst>
              <a:gd name="connsiteX0" fmla="*/ 824593 w 824593"/>
              <a:gd name="connsiteY0" fmla="*/ 114300 h 484415"/>
              <a:gd name="connsiteX1" fmla="*/ 824593 w 824593"/>
              <a:gd name="connsiteY1" fmla="*/ 0 h 484415"/>
              <a:gd name="connsiteX2" fmla="*/ 0 w 824593"/>
              <a:gd name="connsiteY2" fmla="*/ 0 h 484415"/>
              <a:gd name="connsiteX3" fmla="*/ 0 w 824593"/>
              <a:gd name="connsiteY3" fmla="*/ 484415 h 484415"/>
            </a:gdLst>
            <a:ahLst/>
            <a:cxnLst>
              <a:cxn ang="0">
                <a:pos x="connsiteX0" y="connsiteY0"/>
              </a:cxn>
              <a:cxn ang="0">
                <a:pos x="connsiteX1" y="connsiteY1"/>
              </a:cxn>
              <a:cxn ang="0">
                <a:pos x="connsiteX2" y="connsiteY2"/>
              </a:cxn>
              <a:cxn ang="0">
                <a:pos x="connsiteX3" y="connsiteY3"/>
              </a:cxn>
            </a:cxnLst>
            <a:rect l="l" t="t" r="r" b="b"/>
            <a:pathLst>
              <a:path w="824593" h="484415">
                <a:moveTo>
                  <a:pt x="824593" y="114300"/>
                </a:moveTo>
                <a:lnTo>
                  <a:pt x="824593" y="0"/>
                </a:lnTo>
                <a:lnTo>
                  <a:pt x="0" y="0"/>
                </a:lnTo>
                <a:lnTo>
                  <a:pt x="0" y="484415"/>
                </a:lnTo>
              </a:path>
            </a:pathLst>
          </a:custGeom>
          <a:noFill/>
          <a:ln w="9525" cap="flat" cmpd="sng" algn="ctr">
            <a:solidFill>
              <a:srgbClr val="000000"/>
            </a:solidFill>
            <a:prstDash val="solid"/>
            <a:tailEnd type="triangle"/>
          </a:ln>
          <a:effectLst/>
        </p:spPr>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 name="Footer Placeholder 2">
            <a:extLst>
              <a:ext uri="{FF2B5EF4-FFF2-40B4-BE49-F238E27FC236}">
                <a16:creationId xmlns:a16="http://schemas.microsoft.com/office/drawing/2014/main" id="{D7302E0C-1C6D-9DA9-DC57-F9EADCF066AA}"/>
              </a:ext>
            </a:extLst>
          </p:cNvPr>
          <p:cNvSpPr>
            <a:spLocks noGrp="1"/>
          </p:cNvSpPr>
          <p:nvPr>
            <p:ph type="ftr" sz="quarter" idx="10"/>
          </p:nvPr>
        </p:nvSpPr>
        <p:spPr/>
        <p:txBody>
          <a:bodyPr/>
          <a:lstStyle/>
          <a:p>
            <a:r>
              <a:rPr lang="en-US" sz="900" baseline="30000"/>
              <a:t>a</a:t>
            </a:r>
            <a:r>
              <a:rPr lang="en-US" sz="900"/>
              <a:t> OR: 0.19 (95% CI, 0.09–0.40); P &lt; 0.0001.</a:t>
            </a:r>
            <a:br>
              <a:rPr lang="en-US" sz="900"/>
            </a:br>
            <a:r>
              <a:rPr lang="en-US" sz="900"/>
              <a:t>AE, adverse event; DM, dermatologic management; IRR, infusion-related reaction; SoC, standard of care; VTE, venous thromboembolism.
1. Girard N, et al. ELCC 2025. Abstract 10MO. 2. Spira AI, et al. </a:t>
            </a:r>
            <a:r>
              <a:rPr lang="en-US" sz="900" i="1"/>
              <a:t>J </a:t>
            </a:r>
            <a:r>
              <a:rPr lang="en-US" sz="900" i="1" err="1"/>
              <a:t>Thorac</a:t>
            </a:r>
            <a:r>
              <a:rPr lang="en-US" sz="900" i="1"/>
              <a:t> Oncol</a:t>
            </a:r>
            <a:r>
              <a:rPr lang="en-US" sz="900"/>
              <a:t>. 2025;20(6):809-816. 3. </a:t>
            </a:r>
            <a:r>
              <a:rPr lang="en-US" sz="900" err="1"/>
              <a:t>Leighl</a:t>
            </a:r>
            <a:r>
              <a:rPr lang="en-US" sz="900"/>
              <a:t> NB, et al. </a:t>
            </a:r>
            <a:r>
              <a:rPr lang="en-US" sz="900" i="1"/>
              <a:t>J Clin Oncol</a:t>
            </a:r>
            <a:r>
              <a:rPr lang="en-US" sz="900"/>
              <a:t>. 2024;42(30):3593-3605.</a:t>
            </a:r>
          </a:p>
        </p:txBody>
      </p:sp>
    </p:spTree>
    <p:extLst>
      <p:ext uri="{BB962C8B-B14F-4D97-AF65-F5344CB8AC3E}">
        <p14:creationId xmlns:p14="http://schemas.microsoft.com/office/powerpoint/2010/main" val="131138343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A28601-1E0F-F2E8-DC2F-C602B8D70C8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A07CCF9-D285-E5B5-97AB-D52768E7FAE2}"/>
              </a:ext>
            </a:extLst>
          </p:cNvPr>
          <p:cNvSpPr>
            <a:spLocks noGrp="1"/>
          </p:cNvSpPr>
          <p:nvPr>
            <p:ph type="title"/>
          </p:nvPr>
        </p:nvSpPr>
        <p:spPr/>
        <p:txBody>
          <a:bodyPr/>
          <a:lstStyle/>
          <a:p>
            <a:r>
              <a:rPr lang="en-US"/>
              <a:t>Prevention of AEs Is Key to Better Patient Outcomes</a:t>
            </a:r>
            <a:endParaRPr lang="en-GB"/>
          </a:p>
        </p:txBody>
      </p:sp>
      <p:sp>
        <p:nvSpPr>
          <p:cNvPr id="6" name="Arrow: Right 5">
            <a:extLst>
              <a:ext uri="{FF2B5EF4-FFF2-40B4-BE49-F238E27FC236}">
                <a16:creationId xmlns:a16="http://schemas.microsoft.com/office/drawing/2014/main" id="{75E5470C-686B-E6FD-461A-17D86ED4F3EE}"/>
              </a:ext>
            </a:extLst>
          </p:cNvPr>
          <p:cNvSpPr/>
          <p:nvPr/>
        </p:nvSpPr>
        <p:spPr>
          <a:xfrm>
            <a:off x="3446095" y="1280342"/>
            <a:ext cx="7511798" cy="611035"/>
          </a:xfrm>
          <a:prstGeom prst="rightArrow">
            <a:avLst>
              <a:gd name="adj1" fmla="val 50000"/>
              <a:gd name="adj2" fmla="val 56158"/>
            </a:avLst>
          </a:prstGeom>
          <a:solidFill>
            <a:schemeClr val="accent1"/>
          </a:solidFill>
          <a:ln w="12700" cap="flat" cmpd="sng" algn="ctr">
            <a:solidFill>
              <a:schemeClr val="accent1"/>
            </a:solidFill>
            <a:prstDash val="solid"/>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a:ln>
                <a:noFill/>
              </a:ln>
              <a:solidFill>
                <a:prstClr val="white"/>
              </a:solidFill>
              <a:effectLst/>
              <a:uLnTx/>
              <a:uFillTx/>
              <a:latin typeface="Arial"/>
              <a:ea typeface="+mn-ea"/>
              <a:cs typeface="+mn-cs"/>
              <a:sym typeface="Arial"/>
            </a:endParaRPr>
          </a:p>
        </p:txBody>
      </p:sp>
      <p:sp>
        <p:nvSpPr>
          <p:cNvPr id="7" name="TextBox 6">
            <a:extLst>
              <a:ext uri="{FF2B5EF4-FFF2-40B4-BE49-F238E27FC236}">
                <a16:creationId xmlns:a16="http://schemas.microsoft.com/office/drawing/2014/main" id="{930975F5-6D89-5BCF-CA8F-75B762EC906C}"/>
              </a:ext>
            </a:extLst>
          </p:cNvPr>
          <p:cNvSpPr txBox="1"/>
          <p:nvPr/>
        </p:nvSpPr>
        <p:spPr>
          <a:xfrm>
            <a:off x="3446095" y="1411175"/>
            <a:ext cx="4368929" cy="338554"/>
          </a:xfrm>
          <a:prstGeom prst="rect">
            <a:avLst/>
          </a:prstGeom>
          <a:noFill/>
        </p:spPr>
        <p:txBody>
          <a:bodyPr wrap="square" lIns="121920" tIns="60960" rIns="121920" bIns="60960" rtlCol="0" anchor="t">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400" b="1" i="0" u="none" strike="noStrike" kern="0" cap="none" spc="0" normalizeH="0" baseline="0" noProof="0">
                <a:ln>
                  <a:noFill/>
                </a:ln>
                <a:solidFill>
                  <a:prstClr val="white"/>
                </a:solidFill>
                <a:effectLst/>
                <a:uLnTx/>
                <a:uFillTx/>
                <a:latin typeface="Arial" panose="020B0604020202020204" pitchFamily="34" charset="0"/>
                <a:cs typeface="Arial" panose="020B0604020202020204" pitchFamily="34" charset="0"/>
                <a:sym typeface="Arial"/>
              </a:rPr>
              <a:t>Begin amivantamab + lazertinib</a:t>
            </a:r>
          </a:p>
        </p:txBody>
      </p:sp>
      <p:sp>
        <p:nvSpPr>
          <p:cNvPr id="8" name="TextBox 7">
            <a:extLst>
              <a:ext uri="{FF2B5EF4-FFF2-40B4-BE49-F238E27FC236}">
                <a16:creationId xmlns:a16="http://schemas.microsoft.com/office/drawing/2014/main" id="{34F9BEE1-65FC-D826-6762-A38FEB5AAE34}"/>
              </a:ext>
            </a:extLst>
          </p:cNvPr>
          <p:cNvSpPr txBox="1"/>
          <p:nvPr/>
        </p:nvSpPr>
        <p:spPr>
          <a:xfrm>
            <a:off x="597251" y="2465817"/>
            <a:ext cx="2706757" cy="830997"/>
          </a:xfrm>
          <a:prstGeom prst="rect">
            <a:avLst/>
          </a:prstGeom>
          <a:solidFill>
            <a:srgbClr val="F1EDF7"/>
          </a:solidFill>
        </p:spPr>
        <p:txBody>
          <a:bodyPr wrap="square" rtlCol="0" anchor="ctr">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200" b="1" i="0" u="sng"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2 days to 1 hour before start</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Oral 8 mg dexamethasone BID </a:t>
            </a:r>
            <a:br>
              <a:rPr kumimoji="0" lang="en-US" sz="12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br>
            <a:r>
              <a:rPr kumimoji="0" lang="en-US" sz="12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2 days and 1 day prior and </a:t>
            </a:r>
            <a:br>
              <a:rPr kumimoji="0" lang="en-US" sz="12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br>
            <a:r>
              <a:rPr kumimoji="0" lang="en-US" sz="12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1 hour before first infusion</a:t>
            </a:r>
            <a:r>
              <a:rPr kumimoji="0" lang="en-US" sz="1200" b="0" i="0" u="none" strike="noStrike" kern="0" cap="none" spc="0" normalizeH="0" baseline="30000" noProof="0">
                <a:ln>
                  <a:noFill/>
                </a:ln>
                <a:solidFill>
                  <a:srgbClr val="000000"/>
                </a:solidFill>
                <a:effectLst/>
                <a:uLnTx/>
                <a:uFillTx/>
                <a:latin typeface="Arial" panose="020B0604020202020204" pitchFamily="34" charset="0"/>
                <a:cs typeface="Arial" panose="020B0604020202020204" pitchFamily="34" charset="0"/>
                <a:sym typeface="Arial"/>
              </a:rPr>
              <a:t>*</a:t>
            </a:r>
          </a:p>
        </p:txBody>
      </p:sp>
      <p:sp>
        <p:nvSpPr>
          <p:cNvPr id="9" name="Freeform 17">
            <a:extLst>
              <a:ext uri="{FF2B5EF4-FFF2-40B4-BE49-F238E27FC236}">
                <a16:creationId xmlns:a16="http://schemas.microsoft.com/office/drawing/2014/main" id="{F4E912C8-4789-CF0D-2B3B-293B562506C3}"/>
              </a:ext>
            </a:extLst>
          </p:cNvPr>
          <p:cNvSpPr/>
          <p:nvPr/>
        </p:nvSpPr>
        <p:spPr>
          <a:xfrm>
            <a:off x="3446095" y="3206886"/>
            <a:ext cx="6424569" cy="377641"/>
          </a:xfrm>
          <a:custGeom>
            <a:avLst/>
            <a:gdLst>
              <a:gd name="connsiteX0" fmla="*/ 0 w 1904774"/>
              <a:gd name="connsiteY0" fmla="*/ 0 h 362754"/>
              <a:gd name="connsiteX1" fmla="*/ 1904775 w 1904774"/>
              <a:gd name="connsiteY1" fmla="*/ 0 h 362754"/>
              <a:gd name="connsiteX2" fmla="*/ 1904775 w 1904774"/>
              <a:gd name="connsiteY2" fmla="*/ 362755 h 362754"/>
              <a:gd name="connsiteX3" fmla="*/ 0 w 1904774"/>
              <a:gd name="connsiteY3" fmla="*/ 362755 h 362754"/>
            </a:gdLst>
            <a:ahLst/>
            <a:cxnLst>
              <a:cxn ang="0">
                <a:pos x="connsiteX0" y="connsiteY0"/>
              </a:cxn>
              <a:cxn ang="0">
                <a:pos x="connsiteX1" y="connsiteY1"/>
              </a:cxn>
              <a:cxn ang="0">
                <a:pos x="connsiteX2" y="connsiteY2"/>
              </a:cxn>
              <a:cxn ang="0">
                <a:pos x="connsiteX3" y="connsiteY3"/>
              </a:cxn>
            </a:cxnLst>
            <a:rect l="l" t="t" r="r" b="b"/>
            <a:pathLst>
              <a:path w="1904774" h="362754">
                <a:moveTo>
                  <a:pt x="0" y="0"/>
                </a:moveTo>
                <a:lnTo>
                  <a:pt x="1904775" y="0"/>
                </a:lnTo>
                <a:lnTo>
                  <a:pt x="1904775" y="362755"/>
                </a:lnTo>
                <a:lnTo>
                  <a:pt x="0" y="362755"/>
                </a:lnTo>
                <a:close/>
              </a:path>
            </a:pathLst>
          </a:custGeom>
          <a:solidFill>
            <a:schemeClr val="accent5">
              <a:lumMod val="50000"/>
            </a:schemeClr>
          </a:solidFill>
          <a:ln w="10886"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Johnson Text"/>
              <a:ea typeface="+mn-ea"/>
              <a:cs typeface="Arial"/>
              <a:sym typeface="Arial"/>
            </a:endParaRPr>
          </a:p>
        </p:txBody>
      </p:sp>
      <p:sp>
        <p:nvSpPr>
          <p:cNvPr id="10" name="TextBox 9">
            <a:extLst>
              <a:ext uri="{FF2B5EF4-FFF2-40B4-BE49-F238E27FC236}">
                <a16:creationId xmlns:a16="http://schemas.microsoft.com/office/drawing/2014/main" id="{50FAFAC1-0527-B5DA-62CF-81519269E6A9}"/>
              </a:ext>
            </a:extLst>
          </p:cNvPr>
          <p:cNvSpPr txBox="1"/>
          <p:nvPr/>
        </p:nvSpPr>
        <p:spPr>
          <a:xfrm>
            <a:off x="3613940" y="3273960"/>
            <a:ext cx="6155123" cy="225767"/>
          </a:xfrm>
          <a:prstGeom prst="rect">
            <a:avLst/>
          </a:prstGeom>
          <a:noFill/>
        </p:spPr>
        <p:txBody>
          <a:bodyPr wrap="square" lIns="0" tIns="0" rIns="0" bIns="0"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467" b="1"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Arial"/>
              </a:rPr>
              <a:t>Dermatologic prophylactic regimen </a:t>
            </a:r>
            <a:r>
              <a:rPr kumimoji="0" lang="en-US" sz="1467" b="0"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sym typeface="Arial"/>
              </a:rPr>
              <a:t>(COCOON)</a:t>
            </a:r>
            <a:r>
              <a:rPr kumimoji="0" lang="en-US" sz="1333" b="1" i="0" u="none" strike="noStrike" kern="0" cap="none" spc="0" normalizeH="0" baseline="30000" noProof="0">
                <a:ln>
                  <a:noFill/>
                </a:ln>
                <a:solidFill>
                  <a:srgbClr val="FFFFFF"/>
                </a:solidFill>
                <a:effectLst/>
                <a:uLnTx/>
                <a:uFillTx/>
                <a:latin typeface="Arial" panose="020B0604020202020204" pitchFamily="34" charset="0"/>
                <a:cs typeface="Arial" panose="020B0604020202020204" pitchFamily="34" charset="0"/>
                <a:sym typeface="Arial"/>
              </a:rPr>
              <a:t>†4</a:t>
            </a:r>
            <a:endParaRPr kumimoji="0" lang="en-US" sz="1333" b="1" i="0" u="none" strike="sngStrike" kern="0" cap="none" spc="0" normalizeH="0" baseline="30000" noProof="0">
              <a:ln>
                <a:noFill/>
              </a:ln>
              <a:solidFill>
                <a:srgbClr val="FFFFFF"/>
              </a:solidFill>
              <a:effectLst/>
              <a:uLnTx/>
              <a:uFillTx/>
              <a:latin typeface="Arial" panose="020B0604020202020204" pitchFamily="34" charset="0"/>
              <a:cs typeface="Arial" panose="020B0604020202020204" pitchFamily="34" charset="0"/>
              <a:sym typeface="Arial"/>
            </a:endParaRPr>
          </a:p>
        </p:txBody>
      </p:sp>
      <p:sp>
        <p:nvSpPr>
          <p:cNvPr id="11" name="Freeform 483">
            <a:extLst>
              <a:ext uri="{FF2B5EF4-FFF2-40B4-BE49-F238E27FC236}">
                <a16:creationId xmlns:a16="http://schemas.microsoft.com/office/drawing/2014/main" id="{B1CA585E-62C1-30BD-BEF2-10C29E663187}"/>
              </a:ext>
            </a:extLst>
          </p:cNvPr>
          <p:cNvSpPr>
            <a:spLocks noChangeAspect="1"/>
          </p:cNvSpPr>
          <p:nvPr/>
        </p:nvSpPr>
        <p:spPr>
          <a:xfrm>
            <a:off x="3003034" y="4973393"/>
            <a:ext cx="294245" cy="448391"/>
          </a:xfrm>
          <a:custGeom>
            <a:avLst/>
            <a:gdLst>
              <a:gd name="connsiteX0" fmla="*/ 94036 w 144334"/>
              <a:gd name="connsiteY0" fmla="*/ 58261 h 306692"/>
              <a:gd name="connsiteX1" fmla="*/ 103877 w 144334"/>
              <a:gd name="connsiteY1" fmla="*/ 68154 h 306692"/>
              <a:gd name="connsiteX2" fmla="*/ 103877 w 144334"/>
              <a:gd name="connsiteY2" fmla="*/ 92338 h 306692"/>
              <a:gd name="connsiteX3" fmla="*/ 37177 w 144334"/>
              <a:gd name="connsiteY3" fmla="*/ 92338 h 306692"/>
              <a:gd name="connsiteX4" fmla="*/ 37177 w 144334"/>
              <a:gd name="connsiteY4" fmla="*/ 68154 h 306692"/>
              <a:gd name="connsiteX5" fmla="*/ 47018 w 144334"/>
              <a:gd name="connsiteY5" fmla="*/ 58261 h 306692"/>
              <a:gd name="connsiteX6" fmla="*/ 95129 w 144334"/>
              <a:gd name="connsiteY6" fmla="*/ 58261 h 306692"/>
              <a:gd name="connsiteX7" fmla="*/ 142147 w 144334"/>
              <a:gd name="connsiteY7" fmla="*/ 163789 h 306692"/>
              <a:gd name="connsiteX8" fmla="*/ 142147 w 144334"/>
              <a:gd name="connsiteY8" fmla="*/ 173683 h 306692"/>
              <a:gd name="connsiteX9" fmla="*/ 111531 w 144334"/>
              <a:gd name="connsiteY9" fmla="*/ 173683 h 306692"/>
              <a:gd name="connsiteX10" fmla="*/ 113718 w 144334"/>
              <a:gd name="connsiteY10" fmla="*/ 187973 h 306692"/>
              <a:gd name="connsiteX11" fmla="*/ 111531 w 144334"/>
              <a:gd name="connsiteY11" fmla="*/ 202263 h 306692"/>
              <a:gd name="connsiteX12" fmla="*/ 142147 w 144334"/>
              <a:gd name="connsiteY12" fmla="*/ 202263 h 306692"/>
              <a:gd name="connsiteX13" fmla="*/ 142147 w 144334"/>
              <a:gd name="connsiteY13" fmla="*/ 288005 h 306692"/>
              <a:gd name="connsiteX14" fmla="*/ 123559 w 144334"/>
              <a:gd name="connsiteY14" fmla="*/ 306693 h 306692"/>
              <a:gd name="connsiteX15" fmla="*/ 18589 w 144334"/>
              <a:gd name="connsiteY15" fmla="*/ 306693 h 306692"/>
              <a:gd name="connsiteX16" fmla="*/ 0 w 144334"/>
              <a:gd name="connsiteY16" fmla="*/ 288005 h 306692"/>
              <a:gd name="connsiteX17" fmla="*/ 0 w 144334"/>
              <a:gd name="connsiteY17" fmla="*/ 202263 h 306692"/>
              <a:gd name="connsiteX18" fmla="*/ 30616 w 144334"/>
              <a:gd name="connsiteY18" fmla="*/ 202263 h 306692"/>
              <a:gd name="connsiteX19" fmla="*/ 28429 w 144334"/>
              <a:gd name="connsiteY19" fmla="*/ 187973 h 306692"/>
              <a:gd name="connsiteX20" fmla="*/ 30616 w 144334"/>
              <a:gd name="connsiteY20" fmla="*/ 173683 h 306692"/>
              <a:gd name="connsiteX21" fmla="*/ 0 w 144334"/>
              <a:gd name="connsiteY21" fmla="*/ 173683 h 306692"/>
              <a:gd name="connsiteX22" fmla="*/ 0 w 144334"/>
              <a:gd name="connsiteY22" fmla="*/ 163789 h 306692"/>
              <a:gd name="connsiteX23" fmla="*/ 33897 w 144334"/>
              <a:gd name="connsiteY23" fmla="*/ 101132 h 306692"/>
              <a:gd name="connsiteX24" fmla="*/ 110438 w 144334"/>
              <a:gd name="connsiteY24" fmla="*/ 101132 h 306692"/>
              <a:gd name="connsiteX25" fmla="*/ 144334 w 144334"/>
              <a:gd name="connsiteY25" fmla="*/ 163789 h 306692"/>
              <a:gd name="connsiteX26" fmla="*/ 144334 w 144334"/>
              <a:gd name="connsiteY26" fmla="*/ 163789 h 306692"/>
              <a:gd name="connsiteX27" fmla="*/ 37177 w 144334"/>
              <a:gd name="connsiteY27" fmla="*/ 187973 h 306692"/>
              <a:gd name="connsiteX28" fmla="*/ 71074 w 144334"/>
              <a:gd name="connsiteY28" fmla="*/ 222050 h 306692"/>
              <a:gd name="connsiteX29" fmla="*/ 104970 w 144334"/>
              <a:gd name="connsiteY29" fmla="*/ 187973 h 306692"/>
              <a:gd name="connsiteX30" fmla="*/ 71074 w 144334"/>
              <a:gd name="connsiteY30" fmla="*/ 153896 h 306692"/>
              <a:gd name="connsiteX31" fmla="*/ 37177 w 144334"/>
              <a:gd name="connsiteY31" fmla="*/ 187973 h 306692"/>
              <a:gd name="connsiteX32" fmla="*/ 99503 w 144334"/>
              <a:gd name="connsiteY32" fmla="*/ 259425 h 306692"/>
              <a:gd name="connsiteX33" fmla="*/ 95129 w 144334"/>
              <a:gd name="connsiteY33" fmla="*/ 255028 h 306692"/>
              <a:gd name="connsiteX34" fmla="*/ 47018 w 144334"/>
              <a:gd name="connsiteY34" fmla="*/ 255028 h 306692"/>
              <a:gd name="connsiteX35" fmla="*/ 42644 w 144334"/>
              <a:gd name="connsiteY35" fmla="*/ 259425 h 306692"/>
              <a:gd name="connsiteX36" fmla="*/ 47018 w 144334"/>
              <a:gd name="connsiteY36" fmla="*/ 263822 h 306692"/>
              <a:gd name="connsiteX37" fmla="*/ 95129 w 144334"/>
              <a:gd name="connsiteY37" fmla="*/ 263822 h 306692"/>
              <a:gd name="connsiteX38" fmla="*/ 99503 w 144334"/>
              <a:gd name="connsiteY38" fmla="*/ 259425 h 306692"/>
              <a:gd name="connsiteX39" fmla="*/ 108251 w 144334"/>
              <a:gd name="connsiteY39" fmla="*/ 235241 h 306692"/>
              <a:gd name="connsiteX40" fmla="*/ 31710 w 144334"/>
              <a:gd name="connsiteY40" fmla="*/ 235241 h 306692"/>
              <a:gd name="connsiteX41" fmla="*/ 27336 w 144334"/>
              <a:gd name="connsiteY41" fmla="*/ 239638 h 306692"/>
              <a:gd name="connsiteX42" fmla="*/ 31710 w 144334"/>
              <a:gd name="connsiteY42" fmla="*/ 244035 h 306692"/>
              <a:gd name="connsiteX43" fmla="*/ 108251 w 144334"/>
              <a:gd name="connsiteY43" fmla="*/ 244035 h 306692"/>
              <a:gd name="connsiteX44" fmla="*/ 112624 w 144334"/>
              <a:gd name="connsiteY44" fmla="*/ 239638 h 306692"/>
              <a:gd name="connsiteX45" fmla="*/ 108251 w 144334"/>
              <a:gd name="connsiteY45" fmla="*/ 235241 h 306692"/>
              <a:gd name="connsiteX46" fmla="*/ 56859 w 144334"/>
              <a:gd name="connsiteY46" fmla="*/ 48367 h 306692"/>
              <a:gd name="connsiteX47" fmla="*/ 85288 w 144334"/>
              <a:gd name="connsiteY47" fmla="*/ 48367 h 306692"/>
              <a:gd name="connsiteX48" fmla="*/ 85288 w 144334"/>
              <a:gd name="connsiteY48" fmla="*/ 24184 h 306692"/>
              <a:gd name="connsiteX49" fmla="*/ 119185 w 144334"/>
              <a:gd name="connsiteY49" fmla="*/ 19787 h 306692"/>
              <a:gd name="connsiteX50" fmla="*/ 137774 w 144334"/>
              <a:gd name="connsiteY50" fmla="*/ 24184 h 306692"/>
              <a:gd name="connsiteX51" fmla="*/ 142147 w 144334"/>
              <a:gd name="connsiteY51" fmla="*/ 9893 h 306692"/>
              <a:gd name="connsiteX52" fmla="*/ 103877 w 144334"/>
              <a:gd name="connsiteY52" fmla="*/ 0 h 306692"/>
              <a:gd name="connsiteX53" fmla="*/ 65606 w 144334"/>
              <a:gd name="connsiteY53" fmla="*/ 4397 h 306692"/>
              <a:gd name="connsiteX54" fmla="*/ 37177 w 144334"/>
              <a:gd name="connsiteY54" fmla="*/ 0 h 306692"/>
              <a:gd name="connsiteX55" fmla="*/ 22962 w 144334"/>
              <a:gd name="connsiteY55" fmla="*/ 9893 h 306692"/>
              <a:gd name="connsiteX56" fmla="*/ 56859 w 144334"/>
              <a:gd name="connsiteY56" fmla="*/ 24184 h 306692"/>
              <a:gd name="connsiteX57" fmla="*/ 56859 w 144334"/>
              <a:gd name="connsiteY57" fmla="*/ 48367 h 306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44334" h="306692">
                <a:moveTo>
                  <a:pt x="94036" y="58261"/>
                </a:moveTo>
                <a:cubicBezTo>
                  <a:pt x="99503" y="58261"/>
                  <a:pt x="103877" y="62658"/>
                  <a:pt x="103877" y="68154"/>
                </a:cubicBezTo>
                <a:lnTo>
                  <a:pt x="103877" y="92338"/>
                </a:lnTo>
                <a:lnTo>
                  <a:pt x="37177" y="92338"/>
                </a:lnTo>
                <a:lnTo>
                  <a:pt x="37177" y="68154"/>
                </a:lnTo>
                <a:cubicBezTo>
                  <a:pt x="37177" y="62658"/>
                  <a:pt x="41551" y="58261"/>
                  <a:pt x="47018" y="58261"/>
                </a:cubicBezTo>
                <a:lnTo>
                  <a:pt x="95129" y="58261"/>
                </a:lnTo>
                <a:close/>
                <a:moveTo>
                  <a:pt x="142147" y="163789"/>
                </a:moveTo>
                <a:lnTo>
                  <a:pt x="142147" y="173683"/>
                </a:lnTo>
                <a:lnTo>
                  <a:pt x="111531" y="173683"/>
                </a:lnTo>
                <a:cubicBezTo>
                  <a:pt x="112624" y="178080"/>
                  <a:pt x="113718" y="182477"/>
                  <a:pt x="113718" y="187973"/>
                </a:cubicBezTo>
                <a:cubicBezTo>
                  <a:pt x="113718" y="193469"/>
                  <a:pt x="113718" y="197866"/>
                  <a:pt x="111531" y="202263"/>
                </a:cubicBezTo>
                <a:lnTo>
                  <a:pt x="142147" y="202263"/>
                </a:lnTo>
                <a:lnTo>
                  <a:pt x="142147" y="288005"/>
                </a:lnTo>
                <a:cubicBezTo>
                  <a:pt x="142147" y="298998"/>
                  <a:pt x="133400" y="306693"/>
                  <a:pt x="123559" y="306693"/>
                </a:cubicBezTo>
                <a:lnTo>
                  <a:pt x="18589" y="306693"/>
                </a:lnTo>
                <a:cubicBezTo>
                  <a:pt x="7654" y="306693"/>
                  <a:pt x="0" y="297899"/>
                  <a:pt x="0" y="288005"/>
                </a:cubicBezTo>
                <a:lnTo>
                  <a:pt x="0" y="202263"/>
                </a:lnTo>
                <a:lnTo>
                  <a:pt x="30616" y="202263"/>
                </a:lnTo>
                <a:cubicBezTo>
                  <a:pt x="29523" y="197866"/>
                  <a:pt x="28429" y="193469"/>
                  <a:pt x="28429" y="187973"/>
                </a:cubicBezTo>
                <a:cubicBezTo>
                  <a:pt x="28429" y="182477"/>
                  <a:pt x="28429" y="178080"/>
                  <a:pt x="30616" y="173683"/>
                </a:cubicBezTo>
                <a:lnTo>
                  <a:pt x="0" y="173683"/>
                </a:lnTo>
                <a:lnTo>
                  <a:pt x="0" y="163789"/>
                </a:lnTo>
                <a:cubicBezTo>
                  <a:pt x="0" y="129712"/>
                  <a:pt x="33897" y="101132"/>
                  <a:pt x="33897" y="101132"/>
                </a:cubicBezTo>
                <a:lnTo>
                  <a:pt x="110438" y="101132"/>
                </a:lnTo>
                <a:cubicBezTo>
                  <a:pt x="110438" y="101132"/>
                  <a:pt x="144334" y="129712"/>
                  <a:pt x="144334" y="163789"/>
                </a:cubicBezTo>
                <a:lnTo>
                  <a:pt x="144334" y="163789"/>
                </a:lnTo>
                <a:close/>
                <a:moveTo>
                  <a:pt x="37177" y="187973"/>
                </a:moveTo>
                <a:cubicBezTo>
                  <a:pt x="37177" y="206660"/>
                  <a:pt x="52485" y="222050"/>
                  <a:pt x="71074" y="222050"/>
                </a:cubicBezTo>
                <a:cubicBezTo>
                  <a:pt x="89662" y="222050"/>
                  <a:pt x="104970" y="206660"/>
                  <a:pt x="104970" y="187973"/>
                </a:cubicBezTo>
                <a:cubicBezTo>
                  <a:pt x="104970" y="169286"/>
                  <a:pt x="89662" y="153896"/>
                  <a:pt x="71074" y="153896"/>
                </a:cubicBezTo>
                <a:cubicBezTo>
                  <a:pt x="52485" y="153896"/>
                  <a:pt x="37177" y="169286"/>
                  <a:pt x="37177" y="187973"/>
                </a:cubicBezTo>
                <a:close/>
                <a:moveTo>
                  <a:pt x="99503" y="259425"/>
                </a:moveTo>
                <a:cubicBezTo>
                  <a:pt x="99503" y="257226"/>
                  <a:pt x="97316" y="255028"/>
                  <a:pt x="95129" y="255028"/>
                </a:cubicBezTo>
                <a:lnTo>
                  <a:pt x="47018" y="255028"/>
                </a:lnTo>
                <a:cubicBezTo>
                  <a:pt x="44831" y="255028"/>
                  <a:pt x="42644" y="257226"/>
                  <a:pt x="42644" y="259425"/>
                </a:cubicBezTo>
                <a:cubicBezTo>
                  <a:pt x="42644" y="261623"/>
                  <a:pt x="44831" y="263822"/>
                  <a:pt x="47018" y="263822"/>
                </a:cubicBezTo>
                <a:lnTo>
                  <a:pt x="95129" y="263822"/>
                </a:lnTo>
                <a:cubicBezTo>
                  <a:pt x="97316" y="263822"/>
                  <a:pt x="99503" y="261623"/>
                  <a:pt x="99503" y="259425"/>
                </a:cubicBezTo>
                <a:close/>
                <a:moveTo>
                  <a:pt x="108251" y="235241"/>
                </a:moveTo>
                <a:lnTo>
                  <a:pt x="31710" y="235241"/>
                </a:lnTo>
                <a:cubicBezTo>
                  <a:pt x="29523" y="235241"/>
                  <a:pt x="27336" y="237440"/>
                  <a:pt x="27336" y="239638"/>
                </a:cubicBezTo>
                <a:cubicBezTo>
                  <a:pt x="27336" y="241837"/>
                  <a:pt x="29523" y="244035"/>
                  <a:pt x="31710" y="244035"/>
                </a:cubicBezTo>
                <a:lnTo>
                  <a:pt x="108251" y="244035"/>
                </a:lnTo>
                <a:cubicBezTo>
                  <a:pt x="110438" y="244035"/>
                  <a:pt x="112624" y="241837"/>
                  <a:pt x="112624" y="239638"/>
                </a:cubicBezTo>
                <a:cubicBezTo>
                  <a:pt x="112624" y="237440"/>
                  <a:pt x="110438" y="235241"/>
                  <a:pt x="108251" y="235241"/>
                </a:cubicBezTo>
                <a:close/>
                <a:moveTo>
                  <a:pt x="56859" y="48367"/>
                </a:moveTo>
                <a:lnTo>
                  <a:pt x="85288" y="48367"/>
                </a:lnTo>
                <a:lnTo>
                  <a:pt x="85288" y="24184"/>
                </a:lnTo>
                <a:cubicBezTo>
                  <a:pt x="99503" y="24184"/>
                  <a:pt x="103877" y="19787"/>
                  <a:pt x="119185" y="19787"/>
                </a:cubicBezTo>
                <a:cubicBezTo>
                  <a:pt x="134493" y="19787"/>
                  <a:pt x="137774" y="24184"/>
                  <a:pt x="137774" y="24184"/>
                </a:cubicBezTo>
                <a:lnTo>
                  <a:pt x="142147" y="9893"/>
                </a:lnTo>
                <a:cubicBezTo>
                  <a:pt x="142147" y="9893"/>
                  <a:pt x="132306" y="0"/>
                  <a:pt x="103877" y="0"/>
                </a:cubicBezTo>
                <a:cubicBezTo>
                  <a:pt x="75447" y="0"/>
                  <a:pt x="79821" y="4397"/>
                  <a:pt x="65606" y="4397"/>
                </a:cubicBezTo>
                <a:cubicBezTo>
                  <a:pt x="51392" y="4397"/>
                  <a:pt x="47018" y="0"/>
                  <a:pt x="37177" y="0"/>
                </a:cubicBezTo>
                <a:cubicBezTo>
                  <a:pt x="27336" y="0"/>
                  <a:pt x="22962" y="9893"/>
                  <a:pt x="22962" y="9893"/>
                </a:cubicBezTo>
                <a:cubicBezTo>
                  <a:pt x="32803" y="14290"/>
                  <a:pt x="41551" y="24184"/>
                  <a:pt x="56859" y="24184"/>
                </a:cubicBezTo>
                <a:lnTo>
                  <a:pt x="56859" y="48367"/>
                </a:lnTo>
                <a:close/>
              </a:path>
            </a:pathLst>
          </a:custGeom>
          <a:solidFill>
            <a:schemeClr val="accent5">
              <a:lumMod val="50000"/>
            </a:schemeClr>
          </a:solidFill>
          <a:ln w="10886"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Johnson Text"/>
              <a:ea typeface="+mn-ea"/>
              <a:cs typeface="Arial"/>
              <a:sym typeface="Arial"/>
            </a:endParaRPr>
          </a:p>
        </p:txBody>
      </p:sp>
      <p:sp>
        <p:nvSpPr>
          <p:cNvPr id="12" name="Freeform 484">
            <a:extLst>
              <a:ext uri="{FF2B5EF4-FFF2-40B4-BE49-F238E27FC236}">
                <a16:creationId xmlns:a16="http://schemas.microsoft.com/office/drawing/2014/main" id="{3C2EA14F-925C-1F49-A394-351CC15B2BA2}"/>
              </a:ext>
            </a:extLst>
          </p:cNvPr>
          <p:cNvSpPr>
            <a:spLocks noChangeAspect="1"/>
          </p:cNvSpPr>
          <p:nvPr/>
        </p:nvSpPr>
        <p:spPr>
          <a:xfrm>
            <a:off x="2863723" y="3763238"/>
            <a:ext cx="500205" cy="471924"/>
          </a:xfrm>
          <a:custGeom>
            <a:avLst/>
            <a:gdLst>
              <a:gd name="connsiteX0" fmla="*/ 48111 w 345527"/>
              <a:gd name="connsiteY0" fmla="*/ 0 h 296799"/>
              <a:gd name="connsiteX1" fmla="*/ 42644 w 345527"/>
              <a:gd name="connsiteY1" fmla="*/ 5496 h 296799"/>
              <a:gd name="connsiteX2" fmla="*/ 42644 w 345527"/>
              <a:gd name="connsiteY2" fmla="*/ 34077 h 296799"/>
              <a:gd name="connsiteX3" fmla="*/ 48111 w 345527"/>
              <a:gd name="connsiteY3" fmla="*/ 39573 h 296799"/>
              <a:gd name="connsiteX4" fmla="*/ 149801 w 345527"/>
              <a:gd name="connsiteY4" fmla="*/ 39573 h 296799"/>
              <a:gd name="connsiteX5" fmla="*/ 155269 w 345527"/>
              <a:gd name="connsiteY5" fmla="*/ 34077 h 296799"/>
              <a:gd name="connsiteX6" fmla="*/ 155269 w 345527"/>
              <a:gd name="connsiteY6" fmla="*/ 5496 h 296799"/>
              <a:gd name="connsiteX7" fmla="*/ 149801 w 345527"/>
              <a:gd name="connsiteY7" fmla="*/ 0 h 296799"/>
              <a:gd name="connsiteX8" fmla="*/ 48111 w 345527"/>
              <a:gd name="connsiteY8" fmla="*/ 0 h 296799"/>
              <a:gd name="connsiteX9" fmla="*/ 57952 w 345527"/>
              <a:gd name="connsiteY9" fmla="*/ 42871 h 296799"/>
              <a:gd name="connsiteX10" fmla="*/ 57952 w 345527"/>
              <a:gd name="connsiteY10" fmla="*/ 58261 h 296799"/>
              <a:gd name="connsiteX11" fmla="*/ 53579 w 345527"/>
              <a:gd name="connsiteY11" fmla="*/ 62658 h 296799"/>
              <a:gd name="connsiteX12" fmla="*/ 15308 w 345527"/>
              <a:gd name="connsiteY12" fmla="*/ 80246 h 296799"/>
              <a:gd name="connsiteX13" fmla="*/ 0 w 345527"/>
              <a:gd name="connsiteY13" fmla="*/ 119819 h 296799"/>
              <a:gd name="connsiteX14" fmla="*/ 0 w 345527"/>
              <a:gd name="connsiteY14" fmla="*/ 126415 h 296799"/>
              <a:gd name="connsiteX15" fmla="*/ 199006 w 345527"/>
              <a:gd name="connsiteY15" fmla="*/ 126415 h 296799"/>
              <a:gd name="connsiteX16" fmla="*/ 199006 w 345527"/>
              <a:gd name="connsiteY16" fmla="*/ 119819 h 296799"/>
              <a:gd name="connsiteX17" fmla="*/ 183698 w 345527"/>
              <a:gd name="connsiteY17" fmla="*/ 80246 h 296799"/>
              <a:gd name="connsiteX18" fmla="*/ 145428 w 345527"/>
              <a:gd name="connsiteY18" fmla="*/ 62658 h 296799"/>
              <a:gd name="connsiteX19" fmla="*/ 141054 w 345527"/>
              <a:gd name="connsiteY19" fmla="*/ 58261 h 296799"/>
              <a:gd name="connsiteX20" fmla="*/ 141054 w 345527"/>
              <a:gd name="connsiteY20" fmla="*/ 42871 h 296799"/>
              <a:gd name="connsiteX21" fmla="*/ 59046 w 345527"/>
              <a:gd name="connsiteY21" fmla="*/ 42871 h 296799"/>
              <a:gd name="connsiteX22" fmla="*/ 154175 w 345527"/>
              <a:gd name="connsiteY22" fmla="*/ 72551 h 296799"/>
              <a:gd name="connsiteX23" fmla="*/ 154175 w 345527"/>
              <a:gd name="connsiteY23" fmla="*/ 72551 h 296799"/>
              <a:gd name="connsiteX24" fmla="*/ 154175 w 345527"/>
              <a:gd name="connsiteY24" fmla="*/ 72551 h 296799"/>
              <a:gd name="connsiteX25" fmla="*/ 188072 w 345527"/>
              <a:gd name="connsiteY25" fmla="*/ 105529 h 296799"/>
              <a:gd name="connsiteX26" fmla="*/ 188072 w 345527"/>
              <a:gd name="connsiteY26" fmla="*/ 106628 h 296799"/>
              <a:gd name="connsiteX27" fmla="*/ 186978 w 345527"/>
              <a:gd name="connsiteY27" fmla="*/ 106628 h 296799"/>
              <a:gd name="connsiteX28" fmla="*/ 186978 w 345527"/>
              <a:gd name="connsiteY28" fmla="*/ 106628 h 296799"/>
              <a:gd name="connsiteX29" fmla="*/ 155269 w 345527"/>
              <a:gd name="connsiteY29" fmla="*/ 75849 h 296799"/>
              <a:gd name="connsiteX30" fmla="*/ 155269 w 345527"/>
              <a:gd name="connsiteY30" fmla="*/ 74749 h 296799"/>
              <a:gd name="connsiteX31" fmla="*/ 156362 w 345527"/>
              <a:gd name="connsiteY31" fmla="*/ 74749 h 296799"/>
              <a:gd name="connsiteX32" fmla="*/ 156362 w 345527"/>
              <a:gd name="connsiteY32" fmla="*/ 74749 h 296799"/>
              <a:gd name="connsiteX33" fmla="*/ 189165 w 345527"/>
              <a:gd name="connsiteY33" fmla="*/ 108826 h 296799"/>
              <a:gd name="connsiteX34" fmla="*/ 189165 w 345527"/>
              <a:gd name="connsiteY34" fmla="*/ 108826 h 296799"/>
              <a:gd name="connsiteX35" fmla="*/ 189165 w 345527"/>
              <a:gd name="connsiteY35" fmla="*/ 108826 h 296799"/>
              <a:gd name="connsiteX36" fmla="*/ 189165 w 345527"/>
              <a:gd name="connsiteY36" fmla="*/ 108826 h 296799"/>
              <a:gd name="connsiteX37" fmla="*/ 189165 w 345527"/>
              <a:gd name="connsiteY37" fmla="*/ 108826 h 296799"/>
              <a:gd name="connsiteX38" fmla="*/ 189165 w 345527"/>
              <a:gd name="connsiteY38" fmla="*/ 108826 h 296799"/>
              <a:gd name="connsiteX39" fmla="*/ 189165 w 345527"/>
              <a:gd name="connsiteY39" fmla="*/ 108826 h 296799"/>
              <a:gd name="connsiteX40" fmla="*/ 189165 w 345527"/>
              <a:gd name="connsiteY40" fmla="*/ 108826 h 296799"/>
              <a:gd name="connsiteX41" fmla="*/ 189165 w 345527"/>
              <a:gd name="connsiteY41" fmla="*/ 108826 h 296799"/>
              <a:gd name="connsiteX42" fmla="*/ 189165 w 345527"/>
              <a:gd name="connsiteY42" fmla="*/ 108826 h 296799"/>
              <a:gd name="connsiteX43" fmla="*/ 189165 w 345527"/>
              <a:gd name="connsiteY43" fmla="*/ 108826 h 296799"/>
              <a:gd name="connsiteX44" fmla="*/ 0 w 345527"/>
              <a:gd name="connsiteY44" fmla="*/ 131911 h 296799"/>
              <a:gd name="connsiteX45" fmla="*/ 0 w 345527"/>
              <a:gd name="connsiteY45" fmla="*/ 249531 h 296799"/>
              <a:gd name="connsiteX46" fmla="*/ 199006 w 345527"/>
              <a:gd name="connsiteY46" fmla="*/ 249531 h 296799"/>
              <a:gd name="connsiteX47" fmla="*/ 199006 w 345527"/>
              <a:gd name="connsiteY47" fmla="*/ 131911 h 296799"/>
              <a:gd name="connsiteX48" fmla="*/ 0 w 345527"/>
              <a:gd name="connsiteY48" fmla="*/ 131911 h 296799"/>
              <a:gd name="connsiteX49" fmla="*/ 84195 w 345527"/>
              <a:gd name="connsiteY49" fmla="*/ 151697 h 296799"/>
              <a:gd name="connsiteX50" fmla="*/ 113718 w 345527"/>
              <a:gd name="connsiteY50" fmla="*/ 151697 h 296799"/>
              <a:gd name="connsiteX51" fmla="*/ 113718 w 345527"/>
              <a:gd name="connsiteY51" fmla="*/ 175881 h 296799"/>
              <a:gd name="connsiteX52" fmla="*/ 137774 w 345527"/>
              <a:gd name="connsiteY52" fmla="*/ 175881 h 296799"/>
              <a:gd name="connsiteX53" fmla="*/ 137774 w 345527"/>
              <a:gd name="connsiteY53" fmla="*/ 205561 h 296799"/>
              <a:gd name="connsiteX54" fmla="*/ 113718 w 345527"/>
              <a:gd name="connsiteY54" fmla="*/ 205561 h 296799"/>
              <a:gd name="connsiteX55" fmla="*/ 113718 w 345527"/>
              <a:gd name="connsiteY55" fmla="*/ 229745 h 296799"/>
              <a:gd name="connsiteX56" fmla="*/ 84195 w 345527"/>
              <a:gd name="connsiteY56" fmla="*/ 229745 h 296799"/>
              <a:gd name="connsiteX57" fmla="*/ 84195 w 345527"/>
              <a:gd name="connsiteY57" fmla="*/ 205561 h 296799"/>
              <a:gd name="connsiteX58" fmla="*/ 60139 w 345527"/>
              <a:gd name="connsiteY58" fmla="*/ 205561 h 296799"/>
              <a:gd name="connsiteX59" fmla="*/ 60139 w 345527"/>
              <a:gd name="connsiteY59" fmla="*/ 175881 h 296799"/>
              <a:gd name="connsiteX60" fmla="*/ 84195 w 345527"/>
              <a:gd name="connsiteY60" fmla="*/ 175881 h 296799"/>
              <a:gd name="connsiteX61" fmla="*/ 84195 w 345527"/>
              <a:gd name="connsiteY61" fmla="*/ 151697 h 296799"/>
              <a:gd name="connsiteX62" fmla="*/ 89662 w 345527"/>
              <a:gd name="connsiteY62" fmla="*/ 157194 h 296799"/>
              <a:gd name="connsiteX63" fmla="*/ 89662 w 345527"/>
              <a:gd name="connsiteY63" fmla="*/ 181377 h 296799"/>
              <a:gd name="connsiteX64" fmla="*/ 65606 w 345527"/>
              <a:gd name="connsiteY64" fmla="*/ 181377 h 296799"/>
              <a:gd name="connsiteX65" fmla="*/ 65606 w 345527"/>
              <a:gd name="connsiteY65" fmla="*/ 201164 h 296799"/>
              <a:gd name="connsiteX66" fmla="*/ 89662 w 345527"/>
              <a:gd name="connsiteY66" fmla="*/ 201164 h 296799"/>
              <a:gd name="connsiteX67" fmla="*/ 89662 w 345527"/>
              <a:gd name="connsiteY67" fmla="*/ 225348 h 296799"/>
              <a:gd name="connsiteX68" fmla="*/ 109344 w 345527"/>
              <a:gd name="connsiteY68" fmla="*/ 225348 h 296799"/>
              <a:gd name="connsiteX69" fmla="*/ 109344 w 345527"/>
              <a:gd name="connsiteY69" fmla="*/ 201164 h 296799"/>
              <a:gd name="connsiteX70" fmla="*/ 133400 w 345527"/>
              <a:gd name="connsiteY70" fmla="*/ 201164 h 296799"/>
              <a:gd name="connsiteX71" fmla="*/ 133400 w 345527"/>
              <a:gd name="connsiteY71" fmla="*/ 181377 h 296799"/>
              <a:gd name="connsiteX72" fmla="*/ 109344 w 345527"/>
              <a:gd name="connsiteY72" fmla="*/ 181377 h 296799"/>
              <a:gd name="connsiteX73" fmla="*/ 109344 w 345527"/>
              <a:gd name="connsiteY73" fmla="*/ 157194 h 296799"/>
              <a:gd name="connsiteX74" fmla="*/ 89662 w 345527"/>
              <a:gd name="connsiteY74" fmla="*/ 157194 h 296799"/>
              <a:gd name="connsiteX75" fmla="*/ 227436 w 345527"/>
              <a:gd name="connsiteY75" fmla="*/ 246234 h 296799"/>
              <a:gd name="connsiteX76" fmla="*/ 202287 w 345527"/>
              <a:gd name="connsiteY76" fmla="*/ 271517 h 296799"/>
              <a:gd name="connsiteX77" fmla="*/ 227436 w 345527"/>
              <a:gd name="connsiteY77" fmla="*/ 296800 h 296799"/>
              <a:gd name="connsiteX78" fmla="*/ 271173 w 345527"/>
              <a:gd name="connsiteY78" fmla="*/ 296800 h 296799"/>
              <a:gd name="connsiteX79" fmla="*/ 271173 w 345527"/>
              <a:gd name="connsiteY79" fmla="*/ 247333 h 296799"/>
              <a:gd name="connsiteX80" fmla="*/ 227436 w 345527"/>
              <a:gd name="connsiteY80" fmla="*/ 247333 h 296799"/>
              <a:gd name="connsiteX81" fmla="*/ 276641 w 345527"/>
              <a:gd name="connsiteY81" fmla="*/ 246234 h 296799"/>
              <a:gd name="connsiteX82" fmla="*/ 276641 w 345527"/>
              <a:gd name="connsiteY82" fmla="*/ 295700 h 296799"/>
              <a:gd name="connsiteX83" fmla="*/ 320378 w 345527"/>
              <a:gd name="connsiteY83" fmla="*/ 295700 h 296799"/>
              <a:gd name="connsiteX84" fmla="*/ 320378 w 345527"/>
              <a:gd name="connsiteY84" fmla="*/ 295700 h 296799"/>
              <a:gd name="connsiteX85" fmla="*/ 345527 w 345527"/>
              <a:gd name="connsiteY85" fmla="*/ 270417 h 296799"/>
              <a:gd name="connsiteX86" fmla="*/ 320378 w 345527"/>
              <a:gd name="connsiteY86" fmla="*/ 245134 h 296799"/>
              <a:gd name="connsiteX87" fmla="*/ 276641 w 345527"/>
              <a:gd name="connsiteY87" fmla="*/ 245134 h 296799"/>
              <a:gd name="connsiteX88" fmla="*/ 316005 w 345527"/>
              <a:gd name="connsiteY88" fmla="*/ 249531 h 296799"/>
              <a:gd name="connsiteX89" fmla="*/ 320378 w 345527"/>
              <a:gd name="connsiteY89" fmla="*/ 249531 h 296799"/>
              <a:gd name="connsiteX90" fmla="*/ 337873 w 345527"/>
              <a:gd name="connsiteY90" fmla="*/ 258325 h 296799"/>
              <a:gd name="connsiteX91" fmla="*/ 337873 w 345527"/>
              <a:gd name="connsiteY91" fmla="*/ 260524 h 296799"/>
              <a:gd name="connsiteX92" fmla="*/ 335686 w 345527"/>
              <a:gd name="connsiteY92" fmla="*/ 260524 h 296799"/>
              <a:gd name="connsiteX93" fmla="*/ 320378 w 345527"/>
              <a:gd name="connsiteY93" fmla="*/ 252829 h 296799"/>
              <a:gd name="connsiteX94" fmla="*/ 316005 w 345527"/>
              <a:gd name="connsiteY94" fmla="*/ 252829 h 296799"/>
              <a:gd name="connsiteX95" fmla="*/ 316005 w 345527"/>
              <a:gd name="connsiteY95" fmla="*/ 251730 h 296799"/>
              <a:gd name="connsiteX96" fmla="*/ 316005 w 345527"/>
              <a:gd name="connsiteY96" fmla="*/ 250631 h 296799"/>
              <a:gd name="connsiteX97" fmla="*/ 316005 w 345527"/>
              <a:gd name="connsiteY97" fmla="*/ 250631 h 296799"/>
              <a:gd name="connsiteX98" fmla="*/ 0 w 345527"/>
              <a:gd name="connsiteY98" fmla="*/ 253928 h 296799"/>
              <a:gd name="connsiteX99" fmla="*/ 42644 w 345527"/>
              <a:gd name="connsiteY99" fmla="*/ 295700 h 296799"/>
              <a:gd name="connsiteX100" fmla="*/ 157456 w 345527"/>
              <a:gd name="connsiteY100" fmla="*/ 295700 h 296799"/>
              <a:gd name="connsiteX101" fmla="*/ 157456 w 345527"/>
              <a:gd name="connsiteY101" fmla="*/ 295700 h 296799"/>
              <a:gd name="connsiteX102" fmla="*/ 200100 w 345527"/>
              <a:gd name="connsiteY102" fmla="*/ 253928 h 296799"/>
              <a:gd name="connsiteX103" fmla="*/ 1093 w 345527"/>
              <a:gd name="connsiteY103" fmla="*/ 253928 h 296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345527" h="296799">
                <a:moveTo>
                  <a:pt x="48111" y="0"/>
                </a:moveTo>
                <a:cubicBezTo>
                  <a:pt x="44831" y="0"/>
                  <a:pt x="42644" y="2198"/>
                  <a:pt x="42644" y="5496"/>
                </a:cubicBezTo>
                <a:lnTo>
                  <a:pt x="42644" y="34077"/>
                </a:lnTo>
                <a:cubicBezTo>
                  <a:pt x="42644" y="37375"/>
                  <a:pt x="44831" y="39573"/>
                  <a:pt x="48111" y="39573"/>
                </a:cubicBezTo>
                <a:lnTo>
                  <a:pt x="149801" y="39573"/>
                </a:lnTo>
                <a:cubicBezTo>
                  <a:pt x="153082" y="39573"/>
                  <a:pt x="155269" y="37375"/>
                  <a:pt x="155269" y="34077"/>
                </a:cubicBezTo>
                <a:lnTo>
                  <a:pt x="155269" y="5496"/>
                </a:lnTo>
                <a:cubicBezTo>
                  <a:pt x="155269" y="2198"/>
                  <a:pt x="153082" y="0"/>
                  <a:pt x="149801" y="0"/>
                </a:cubicBezTo>
                <a:lnTo>
                  <a:pt x="48111" y="0"/>
                </a:lnTo>
                <a:close/>
                <a:moveTo>
                  <a:pt x="57952" y="42871"/>
                </a:moveTo>
                <a:lnTo>
                  <a:pt x="57952" y="58261"/>
                </a:lnTo>
                <a:cubicBezTo>
                  <a:pt x="57952" y="60459"/>
                  <a:pt x="55766" y="62658"/>
                  <a:pt x="53579" y="62658"/>
                </a:cubicBezTo>
                <a:cubicBezTo>
                  <a:pt x="39364" y="62658"/>
                  <a:pt x="25149" y="69253"/>
                  <a:pt x="15308" y="80246"/>
                </a:cubicBezTo>
                <a:cubicBezTo>
                  <a:pt x="5467" y="91238"/>
                  <a:pt x="0" y="105529"/>
                  <a:pt x="0" y="119819"/>
                </a:cubicBezTo>
                <a:lnTo>
                  <a:pt x="0" y="126415"/>
                </a:lnTo>
                <a:lnTo>
                  <a:pt x="199006" y="126415"/>
                </a:lnTo>
                <a:lnTo>
                  <a:pt x="199006" y="119819"/>
                </a:lnTo>
                <a:cubicBezTo>
                  <a:pt x="199006" y="105529"/>
                  <a:pt x="193539" y="91238"/>
                  <a:pt x="183698" y="80246"/>
                </a:cubicBezTo>
                <a:cubicBezTo>
                  <a:pt x="173857" y="69253"/>
                  <a:pt x="159642" y="63757"/>
                  <a:pt x="145428" y="62658"/>
                </a:cubicBezTo>
                <a:cubicBezTo>
                  <a:pt x="143241" y="62658"/>
                  <a:pt x="141054" y="60459"/>
                  <a:pt x="141054" y="58261"/>
                </a:cubicBezTo>
                <a:lnTo>
                  <a:pt x="141054" y="42871"/>
                </a:lnTo>
                <a:lnTo>
                  <a:pt x="59046" y="42871"/>
                </a:lnTo>
                <a:close/>
                <a:moveTo>
                  <a:pt x="154175" y="72551"/>
                </a:moveTo>
                <a:lnTo>
                  <a:pt x="154175" y="72551"/>
                </a:lnTo>
                <a:cubicBezTo>
                  <a:pt x="154175" y="72551"/>
                  <a:pt x="154175" y="72551"/>
                  <a:pt x="154175" y="72551"/>
                </a:cubicBezTo>
                <a:cubicBezTo>
                  <a:pt x="170577" y="76948"/>
                  <a:pt x="183698" y="89040"/>
                  <a:pt x="188072" y="105529"/>
                </a:cubicBezTo>
                <a:cubicBezTo>
                  <a:pt x="188072" y="105529"/>
                  <a:pt x="188072" y="106628"/>
                  <a:pt x="188072" y="106628"/>
                </a:cubicBezTo>
                <a:cubicBezTo>
                  <a:pt x="188072" y="106628"/>
                  <a:pt x="186978" y="106628"/>
                  <a:pt x="186978" y="106628"/>
                </a:cubicBezTo>
                <a:lnTo>
                  <a:pt x="186978" y="106628"/>
                </a:lnTo>
                <a:cubicBezTo>
                  <a:pt x="182605" y="91238"/>
                  <a:pt x="170577" y="79147"/>
                  <a:pt x="155269" y="75849"/>
                </a:cubicBezTo>
                <a:cubicBezTo>
                  <a:pt x="155269" y="75849"/>
                  <a:pt x="155269" y="75849"/>
                  <a:pt x="155269" y="74749"/>
                </a:cubicBezTo>
                <a:cubicBezTo>
                  <a:pt x="155269" y="74749"/>
                  <a:pt x="155269" y="74749"/>
                  <a:pt x="156362" y="74749"/>
                </a:cubicBezTo>
                <a:lnTo>
                  <a:pt x="156362" y="74749"/>
                </a:lnTo>
                <a:close/>
                <a:moveTo>
                  <a:pt x="189165" y="108826"/>
                </a:moveTo>
                <a:lnTo>
                  <a:pt x="189165" y="108826"/>
                </a:lnTo>
                <a:cubicBezTo>
                  <a:pt x="189165" y="108826"/>
                  <a:pt x="189165" y="108826"/>
                  <a:pt x="189165" y="108826"/>
                </a:cubicBezTo>
                <a:cubicBezTo>
                  <a:pt x="189165" y="108826"/>
                  <a:pt x="189165" y="108826"/>
                  <a:pt x="189165" y="108826"/>
                </a:cubicBezTo>
                <a:cubicBezTo>
                  <a:pt x="189165" y="108826"/>
                  <a:pt x="189165" y="108826"/>
                  <a:pt x="189165" y="108826"/>
                </a:cubicBezTo>
                <a:cubicBezTo>
                  <a:pt x="189165" y="108826"/>
                  <a:pt x="189165" y="108826"/>
                  <a:pt x="189165" y="108826"/>
                </a:cubicBezTo>
                <a:cubicBezTo>
                  <a:pt x="189165" y="108826"/>
                  <a:pt x="189165" y="108826"/>
                  <a:pt x="189165" y="108826"/>
                </a:cubicBezTo>
                <a:cubicBezTo>
                  <a:pt x="189165" y="108826"/>
                  <a:pt x="189165" y="108826"/>
                  <a:pt x="189165" y="108826"/>
                </a:cubicBezTo>
                <a:cubicBezTo>
                  <a:pt x="189165" y="108826"/>
                  <a:pt x="189165" y="108826"/>
                  <a:pt x="189165" y="108826"/>
                </a:cubicBezTo>
                <a:cubicBezTo>
                  <a:pt x="189165" y="108826"/>
                  <a:pt x="189165" y="108826"/>
                  <a:pt x="189165" y="108826"/>
                </a:cubicBezTo>
                <a:lnTo>
                  <a:pt x="189165" y="108826"/>
                </a:lnTo>
                <a:close/>
                <a:moveTo>
                  <a:pt x="0" y="131911"/>
                </a:moveTo>
                <a:lnTo>
                  <a:pt x="0" y="249531"/>
                </a:lnTo>
                <a:lnTo>
                  <a:pt x="199006" y="249531"/>
                </a:lnTo>
                <a:lnTo>
                  <a:pt x="199006" y="131911"/>
                </a:lnTo>
                <a:lnTo>
                  <a:pt x="0" y="131911"/>
                </a:lnTo>
                <a:close/>
                <a:moveTo>
                  <a:pt x="84195" y="151697"/>
                </a:moveTo>
                <a:lnTo>
                  <a:pt x="113718" y="151697"/>
                </a:lnTo>
                <a:lnTo>
                  <a:pt x="113718" y="175881"/>
                </a:lnTo>
                <a:lnTo>
                  <a:pt x="137774" y="175881"/>
                </a:lnTo>
                <a:lnTo>
                  <a:pt x="137774" y="205561"/>
                </a:lnTo>
                <a:lnTo>
                  <a:pt x="113718" y="205561"/>
                </a:lnTo>
                <a:lnTo>
                  <a:pt x="113718" y="229745"/>
                </a:lnTo>
                <a:lnTo>
                  <a:pt x="84195" y="229745"/>
                </a:lnTo>
                <a:lnTo>
                  <a:pt x="84195" y="205561"/>
                </a:lnTo>
                <a:lnTo>
                  <a:pt x="60139" y="205561"/>
                </a:lnTo>
                <a:lnTo>
                  <a:pt x="60139" y="175881"/>
                </a:lnTo>
                <a:cubicBezTo>
                  <a:pt x="60139" y="175881"/>
                  <a:pt x="84195" y="175881"/>
                  <a:pt x="84195" y="175881"/>
                </a:cubicBezTo>
                <a:lnTo>
                  <a:pt x="84195" y="151697"/>
                </a:lnTo>
                <a:close/>
                <a:moveTo>
                  <a:pt x="89662" y="157194"/>
                </a:moveTo>
                <a:lnTo>
                  <a:pt x="89662" y="181377"/>
                </a:lnTo>
                <a:lnTo>
                  <a:pt x="65606" y="181377"/>
                </a:lnTo>
                <a:lnTo>
                  <a:pt x="65606" y="201164"/>
                </a:lnTo>
                <a:lnTo>
                  <a:pt x="89662" y="201164"/>
                </a:lnTo>
                <a:lnTo>
                  <a:pt x="89662" y="225348"/>
                </a:lnTo>
                <a:lnTo>
                  <a:pt x="109344" y="225348"/>
                </a:lnTo>
                <a:lnTo>
                  <a:pt x="109344" y="201164"/>
                </a:lnTo>
                <a:cubicBezTo>
                  <a:pt x="109344" y="201164"/>
                  <a:pt x="133400" y="201164"/>
                  <a:pt x="133400" y="201164"/>
                </a:cubicBezTo>
                <a:lnTo>
                  <a:pt x="133400" y="181377"/>
                </a:lnTo>
                <a:cubicBezTo>
                  <a:pt x="133400" y="181377"/>
                  <a:pt x="109344" y="181377"/>
                  <a:pt x="109344" y="181377"/>
                </a:cubicBezTo>
                <a:lnTo>
                  <a:pt x="109344" y="157194"/>
                </a:lnTo>
                <a:lnTo>
                  <a:pt x="89662" y="157194"/>
                </a:lnTo>
                <a:close/>
                <a:moveTo>
                  <a:pt x="227436" y="246234"/>
                </a:moveTo>
                <a:cubicBezTo>
                  <a:pt x="214314" y="246234"/>
                  <a:pt x="202287" y="257226"/>
                  <a:pt x="202287" y="271517"/>
                </a:cubicBezTo>
                <a:cubicBezTo>
                  <a:pt x="202287" y="285807"/>
                  <a:pt x="213221" y="296800"/>
                  <a:pt x="227436" y="296800"/>
                </a:cubicBezTo>
                <a:lnTo>
                  <a:pt x="271173" y="296800"/>
                </a:lnTo>
                <a:lnTo>
                  <a:pt x="271173" y="247333"/>
                </a:lnTo>
                <a:lnTo>
                  <a:pt x="227436" y="247333"/>
                </a:lnTo>
                <a:close/>
                <a:moveTo>
                  <a:pt x="276641" y="246234"/>
                </a:moveTo>
                <a:lnTo>
                  <a:pt x="276641" y="295700"/>
                </a:lnTo>
                <a:lnTo>
                  <a:pt x="320378" y="295700"/>
                </a:lnTo>
                <a:lnTo>
                  <a:pt x="320378" y="295700"/>
                </a:lnTo>
                <a:cubicBezTo>
                  <a:pt x="333500" y="295700"/>
                  <a:pt x="345527" y="284708"/>
                  <a:pt x="345527" y="270417"/>
                </a:cubicBezTo>
                <a:cubicBezTo>
                  <a:pt x="345527" y="256127"/>
                  <a:pt x="334593" y="245134"/>
                  <a:pt x="320378" y="245134"/>
                </a:cubicBezTo>
                <a:lnTo>
                  <a:pt x="276641" y="245134"/>
                </a:lnTo>
                <a:close/>
                <a:moveTo>
                  <a:pt x="316005" y="249531"/>
                </a:moveTo>
                <a:lnTo>
                  <a:pt x="320378" y="249531"/>
                </a:lnTo>
                <a:cubicBezTo>
                  <a:pt x="326939" y="249531"/>
                  <a:pt x="333500" y="252829"/>
                  <a:pt x="337873" y="258325"/>
                </a:cubicBezTo>
                <a:cubicBezTo>
                  <a:pt x="337873" y="258325"/>
                  <a:pt x="337873" y="259425"/>
                  <a:pt x="337873" y="260524"/>
                </a:cubicBezTo>
                <a:cubicBezTo>
                  <a:pt x="337873" y="261623"/>
                  <a:pt x="336780" y="260524"/>
                  <a:pt x="335686" y="260524"/>
                </a:cubicBezTo>
                <a:cubicBezTo>
                  <a:pt x="332406" y="256127"/>
                  <a:pt x="326939" y="252829"/>
                  <a:pt x="320378" y="252829"/>
                </a:cubicBezTo>
                <a:lnTo>
                  <a:pt x="316005" y="252829"/>
                </a:lnTo>
                <a:cubicBezTo>
                  <a:pt x="316005" y="252829"/>
                  <a:pt x="316005" y="252829"/>
                  <a:pt x="316005" y="251730"/>
                </a:cubicBezTo>
                <a:cubicBezTo>
                  <a:pt x="316005" y="250631"/>
                  <a:pt x="316005" y="250631"/>
                  <a:pt x="316005" y="250631"/>
                </a:cubicBezTo>
                <a:lnTo>
                  <a:pt x="316005" y="250631"/>
                </a:lnTo>
                <a:close/>
                <a:moveTo>
                  <a:pt x="0" y="253928"/>
                </a:moveTo>
                <a:cubicBezTo>
                  <a:pt x="0" y="277013"/>
                  <a:pt x="19682" y="295700"/>
                  <a:pt x="42644" y="295700"/>
                </a:cubicBezTo>
                <a:lnTo>
                  <a:pt x="157456" y="295700"/>
                </a:lnTo>
                <a:lnTo>
                  <a:pt x="157456" y="295700"/>
                </a:lnTo>
                <a:cubicBezTo>
                  <a:pt x="180418" y="295700"/>
                  <a:pt x="199006" y="277013"/>
                  <a:pt x="200100" y="253928"/>
                </a:cubicBezTo>
                <a:lnTo>
                  <a:pt x="1093" y="253928"/>
                </a:lnTo>
                <a:close/>
              </a:path>
            </a:pathLst>
          </a:custGeom>
          <a:solidFill>
            <a:schemeClr val="accent5">
              <a:lumMod val="50000"/>
            </a:schemeClr>
          </a:solidFill>
          <a:ln w="10886"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Johnson Text"/>
              <a:ea typeface="+mn-ea"/>
              <a:cs typeface="Arial"/>
              <a:sym typeface="Arial"/>
            </a:endParaRPr>
          </a:p>
        </p:txBody>
      </p:sp>
      <p:sp>
        <p:nvSpPr>
          <p:cNvPr id="13" name="TextBox 12">
            <a:extLst>
              <a:ext uri="{FF2B5EF4-FFF2-40B4-BE49-F238E27FC236}">
                <a16:creationId xmlns:a16="http://schemas.microsoft.com/office/drawing/2014/main" id="{719FFE94-EE85-4333-7825-3FCF13A0F9FD}"/>
              </a:ext>
            </a:extLst>
          </p:cNvPr>
          <p:cNvSpPr txBox="1"/>
          <p:nvPr/>
        </p:nvSpPr>
        <p:spPr>
          <a:xfrm>
            <a:off x="3446095" y="4355281"/>
            <a:ext cx="6424569" cy="492443"/>
          </a:xfrm>
          <a:prstGeom prst="rect">
            <a:avLst/>
          </a:prstGeom>
          <a:solidFill>
            <a:schemeClr val="accent5">
              <a:lumMod val="60000"/>
              <a:lumOff val="40000"/>
            </a:schemeClr>
          </a:solidFill>
        </p:spPr>
        <p:txBody>
          <a:bodyPr wrap="square" rtlCol="0" anchor="ctr">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400" b="1" i="0" u="sng" strike="noStrike" kern="0" cap="none" spc="0" normalizeH="0" baseline="0" noProof="0">
                <a:ln/>
                <a:solidFill>
                  <a:prstClr val="black"/>
                </a:solidFill>
                <a:effectLst/>
                <a:uLnTx/>
                <a:uFillTx/>
                <a:latin typeface="Arial" panose="020B0604020202020204" pitchFamily="34" charset="0"/>
                <a:cs typeface="Arial" panose="020B0604020202020204" pitchFamily="34" charset="0"/>
                <a:sym typeface="Arial"/>
                <a:rtl val="0"/>
              </a:rPr>
              <a:t>Weeks 1+</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a:ln/>
                <a:solidFill>
                  <a:prstClr val="black"/>
                </a:solidFill>
                <a:effectLst/>
                <a:uLnTx/>
                <a:uFillTx/>
                <a:latin typeface="Arial" panose="020B0604020202020204" pitchFamily="34" charset="0"/>
                <a:cs typeface="Arial" panose="020B0604020202020204" pitchFamily="34" charset="0"/>
                <a:sym typeface="Arial"/>
                <a:rtl val="0"/>
              </a:rPr>
              <a:t>4% chlorhexidine on the fingernails and toenails daily for 12 months</a:t>
            </a:r>
          </a:p>
        </p:txBody>
      </p:sp>
      <p:sp>
        <p:nvSpPr>
          <p:cNvPr id="14" name="TextBox 13">
            <a:extLst>
              <a:ext uri="{FF2B5EF4-FFF2-40B4-BE49-F238E27FC236}">
                <a16:creationId xmlns:a16="http://schemas.microsoft.com/office/drawing/2014/main" id="{D4B68FFD-9B0B-54FF-D513-C608735C581A}"/>
              </a:ext>
            </a:extLst>
          </p:cNvPr>
          <p:cNvSpPr txBox="1"/>
          <p:nvPr/>
        </p:nvSpPr>
        <p:spPr>
          <a:xfrm>
            <a:off x="3446095" y="3685020"/>
            <a:ext cx="2219821" cy="584775"/>
          </a:xfrm>
          <a:prstGeom prst="rect">
            <a:avLst/>
          </a:prstGeom>
          <a:solidFill>
            <a:schemeClr val="accent5">
              <a:lumMod val="60000"/>
              <a:lumOff val="40000"/>
            </a:schemeClr>
          </a:solidFill>
        </p:spPr>
        <p:txBody>
          <a:bodyPr wrap="square" lIns="0" tIns="0" rIns="0" bIns="0"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400" b="1" i="0" u="sng" strike="noStrike" kern="0" cap="none" spc="0" normalizeH="0" baseline="0" noProof="0">
                <a:ln/>
                <a:solidFill>
                  <a:prstClr val="black"/>
                </a:solidFill>
                <a:effectLst/>
                <a:uLnTx/>
                <a:uFillTx/>
                <a:latin typeface="Arial" panose="020B0604020202020204" pitchFamily="34" charset="0"/>
                <a:cs typeface="Arial" panose="020B0604020202020204" pitchFamily="34" charset="0"/>
                <a:sym typeface="Arial"/>
                <a:rtl val="0"/>
              </a:rPr>
              <a:t>Weeks 1–12</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a:ln/>
                <a:solidFill>
                  <a:prstClr val="black"/>
                </a:solidFill>
                <a:effectLst/>
                <a:uLnTx/>
                <a:uFillTx/>
                <a:latin typeface="Arial" panose="020B0604020202020204" pitchFamily="34" charset="0"/>
                <a:cs typeface="Arial" panose="020B0604020202020204" pitchFamily="34" charset="0"/>
                <a:sym typeface="Arial"/>
                <a:rtl val="0"/>
              </a:rPr>
              <a:t>100 mg BID doxycycline </a:t>
            </a:r>
            <a:br>
              <a:rPr kumimoji="0" lang="en-US" sz="1200" b="0" i="0" u="none" strike="noStrike" kern="0" cap="none" spc="0" normalizeH="0" baseline="0" noProof="0">
                <a:ln/>
                <a:solidFill>
                  <a:prstClr val="black"/>
                </a:solidFill>
                <a:effectLst/>
                <a:uLnTx/>
                <a:uFillTx/>
                <a:latin typeface="Arial" panose="020B0604020202020204" pitchFamily="34" charset="0"/>
                <a:cs typeface="Arial" panose="020B0604020202020204" pitchFamily="34" charset="0"/>
                <a:sym typeface="Arial"/>
                <a:rtl val="0"/>
              </a:rPr>
            </a:br>
            <a:r>
              <a:rPr kumimoji="0" lang="en-US" sz="1200" b="0" i="0" u="none" strike="noStrike" kern="0" cap="none" spc="0" normalizeH="0" baseline="0" noProof="0">
                <a:ln/>
                <a:solidFill>
                  <a:prstClr val="black"/>
                </a:solidFill>
                <a:effectLst/>
                <a:uLnTx/>
                <a:uFillTx/>
                <a:latin typeface="Arial" panose="020B0604020202020204" pitchFamily="34" charset="0"/>
                <a:cs typeface="Arial" panose="020B0604020202020204" pitchFamily="34" charset="0"/>
                <a:sym typeface="Arial"/>
                <a:rtl val="0"/>
              </a:rPr>
              <a:t>or minocycline </a:t>
            </a:r>
          </a:p>
        </p:txBody>
      </p:sp>
      <p:sp>
        <p:nvSpPr>
          <p:cNvPr id="15" name="TextBox 14">
            <a:extLst>
              <a:ext uri="{FF2B5EF4-FFF2-40B4-BE49-F238E27FC236}">
                <a16:creationId xmlns:a16="http://schemas.microsoft.com/office/drawing/2014/main" id="{5A6A3AE1-A4F8-872D-8E6B-95C86B08BE7C}"/>
              </a:ext>
            </a:extLst>
          </p:cNvPr>
          <p:cNvSpPr txBox="1"/>
          <p:nvPr/>
        </p:nvSpPr>
        <p:spPr>
          <a:xfrm>
            <a:off x="3446095" y="4954382"/>
            <a:ext cx="6424569" cy="492443"/>
          </a:xfrm>
          <a:prstGeom prst="rect">
            <a:avLst/>
          </a:prstGeom>
          <a:solidFill>
            <a:schemeClr val="accent5">
              <a:lumMod val="60000"/>
              <a:lumOff val="40000"/>
            </a:schemeClr>
          </a:solidFill>
        </p:spPr>
        <p:txBody>
          <a:bodyPr wrap="square" rtlCol="0" anchor="ctr">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400" b="1" i="0" u="sng" strike="noStrike" kern="0" cap="none" spc="0" normalizeH="0" baseline="0" noProof="0">
                <a:ln/>
                <a:solidFill>
                  <a:prstClr val="black"/>
                </a:solidFill>
                <a:effectLst/>
                <a:uLnTx/>
                <a:uFillTx/>
                <a:latin typeface="Arial" panose="020B0604020202020204" pitchFamily="34" charset="0"/>
                <a:cs typeface="Arial" panose="020B0604020202020204" pitchFamily="34" charset="0"/>
                <a:sym typeface="Arial"/>
                <a:rtl val="0"/>
              </a:rPr>
              <a:t>Weeks 1+</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a:ln/>
                <a:solidFill>
                  <a:prstClr val="black"/>
                </a:solidFill>
                <a:effectLst/>
                <a:uLnTx/>
                <a:uFillTx/>
                <a:latin typeface="Arial" panose="020B0604020202020204" pitchFamily="34" charset="0"/>
                <a:cs typeface="Arial" panose="020B0604020202020204" pitchFamily="34" charset="0"/>
                <a:sym typeface="Arial"/>
                <a:rtl val="0"/>
              </a:rPr>
              <a:t>Ceramide-based </a:t>
            </a:r>
            <a:r>
              <a:rPr kumimoji="0" lang="en-US" sz="1200" b="0" i="0" u="none" strike="noStrike" kern="0" cap="none" spc="0" normalizeH="0" baseline="0" noProof="0" err="1">
                <a:ln/>
                <a:solidFill>
                  <a:prstClr val="black"/>
                </a:solidFill>
                <a:effectLst/>
                <a:uLnTx/>
                <a:uFillTx/>
                <a:latin typeface="Arial" panose="020B0604020202020204" pitchFamily="34" charset="0"/>
                <a:cs typeface="Arial" panose="020B0604020202020204" pitchFamily="34" charset="0"/>
                <a:sym typeface="Arial"/>
                <a:rtl val="0"/>
              </a:rPr>
              <a:t>moisturiser</a:t>
            </a:r>
            <a:r>
              <a:rPr kumimoji="0" lang="en-US" sz="1200" b="0" i="0" u="none" strike="noStrike" kern="0" cap="none" spc="0" normalizeH="0" baseline="0" noProof="0">
                <a:ln/>
                <a:solidFill>
                  <a:prstClr val="black"/>
                </a:solidFill>
                <a:effectLst/>
                <a:uLnTx/>
                <a:uFillTx/>
                <a:latin typeface="Arial" panose="020B0604020202020204" pitchFamily="34" charset="0"/>
                <a:cs typeface="Arial" panose="020B0604020202020204" pitchFamily="34" charset="0"/>
                <a:sym typeface="Arial"/>
                <a:rtl val="0"/>
              </a:rPr>
              <a:t> at least daily for 12 months</a:t>
            </a:r>
            <a:r>
              <a:rPr kumimoji="0" lang="en-US" sz="1200" b="0" i="0" u="none" strike="noStrike" kern="0" cap="none" spc="0" normalizeH="0" baseline="30000" noProof="0">
                <a:ln/>
                <a:solidFill>
                  <a:prstClr val="black"/>
                </a:solidFill>
                <a:effectLst/>
                <a:uLnTx/>
                <a:uFillTx/>
                <a:latin typeface="Arial" panose="020B0604020202020204" pitchFamily="34" charset="0"/>
                <a:cs typeface="Arial" panose="020B0604020202020204" pitchFamily="34" charset="0"/>
                <a:sym typeface="Arial"/>
                <a:rtl val="0"/>
              </a:rPr>
              <a:t>‡</a:t>
            </a:r>
          </a:p>
        </p:txBody>
      </p:sp>
      <p:sp>
        <p:nvSpPr>
          <p:cNvPr id="16" name="Freeform 518">
            <a:extLst>
              <a:ext uri="{FF2B5EF4-FFF2-40B4-BE49-F238E27FC236}">
                <a16:creationId xmlns:a16="http://schemas.microsoft.com/office/drawing/2014/main" id="{D9CB1E57-A53D-2687-9D5B-C0C3E592BC7F}"/>
              </a:ext>
            </a:extLst>
          </p:cNvPr>
          <p:cNvSpPr>
            <a:spLocks noChangeAspect="1"/>
          </p:cNvSpPr>
          <p:nvPr/>
        </p:nvSpPr>
        <p:spPr>
          <a:xfrm>
            <a:off x="2990224" y="4387538"/>
            <a:ext cx="273443" cy="376201"/>
          </a:xfrm>
          <a:custGeom>
            <a:avLst/>
            <a:gdLst>
              <a:gd name="connsiteX0" fmla="*/ 150895 w 157455"/>
              <a:gd name="connsiteY0" fmla="*/ 296800 h 296799"/>
              <a:gd name="connsiteX1" fmla="*/ 153082 w 157455"/>
              <a:gd name="connsiteY1" fmla="*/ 172583 h 296799"/>
              <a:gd name="connsiteX2" fmla="*/ 144334 w 157455"/>
              <a:gd name="connsiteY2" fmla="*/ 53864 h 296799"/>
              <a:gd name="connsiteX3" fmla="*/ 114811 w 157455"/>
              <a:gd name="connsiteY3" fmla="*/ 14290 h 296799"/>
              <a:gd name="connsiteX4" fmla="*/ 78728 w 157455"/>
              <a:gd name="connsiteY4" fmla="*/ 4397 h 296799"/>
              <a:gd name="connsiteX5" fmla="*/ 42644 w 157455"/>
              <a:gd name="connsiteY5" fmla="*/ 14290 h 296799"/>
              <a:gd name="connsiteX6" fmla="*/ 13121 w 157455"/>
              <a:gd name="connsiteY6" fmla="*/ 53864 h 296799"/>
              <a:gd name="connsiteX7" fmla="*/ 4374 w 157455"/>
              <a:gd name="connsiteY7" fmla="*/ 172583 h 296799"/>
              <a:gd name="connsiteX8" fmla="*/ 6561 w 157455"/>
              <a:gd name="connsiteY8" fmla="*/ 296800 h 296799"/>
              <a:gd name="connsiteX9" fmla="*/ 2187 w 157455"/>
              <a:gd name="connsiteY9" fmla="*/ 296800 h 296799"/>
              <a:gd name="connsiteX10" fmla="*/ 0 w 157455"/>
              <a:gd name="connsiteY10" fmla="*/ 172583 h 296799"/>
              <a:gd name="connsiteX11" fmla="*/ 9841 w 157455"/>
              <a:gd name="connsiteY11" fmla="*/ 52764 h 296799"/>
              <a:gd name="connsiteX12" fmla="*/ 40457 w 157455"/>
              <a:gd name="connsiteY12" fmla="*/ 10993 h 296799"/>
              <a:gd name="connsiteX13" fmla="*/ 78728 w 157455"/>
              <a:gd name="connsiteY13" fmla="*/ 0 h 296799"/>
              <a:gd name="connsiteX14" fmla="*/ 116998 w 157455"/>
              <a:gd name="connsiteY14" fmla="*/ 10993 h 296799"/>
              <a:gd name="connsiteX15" fmla="*/ 147615 w 157455"/>
              <a:gd name="connsiteY15" fmla="*/ 52764 h 296799"/>
              <a:gd name="connsiteX16" fmla="*/ 157456 w 157455"/>
              <a:gd name="connsiteY16" fmla="*/ 172583 h 296799"/>
              <a:gd name="connsiteX17" fmla="*/ 155269 w 157455"/>
              <a:gd name="connsiteY17" fmla="*/ 296800 h 296799"/>
              <a:gd name="connsiteX18" fmla="*/ 150895 w 157455"/>
              <a:gd name="connsiteY18" fmla="*/ 296800 h 296799"/>
              <a:gd name="connsiteX19" fmla="*/ 150895 w 157455"/>
              <a:gd name="connsiteY19" fmla="*/ 296800 h 296799"/>
              <a:gd name="connsiteX20" fmla="*/ 63420 w 157455"/>
              <a:gd name="connsiteY20" fmla="*/ 259425 h 296799"/>
              <a:gd name="connsiteX21" fmla="*/ 62326 w 157455"/>
              <a:gd name="connsiteY21" fmla="*/ 259425 h 296799"/>
              <a:gd name="connsiteX22" fmla="*/ 62326 w 157455"/>
              <a:gd name="connsiteY22" fmla="*/ 258325 h 296799"/>
              <a:gd name="connsiteX23" fmla="*/ 78728 w 157455"/>
              <a:gd name="connsiteY23" fmla="*/ 255028 h 296799"/>
              <a:gd name="connsiteX24" fmla="*/ 95129 w 157455"/>
              <a:gd name="connsiteY24" fmla="*/ 257226 h 296799"/>
              <a:gd name="connsiteX25" fmla="*/ 95129 w 157455"/>
              <a:gd name="connsiteY25" fmla="*/ 258325 h 296799"/>
              <a:gd name="connsiteX26" fmla="*/ 94036 w 157455"/>
              <a:gd name="connsiteY26" fmla="*/ 258325 h 296799"/>
              <a:gd name="connsiteX27" fmla="*/ 78728 w 157455"/>
              <a:gd name="connsiteY27" fmla="*/ 256127 h 296799"/>
              <a:gd name="connsiteX28" fmla="*/ 63420 w 157455"/>
              <a:gd name="connsiteY28" fmla="*/ 258325 h 296799"/>
              <a:gd name="connsiteX29" fmla="*/ 63420 w 157455"/>
              <a:gd name="connsiteY29" fmla="*/ 258325 h 296799"/>
              <a:gd name="connsiteX30" fmla="*/ 54672 w 157455"/>
              <a:gd name="connsiteY30" fmla="*/ 251730 h 296799"/>
              <a:gd name="connsiteX31" fmla="*/ 52485 w 157455"/>
              <a:gd name="connsiteY31" fmla="*/ 251730 h 296799"/>
              <a:gd name="connsiteX32" fmla="*/ 52485 w 157455"/>
              <a:gd name="connsiteY32" fmla="*/ 249531 h 296799"/>
              <a:gd name="connsiteX33" fmla="*/ 79821 w 157455"/>
              <a:gd name="connsiteY33" fmla="*/ 241837 h 296799"/>
              <a:gd name="connsiteX34" fmla="*/ 106064 w 157455"/>
              <a:gd name="connsiteY34" fmla="*/ 248432 h 296799"/>
              <a:gd name="connsiteX35" fmla="*/ 106064 w 157455"/>
              <a:gd name="connsiteY35" fmla="*/ 250631 h 296799"/>
              <a:gd name="connsiteX36" fmla="*/ 103877 w 157455"/>
              <a:gd name="connsiteY36" fmla="*/ 250631 h 296799"/>
              <a:gd name="connsiteX37" fmla="*/ 78728 w 157455"/>
              <a:gd name="connsiteY37" fmla="*/ 244035 h 296799"/>
              <a:gd name="connsiteX38" fmla="*/ 52485 w 157455"/>
              <a:gd name="connsiteY38" fmla="*/ 250631 h 296799"/>
              <a:gd name="connsiteX39" fmla="*/ 52485 w 157455"/>
              <a:gd name="connsiteY39" fmla="*/ 250631 h 296799"/>
              <a:gd name="connsiteX40" fmla="*/ 120279 w 157455"/>
              <a:gd name="connsiteY40" fmla="*/ 158293 h 296799"/>
              <a:gd name="connsiteX41" fmla="*/ 118092 w 157455"/>
              <a:gd name="connsiteY41" fmla="*/ 157194 h 296799"/>
              <a:gd name="connsiteX42" fmla="*/ 78728 w 157455"/>
              <a:gd name="connsiteY42" fmla="*/ 144003 h 296799"/>
              <a:gd name="connsiteX43" fmla="*/ 39364 w 157455"/>
              <a:gd name="connsiteY43" fmla="*/ 157194 h 296799"/>
              <a:gd name="connsiteX44" fmla="*/ 37177 w 157455"/>
              <a:gd name="connsiteY44" fmla="*/ 159392 h 296799"/>
              <a:gd name="connsiteX45" fmla="*/ 50298 w 157455"/>
              <a:gd name="connsiteY45" fmla="*/ 167087 h 296799"/>
              <a:gd name="connsiteX46" fmla="*/ 78728 w 157455"/>
              <a:gd name="connsiteY46" fmla="*/ 171484 h 296799"/>
              <a:gd name="connsiteX47" fmla="*/ 78728 w 157455"/>
              <a:gd name="connsiteY47" fmla="*/ 171484 h 296799"/>
              <a:gd name="connsiteX48" fmla="*/ 107157 w 157455"/>
              <a:gd name="connsiteY48" fmla="*/ 167087 h 296799"/>
              <a:gd name="connsiteX49" fmla="*/ 121372 w 157455"/>
              <a:gd name="connsiteY49" fmla="*/ 158293 h 296799"/>
              <a:gd name="connsiteX50" fmla="*/ 121372 w 157455"/>
              <a:gd name="connsiteY50" fmla="*/ 158293 h 296799"/>
              <a:gd name="connsiteX51" fmla="*/ 33897 w 157455"/>
              <a:gd name="connsiteY51" fmla="*/ 157194 h 296799"/>
              <a:gd name="connsiteX52" fmla="*/ 37177 w 157455"/>
              <a:gd name="connsiteY52" fmla="*/ 153896 h 296799"/>
              <a:gd name="connsiteX53" fmla="*/ 78728 w 157455"/>
              <a:gd name="connsiteY53" fmla="*/ 139606 h 296799"/>
              <a:gd name="connsiteX54" fmla="*/ 120279 w 157455"/>
              <a:gd name="connsiteY54" fmla="*/ 153896 h 296799"/>
              <a:gd name="connsiteX55" fmla="*/ 122465 w 157455"/>
              <a:gd name="connsiteY55" fmla="*/ 156095 h 296799"/>
              <a:gd name="connsiteX56" fmla="*/ 127933 w 157455"/>
              <a:gd name="connsiteY56" fmla="*/ 145102 h 296799"/>
              <a:gd name="connsiteX57" fmla="*/ 130120 w 157455"/>
              <a:gd name="connsiteY57" fmla="*/ 102231 h 296799"/>
              <a:gd name="connsiteX58" fmla="*/ 125746 w 157455"/>
              <a:gd name="connsiteY58" fmla="*/ 53864 h 296799"/>
              <a:gd name="connsiteX59" fmla="*/ 99503 w 157455"/>
              <a:gd name="connsiteY59" fmla="*/ 30779 h 296799"/>
              <a:gd name="connsiteX60" fmla="*/ 78728 w 157455"/>
              <a:gd name="connsiteY60" fmla="*/ 27481 h 296799"/>
              <a:gd name="connsiteX61" fmla="*/ 57952 w 157455"/>
              <a:gd name="connsiteY61" fmla="*/ 30779 h 296799"/>
              <a:gd name="connsiteX62" fmla="*/ 31710 w 157455"/>
              <a:gd name="connsiteY62" fmla="*/ 53864 h 296799"/>
              <a:gd name="connsiteX63" fmla="*/ 27336 w 157455"/>
              <a:gd name="connsiteY63" fmla="*/ 102231 h 296799"/>
              <a:gd name="connsiteX64" fmla="*/ 29523 w 157455"/>
              <a:gd name="connsiteY64" fmla="*/ 145102 h 296799"/>
              <a:gd name="connsiteX65" fmla="*/ 36084 w 157455"/>
              <a:gd name="connsiteY65" fmla="*/ 157194 h 296799"/>
              <a:gd name="connsiteX66" fmla="*/ 36084 w 157455"/>
              <a:gd name="connsiteY66" fmla="*/ 157194 h 296799"/>
              <a:gd name="connsiteX67" fmla="*/ 133400 w 157455"/>
              <a:gd name="connsiteY67" fmla="*/ 102231 h 296799"/>
              <a:gd name="connsiteX68" fmla="*/ 131213 w 157455"/>
              <a:gd name="connsiteY68" fmla="*/ 145102 h 296799"/>
              <a:gd name="connsiteX69" fmla="*/ 107157 w 157455"/>
              <a:gd name="connsiteY69" fmla="*/ 169286 h 296799"/>
              <a:gd name="connsiteX70" fmla="*/ 77634 w 157455"/>
              <a:gd name="connsiteY70" fmla="*/ 174782 h 296799"/>
              <a:gd name="connsiteX71" fmla="*/ 77634 w 157455"/>
              <a:gd name="connsiteY71" fmla="*/ 174782 h 296799"/>
              <a:gd name="connsiteX72" fmla="*/ 48111 w 157455"/>
              <a:gd name="connsiteY72" fmla="*/ 169286 h 296799"/>
              <a:gd name="connsiteX73" fmla="*/ 24056 w 157455"/>
              <a:gd name="connsiteY73" fmla="*/ 145102 h 296799"/>
              <a:gd name="connsiteX74" fmla="*/ 21869 w 157455"/>
              <a:gd name="connsiteY74" fmla="*/ 102231 h 296799"/>
              <a:gd name="connsiteX75" fmla="*/ 26243 w 157455"/>
              <a:gd name="connsiteY75" fmla="*/ 53864 h 296799"/>
              <a:gd name="connsiteX76" fmla="*/ 26243 w 157455"/>
              <a:gd name="connsiteY76" fmla="*/ 53864 h 296799"/>
              <a:gd name="connsiteX77" fmla="*/ 55766 w 157455"/>
              <a:gd name="connsiteY77" fmla="*/ 27481 h 296799"/>
              <a:gd name="connsiteX78" fmla="*/ 77634 w 157455"/>
              <a:gd name="connsiteY78" fmla="*/ 24184 h 296799"/>
              <a:gd name="connsiteX79" fmla="*/ 99503 w 157455"/>
              <a:gd name="connsiteY79" fmla="*/ 27481 h 296799"/>
              <a:gd name="connsiteX80" fmla="*/ 129026 w 157455"/>
              <a:gd name="connsiteY80" fmla="*/ 53864 h 296799"/>
              <a:gd name="connsiteX81" fmla="*/ 129026 w 157455"/>
              <a:gd name="connsiteY81" fmla="*/ 53864 h 296799"/>
              <a:gd name="connsiteX82" fmla="*/ 129026 w 157455"/>
              <a:gd name="connsiteY82" fmla="*/ 53864 h 296799"/>
              <a:gd name="connsiteX83" fmla="*/ 133400 w 157455"/>
              <a:gd name="connsiteY83" fmla="*/ 103330 h 296799"/>
              <a:gd name="connsiteX84" fmla="*/ 133400 w 157455"/>
              <a:gd name="connsiteY84" fmla="*/ 103330 h 296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157455" h="296799">
                <a:moveTo>
                  <a:pt x="150895" y="296800"/>
                </a:moveTo>
                <a:cubicBezTo>
                  <a:pt x="150895" y="270417"/>
                  <a:pt x="153082" y="220951"/>
                  <a:pt x="153082" y="172583"/>
                </a:cubicBezTo>
                <a:cubicBezTo>
                  <a:pt x="153082" y="124216"/>
                  <a:pt x="150895" y="76948"/>
                  <a:pt x="144334" y="53864"/>
                </a:cubicBezTo>
                <a:cubicBezTo>
                  <a:pt x="138867" y="36276"/>
                  <a:pt x="127933" y="23084"/>
                  <a:pt x="114811" y="14290"/>
                </a:cubicBezTo>
                <a:cubicBezTo>
                  <a:pt x="103877" y="7695"/>
                  <a:pt x="90756" y="4397"/>
                  <a:pt x="78728" y="4397"/>
                </a:cubicBezTo>
                <a:cubicBezTo>
                  <a:pt x="66700" y="4397"/>
                  <a:pt x="53579" y="7695"/>
                  <a:pt x="42644" y="14290"/>
                </a:cubicBezTo>
                <a:cubicBezTo>
                  <a:pt x="29523" y="21985"/>
                  <a:pt x="18588" y="35176"/>
                  <a:pt x="13121" y="53864"/>
                </a:cubicBezTo>
                <a:cubicBezTo>
                  <a:pt x="6561" y="76948"/>
                  <a:pt x="4374" y="124216"/>
                  <a:pt x="4374" y="172583"/>
                </a:cubicBezTo>
                <a:cubicBezTo>
                  <a:pt x="4374" y="220951"/>
                  <a:pt x="4374" y="269318"/>
                  <a:pt x="6561" y="296800"/>
                </a:cubicBezTo>
                <a:lnTo>
                  <a:pt x="2187" y="296800"/>
                </a:lnTo>
                <a:cubicBezTo>
                  <a:pt x="2187" y="270417"/>
                  <a:pt x="0" y="220951"/>
                  <a:pt x="0" y="172583"/>
                </a:cubicBezTo>
                <a:cubicBezTo>
                  <a:pt x="0" y="124216"/>
                  <a:pt x="2187" y="76948"/>
                  <a:pt x="9841" y="52764"/>
                </a:cubicBezTo>
                <a:cubicBezTo>
                  <a:pt x="15308" y="34077"/>
                  <a:pt x="26243" y="19787"/>
                  <a:pt x="40457" y="10993"/>
                </a:cubicBezTo>
                <a:cubicBezTo>
                  <a:pt x="52485" y="4397"/>
                  <a:pt x="65606" y="0"/>
                  <a:pt x="78728" y="0"/>
                </a:cubicBezTo>
                <a:cubicBezTo>
                  <a:pt x="91849" y="0"/>
                  <a:pt x="106064" y="3298"/>
                  <a:pt x="116998" y="10993"/>
                </a:cubicBezTo>
                <a:cubicBezTo>
                  <a:pt x="131213" y="19787"/>
                  <a:pt x="142147" y="32978"/>
                  <a:pt x="147615" y="52764"/>
                </a:cubicBezTo>
                <a:cubicBezTo>
                  <a:pt x="154175" y="75849"/>
                  <a:pt x="156362" y="124216"/>
                  <a:pt x="157456" y="172583"/>
                </a:cubicBezTo>
                <a:cubicBezTo>
                  <a:pt x="157456" y="220951"/>
                  <a:pt x="157456" y="270417"/>
                  <a:pt x="155269" y="296800"/>
                </a:cubicBezTo>
                <a:lnTo>
                  <a:pt x="150895" y="296800"/>
                </a:lnTo>
                <a:cubicBezTo>
                  <a:pt x="150895" y="296800"/>
                  <a:pt x="150895" y="296800"/>
                  <a:pt x="150895" y="296800"/>
                </a:cubicBezTo>
                <a:close/>
                <a:moveTo>
                  <a:pt x="63420" y="259425"/>
                </a:moveTo>
                <a:cubicBezTo>
                  <a:pt x="63420" y="259425"/>
                  <a:pt x="62326" y="259425"/>
                  <a:pt x="62326" y="259425"/>
                </a:cubicBezTo>
                <a:cubicBezTo>
                  <a:pt x="62326" y="259425"/>
                  <a:pt x="62326" y="258325"/>
                  <a:pt x="62326" y="258325"/>
                </a:cubicBezTo>
                <a:cubicBezTo>
                  <a:pt x="67793" y="256127"/>
                  <a:pt x="73261" y="256127"/>
                  <a:pt x="78728" y="255028"/>
                </a:cubicBezTo>
                <a:cubicBezTo>
                  <a:pt x="84195" y="255028"/>
                  <a:pt x="89662" y="255028"/>
                  <a:pt x="95129" y="257226"/>
                </a:cubicBezTo>
                <a:cubicBezTo>
                  <a:pt x="95129" y="257226"/>
                  <a:pt x="95129" y="257226"/>
                  <a:pt x="95129" y="258325"/>
                </a:cubicBezTo>
                <a:cubicBezTo>
                  <a:pt x="95129" y="259425"/>
                  <a:pt x="95129" y="258325"/>
                  <a:pt x="94036" y="258325"/>
                </a:cubicBezTo>
                <a:cubicBezTo>
                  <a:pt x="89662" y="257226"/>
                  <a:pt x="84195" y="256127"/>
                  <a:pt x="78728" y="256127"/>
                </a:cubicBezTo>
                <a:cubicBezTo>
                  <a:pt x="73261" y="256127"/>
                  <a:pt x="67793" y="256127"/>
                  <a:pt x="63420" y="258325"/>
                </a:cubicBezTo>
                <a:lnTo>
                  <a:pt x="63420" y="258325"/>
                </a:lnTo>
                <a:close/>
                <a:moveTo>
                  <a:pt x="54672" y="251730"/>
                </a:moveTo>
                <a:cubicBezTo>
                  <a:pt x="54672" y="251730"/>
                  <a:pt x="53579" y="251730"/>
                  <a:pt x="52485" y="251730"/>
                </a:cubicBezTo>
                <a:cubicBezTo>
                  <a:pt x="52485" y="251730"/>
                  <a:pt x="52485" y="250631"/>
                  <a:pt x="52485" y="249531"/>
                </a:cubicBezTo>
                <a:cubicBezTo>
                  <a:pt x="60139" y="245134"/>
                  <a:pt x="69980" y="241837"/>
                  <a:pt x="79821" y="241837"/>
                </a:cubicBezTo>
                <a:cubicBezTo>
                  <a:pt x="89662" y="241837"/>
                  <a:pt x="98410" y="244035"/>
                  <a:pt x="106064" y="248432"/>
                </a:cubicBezTo>
                <a:cubicBezTo>
                  <a:pt x="106064" y="248432"/>
                  <a:pt x="106064" y="249531"/>
                  <a:pt x="106064" y="250631"/>
                </a:cubicBezTo>
                <a:cubicBezTo>
                  <a:pt x="106064" y="251730"/>
                  <a:pt x="104970" y="250631"/>
                  <a:pt x="103877" y="250631"/>
                </a:cubicBezTo>
                <a:cubicBezTo>
                  <a:pt x="97316" y="246234"/>
                  <a:pt x="87475" y="244035"/>
                  <a:pt x="78728" y="244035"/>
                </a:cubicBezTo>
                <a:cubicBezTo>
                  <a:pt x="68887" y="244035"/>
                  <a:pt x="60139" y="246234"/>
                  <a:pt x="52485" y="250631"/>
                </a:cubicBezTo>
                <a:lnTo>
                  <a:pt x="52485" y="250631"/>
                </a:lnTo>
                <a:close/>
                <a:moveTo>
                  <a:pt x="120279" y="158293"/>
                </a:moveTo>
                <a:cubicBezTo>
                  <a:pt x="120279" y="158293"/>
                  <a:pt x="119185" y="157194"/>
                  <a:pt x="118092" y="157194"/>
                </a:cubicBezTo>
                <a:cubicBezTo>
                  <a:pt x="108251" y="148400"/>
                  <a:pt x="92942" y="144003"/>
                  <a:pt x="78728" y="144003"/>
                </a:cubicBezTo>
                <a:cubicBezTo>
                  <a:pt x="64513" y="144003"/>
                  <a:pt x="49205" y="148400"/>
                  <a:pt x="39364" y="157194"/>
                </a:cubicBezTo>
                <a:cubicBezTo>
                  <a:pt x="39364" y="157194"/>
                  <a:pt x="37177" y="159392"/>
                  <a:pt x="37177" y="159392"/>
                </a:cubicBezTo>
                <a:cubicBezTo>
                  <a:pt x="40457" y="162690"/>
                  <a:pt x="44831" y="164889"/>
                  <a:pt x="50298" y="167087"/>
                </a:cubicBezTo>
                <a:cubicBezTo>
                  <a:pt x="59046" y="170385"/>
                  <a:pt x="68887" y="171484"/>
                  <a:pt x="78728" y="171484"/>
                </a:cubicBezTo>
                <a:lnTo>
                  <a:pt x="78728" y="171484"/>
                </a:lnTo>
                <a:cubicBezTo>
                  <a:pt x="88569" y="171484"/>
                  <a:pt x="98410" y="170385"/>
                  <a:pt x="107157" y="167087"/>
                </a:cubicBezTo>
                <a:cubicBezTo>
                  <a:pt x="112624" y="164889"/>
                  <a:pt x="116998" y="162690"/>
                  <a:pt x="121372" y="158293"/>
                </a:cubicBezTo>
                <a:lnTo>
                  <a:pt x="121372" y="158293"/>
                </a:lnTo>
                <a:close/>
                <a:moveTo>
                  <a:pt x="33897" y="157194"/>
                </a:moveTo>
                <a:cubicBezTo>
                  <a:pt x="33897" y="157194"/>
                  <a:pt x="36084" y="154995"/>
                  <a:pt x="37177" y="153896"/>
                </a:cubicBezTo>
                <a:cubicBezTo>
                  <a:pt x="48111" y="144003"/>
                  <a:pt x="63420" y="139606"/>
                  <a:pt x="78728" y="139606"/>
                </a:cubicBezTo>
                <a:cubicBezTo>
                  <a:pt x="94036" y="139606"/>
                  <a:pt x="109344" y="144003"/>
                  <a:pt x="120279" y="153896"/>
                </a:cubicBezTo>
                <a:cubicBezTo>
                  <a:pt x="120279" y="153896"/>
                  <a:pt x="121372" y="154995"/>
                  <a:pt x="122465" y="156095"/>
                </a:cubicBezTo>
                <a:cubicBezTo>
                  <a:pt x="125746" y="152797"/>
                  <a:pt x="126839" y="149499"/>
                  <a:pt x="127933" y="145102"/>
                </a:cubicBezTo>
                <a:cubicBezTo>
                  <a:pt x="130120" y="131911"/>
                  <a:pt x="130120" y="117621"/>
                  <a:pt x="130120" y="102231"/>
                </a:cubicBezTo>
                <a:cubicBezTo>
                  <a:pt x="130120" y="86841"/>
                  <a:pt x="127933" y="70352"/>
                  <a:pt x="125746" y="53864"/>
                </a:cubicBezTo>
                <a:cubicBezTo>
                  <a:pt x="122465" y="42871"/>
                  <a:pt x="111531" y="35176"/>
                  <a:pt x="99503" y="30779"/>
                </a:cubicBezTo>
                <a:cubicBezTo>
                  <a:pt x="92942" y="28581"/>
                  <a:pt x="86382" y="27481"/>
                  <a:pt x="78728" y="27481"/>
                </a:cubicBezTo>
                <a:cubicBezTo>
                  <a:pt x="71074" y="27481"/>
                  <a:pt x="64513" y="27481"/>
                  <a:pt x="57952" y="30779"/>
                </a:cubicBezTo>
                <a:cubicBezTo>
                  <a:pt x="45925" y="35176"/>
                  <a:pt x="34990" y="42871"/>
                  <a:pt x="31710" y="53864"/>
                </a:cubicBezTo>
                <a:cubicBezTo>
                  <a:pt x="28429" y="70352"/>
                  <a:pt x="27336" y="86841"/>
                  <a:pt x="27336" y="102231"/>
                </a:cubicBezTo>
                <a:cubicBezTo>
                  <a:pt x="27336" y="117621"/>
                  <a:pt x="27336" y="131911"/>
                  <a:pt x="29523" y="145102"/>
                </a:cubicBezTo>
                <a:cubicBezTo>
                  <a:pt x="29523" y="149499"/>
                  <a:pt x="32803" y="153896"/>
                  <a:pt x="36084" y="157194"/>
                </a:cubicBezTo>
                <a:lnTo>
                  <a:pt x="36084" y="157194"/>
                </a:lnTo>
                <a:close/>
                <a:moveTo>
                  <a:pt x="133400" y="102231"/>
                </a:moveTo>
                <a:cubicBezTo>
                  <a:pt x="133400" y="117621"/>
                  <a:pt x="133400" y="133010"/>
                  <a:pt x="131213" y="145102"/>
                </a:cubicBezTo>
                <a:cubicBezTo>
                  <a:pt x="129026" y="157194"/>
                  <a:pt x="120279" y="164889"/>
                  <a:pt x="107157" y="169286"/>
                </a:cubicBezTo>
                <a:cubicBezTo>
                  <a:pt x="98410" y="172583"/>
                  <a:pt x="87475" y="174782"/>
                  <a:pt x="77634" y="174782"/>
                </a:cubicBezTo>
                <a:lnTo>
                  <a:pt x="77634" y="174782"/>
                </a:lnTo>
                <a:cubicBezTo>
                  <a:pt x="66700" y="174782"/>
                  <a:pt x="56859" y="172583"/>
                  <a:pt x="48111" y="169286"/>
                </a:cubicBezTo>
                <a:cubicBezTo>
                  <a:pt x="36084" y="164889"/>
                  <a:pt x="26243" y="156095"/>
                  <a:pt x="24056" y="145102"/>
                </a:cubicBezTo>
                <a:cubicBezTo>
                  <a:pt x="21869" y="131911"/>
                  <a:pt x="20775" y="117621"/>
                  <a:pt x="21869" y="102231"/>
                </a:cubicBezTo>
                <a:cubicBezTo>
                  <a:pt x="21869" y="86841"/>
                  <a:pt x="24056" y="70352"/>
                  <a:pt x="26243" y="53864"/>
                </a:cubicBezTo>
                <a:cubicBezTo>
                  <a:pt x="26243" y="53864"/>
                  <a:pt x="26243" y="53864"/>
                  <a:pt x="26243" y="53864"/>
                </a:cubicBezTo>
                <a:cubicBezTo>
                  <a:pt x="30616" y="40672"/>
                  <a:pt x="41551" y="31878"/>
                  <a:pt x="55766" y="27481"/>
                </a:cubicBezTo>
                <a:cubicBezTo>
                  <a:pt x="62326" y="25283"/>
                  <a:pt x="69980" y="24184"/>
                  <a:pt x="77634" y="24184"/>
                </a:cubicBezTo>
                <a:cubicBezTo>
                  <a:pt x="85288" y="24184"/>
                  <a:pt x="92942" y="25283"/>
                  <a:pt x="99503" y="27481"/>
                </a:cubicBezTo>
                <a:cubicBezTo>
                  <a:pt x="113718" y="31878"/>
                  <a:pt x="124652" y="40672"/>
                  <a:pt x="129026" y="53864"/>
                </a:cubicBezTo>
                <a:lnTo>
                  <a:pt x="129026" y="53864"/>
                </a:lnTo>
                <a:cubicBezTo>
                  <a:pt x="129026" y="53864"/>
                  <a:pt x="129026" y="53864"/>
                  <a:pt x="129026" y="53864"/>
                </a:cubicBezTo>
                <a:cubicBezTo>
                  <a:pt x="132306" y="70352"/>
                  <a:pt x="133400" y="86841"/>
                  <a:pt x="133400" y="103330"/>
                </a:cubicBezTo>
                <a:lnTo>
                  <a:pt x="133400" y="103330"/>
                </a:lnTo>
                <a:close/>
              </a:path>
            </a:pathLst>
          </a:custGeom>
          <a:solidFill>
            <a:schemeClr val="accent5">
              <a:lumMod val="50000"/>
            </a:schemeClr>
          </a:solidFill>
          <a:ln w="10886"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Johnson Text"/>
              <a:ea typeface="+mn-ea"/>
              <a:cs typeface="Arial"/>
              <a:sym typeface="Arial"/>
            </a:endParaRPr>
          </a:p>
        </p:txBody>
      </p:sp>
      <p:sp>
        <p:nvSpPr>
          <p:cNvPr id="17" name="TextBox 16">
            <a:extLst>
              <a:ext uri="{FF2B5EF4-FFF2-40B4-BE49-F238E27FC236}">
                <a16:creationId xmlns:a16="http://schemas.microsoft.com/office/drawing/2014/main" id="{893AFF6A-5311-260B-F54E-3FF8B1B70D75}"/>
              </a:ext>
            </a:extLst>
          </p:cNvPr>
          <p:cNvSpPr txBox="1"/>
          <p:nvPr/>
        </p:nvSpPr>
        <p:spPr>
          <a:xfrm>
            <a:off x="1458643" y="3743599"/>
            <a:ext cx="1548384" cy="502573"/>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333"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Antibiotic </a:t>
            </a:r>
            <a:br>
              <a:rPr kumimoji="0" lang="en-US" sz="1333"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br>
            <a:r>
              <a:rPr kumimoji="0" lang="en-US" sz="1333"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prophylaxis</a:t>
            </a:r>
          </a:p>
        </p:txBody>
      </p:sp>
      <p:sp>
        <p:nvSpPr>
          <p:cNvPr id="18" name="TextBox 17">
            <a:extLst>
              <a:ext uri="{FF2B5EF4-FFF2-40B4-BE49-F238E27FC236}">
                <a16:creationId xmlns:a16="http://schemas.microsoft.com/office/drawing/2014/main" id="{CFF972F3-2922-E9E6-20A9-0DA041F59A17}"/>
              </a:ext>
            </a:extLst>
          </p:cNvPr>
          <p:cNvSpPr txBox="1"/>
          <p:nvPr/>
        </p:nvSpPr>
        <p:spPr>
          <a:xfrm>
            <a:off x="1458643" y="4387537"/>
            <a:ext cx="1548384" cy="533351"/>
          </a:xfrm>
          <a:prstGeom prst="rect">
            <a:avLst/>
          </a:prstGeom>
          <a:noFill/>
        </p:spPr>
        <p:txBody>
          <a:bodyPr wrap="square" lIns="121920" tIns="60960" rIns="121920" bIns="60960" rtlCol="0" anchor="t">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333"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Nail cleaning agent</a:t>
            </a:r>
          </a:p>
        </p:txBody>
      </p:sp>
      <p:sp>
        <p:nvSpPr>
          <p:cNvPr id="19" name="TextBox 18">
            <a:extLst>
              <a:ext uri="{FF2B5EF4-FFF2-40B4-BE49-F238E27FC236}">
                <a16:creationId xmlns:a16="http://schemas.microsoft.com/office/drawing/2014/main" id="{4BCBA0FB-40EB-5941-9207-D8F552917B91}"/>
              </a:ext>
            </a:extLst>
          </p:cNvPr>
          <p:cNvSpPr txBox="1"/>
          <p:nvPr/>
        </p:nvSpPr>
        <p:spPr>
          <a:xfrm>
            <a:off x="1457348" y="4930847"/>
            <a:ext cx="1550977" cy="533351"/>
          </a:xfrm>
          <a:prstGeom prst="rect">
            <a:avLst/>
          </a:prstGeom>
          <a:noFill/>
        </p:spPr>
        <p:txBody>
          <a:bodyPr wrap="square" lIns="121920" tIns="60960" rIns="121920" bIns="60960" rtlCol="0" anchor="t">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333"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Long-acting </a:t>
            </a:r>
            <a:br>
              <a:rPr kumimoji="0" lang="en-US" sz="1333"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br>
            <a:r>
              <a:rPr kumimoji="0" lang="en-US" sz="1333"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skin hydration</a:t>
            </a:r>
          </a:p>
        </p:txBody>
      </p:sp>
      <p:sp>
        <p:nvSpPr>
          <p:cNvPr id="20" name="TextBox 19">
            <a:extLst>
              <a:ext uri="{FF2B5EF4-FFF2-40B4-BE49-F238E27FC236}">
                <a16:creationId xmlns:a16="http://schemas.microsoft.com/office/drawing/2014/main" id="{C5036F41-E2A9-FAEF-B70D-8A4DD95FF369}"/>
              </a:ext>
            </a:extLst>
          </p:cNvPr>
          <p:cNvSpPr txBox="1"/>
          <p:nvPr/>
        </p:nvSpPr>
        <p:spPr>
          <a:xfrm>
            <a:off x="5759849" y="3685019"/>
            <a:ext cx="4110815" cy="584775"/>
          </a:xfrm>
          <a:prstGeom prst="rect">
            <a:avLst/>
          </a:prstGeom>
          <a:solidFill>
            <a:schemeClr val="accent5">
              <a:lumMod val="60000"/>
              <a:lumOff val="40000"/>
            </a:schemeClr>
          </a:solidFill>
        </p:spPr>
        <p:txBody>
          <a:bodyPr wrap="square" lIns="0" tIns="0" rIns="0" bIns="0"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400" b="1" i="0" u="sng" strike="noStrike" kern="0" cap="none" spc="0" normalizeH="0" baseline="0" noProof="0">
                <a:ln/>
                <a:solidFill>
                  <a:prstClr val="black"/>
                </a:solidFill>
                <a:effectLst/>
                <a:uLnTx/>
                <a:uFillTx/>
                <a:latin typeface="Arial" panose="020B0604020202020204" pitchFamily="34" charset="0"/>
                <a:cs typeface="Arial" panose="020B0604020202020204" pitchFamily="34" charset="0"/>
                <a:sym typeface="Arial"/>
                <a:rtl val="0"/>
              </a:rPr>
              <a:t>Weeks 13+</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a:ln/>
                <a:solidFill>
                  <a:prstClr val="black"/>
                </a:solidFill>
                <a:effectLst/>
                <a:uLnTx/>
                <a:uFillTx/>
                <a:latin typeface="Arial" panose="020B0604020202020204" pitchFamily="34" charset="0"/>
                <a:cs typeface="Arial" panose="020B0604020202020204" pitchFamily="34" charset="0"/>
                <a:sym typeface="Arial"/>
                <a:rtl val="0"/>
              </a:rPr>
              <a:t>1% topical clindamycin lotion</a:t>
            </a:r>
            <a:br>
              <a:rPr kumimoji="0" lang="en-US" sz="1200" b="0" i="0" u="none" strike="noStrike" kern="0" cap="none" spc="0" normalizeH="0" baseline="0" noProof="0">
                <a:ln/>
                <a:solidFill>
                  <a:prstClr val="black"/>
                </a:solidFill>
                <a:effectLst/>
                <a:uLnTx/>
                <a:uFillTx/>
                <a:latin typeface="Arial" panose="020B0604020202020204" pitchFamily="34" charset="0"/>
                <a:cs typeface="Arial" panose="020B0604020202020204" pitchFamily="34" charset="0"/>
                <a:sym typeface="Arial"/>
                <a:rtl val="0"/>
              </a:rPr>
            </a:br>
            <a:r>
              <a:rPr kumimoji="0" lang="en-US" sz="1200" b="0" i="0" u="none" strike="noStrike" kern="0" cap="none" spc="0" normalizeH="0" baseline="0" noProof="0">
                <a:ln/>
                <a:solidFill>
                  <a:prstClr val="black"/>
                </a:solidFill>
                <a:effectLst/>
                <a:uLnTx/>
                <a:uFillTx/>
                <a:latin typeface="Arial" panose="020B0604020202020204" pitchFamily="34" charset="0"/>
                <a:cs typeface="Arial" panose="020B0604020202020204" pitchFamily="34" charset="0"/>
                <a:sym typeface="Arial"/>
                <a:rtl val="0"/>
              </a:rPr>
              <a:t>on the scalp daily </a:t>
            </a:r>
          </a:p>
        </p:txBody>
      </p:sp>
      <p:sp>
        <p:nvSpPr>
          <p:cNvPr id="24" name="Rectangle 23">
            <a:extLst>
              <a:ext uri="{FF2B5EF4-FFF2-40B4-BE49-F238E27FC236}">
                <a16:creationId xmlns:a16="http://schemas.microsoft.com/office/drawing/2014/main" id="{148BA9FC-014A-91FF-630B-6F9CFAE242DA}"/>
              </a:ext>
            </a:extLst>
          </p:cNvPr>
          <p:cNvSpPr/>
          <p:nvPr/>
        </p:nvSpPr>
        <p:spPr>
          <a:xfrm>
            <a:off x="3446095" y="1839990"/>
            <a:ext cx="2984969" cy="536448"/>
          </a:xfrm>
          <a:prstGeom prst="rect">
            <a:avLst/>
          </a:prstGeom>
          <a:solidFill>
            <a:schemeClr val="accent4"/>
          </a:solidFill>
          <a:ln w="12700" cap="flat" cmpd="sng" algn="ctr">
            <a:noFill/>
            <a:prstDash val="solid"/>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467" b="1" i="0" u="none" strike="noStrike" kern="0" cap="none" spc="0" normalizeH="0" baseline="0" noProof="0">
                <a:ln>
                  <a:noFill/>
                </a:ln>
                <a:solidFill>
                  <a:prstClr val="white"/>
                </a:solidFill>
                <a:effectLst/>
                <a:uLnTx/>
                <a:uFillTx/>
                <a:latin typeface="Arial" panose="020B0604020202020204" pitchFamily="34" charset="0"/>
                <a:cs typeface="Arial" panose="020B0604020202020204" pitchFamily="34" charset="0"/>
                <a:sym typeface="Arial"/>
              </a:rPr>
              <a:t>VTE prophylactic r</a:t>
            </a:r>
            <a:r>
              <a:rPr kumimoji="0" lang="en-US" sz="1467" b="1" i="0" u="none" strike="noStrike" kern="0" cap="none" spc="0" normalizeH="0" baseline="0" noProof="0" err="1">
                <a:ln>
                  <a:noFill/>
                </a:ln>
                <a:solidFill>
                  <a:prstClr val="white"/>
                </a:solidFill>
                <a:effectLst/>
                <a:uLnTx/>
                <a:uFillTx/>
                <a:latin typeface="Arial" panose="020B0604020202020204" pitchFamily="34" charset="0"/>
                <a:cs typeface="Arial" panose="020B0604020202020204" pitchFamily="34" charset="0"/>
                <a:sym typeface="Arial"/>
              </a:rPr>
              <a:t>egimen</a:t>
            </a:r>
            <a:r>
              <a:rPr kumimoji="0" lang="en-US" sz="1467" b="1" i="0" u="none" strike="noStrike" kern="0" cap="none" spc="0" normalizeH="0" baseline="0" noProof="0">
                <a:ln>
                  <a:noFill/>
                </a:ln>
                <a:solidFill>
                  <a:prstClr val="white"/>
                </a:solidFill>
                <a:effectLst/>
                <a:uLnTx/>
                <a:uFillTx/>
                <a:latin typeface="Arial" panose="020B0604020202020204" pitchFamily="34" charset="0"/>
                <a:cs typeface="Arial" panose="020B0604020202020204" pitchFamily="34" charset="0"/>
                <a:sym typeface="Arial"/>
              </a:rPr>
              <a:t> </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467" b="0" i="0" u="none" strike="noStrike" kern="0" cap="none" spc="0" normalizeH="0" baseline="0" noProof="0">
                <a:ln>
                  <a:noFill/>
                </a:ln>
                <a:solidFill>
                  <a:prstClr val="white"/>
                </a:solidFill>
                <a:effectLst/>
                <a:uLnTx/>
                <a:uFillTx/>
                <a:latin typeface="Arial" panose="020B0604020202020204" pitchFamily="34" charset="0"/>
                <a:cs typeface="Arial" panose="020B0604020202020204" pitchFamily="34" charset="0"/>
                <a:sym typeface="Arial"/>
              </a:rPr>
              <a:t>(PALOMA-2, PALOMA-3)</a:t>
            </a:r>
            <a:r>
              <a:rPr kumimoji="0" lang="en-US" sz="1467" b="1" i="0" u="none" strike="noStrike" kern="0" cap="none" spc="0" normalizeH="0" baseline="30000" noProof="0">
                <a:ln>
                  <a:noFill/>
                </a:ln>
                <a:solidFill>
                  <a:prstClr val="white"/>
                </a:solidFill>
                <a:effectLst/>
                <a:uLnTx/>
                <a:uFillTx/>
                <a:latin typeface="Arial" panose="020B0604020202020204" pitchFamily="34" charset="0"/>
                <a:cs typeface="Arial" panose="020B0604020202020204" pitchFamily="34" charset="0"/>
                <a:sym typeface="Arial"/>
              </a:rPr>
              <a:t>2,3</a:t>
            </a:r>
          </a:p>
        </p:txBody>
      </p:sp>
      <p:sp>
        <p:nvSpPr>
          <p:cNvPr id="25" name="TextBox 24">
            <a:extLst>
              <a:ext uri="{FF2B5EF4-FFF2-40B4-BE49-F238E27FC236}">
                <a16:creationId xmlns:a16="http://schemas.microsoft.com/office/drawing/2014/main" id="{FAC50467-3EAA-01F7-915E-FA25C7E6C3DA}"/>
              </a:ext>
            </a:extLst>
          </p:cNvPr>
          <p:cNvSpPr txBox="1"/>
          <p:nvPr/>
        </p:nvSpPr>
        <p:spPr>
          <a:xfrm>
            <a:off x="3446095" y="2419683"/>
            <a:ext cx="2984969" cy="728049"/>
          </a:xfrm>
          <a:prstGeom prst="rect">
            <a:avLst/>
          </a:prstGeom>
          <a:solidFill>
            <a:schemeClr val="accent4">
              <a:lumMod val="20000"/>
              <a:lumOff val="80000"/>
            </a:schemeClr>
          </a:solidFill>
        </p:spPr>
        <p:txBody>
          <a:bodyPr wrap="square" tIns="216000" rtlCol="0" anchor="ctr">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400" b="1" i="0" u="sng" strike="noStrike" kern="0" cap="none" spc="0" normalizeH="0" baseline="0" noProof="0">
                <a:ln/>
                <a:solidFill>
                  <a:prstClr val="black"/>
                </a:solidFill>
                <a:effectLst/>
                <a:uLnTx/>
                <a:uFillTx/>
                <a:latin typeface="Arial" panose="020B0604020202020204" pitchFamily="34" charset="0"/>
                <a:cs typeface="Arial" panose="020B0604020202020204" pitchFamily="34" charset="0"/>
                <a:sym typeface="Arial"/>
                <a:rtl val="0"/>
              </a:rPr>
              <a:t>First 4 months</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a:ln/>
                <a:solidFill>
                  <a:prstClr val="black"/>
                </a:solidFill>
                <a:effectLst/>
                <a:uLnTx/>
                <a:uFillTx/>
                <a:latin typeface="Arial" panose="020B0604020202020204" pitchFamily="34" charset="0"/>
                <a:cs typeface="Arial" panose="020B0604020202020204" pitchFamily="34" charset="0"/>
                <a:sym typeface="Arial"/>
                <a:rtl val="0"/>
              </a:rPr>
              <a:t>Oral anticoagulants as per </a:t>
            </a:r>
            <a:br>
              <a:rPr kumimoji="0" lang="en-US" sz="1200" b="0" i="0" u="none" strike="noStrike" kern="0" cap="none" spc="0" normalizeH="0" baseline="0" noProof="0">
                <a:ln/>
                <a:solidFill>
                  <a:prstClr val="black"/>
                </a:solidFill>
                <a:effectLst/>
                <a:uLnTx/>
                <a:uFillTx/>
                <a:latin typeface="Arial" panose="020B0604020202020204" pitchFamily="34" charset="0"/>
                <a:cs typeface="Arial" panose="020B0604020202020204" pitchFamily="34" charset="0"/>
                <a:sym typeface="Arial"/>
                <a:rtl val="0"/>
              </a:rPr>
            </a:br>
            <a:r>
              <a:rPr kumimoji="0" lang="en-US" sz="1200" b="0" i="0" u="none" strike="noStrike" kern="0" cap="none" spc="0" normalizeH="0" baseline="0" noProof="0">
                <a:ln/>
                <a:solidFill>
                  <a:prstClr val="black"/>
                </a:solidFill>
                <a:effectLst/>
                <a:uLnTx/>
                <a:uFillTx/>
                <a:latin typeface="Arial" panose="020B0604020202020204" pitchFamily="34" charset="0"/>
                <a:cs typeface="Arial" panose="020B0604020202020204" pitchFamily="34" charset="0"/>
                <a:sym typeface="Arial"/>
                <a:rtl val="0"/>
              </a:rPr>
              <a:t>NCCN or local guidelines</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100" b="0" i="0" u="none" strike="noStrike" kern="0" cap="none" spc="0" normalizeH="0" baseline="0" noProof="0">
              <a:ln/>
              <a:solidFill>
                <a:prstClr val="black"/>
              </a:solidFill>
              <a:effectLst/>
              <a:uLnTx/>
              <a:uFillTx/>
              <a:latin typeface="Arial" panose="020B0604020202020204" pitchFamily="34" charset="0"/>
              <a:cs typeface="Arial" panose="020B0604020202020204" pitchFamily="34" charset="0"/>
              <a:sym typeface="Arial"/>
              <a:rtl val="0"/>
            </a:endParaRPr>
          </a:p>
        </p:txBody>
      </p:sp>
      <p:sp>
        <p:nvSpPr>
          <p:cNvPr id="26" name="Rectangle 25">
            <a:extLst>
              <a:ext uri="{FF2B5EF4-FFF2-40B4-BE49-F238E27FC236}">
                <a16:creationId xmlns:a16="http://schemas.microsoft.com/office/drawing/2014/main" id="{FE50E65F-A2C9-7772-7C2E-BD1B83D2C87F}"/>
              </a:ext>
            </a:extLst>
          </p:cNvPr>
          <p:cNvSpPr/>
          <p:nvPr/>
        </p:nvSpPr>
        <p:spPr>
          <a:xfrm>
            <a:off x="597251" y="1839990"/>
            <a:ext cx="2706757" cy="536448"/>
          </a:xfrm>
          <a:prstGeom prst="rect">
            <a:avLst/>
          </a:prstGeom>
          <a:solidFill>
            <a:schemeClr val="accent6"/>
          </a:solidFill>
          <a:ln w="12700" cap="flat" cmpd="sng" algn="ctr">
            <a:noFill/>
            <a:prstDash val="solid"/>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400" b="1" i="0" u="none" strike="noStrike" kern="0" cap="none" spc="0" normalizeH="0" baseline="0" noProof="0">
                <a:ln>
                  <a:noFill/>
                </a:ln>
                <a:solidFill>
                  <a:prstClr val="white"/>
                </a:solidFill>
                <a:effectLst/>
                <a:uLnTx/>
                <a:uFillTx/>
                <a:latin typeface="Arial" panose="020B0604020202020204" pitchFamily="34" charset="0"/>
                <a:cs typeface="Arial" panose="020B0604020202020204" pitchFamily="34" charset="0"/>
                <a:sym typeface="Arial"/>
              </a:rPr>
              <a:t>IRR prophylactic regimen </a:t>
            </a:r>
            <a:r>
              <a:rPr kumimoji="0" lang="en-US" sz="1400" b="0" i="0" u="none" strike="noStrike" kern="0" cap="none" spc="0" normalizeH="0" baseline="0" noProof="0">
                <a:ln>
                  <a:noFill/>
                </a:ln>
                <a:solidFill>
                  <a:prstClr val="white"/>
                </a:solidFill>
                <a:effectLst/>
                <a:uLnTx/>
                <a:uFillTx/>
                <a:latin typeface="Arial" panose="020B0604020202020204" pitchFamily="34" charset="0"/>
                <a:cs typeface="Arial" panose="020B0604020202020204" pitchFamily="34" charset="0"/>
                <a:sym typeface="Arial"/>
              </a:rPr>
              <a:t>(</a:t>
            </a:r>
            <a:r>
              <a:rPr kumimoji="0" lang="en-US" sz="1400" b="0" i="0" u="none" strike="noStrike" kern="0" cap="none" spc="0" normalizeH="0" baseline="0" noProof="0" err="1">
                <a:ln>
                  <a:noFill/>
                </a:ln>
                <a:solidFill>
                  <a:prstClr val="white"/>
                </a:solidFill>
                <a:effectLst/>
                <a:uLnTx/>
                <a:uFillTx/>
                <a:latin typeface="Arial" panose="020B0604020202020204" pitchFamily="34" charset="0"/>
                <a:cs typeface="Arial" panose="020B0604020202020204" pitchFamily="34" charset="0"/>
                <a:sym typeface="Arial"/>
              </a:rPr>
              <a:t>SKIPPirr</a:t>
            </a:r>
            <a:r>
              <a:rPr kumimoji="0" lang="en-US" sz="1400" b="0" i="0" u="none" strike="noStrike" kern="0" cap="none" spc="0" normalizeH="0" baseline="0" noProof="0">
                <a:ln>
                  <a:noFill/>
                </a:ln>
                <a:solidFill>
                  <a:prstClr val="white"/>
                </a:solidFill>
                <a:effectLst/>
                <a:uLnTx/>
                <a:uFillTx/>
                <a:latin typeface="Arial" panose="020B0604020202020204" pitchFamily="34" charset="0"/>
                <a:cs typeface="Arial" panose="020B0604020202020204" pitchFamily="34" charset="0"/>
                <a:sym typeface="Arial"/>
              </a:rPr>
              <a:t>)</a:t>
            </a:r>
            <a:r>
              <a:rPr kumimoji="0" lang="en-US" sz="1400" b="1" i="0" u="none" strike="noStrike" kern="0" cap="none" spc="0" normalizeH="0" baseline="30000" noProof="0">
                <a:ln>
                  <a:noFill/>
                </a:ln>
                <a:solidFill>
                  <a:prstClr val="white"/>
                </a:solidFill>
                <a:effectLst/>
                <a:uLnTx/>
                <a:uFillTx/>
                <a:latin typeface="Arial" panose="020B0604020202020204" pitchFamily="34" charset="0"/>
                <a:cs typeface="Arial" panose="020B0604020202020204" pitchFamily="34" charset="0"/>
                <a:sym typeface="Arial"/>
              </a:rPr>
              <a:t>1</a:t>
            </a:r>
          </a:p>
        </p:txBody>
      </p:sp>
      <p:sp>
        <p:nvSpPr>
          <p:cNvPr id="27" name="Rectangle 26">
            <a:extLst>
              <a:ext uri="{FF2B5EF4-FFF2-40B4-BE49-F238E27FC236}">
                <a16:creationId xmlns:a16="http://schemas.microsoft.com/office/drawing/2014/main" id="{12BBA7BC-30AA-561F-4A9F-28C0D1FEE51B}"/>
              </a:ext>
            </a:extLst>
          </p:cNvPr>
          <p:cNvSpPr/>
          <p:nvPr/>
        </p:nvSpPr>
        <p:spPr>
          <a:xfrm>
            <a:off x="1993253" y="5555374"/>
            <a:ext cx="7867551" cy="298374"/>
          </a:xfrm>
          <a:prstGeom prst="rect">
            <a:avLst/>
          </a:prstGeom>
          <a:solidFill>
            <a:srgbClr val="F6F5F4"/>
          </a:solidFill>
          <a:ln w="9525">
            <a:gradFill flip="none" rotWithShape="1">
              <a:gsLst>
                <a:gs pos="92000">
                  <a:srgbClr val="F6F5F4"/>
                </a:gs>
                <a:gs pos="100000">
                  <a:schemeClr val="bg2"/>
                </a:gs>
              </a:gsLst>
              <a:lin ang="0" scaled="1"/>
              <a:tileRect/>
            </a:gradFill>
          </a:ln>
          <a:effectLst>
            <a:outerShdw blurRad="63500" sx="101000" sy="101000" algn="ctr" rotWithShape="0">
              <a:prstClr val="black">
                <a:alpha val="22000"/>
              </a:prstClr>
            </a:outerShdw>
          </a:effectLst>
          <a:scene3d>
            <a:camera prst="orthographicFront"/>
            <a:lightRig rig="threePt" dir="t">
              <a:rot lat="0" lon="0" rev="1200000"/>
            </a:lightRig>
          </a:scene3d>
          <a:sp3d/>
        </p:spPr>
        <p:style>
          <a:lnRef idx="1">
            <a:schemeClr val="accent2">
              <a:alpha val="90000"/>
              <a:hueOff val="0"/>
              <a:satOff val="0"/>
              <a:lumOff val="0"/>
              <a:alphaOff val="0"/>
            </a:schemeClr>
          </a:lnRef>
          <a:fillRef idx="1">
            <a:schemeClr val="lt1">
              <a:alpha val="90000"/>
              <a:tint val="40000"/>
              <a:hueOff val="0"/>
              <a:satOff val="0"/>
              <a:lumOff val="0"/>
              <a:alphaOff val="0"/>
            </a:schemeClr>
          </a:fillRef>
          <a:effectRef idx="2">
            <a:schemeClr val="l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792000" tIns="72000" rIns="0" bIns="72000" numCol="1" spcCol="127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Continuing to improve the </a:t>
            </a:r>
            <a:r>
              <a:rPr kumimoji="0" lang="en-GB" sz="1600" b="1" i="0" u="none" strike="noStrike" kern="1200" cap="none" spc="0" normalizeH="0" baseline="0" noProof="0">
                <a:ln>
                  <a:noFill/>
                </a:ln>
                <a:solidFill>
                  <a:srgbClr val="564C47"/>
                </a:solidFill>
                <a:effectLst/>
                <a:uLnTx/>
                <a:uFillTx/>
                <a:latin typeface="Arial" panose="020B0604020202020204" pitchFamily="34" charset="0"/>
                <a:cs typeface="Arial" panose="020B0604020202020204" pitchFamily="34" charset="0"/>
              </a:rPr>
              <a:t>patient journey </a:t>
            </a:r>
            <a:r>
              <a:rPr kumimoji="0" lang="en-GB" sz="16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is key to optimize outcomes</a:t>
            </a:r>
            <a:endParaRPr kumimoji="0" lang="en-GB" sz="1600" b="0" i="0" u="none" strike="noStrike" kern="1200" cap="none" spc="0" normalizeH="0" baseline="3000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8" name="Rectangle 27">
            <a:extLst>
              <a:ext uri="{FF2B5EF4-FFF2-40B4-BE49-F238E27FC236}">
                <a16:creationId xmlns:a16="http://schemas.microsoft.com/office/drawing/2014/main" id="{B915E49E-11A7-3B5F-7B88-0BC8BB99E262}"/>
              </a:ext>
            </a:extLst>
          </p:cNvPr>
          <p:cNvSpPr/>
          <p:nvPr/>
        </p:nvSpPr>
        <p:spPr>
          <a:xfrm>
            <a:off x="1950629" y="5547498"/>
            <a:ext cx="649519" cy="306250"/>
          </a:xfrm>
          <a:prstGeom prst="rect">
            <a:avLst/>
          </a:prstGeom>
          <a:solidFill>
            <a:schemeClr val="accent2"/>
          </a:solidFill>
          <a:ln w="12700">
            <a:noFill/>
          </a:ln>
          <a:effectLst/>
        </p:spPr>
        <p:style>
          <a:lnRef idx="0">
            <a:schemeClr val="accent2">
              <a:shade val="80000"/>
              <a:hueOff val="0"/>
              <a:satOff val="0"/>
              <a:lumOff val="0"/>
              <a:alphaOff val="0"/>
            </a:schemeClr>
          </a:lnRef>
          <a:fillRef idx="3">
            <a:scrgbClr r="0" g="0" b="0"/>
          </a:fillRef>
          <a:effectRef idx="3">
            <a:schemeClr val="lt1">
              <a:hueOff val="0"/>
              <a:satOff val="0"/>
              <a:lumOff val="0"/>
              <a:alphaOff val="0"/>
            </a:schemeClr>
          </a:effectRef>
          <a:fontRef idx="minor">
            <a:schemeClr val="dk1">
              <a:hueOff val="0"/>
              <a:satOff val="0"/>
              <a:lumOff val="0"/>
              <a:alphaOff val="0"/>
            </a:schemeClr>
          </a:fontRef>
        </p:style>
        <p:txBody>
          <a:bodyPr spcFirstLastPara="0" vert="horz" wrap="square" lIns="36000" tIns="108000" rIns="36000" bIns="72422" numCol="1" spcCol="1270" anchor="ctr" anchorCtr="1">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endParaRPr kumimoji="0" lang="en-GB" sz="2800" b="1" i="0" u="none" strike="noStrike" kern="1200" cap="none" spc="0" normalizeH="0" baseline="0" noProof="0">
              <a:ln>
                <a:noFill/>
              </a:ln>
              <a:solidFill>
                <a:srgbClr val="FFFFFF"/>
              </a:solidFill>
              <a:effectLst/>
              <a:uLnTx/>
              <a:uFillTx/>
              <a:latin typeface="Johnson Text"/>
              <a:ea typeface="Verdana" panose="020B0604030504040204" pitchFamily="34" charset="0"/>
              <a:cs typeface="+mn-cs"/>
            </a:endParaRPr>
          </a:p>
        </p:txBody>
      </p:sp>
      <p:pic>
        <p:nvPicPr>
          <p:cNvPr id="29" name="Picture 2" descr="tick Icon 4497930">
            <a:extLst>
              <a:ext uri="{FF2B5EF4-FFF2-40B4-BE49-F238E27FC236}">
                <a16:creationId xmlns:a16="http://schemas.microsoft.com/office/drawing/2014/main" id="{10A8A81B-137E-7832-9A51-686A487C59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93253" y="5432906"/>
            <a:ext cx="535434" cy="535434"/>
          </a:xfrm>
          <a:prstGeom prst="rect">
            <a:avLst/>
          </a:prstGeom>
          <a:noFill/>
          <a:extLst>
            <a:ext uri="{909E8E84-426E-40DD-AFC4-6F175D3DCCD1}">
              <a14:hiddenFill xmlns:a14="http://schemas.microsoft.com/office/drawing/2010/main">
                <a:solidFill>
                  <a:srgbClr val="FFFFFF"/>
                </a:solidFill>
              </a14:hiddenFill>
            </a:ext>
          </a:extLst>
        </p:spPr>
      </p:pic>
      <p:sp>
        <p:nvSpPr>
          <p:cNvPr id="21" name="Footer Placeholder 20">
            <a:extLst>
              <a:ext uri="{FF2B5EF4-FFF2-40B4-BE49-F238E27FC236}">
                <a16:creationId xmlns:a16="http://schemas.microsoft.com/office/drawing/2014/main" id="{F90615D9-9F0D-065D-CB7A-86F275F0A67F}"/>
              </a:ext>
            </a:extLst>
          </p:cNvPr>
          <p:cNvSpPr>
            <a:spLocks noGrp="1"/>
          </p:cNvSpPr>
          <p:nvPr>
            <p:ph type="ftr" sz="quarter" idx="10"/>
          </p:nvPr>
        </p:nvSpPr>
        <p:spPr/>
        <p:txBody>
          <a:bodyPr/>
          <a:lstStyle/>
          <a:p>
            <a:r>
              <a:rPr lang="en-US" sz="900" kern="0">
                <a:cs typeface="Arial"/>
                <a:sym typeface="Arial"/>
              </a:rPr>
              <a:t>*Includes standard premedication </a:t>
            </a:r>
            <a:r>
              <a:rPr lang="en-US" sz="900" kern="0">
                <a:ea typeface="DengXian" panose="02010600030101010101" pitchFamily="2" charset="-122"/>
              </a:rPr>
              <a:t>(antihistamines, antipyretics, and glucocorticoids)</a:t>
            </a:r>
            <a:r>
              <a:rPr lang="en-US" sz="900" kern="0">
                <a:ea typeface="DengXian" panose="02010600030101010101" pitchFamily="2" charset="-122"/>
                <a:cs typeface="Arial"/>
                <a:sym typeface="Arial"/>
              </a:rPr>
              <a:t>;</a:t>
            </a:r>
            <a:r>
              <a:rPr lang="en-US" sz="900" kern="0" baseline="30000">
                <a:cs typeface="Arial"/>
                <a:sym typeface="Arial"/>
              </a:rPr>
              <a:t> †</a:t>
            </a:r>
            <a:r>
              <a:rPr lang="en-US" sz="900" kern="0">
                <a:cs typeface="Arial"/>
                <a:sym typeface="Arial"/>
              </a:rPr>
              <a:t>Prophylactic antibiotics: Oral doxycycline or minocycline 100 mg BID; topical clindamycin lotion 1% on scalp daily before bedtime. Paronychia prophylaxis: Chlorhexidine 4% on the fingernails and toenails daily. Skin moisturization: La Roche Posay </a:t>
            </a:r>
            <a:r>
              <a:rPr lang="en-US" sz="900" kern="0" err="1">
                <a:cs typeface="Arial"/>
                <a:sym typeface="Arial"/>
              </a:rPr>
              <a:t>Lipikar</a:t>
            </a:r>
            <a:r>
              <a:rPr lang="en-US" sz="900" kern="0">
                <a:cs typeface="Arial"/>
                <a:sym typeface="Arial"/>
              </a:rPr>
              <a:t> AP+M moisturizer on the body and face at least daily; </a:t>
            </a:r>
            <a:r>
              <a:rPr lang="en-US" sz="900" kern="0" baseline="30000">
                <a:cs typeface="Arial"/>
                <a:sym typeface="Arial"/>
              </a:rPr>
              <a:t>‡</a:t>
            </a:r>
            <a:r>
              <a:rPr lang="en-US" sz="900" kern="0">
                <a:cs typeface="Arial"/>
                <a:sym typeface="Arial"/>
              </a:rPr>
              <a:t>La Roche Posay </a:t>
            </a:r>
            <a:r>
              <a:rPr lang="en-US" sz="900" kern="0" err="1">
                <a:cs typeface="Arial"/>
                <a:sym typeface="Arial"/>
              </a:rPr>
              <a:t>Lipikar</a:t>
            </a:r>
            <a:r>
              <a:rPr lang="en-US" sz="900" kern="0">
                <a:cs typeface="Arial"/>
                <a:sym typeface="Arial"/>
              </a:rPr>
              <a:t> AP+M moisturizer was used in COCOON. </a:t>
            </a:r>
            <a:br>
              <a:rPr lang="en-US" sz="900" kern="0">
                <a:cs typeface="Arial"/>
                <a:sym typeface="Arial"/>
              </a:rPr>
            </a:br>
            <a:r>
              <a:rPr lang="en-US" sz="900" kern="0">
                <a:cs typeface="Arial"/>
                <a:sym typeface="Arial"/>
              </a:rPr>
              <a:t>BID, twice daily; IRR, infusion-related reaction; NCCN, National Comprehensive Cancer Network; VTE, venous thromboembolism.</a:t>
            </a:r>
          </a:p>
          <a:p>
            <a:r>
              <a:rPr lang="en-GB" sz="900"/>
              <a:t>1. </a:t>
            </a:r>
            <a:r>
              <a:rPr lang="it-IT" sz="900"/>
              <a:t>Spira AI, et al. </a:t>
            </a:r>
            <a:r>
              <a:rPr lang="en-US" sz="900" i="1"/>
              <a:t>J </a:t>
            </a:r>
            <a:r>
              <a:rPr lang="en-US" sz="900" i="1" err="1"/>
              <a:t>Thorac</a:t>
            </a:r>
            <a:r>
              <a:rPr lang="en-US" sz="900" i="1"/>
              <a:t> Oncol</a:t>
            </a:r>
            <a:r>
              <a:rPr lang="en-US" sz="900"/>
              <a:t>. 2025;20(6):809-816.</a:t>
            </a:r>
            <a:r>
              <a:rPr lang="it-IT" sz="900"/>
              <a:t> 2. </a:t>
            </a:r>
            <a:r>
              <a:rPr lang="en-GB" sz="900"/>
              <a:t>Lim SM, et al. ASCO 2024. Abstract LBA8612. 3. </a:t>
            </a:r>
            <a:r>
              <a:rPr lang="nl-NL" sz="900" err="1"/>
              <a:t>Leighl</a:t>
            </a:r>
            <a:r>
              <a:rPr lang="nl-NL" sz="900"/>
              <a:t> NB, et al. </a:t>
            </a:r>
            <a:r>
              <a:rPr lang="nl-NL" sz="900" i="1"/>
              <a:t>J </a:t>
            </a:r>
            <a:r>
              <a:rPr lang="nl-NL" sz="900" i="1" err="1"/>
              <a:t>Clin</a:t>
            </a:r>
            <a:r>
              <a:rPr lang="nl-NL" sz="900" i="1"/>
              <a:t> </a:t>
            </a:r>
            <a:r>
              <a:rPr lang="nl-NL" sz="900" i="1" err="1"/>
              <a:t>Oncol</a:t>
            </a:r>
            <a:r>
              <a:rPr lang="nl-NL" sz="900"/>
              <a:t>. 2024;42(30):3593-3605.</a:t>
            </a:r>
            <a:r>
              <a:rPr lang="en-GB" sz="900"/>
              <a:t> 4. Girard N, et al. ELCC 2025. Abstract 10MO.</a:t>
            </a:r>
          </a:p>
        </p:txBody>
      </p:sp>
    </p:spTree>
    <p:extLst>
      <p:ext uri="{BB962C8B-B14F-4D97-AF65-F5344CB8AC3E}">
        <p14:creationId xmlns:p14="http://schemas.microsoft.com/office/powerpoint/2010/main" val="215584873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60A31E-E680-5F94-9352-F83138BADB22}"/>
            </a:ext>
          </a:extLst>
        </p:cNvPr>
        <p:cNvGrpSpPr/>
        <p:nvPr/>
      </p:nvGrpSpPr>
      <p:grpSpPr>
        <a:xfrm>
          <a:off x="0" y="0"/>
          <a:ext cx="0" cy="0"/>
          <a:chOff x="0" y="0"/>
          <a:chExt cx="0" cy="0"/>
        </a:xfrm>
      </p:grpSpPr>
      <p:cxnSp>
        <p:nvCxnSpPr>
          <p:cNvPr id="13" name="Straight Arrow Connector 12">
            <a:extLst>
              <a:ext uri="{FF2B5EF4-FFF2-40B4-BE49-F238E27FC236}">
                <a16:creationId xmlns:a16="http://schemas.microsoft.com/office/drawing/2014/main" id="{CE7309B2-9C6F-CF99-4BC6-3825E4DB618D}"/>
              </a:ext>
            </a:extLst>
          </p:cNvPr>
          <p:cNvCxnSpPr>
            <a:cxnSpLocks/>
          </p:cNvCxnSpPr>
          <p:nvPr/>
        </p:nvCxnSpPr>
        <p:spPr>
          <a:xfrm flipH="1">
            <a:off x="6027923" y="4989633"/>
            <a:ext cx="8048" cy="444947"/>
          </a:xfrm>
          <a:prstGeom prst="straightConnector1">
            <a:avLst/>
          </a:prstGeom>
          <a:ln w="190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C240E299-1212-75D4-D607-05C9406DC391}"/>
              </a:ext>
            </a:extLst>
          </p:cNvPr>
          <p:cNvSpPr>
            <a:spLocks noGrp="1"/>
          </p:cNvSpPr>
          <p:nvPr>
            <p:ph type="title"/>
          </p:nvPr>
        </p:nvSpPr>
        <p:spPr/>
        <p:txBody>
          <a:bodyPr/>
          <a:lstStyle/>
          <a:p>
            <a:r>
              <a:rPr lang="en-GB"/>
              <a:t>Expert Opinion: Managing Grade 2/3 Dermatologic AEs</a:t>
            </a:r>
          </a:p>
        </p:txBody>
      </p:sp>
      <p:sp>
        <p:nvSpPr>
          <p:cNvPr id="11" name="Rectangle: Rounded Corners 10">
            <a:extLst>
              <a:ext uri="{FF2B5EF4-FFF2-40B4-BE49-F238E27FC236}">
                <a16:creationId xmlns:a16="http://schemas.microsoft.com/office/drawing/2014/main" id="{4387D479-821D-F5B9-9353-84C4DB5AAB1C}"/>
              </a:ext>
            </a:extLst>
          </p:cNvPr>
          <p:cNvSpPr/>
          <p:nvPr/>
        </p:nvSpPr>
        <p:spPr>
          <a:xfrm>
            <a:off x="2714801" y="4720214"/>
            <a:ext cx="6642340" cy="538024"/>
          </a:xfrm>
          <a:prstGeom prst="roundRect">
            <a:avLst>
              <a:gd name="adj" fmla="val 16667"/>
            </a:avLst>
          </a:prstGeom>
          <a:solidFill>
            <a:srgbClr val="FDFDFD"/>
          </a:solidFill>
          <a:ln w="19050">
            <a:solidFill>
              <a:schemeClr val="bg2">
                <a:lumMod val="60000"/>
                <a:lumOff val="4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EB1700"/>
                </a:solidFill>
                <a:effectLst/>
                <a:uLnTx/>
                <a:uFillTx/>
                <a:latin typeface="Arial" panose="020B0604020202020204" pitchFamily="34" charset="0"/>
                <a:cs typeface="Arial" panose="020B0604020202020204" pitchFamily="34" charset="0"/>
              </a:rPr>
              <a:t>For refractory cases: </a:t>
            </a:r>
            <a:r>
              <a:rPr kumimoji="0" lang="en-GB" sz="1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Doxycycline (200 mg/day) or isotretinoin (0.3 mg/kg)</a:t>
            </a:r>
          </a:p>
        </p:txBody>
      </p:sp>
      <p:sp>
        <p:nvSpPr>
          <p:cNvPr id="12" name="Rectangle: Rounded Corners 11">
            <a:extLst>
              <a:ext uri="{FF2B5EF4-FFF2-40B4-BE49-F238E27FC236}">
                <a16:creationId xmlns:a16="http://schemas.microsoft.com/office/drawing/2014/main" id="{084D16AA-17D1-9ECF-19D3-0C2F020A770E}"/>
              </a:ext>
            </a:extLst>
          </p:cNvPr>
          <p:cNvSpPr/>
          <p:nvPr/>
        </p:nvSpPr>
        <p:spPr>
          <a:xfrm>
            <a:off x="2681775" y="5445619"/>
            <a:ext cx="6708392" cy="608411"/>
          </a:xfrm>
          <a:prstGeom prst="roundRect">
            <a:avLst>
              <a:gd name="adj" fmla="val 18743"/>
            </a:avLst>
          </a:prstGeom>
          <a:solidFill>
            <a:schemeClr val="accent5">
              <a:lumMod val="50000"/>
            </a:schemeClr>
          </a:solidFill>
          <a:ln w="19050">
            <a:solidFill>
              <a:schemeClr val="accent5">
                <a:lumMod val="60000"/>
                <a:lumOff val="4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GB" sz="1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Continue drug at standard dose and monitor for change in severity (grade 2)</a:t>
            </a:r>
          </a:p>
          <a:p>
            <a:pPr marL="285750" marR="0" lvl="0" indent="-2857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GB" sz="1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Dose adjustment, or treatment interruption (grade 3)</a:t>
            </a:r>
          </a:p>
        </p:txBody>
      </p:sp>
      <p:cxnSp>
        <p:nvCxnSpPr>
          <p:cNvPr id="14" name="Connector: Elbow 13">
            <a:extLst>
              <a:ext uri="{FF2B5EF4-FFF2-40B4-BE49-F238E27FC236}">
                <a16:creationId xmlns:a16="http://schemas.microsoft.com/office/drawing/2014/main" id="{B959BFAD-3026-F936-2E38-A5FB3AB426BC}"/>
              </a:ext>
            </a:extLst>
          </p:cNvPr>
          <p:cNvCxnSpPr/>
          <p:nvPr/>
        </p:nvCxnSpPr>
        <p:spPr>
          <a:xfrm rot="16200000" flipH="1">
            <a:off x="7099406" y="1160073"/>
            <a:ext cx="531189" cy="2564921"/>
          </a:xfrm>
          <a:prstGeom prst="bentConnector3">
            <a:avLst/>
          </a:prstGeom>
          <a:ln w="190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5" name="Connector: Elbow 14">
            <a:extLst>
              <a:ext uri="{FF2B5EF4-FFF2-40B4-BE49-F238E27FC236}">
                <a16:creationId xmlns:a16="http://schemas.microsoft.com/office/drawing/2014/main" id="{B9900E3B-B816-19DB-F6F1-6E02C7690867}"/>
              </a:ext>
            </a:extLst>
          </p:cNvPr>
          <p:cNvCxnSpPr>
            <a:cxnSpLocks/>
          </p:cNvCxnSpPr>
          <p:nvPr/>
        </p:nvCxnSpPr>
        <p:spPr>
          <a:xfrm rot="5400000">
            <a:off x="4535962" y="1160072"/>
            <a:ext cx="531189" cy="2564921"/>
          </a:xfrm>
          <a:prstGeom prst="bentConnector3">
            <a:avLst/>
          </a:prstGeom>
          <a:ln w="190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3" name="Rectangle: Rounded Corners 2">
            <a:extLst>
              <a:ext uri="{FF2B5EF4-FFF2-40B4-BE49-F238E27FC236}">
                <a16:creationId xmlns:a16="http://schemas.microsoft.com/office/drawing/2014/main" id="{F2D2E42B-2FA5-AF12-41B1-74F782CD8583}"/>
              </a:ext>
            </a:extLst>
          </p:cNvPr>
          <p:cNvSpPr/>
          <p:nvPr/>
        </p:nvSpPr>
        <p:spPr>
          <a:xfrm>
            <a:off x="1369469" y="1540137"/>
            <a:ext cx="9413552" cy="714515"/>
          </a:xfrm>
          <a:prstGeom prst="roundRect">
            <a:avLst>
              <a:gd name="adj" fmla="val 16667"/>
            </a:avLst>
          </a:prstGeom>
          <a:solidFill>
            <a:schemeClr val="accent2">
              <a:lumMod val="20000"/>
              <a:lumOff val="80000"/>
            </a:schemeClr>
          </a:solidFill>
          <a:ln w="19050">
            <a:solidFill>
              <a:schemeClr val="bg2">
                <a:lumMod val="60000"/>
                <a:lumOff val="4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EB1700"/>
                </a:solidFill>
                <a:effectLst/>
                <a:uLnTx/>
                <a:uFillTx/>
                <a:latin typeface="Arial" panose="020B0604020202020204" pitchFamily="34" charset="0"/>
                <a:cs typeface="Arial" panose="020B0604020202020204" pitchFamily="34" charset="0"/>
              </a:rPr>
              <a:t>Grade 2/3: </a:t>
            </a:r>
            <a:r>
              <a:rPr kumimoji="0" lang="en-GB" sz="14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Papules and/or pustules covering 10%</a:t>
            </a:r>
            <a:r>
              <a:rPr kumimoji="0" lang="en-GB" sz="1400" b="1"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a:t>
            </a:r>
            <a:r>
              <a:rPr kumimoji="0" lang="en-GB" sz="14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30% BSA, which may or may not be associated with symptoms of pruritus or tenderness; psychosocial impact; limiting instrumental ADL; &gt;30% with or without mild symptoms)</a:t>
            </a:r>
          </a:p>
        </p:txBody>
      </p:sp>
      <p:sp>
        <p:nvSpPr>
          <p:cNvPr id="9" name="Rectangle: Rounded Corners 8">
            <a:extLst>
              <a:ext uri="{FF2B5EF4-FFF2-40B4-BE49-F238E27FC236}">
                <a16:creationId xmlns:a16="http://schemas.microsoft.com/office/drawing/2014/main" id="{B4D51FE7-3B19-9AC8-DA41-239E5B464E22}"/>
              </a:ext>
            </a:extLst>
          </p:cNvPr>
          <p:cNvSpPr/>
          <p:nvPr/>
        </p:nvSpPr>
        <p:spPr>
          <a:xfrm>
            <a:off x="1134892" y="2709570"/>
            <a:ext cx="4739697" cy="1938876"/>
          </a:xfrm>
          <a:prstGeom prst="roundRect">
            <a:avLst>
              <a:gd name="adj" fmla="val 7218"/>
            </a:avLst>
          </a:prstGeom>
          <a:solidFill>
            <a:schemeClr val="accent4"/>
          </a:solidFill>
          <a:ln w="19050">
            <a:solidFill>
              <a:schemeClr val="accent4">
                <a:lumMod val="20000"/>
                <a:lumOff val="8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GB" sz="1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Reinforces photoprotective measures (especially if treated with </a:t>
            </a:r>
            <a:r>
              <a:rPr kumimoji="0" lang="en-GB" sz="1400" b="0" i="0" u="none" strike="noStrike" kern="1200" cap="none" spc="0" normalizeH="0" baseline="0" noProof="0" err="1">
                <a:ln>
                  <a:noFill/>
                </a:ln>
                <a:solidFill>
                  <a:srgbClr val="FFFFFF"/>
                </a:solidFill>
                <a:effectLst/>
                <a:uLnTx/>
                <a:uFillTx/>
                <a:latin typeface="Arial" panose="020B0604020202020204" pitchFamily="34" charset="0"/>
                <a:cs typeface="Arial" panose="020B0604020202020204" pitchFamily="34" charset="0"/>
              </a:rPr>
              <a:t>cyclines</a:t>
            </a:r>
            <a:r>
              <a:rPr kumimoji="0" lang="en-GB" sz="1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 radiotherapy, or cytostatic antineoplastic agents)</a:t>
            </a:r>
          </a:p>
          <a:p>
            <a:pPr marL="285750" marR="0" lvl="0" indent="-2857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GB" sz="1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Topical emollients</a:t>
            </a:r>
          </a:p>
          <a:p>
            <a:pPr marL="285750" marR="0" lvl="0" indent="-2857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GB" sz="1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High-potency topical steroids +/- metronidazole +/- tacrolimus/pimecrolimus</a:t>
            </a:r>
          </a:p>
          <a:p>
            <a:pPr marL="285750" marR="0" lvl="0" indent="-2857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GB" sz="1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No topical antibiotics</a:t>
            </a:r>
          </a:p>
        </p:txBody>
      </p:sp>
      <p:sp>
        <p:nvSpPr>
          <p:cNvPr id="10" name="Rectangle: Rounded Corners 9">
            <a:extLst>
              <a:ext uri="{FF2B5EF4-FFF2-40B4-BE49-F238E27FC236}">
                <a16:creationId xmlns:a16="http://schemas.microsoft.com/office/drawing/2014/main" id="{2498D0E5-25DF-63B2-135E-5E2448101D1D}"/>
              </a:ext>
            </a:extLst>
          </p:cNvPr>
          <p:cNvSpPr/>
          <p:nvPr/>
        </p:nvSpPr>
        <p:spPr>
          <a:xfrm>
            <a:off x="6264734" y="2709570"/>
            <a:ext cx="4739697" cy="1938876"/>
          </a:xfrm>
          <a:prstGeom prst="roundRect">
            <a:avLst>
              <a:gd name="adj" fmla="val 7218"/>
            </a:avLst>
          </a:prstGeom>
          <a:solidFill>
            <a:schemeClr val="accent2"/>
          </a:solidFill>
          <a:ln w="19050">
            <a:solidFill>
              <a:schemeClr val="accent6">
                <a:lumMod val="20000"/>
                <a:lumOff val="8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GB" sz="14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Screening for S. aureus superinfection </a:t>
            </a:r>
          </a:p>
          <a:p>
            <a:pPr marL="285750" marR="0" lvl="0" indent="-2857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GB" sz="1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Obtain bacterial cultures if infection is suspected</a:t>
            </a:r>
          </a:p>
          <a:p>
            <a:pPr marL="285750" marR="0" lvl="0" indent="-2857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GB" sz="1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If infection, begin oral antibiotics with </a:t>
            </a:r>
            <a:br>
              <a:rPr kumimoji="0" lang="en-GB" sz="1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br>
            <a:r>
              <a:rPr kumimoji="0" lang="en-GB" sz="1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anti-S. aureus and Gram + coverage (according to antibiogram) +/- topical mupirocin for nasal colonization and antiseptics (shower)</a:t>
            </a:r>
          </a:p>
          <a:p>
            <a:pPr marL="285750" marR="0" lvl="0" indent="-2857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GB" sz="1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Resume </a:t>
            </a:r>
            <a:r>
              <a:rPr kumimoji="0" lang="en-GB" sz="1400" b="0" i="0" u="none" strike="noStrike" kern="1200" cap="none" spc="0" normalizeH="0" baseline="0" noProof="0" err="1">
                <a:ln>
                  <a:noFill/>
                </a:ln>
                <a:solidFill>
                  <a:srgbClr val="FFFFFF"/>
                </a:solidFill>
                <a:effectLst/>
                <a:uLnTx/>
                <a:uFillTx/>
                <a:latin typeface="Arial" panose="020B0604020202020204" pitchFamily="34" charset="0"/>
                <a:cs typeface="Arial" panose="020B0604020202020204" pitchFamily="34" charset="0"/>
              </a:rPr>
              <a:t>cyclines</a:t>
            </a:r>
            <a:r>
              <a:rPr kumimoji="0" lang="en-GB" sz="1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 according to sensitivities</a:t>
            </a:r>
          </a:p>
        </p:txBody>
      </p:sp>
      <p:sp>
        <p:nvSpPr>
          <p:cNvPr id="6" name="Footer Placeholder 5">
            <a:extLst>
              <a:ext uri="{FF2B5EF4-FFF2-40B4-BE49-F238E27FC236}">
                <a16:creationId xmlns:a16="http://schemas.microsoft.com/office/drawing/2014/main" id="{B03607AE-284C-F367-8658-8D4E3FA371B4}"/>
              </a:ext>
            </a:extLst>
          </p:cNvPr>
          <p:cNvSpPr>
            <a:spLocks noGrp="1"/>
          </p:cNvSpPr>
          <p:nvPr>
            <p:ph type="ftr" sz="quarter" idx="10"/>
          </p:nvPr>
        </p:nvSpPr>
        <p:spPr/>
        <p:txBody>
          <a:bodyPr/>
          <a:lstStyle/>
          <a:p>
            <a:endParaRPr lang="en-US" sz="900"/>
          </a:p>
          <a:p>
            <a:r>
              <a:rPr lang="en-GB" sz="900"/>
              <a:t>ADL, activities of daily living; BSA, body surface area; S. aureus, staphylococcus aureus.</a:t>
            </a:r>
          </a:p>
          <a:p>
            <a:r>
              <a:rPr lang="en-US" sz="900"/>
              <a:t>Courtesy of Dr. Vincent </a:t>
            </a:r>
            <a:r>
              <a:rPr lang="en-US" sz="900" err="1"/>
              <a:t>Sibaud</a:t>
            </a:r>
            <a:r>
              <a:rPr lang="en-US" sz="900"/>
              <a:t>.</a:t>
            </a:r>
          </a:p>
        </p:txBody>
      </p:sp>
    </p:spTree>
    <p:extLst>
      <p:ext uri="{BB962C8B-B14F-4D97-AF65-F5344CB8AC3E}">
        <p14:creationId xmlns:p14="http://schemas.microsoft.com/office/powerpoint/2010/main" val="314737169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09E1A8BF-46CC-4D5A-0D01-DDDCB5993FC2}"/>
              </a:ext>
            </a:extLst>
          </p:cNvPr>
          <p:cNvSpPr txBox="1"/>
          <p:nvPr/>
        </p:nvSpPr>
        <p:spPr>
          <a:xfrm>
            <a:off x="1562016" y="5346228"/>
            <a:ext cx="9632165" cy="677108"/>
          </a:xfrm>
          <a:prstGeom prst="rect">
            <a:avLst/>
          </a:prstGeom>
          <a:solidFill>
            <a:schemeClr val="accent3"/>
          </a:solidFill>
        </p:spPr>
        <p:txBody>
          <a:bodyPr wrap="square" tIns="91440" bIns="9144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The onset and severity of most AEs in the osimertinib + </a:t>
            </a:r>
            <a:r>
              <a:rPr kumimoji="0" lang="en-GB" sz="1600" b="1" i="0" u="none" strike="noStrike" kern="1200" cap="none" spc="0" normalizeH="0" baseline="0" noProof="0" err="1">
                <a:ln>
                  <a:noFill/>
                </a:ln>
                <a:solidFill>
                  <a:srgbClr val="FFFFFF"/>
                </a:solidFill>
                <a:effectLst/>
                <a:uLnTx/>
                <a:uFillTx/>
                <a:latin typeface="Arial" panose="020B0604020202020204" pitchFamily="34" charset="0"/>
                <a:cs typeface="Arial" panose="020B0604020202020204" pitchFamily="34" charset="0"/>
              </a:rPr>
              <a:t>ChT</a:t>
            </a:r>
            <a:r>
              <a:rPr kumimoji="0" lang="en-GB" sz="16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 arm were highest during the induction period  </a:t>
            </a:r>
            <a:r>
              <a:rPr kumimoji="0" lang="en-GB" sz="16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(~0–&lt;3 months)</a:t>
            </a:r>
            <a:r>
              <a:rPr kumimoji="0" lang="en-GB" sz="16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 with clear reductions over time during maintenance </a:t>
            </a:r>
            <a:r>
              <a:rPr kumimoji="0" lang="en-GB" sz="16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(&gt;3 months)</a:t>
            </a:r>
          </a:p>
        </p:txBody>
      </p:sp>
      <p:sp>
        <p:nvSpPr>
          <p:cNvPr id="2" name="Title 1">
            <a:extLst>
              <a:ext uri="{FF2B5EF4-FFF2-40B4-BE49-F238E27FC236}">
                <a16:creationId xmlns:a16="http://schemas.microsoft.com/office/drawing/2014/main" id="{230D24AE-4D50-F43F-AEEE-76CAAF7DDB94}"/>
              </a:ext>
            </a:extLst>
          </p:cNvPr>
          <p:cNvSpPr>
            <a:spLocks noGrp="1"/>
          </p:cNvSpPr>
          <p:nvPr>
            <p:ph type="title"/>
          </p:nvPr>
        </p:nvSpPr>
        <p:spPr/>
        <p:txBody>
          <a:bodyPr/>
          <a:lstStyle/>
          <a:p>
            <a:r>
              <a:rPr lang="en-GB"/>
              <a:t>Osimertinib + </a:t>
            </a:r>
            <a:r>
              <a:rPr lang="en-GB" err="1"/>
              <a:t>ChT</a:t>
            </a:r>
            <a:r>
              <a:rPr lang="en-GB"/>
              <a:t>: GI Disorders</a:t>
            </a:r>
          </a:p>
        </p:txBody>
      </p:sp>
      <p:pic>
        <p:nvPicPr>
          <p:cNvPr id="7" name="Picture 6" hidden="1">
            <a:extLst>
              <a:ext uri="{FF2B5EF4-FFF2-40B4-BE49-F238E27FC236}">
                <a16:creationId xmlns:a16="http://schemas.microsoft.com/office/drawing/2014/main" id="{1F309858-6625-2981-93AB-6D4B9764BB39}"/>
              </a:ext>
            </a:extLst>
          </p:cNvPr>
          <p:cNvPicPr>
            <a:picLocks noChangeAspect="1"/>
          </p:cNvPicPr>
          <p:nvPr/>
        </p:nvPicPr>
        <p:blipFill>
          <a:blip r:embed="rId3"/>
          <a:stretch>
            <a:fillRect/>
          </a:stretch>
        </p:blipFill>
        <p:spPr>
          <a:xfrm>
            <a:off x="1236480" y="1045028"/>
            <a:ext cx="9932261" cy="4254759"/>
          </a:xfrm>
          <a:prstGeom prst="rect">
            <a:avLst/>
          </a:prstGeom>
        </p:spPr>
      </p:pic>
      <p:grpSp>
        <p:nvGrpSpPr>
          <p:cNvPr id="12" name="Group 11">
            <a:extLst>
              <a:ext uri="{FF2B5EF4-FFF2-40B4-BE49-F238E27FC236}">
                <a16:creationId xmlns:a16="http://schemas.microsoft.com/office/drawing/2014/main" id="{2E88128B-0B43-A650-1DDC-6C71FA826605}"/>
              </a:ext>
            </a:extLst>
          </p:cNvPr>
          <p:cNvGrpSpPr/>
          <p:nvPr/>
        </p:nvGrpSpPr>
        <p:grpSpPr>
          <a:xfrm>
            <a:off x="914438" y="3222942"/>
            <a:ext cx="10174063" cy="1925067"/>
            <a:chOff x="442800" y="3196527"/>
            <a:chExt cx="10903224" cy="2423121"/>
          </a:xfrm>
        </p:grpSpPr>
        <p:sp>
          <p:nvSpPr>
            <p:cNvPr id="20" name="TextBox 19">
              <a:extLst>
                <a:ext uri="{FF2B5EF4-FFF2-40B4-BE49-F238E27FC236}">
                  <a16:creationId xmlns:a16="http://schemas.microsoft.com/office/drawing/2014/main" id="{221AB7A1-E27C-241B-8666-4C8035C76622}"/>
                </a:ext>
              </a:extLst>
            </p:cNvPr>
            <p:cNvSpPr txBox="1"/>
            <p:nvPr/>
          </p:nvSpPr>
          <p:spPr>
            <a:xfrm rot="16200000">
              <a:off x="-426600" y="4149048"/>
              <a:ext cx="2340000" cy="601200"/>
            </a:xfrm>
            <a:prstGeom prst="rect">
              <a:avLst/>
            </a:prstGeom>
            <a:solidFill>
              <a:schemeClr val="accent1"/>
            </a:solidFill>
          </p:spPr>
          <p:txBody>
            <a:bodyPr wrap="square" lIns="108000" tIns="54000" rIns="108000" bIns="54000">
              <a:noAutofit/>
            </a:bodyPr>
            <a:lstStyle>
              <a:defPPr>
                <a:defRPr lang="en-US"/>
              </a:defPPr>
              <a:lvl1pPr indent="0" algn="ctr" defTabSz="1219139">
                <a:defRPr sz="1600" b="1">
                  <a:solidFill>
                    <a:schemeClr val="bg1"/>
                  </a:solidFill>
                </a:defRPr>
              </a:lvl1pPr>
              <a:lvl2pPr indent="0">
                <a:defRPr sz="1100"/>
              </a:lvl2pPr>
              <a:lvl3pPr indent="0">
                <a:defRPr sz="1100"/>
              </a:lvl3pPr>
              <a:lvl4pPr indent="0">
                <a:defRPr sz="1100"/>
              </a:lvl4pPr>
              <a:lvl5pPr indent="0">
                <a:defRPr sz="1100"/>
              </a:lvl5pPr>
              <a:lvl6pPr indent="0">
                <a:defRPr sz="1100"/>
              </a:lvl6pPr>
              <a:lvl7pPr indent="0">
                <a:defRPr sz="1100"/>
              </a:lvl7pPr>
              <a:lvl8pPr indent="0">
                <a:defRPr sz="1100"/>
              </a:lvl8pPr>
              <a:lvl9pPr indent="0">
                <a:defRPr sz="1100"/>
              </a:lvl9pPr>
            </a:lstStyle>
            <a:p>
              <a:pPr marL="0" marR="0" lvl="0" indent="0" algn="ctr" defTabSz="1219139"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Osimertinib </a:t>
              </a:r>
              <a:br>
                <a:rPr kumimoji="0" lang="en-GB" sz="16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br>
              <a:r>
                <a:rPr kumimoji="0" lang="en-GB" sz="16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(n=275) </a:t>
              </a:r>
            </a:p>
          </p:txBody>
        </p:sp>
        <p:grpSp>
          <p:nvGrpSpPr>
            <p:cNvPr id="94" name="Group 93">
              <a:extLst>
                <a:ext uri="{FF2B5EF4-FFF2-40B4-BE49-F238E27FC236}">
                  <a16:creationId xmlns:a16="http://schemas.microsoft.com/office/drawing/2014/main" id="{9F779B52-572D-9F35-74E1-F9E9CA752743}"/>
                </a:ext>
              </a:extLst>
            </p:cNvPr>
            <p:cNvGrpSpPr/>
            <p:nvPr/>
          </p:nvGrpSpPr>
          <p:grpSpPr>
            <a:xfrm>
              <a:off x="1528477" y="5055151"/>
              <a:ext cx="290992" cy="246221"/>
              <a:chOff x="820296" y="2611823"/>
              <a:chExt cx="290992" cy="246221"/>
            </a:xfrm>
          </p:grpSpPr>
          <p:cxnSp>
            <p:nvCxnSpPr>
              <p:cNvPr id="95" name="Straight Connector 94">
                <a:extLst>
                  <a:ext uri="{FF2B5EF4-FFF2-40B4-BE49-F238E27FC236}">
                    <a16:creationId xmlns:a16="http://schemas.microsoft.com/office/drawing/2014/main" id="{40BB440E-8429-3FA0-DEBB-7412CBD72224}"/>
                  </a:ext>
                </a:extLst>
              </p:cNvPr>
              <p:cNvCxnSpPr>
                <a:cxnSpLocks/>
              </p:cNvCxnSpPr>
              <p:nvPr/>
            </p:nvCxnSpPr>
            <p:spPr>
              <a:xfrm>
                <a:off x="1046950" y="2726500"/>
                <a:ext cx="6433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96" name="TextBox 95">
                <a:extLst>
                  <a:ext uri="{FF2B5EF4-FFF2-40B4-BE49-F238E27FC236}">
                    <a16:creationId xmlns:a16="http://schemas.microsoft.com/office/drawing/2014/main" id="{33E80233-7653-6A33-949E-0846E1E2719F}"/>
                  </a:ext>
                </a:extLst>
              </p:cNvPr>
              <p:cNvSpPr txBox="1"/>
              <p:nvPr/>
            </p:nvSpPr>
            <p:spPr>
              <a:xfrm>
                <a:off x="820296" y="2611823"/>
                <a:ext cx="268022" cy="246221"/>
              </a:xfrm>
              <a:prstGeom prst="rect">
                <a:avLst/>
              </a:prstGeom>
              <a:noFill/>
            </p:spPr>
            <p:txBody>
              <a:bodyPr wrap="none"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Johnson Text"/>
                    <a:ea typeface="+mn-ea"/>
                    <a:cs typeface="Arial" panose="020B0604020202020204" pitchFamily="34" charset="0"/>
                  </a:rPr>
                  <a:t>0</a:t>
                </a:r>
              </a:p>
            </p:txBody>
          </p:sp>
        </p:grpSp>
        <p:grpSp>
          <p:nvGrpSpPr>
            <p:cNvPr id="97" name="Group 96">
              <a:extLst>
                <a:ext uri="{FF2B5EF4-FFF2-40B4-BE49-F238E27FC236}">
                  <a16:creationId xmlns:a16="http://schemas.microsoft.com/office/drawing/2014/main" id="{597B2C51-6577-57C6-8487-A2AEFB44AC86}"/>
                </a:ext>
              </a:extLst>
            </p:cNvPr>
            <p:cNvGrpSpPr/>
            <p:nvPr/>
          </p:nvGrpSpPr>
          <p:grpSpPr>
            <a:xfrm>
              <a:off x="1481990" y="4799901"/>
              <a:ext cx="337479" cy="246221"/>
              <a:chOff x="773809" y="2611823"/>
              <a:chExt cx="337479" cy="246221"/>
            </a:xfrm>
          </p:grpSpPr>
          <p:cxnSp>
            <p:nvCxnSpPr>
              <p:cNvPr id="98" name="Straight Connector 97">
                <a:extLst>
                  <a:ext uri="{FF2B5EF4-FFF2-40B4-BE49-F238E27FC236}">
                    <a16:creationId xmlns:a16="http://schemas.microsoft.com/office/drawing/2014/main" id="{F3103E9E-601B-C2AC-ECC6-DA595ACE95C7}"/>
                  </a:ext>
                </a:extLst>
              </p:cNvPr>
              <p:cNvCxnSpPr>
                <a:cxnSpLocks/>
              </p:cNvCxnSpPr>
              <p:nvPr/>
            </p:nvCxnSpPr>
            <p:spPr>
              <a:xfrm>
                <a:off x="1046950" y="2726500"/>
                <a:ext cx="6433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99" name="TextBox 98">
                <a:extLst>
                  <a:ext uri="{FF2B5EF4-FFF2-40B4-BE49-F238E27FC236}">
                    <a16:creationId xmlns:a16="http://schemas.microsoft.com/office/drawing/2014/main" id="{8573C05E-0B6E-C3B8-9398-C840A9E30144}"/>
                  </a:ext>
                </a:extLst>
              </p:cNvPr>
              <p:cNvSpPr txBox="1"/>
              <p:nvPr/>
            </p:nvSpPr>
            <p:spPr>
              <a:xfrm>
                <a:off x="773809" y="2611823"/>
                <a:ext cx="314509" cy="246221"/>
              </a:xfrm>
              <a:prstGeom prst="rect">
                <a:avLst/>
              </a:prstGeom>
              <a:noFill/>
            </p:spPr>
            <p:txBody>
              <a:bodyPr wrap="none"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Johnson Text"/>
                    <a:ea typeface="+mn-ea"/>
                    <a:cs typeface="Arial" panose="020B0604020202020204" pitchFamily="34" charset="0"/>
                  </a:rPr>
                  <a:t>10</a:t>
                </a:r>
              </a:p>
            </p:txBody>
          </p:sp>
        </p:grpSp>
        <p:grpSp>
          <p:nvGrpSpPr>
            <p:cNvPr id="100" name="Group 99">
              <a:extLst>
                <a:ext uri="{FF2B5EF4-FFF2-40B4-BE49-F238E27FC236}">
                  <a16:creationId xmlns:a16="http://schemas.microsoft.com/office/drawing/2014/main" id="{4A5A1719-7530-0311-DF38-AD12600E23EF}"/>
                </a:ext>
              </a:extLst>
            </p:cNvPr>
            <p:cNvGrpSpPr/>
            <p:nvPr/>
          </p:nvGrpSpPr>
          <p:grpSpPr>
            <a:xfrm>
              <a:off x="1453135" y="4542800"/>
              <a:ext cx="366334" cy="246221"/>
              <a:chOff x="744954" y="2611823"/>
              <a:chExt cx="366334" cy="246221"/>
            </a:xfrm>
          </p:grpSpPr>
          <p:cxnSp>
            <p:nvCxnSpPr>
              <p:cNvPr id="101" name="Straight Connector 100">
                <a:extLst>
                  <a:ext uri="{FF2B5EF4-FFF2-40B4-BE49-F238E27FC236}">
                    <a16:creationId xmlns:a16="http://schemas.microsoft.com/office/drawing/2014/main" id="{D77130DF-B360-E0F1-8CD2-A83A83517D96}"/>
                  </a:ext>
                </a:extLst>
              </p:cNvPr>
              <p:cNvCxnSpPr>
                <a:cxnSpLocks/>
              </p:cNvCxnSpPr>
              <p:nvPr/>
            </p:nvCxnSpPr>
            <p:spPr>
              <a:xfrm>
                <a:off x="1046950" y="2726500"/>
                <a:ext cx="6433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02" name="TextBox 101">
                <a:extLst>
                  <a:ext uri="{FF2B5EF4-FFF2-40B4-BE49-F238E27FC236}">
                    <a16:creationId xmlns:a16="http://schemas.microsoft.com/office/drawing/2014/main" id="{FE3C2D54-3615-11F6-F028-CD34F7682EE8}"/>
                  </a:ext>
                </a:extLst>
              </p:cNvPr>
              <p:cNvSpPr txBox="1"/>
              <p:nvPr/>
            </p:nvSpPr>
            <p:spPr>
              <a:xfrm>
                <a:off x="744954" y="2611823"/>
                <a:ext cx="343364" cy="246221"/>
              </a:xfrm>
              <a:prstGeom prst="rect">
                <a:avLst/>
              </a:prstGeom>
              <a:noFill/>
            </p:spPr>
            <p:txBody>
              <a:bodyPr wrap="none"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Johnson Text"/>
                    <a:ea typeface="+mn-ea"/>
                    <a:cs typeface="Arial" panose="020B0604020202020204" pitchFamily="34" charset="0"/>
                  </a:rPr>
                  <a:t>20</a:t>
                </a:r>
              </a:p>
            </p:txBody>
          </p:sp>
        </p:grpSp>
        <p:grpSp>
          <p:nvGrpSpPr>
            <p:cNvPr id="103" name="Group 102">
              <a:extLst>
                <a:ext uri="{FF2B5EF4-FFF2-40B4-BE49-F238E27FC236}">
                  <a16:creationId xmlns:a16="http://schemas.microsoft.com/office/drawing/2014/main" id="{D35722D5-97E9-6462-8FFC-864E95DF5DBC}"/>
                </a:ext>
              </a:extLst>
            </p:cNvPr>
            <p:cNvGrpSpPr/>
            <p:nvPr/>
          </p:nvGrpSpPr>
          <p:grpSpPr>
            <a:xfrm>
              <a:off x="1449929" y="4285699"/>
              <a:ext cx="369540" cy="246221"/>
              <a:chOff x="741748" y="2611823"/>
              <a:chExt cx="369540" cy="246221"/>
            </a:xfrm>
          </p:grpSpPr>
          <p:cxnSp>
            <p:nvCxnSpPr>
              <p:cNvPr id="104" name="Straight Connector 103">
                <a:extLst>
                  <a:ext uri="{FF2B5EF4-FFF2-40B4-BE49-F238E27FC236}">
                    <a16:creationId xmlns:a16="http://schemas.microsoft.com/office/drawing/2014/main" id="{6C70CC51-584B-5204-EB8F-D94C1F0B7239}"/>
                  </a:ext>
                </a:extLst>
              </p:cNvPr>
              <p:cNvCxnSpPr>
                <a:cxnSpLocks/>
              </p:cNvCxnSpPr>
              <p:nvPr/>
            </p:nvCxnSpPr>
            <p:spPr>
              <a:xfrm>
                <a:off x="1046950" y="2726500"/>
                <a:ext cx="6433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05" name="TextBox 104">
                <a:extLst>
                  <a:ext uri="{FF2B5EF4-FFF2-40B4-BE49-F238E27FC236}">
                    <a16:creationId xmlns:a16="http://schemas.microsoft.com/office/drawing/2014/main" id="{6CBF317C-07A0-5BFD-AD8B-30C20858234E}"/>
                  </a:ext>
                </a:extLst>
              </p:cNvPr>
              <p:cNvSpPr txBox="1"/>
              <p:nvPr/>
            </p:nvSpPr>
            <p:spPr>
              <a:xfrm>
                <a:off x="741748" y="2611823"/>
                <a:ext cx="346570" cy="246221"/>
              </a:xfrm>
              <a:prstGeom prst="rect">
                <a:avLst/>
              </a:prstGeom>
              <a:noFill/>
            </p:spPr>
            <p:txBody>
              <a:bodyPr wrap="none"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Johnson Text"/>
                    <a:ea typeface="+mn-ea"/>
                    <a:cs typeface="Arial" panose="020B0604020202020204" pitchFamily="34" charset="0"/>
                  </a:rPr>
                  <a:t>30</a:t>
                </a:r>
              </a:p>
            </p:txBody>
          </p:sp>
        </p:grpSp>
        <p:grpSp>
          <p:nvGrpSpPr>
            <p:cNvPr id="106" name="Group 105">
              <a:extLst>
                <a:ext uri="{FF2B5EF4-FFF2-40B4-BE49-F238E27FC236}">
                  <a16:creationId xmlns:a16="http://schemas.microsoft.com/office/drawing/2014/main" id="{22BB1A03-B73C-C0B1-6040-37F682FE6C04}"/>
                </a:ext>
              </a:extLst>
            </p:cNvPr>
            <p:cNvGrpSpPr/>
            <p:nvPr/>
          </p:nvGrpSpPr>
          <p:grpSpPr>
            <a:xfrm>
              <a:off x="1448327" y="4028598"/>
              <a:ext cx="371142" cy="246221"/>
              <a:chOff x="740146" y="2611823"/>
              <a:chExt cx="371142" cy="246221"/>
            </a:xfrm>
          </p:grpSpPr>
          <p:cxnSp>
            <p:nvCxnSpPr>
              <p:cNvPr id="107" name="Straight Connector 106">
                <a:extLst>
                  <a:ext uri="{FF2B5EF4-FFF2-40B4-BE49-F238E27FC236}">
                    <a16:creationId xmlns:a16="http://schemas.microsoft.com/office/drawing/2014/main" id="{77665A08-D4E8-787A-22C9-8C33BEE61264}"/>
                  </a:ext>
                </a:extLst>
              </p:cNvPr>
              <p:cNvCxnSpPr>
                <a:cxnSpLocks/>
              </p:cNvCxnSpPr>
              <p:nvPr/>
            </p:nvCxnSpPr>
            <p:spPr>
              <a:xfrm>
                <a:off x="1046950" y="2726500"/>
                <a:ext cx="6433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08" name="TextBox 107">
                <a:extLst>
                  <a:ext uri="{FF2B5EF4-FFF2-40B4-BE49-F238E27FC236}">
                    <a16:creationId xmlns:a16="http://schemas.microsoft.com/office/drawing/2014/main" id="{3C2777FA-1A04-7F9B-1DDF-0CCC7BD8C234}"/>
                  </a:ext>
                </a:extLst>
              </p:cNvPr>
              <p:cNvSpPr txBox="1"/>
              <p:nvPr/>
            </p:nvSpPr>
            <p:spPr>
              <a:xfrm>
                <a:off x="740146" y="2611823"/>
                <a:ext cx="348172" cy="246221"/>
              </a:xfrm>
              <a:prstGeom prst="rect">
                <a:avLst/>
              </a:prstGeom>
              <a:noFill/>
            </p:spPr>
            <p:txBody>
              <a:bodyPr wrap="none"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Johnson Text"/>
                    <a:ea typeface="+mn-ea"/>
                    <a:cs typeface="Arial" panose="020B0604020202020204" pitchFamily="34" charset="0"/>
                  </a:rPr>
                  <a:t>40</a:t>
                </a:r>
              </a:p>
            </p:txBody>
          </p:sp>
        </p:grpSp>
        <p:grpSp>
          <p:nvGrpSpPr>
            <p:cNvPr id="109" name="Group 108">
              <a:extLst>
                <a:ext uri="{FF2B5EF4-FFF2-40B4-BE49-F238E27FC236}">
                  <a16:creationId xmlns:a16="http://schemas.microsoft.com/office/drawing/2014/main" id="{F667BA06-A3EA-024B-F307-637A054DEECA}"/>
                </a:ext>
              </a:extLst>
            </p:cNvPr>
            <p:cNvGrpSpPr/>
            <p:nvPr/>
          </p:nvGrpSpPr>
          <p:grpSpPr>
            <a:xfrm>
              <a:off x="1449929" y="3771497"/>
              <a:ext cx="369540" cy="246221"/>
              <a:chOff x="741748" y="2611823"/>
              <a:chExt cx="369540" cy="246221"/>
            </a:xfrm>
          </p:grpSpPr>
          <p:cxnSp>
            <p:nvCxnSpPr>
              <p:cNvPr id="110" name="Straight Connector 109">
                <a:extLst>
                  <a:ext uri="{FF2B5EF4-FFF2-40B4-BE49-F238E27FC236}">
                    <a16:creationId xmlns:a16="http://schemas.microsoft.com/office/drawing/2014/main" id="{475EDA35-7FF5-4B67-1A99-6C70CA66CC0F}"/>
                  </a:ext>
                </a:extLst>
              </p:cNvPr>
              <p:cNvCxnSpPr>
                <a:cxnSpLocks/>
              </p:cNvCxnSpPr>
              <p:nvPr/>
            </p:nvCxnSpPr>
            <p:spPr>
              <a:xfrm>
                <a:off x="1046950" y="2726500"/>
                <a:ext cx="6433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11" name="TextBox 110">
                <a:extLst>
                  <a:ext uri="{FF2B5EF4-FFF2-40B4-BE49-F238E27FC236}">
                    <a16:creationId xmlns:a16="http://schemas.microsoft.com/office/drawing/2014/main" id="{402E192C-C982-8DEC-3ECC-2BEE2B5B6E47}"/>
                  </a:ext>
                </a:extLst>
              </p:cNvPr>
              <p:cNvSpPr txBox="1"/>
              <p:nvPr/>
            </p:nvSpPr>
            <p:spPr>
              <a:xfrm>
                <a:off x="741748" y="2611823"/>
                <a:ext cx="346570" cy="246221"/>
              </a:xfrm>
              <a:prstGeom prst="rect">
                <a:avLst/>
              </a:prstGeom>
              <a:noFill/>
            </p:spPr>
            <p:txBody>
              <a:bodyPr wrap="none"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Johnson Text"/>
                    <a:ea typeface="+mn-ea"/>
                    <a:cs typeface="Arial" panose="020B0604020202020204" pitchFamily="34" charset="0"/>
                  </a:rPr>
                  <a:t>50</a:t>
                </a:r>
              </a:p>
            </p:txBody>
          </p:sp>
        </p:grpSp>
        <p:grpSp>
          <p:nvGrpSpPr>
            <p:cNvPr id="112" name="Group 111">
              <a:extLst>
                <a:ext uri="{FF2B5EF4-FFF2-40B4-BE49-F238E27FC236}">
                  <a16:creationId xmlns:a16="http://schemas.microsoft.com/office/drawing/2014/main" id="{E1DD79D7-9C3A-74E4-FF35-74AD298C6609}"/>
                </a:ext>
              </a:extLst>
            </p:cNvPr>
            <p:cNvGrpSpPr/>
            <p:nvPr/>
          </p:nvGrpSpPr>
          <p:grpSpPr>
            <a:xfrm>
              <a:off x="1449929" y="3514396"/>
              <a:ext cx="369540" cy="246221"/>
              <a:chOff x="741748" y="2611823"/>
              <a:chExt cx="369540" cy="246221"/>
            </a:xfrm>
          </p:grpSpPr>
          <p:cxnSp>
            <p:nvCxnSpPr>
              <p:cNvPr id="113" name="Straight Connector 112">
                <a:extLst>
                  <a:ext uri="{FF2B5EF4-FFF2-40B4-BE49-F238E27FC236}">
                    <a16:creationId xmlns:a16="http://schemas.microsoft.com/office/drawing/2014/main" id="{FAF94A9C-A8C5-9C6F-147E-45CF5DEDE147}"/>
                  </a:ext>
                </a:extLst>
              </p:cNvPr>
              <p:cNvCxnSpPr>
                <a:cxnSpLocks/>
              </p:cNvCxnSpPr>
              <p:nvPr/>
            </p:nvCxnSpPr>
            <p:spPr>
              <a:xfrm>
                <a:off x="1046950" y="2726500"/>
                <a:ext cx="6433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14" name="TextBox 113">
                <a:extLst>
                  <a:ext uri="{FF2B5EF4-FFF2-40B4-BE49-F238E27FC236}">
                    <a16:creationId xmlns:a16="http://schemas.microsoft.com/office/drawing/2014/main" id="{FA9364F5-582E-8813-B50C-199BF3B3D15C}"/>
                  </a:ext>
                </a:extLst>
              </p:cNvPr>
              <p:cNvSpPr txBox="1"/>
              <p:nvPr/>
            </p:nvSpPr>
            <p:spPr>
              <a:xfrm>
                <a:off x="741748" y="2611823"/>
                <a:ext cx="346570" cy="246221"/>
              </a:xfrm>
              <a:prstGeom prst="rect">
                <a:avLst/>
              </a:prstGeom>
              <a:noFill/>
            </p:spPr>
            <p:txBody>
              <a:bodyPr wrap="none"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Johnson Text"/>
                    <a:ea typeface="+mn-ea"/>
                    <a:cs typeface="Arial" panose="020B0604020202020204" pitchFamily="34" charset="0"/>
                  </a:rPr>
                  <a:t>60</a:t>
                </a:r>
              </a:p>
            </p:txBody>
          </p:sp>
        </p:grpSp>
        <p:grpSp>
          <p:nvGrpSpPr>
            <p:cNvPr id="115" name="Group 114">
              <a:extLst>
                <a:ext uri="{FF2B5EF4-FFF2-40B4-BE49-F238E27FC236}">
                  <a16:creationId xmlns:a16="http://schemas.microsoft.com/office/drawing/2014/main" id="{91A81493-8EE6-EAC9-2AE0-A969FAA75378}"/>
                </a:ext>
              </a:extLst>
            </p:cNvPr>
            <p:cNvGrpSpPr/>
            <p:nvPr/>
          </p:nvGrpSpPr>
          <p:grpSpPr>
            <a:xfrm>
              <a:off x="1398634" y="3296699"/>
              <a:ext cx="420835" cy="246221"/>
              <a:chOff x="690453" y="2611823"/>
              <a:chExt cx="420835" cy="246221"/>
            </a:xfrm>
          </p:grpSpPr>
          <p:cxnSp>
            <p:nvCxnSpPr>
              <p:cNvPr id="116" name="Straight Connector 115">
                <a:extLst>
                  <a:ext uri="{FF2B5EF4-FFF2-40B4-BE49-F238E27FC236}">
                    <a16:creationId xmlns:a16="http://schemas.microsoft.com/office/drawing/2014/main" id="{FB4CA827-BCCD-7AEE-DCA9-D7C32F94959A}"/>
                  </a:ext>
                </a:extLst>
              </p:cNvPr>
              <p:cNvCxnSpPr>
                <a:cxnSpLocks/>
              </p:cNvCxnSpPr>
              <p:nvPr/>
            </p:nvCxnSpPr>
            <p:spPr>
              <a:xfrm>
                <a:off x="1046950" y="2726500"/>
                <a:ext cx="6433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17" name="TextBox 116">
                <a:extLst>
                  <a:ext uri="{FF2B5EF4-FFF2-40B4-BE49-F238E27FC236}">
                    <a16:creationId xmlns:a16="http://schemas.microsoft.com/office/drawing/2014/main" id="{35998398-4C38-754B-3883-95EB58969283}"/>
                  </a:ext>
                </a:extLst>
              </p:cNvPr>
              <p:cNvSpPr txBox="1"/>
              <p:nvPr/>
            </p:nvSpPr>
            <p:spPr>
              <a:xfrm>
                <a:off x="690453" y="2611823"/>
                <a:ext cx="397865" cy="246221"/>
              </a:xfrm>
              <a:prstGeom prst="rect">
                <a:avLst/>
              </a:prstGeom>
              <a:noFill/>
            </p:spPr>
            <p:txBody>
              <a:bodyPr wrap="none"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Johnson Text"/>
                    <a:ea typeface="+mn-ea"/>
                    <a:cs typeface="Arial" panose="020B0604020202020204" pitchFamily="34" charset="0"/>
                  </a:rPr>
                  <a:t>100</a:t>
                </a:r>
              </a:p>
            </p:txBody>
          </p:sp>
        </p:grpSp>
        <p:sp>
          <p:nvSpPr>
            <p:cNvPr id="122" name="TextBox 121">
              <a:extLst>
                <a:ext uri="{FF2B5EF4-FFF2-40B4-BE49-F238E27FC236}">
                  <a16:creationId xmlns:a16="http://schemas.microsoft.com/office/drawing/2014/main" id="{DE685377-0F42-41DD-9370-2200E3B72266}"/>
                </a:ext>
              </a:extLst>
            </p:cNvPr>
            <p:cNvSpPr txBox="1"/>
            <p:nvPr/>
          </p:nvSpPr>
          <p:spPr>
            <a:xfrm rot="16200000">
              <a:off x="205559" y="4222638"/>
              <a:ext cx="2233631" cy="181409"/>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Patients with AE onset </a:t>
              </a:r>
              <a:r>
                <a:rPr kumimoji="0" lang="en-GB" sz="11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a:t>
              </a:r>
            </a:p>
          </p:txBody>
        </p:sp>
        <p:sp>
          <p:nvSpPr>
            <p:cNvPr id="123" name="Rectangle 122">
              <a:extLst>
                <a:ext uri="{FF2B5EF4-FFF2-40B4-BE49-F238E27FC236}">
                  <a16:creationId xmlns:a16="http://schemas.microsoft.com/office/drawing/2014/main" id="{6E3DBD9C-6192-9957-F047-B3BAF85377DB}"/>
                </a:ext>
              </a:extLst>
            </p:cNvPr>
            <p:cNvSpPr/>
            <p:nvPr/>
          </p:nvSpPr>
          <p:spPr>
            <a:xfrm>
              <a:off x="1858437" y="4159403"/>
              <a:ext cx="228336" cy="10095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Johnson Text"/>
                <a:ea typeface="+mn-ea"/>
                <a:cs typeface="+mn-cs"/>
              </a:endParaRPr>
            </a:p>
          </p:txBody>
        </p:sp>
        <p:sp>
          <p:nvSpPr>
            <p:cNvPr id="124" name="Rectangle 123">
              <a:extLst>
                <a:ext uri="{FF2B5EF4-FFF2-40B4-BE49-F238E27FC236}">
                  <a16:creationId xmlns:a16="http://schemas.microsoft.com/office/drawing/2014/main" id="{2739DE8A-DE54-90C7-B12A-BA0B00128C47}"/>
                </a:ext>
              </a:extLst>
            </p:cNvPr>
            <p:cNvSpPr/>
            <p:nvPr/>
          </p:nvSpPr>
          <p:spPr>
            <a:xfrm>
              <a:off x="2118756" y="4159403"/>
              <a:ext cx="228336" cy="10095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Johnson Text"/>
                <a:ea typeface="+mn-ea"/>
                <a:cs typeface="+mn-cs"/>
              </a:endParaRPr>
            </a:p>
          </p:txBody>
        </p:sp>
        <p:grpSp>
          <p:nvGrpSpPr>
            <p:cNvPr id="125" name="Group 124">
              <a:extLst>
                <a:ext uri="{FF2B5EF4-FFF2-40B4-BE49-F238E27FC236}">
                  <a16:creationId xmlns:a16="http://schemas.microsoft.com/office/drawing/2014/main" id="{07BC6890-B42E-FF10-8CBB-3DFC405D05EA}"/>
                </a:ext>
              </a:extLst>
            </p:cNvPr>
            <p:cNvGrpSpPr/>
            <p:nvPr/>
          </p:nvGrpSpPr>
          <p:grpSpPr>
            <a:xfrm>
              <a:off x="1850015" y="5061511"/>
              <a:ext cx="772584" cy="107444"/>
              <a:chOff x="1850015" y="2738382"/>
              <a:chExt cx="772584" cy="107444"/>
            </a:xfrm>
          </p:grpSpPr>
          <p:sp>
            <p:nvSpPr>
              <p:cNvPr id="126" name="Rectangle 125">
                <a:extLst>
                  <a:ext uri="{FF2B5EF4-FFF2-40B4-BE49-F238E27FC236}">
                    <a16:creationId xmlns:a16="http://schemas.microsoft.com/office/drawing/2014/main" id="{E3E3D5F3-7AD4-52E6-1025-1FBD2F39EE04}"/>
                  </a:ext>
                </a:extLst>
              </p:cNvPr>
              <p:cNvSpPr/>
              <p:nvPr/>
            </p:nvSpPr>
            <p:spPr>
              <a:xfrm>
                <a:off x="2394263" y="2738382"/>
                <a:ext cx="228336" cy="97396"/>
              </a:xfrm>
              <a:prstGeom prst="rect">
                <a:avLst/>
              </a:prstGeom>
              <a:solidFill>
                <a:srgbClr val="978D80"/>
              </a:solidFill>
              <a:ln>
                <a:solidFill>
                  <a:srgbClr val="978D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Johnson Text"/>
                  <a:ea typeface="+mn-ea"/>
                  <a:cs typeface="+mn-cs"/>
                </a:endParaRPr>
              </a:p>
            </p:txBody>
          </p:sp>
          <p:sp>
            <p:nvSpPr>
              <p:cNvPr id="127" name="Rectangle 126">
                <a:extLst>
                  <a:ext uri="{FF2B5EF4-FFF2-40B4-BE49-F238E27FC236}">
                    <a16:creationId xmlns:a16="http://schemas.microsoft.com/office/drawing/2014/main" id="{A0C1F2FC-2CCE-A79A-B49A-015FDDAA0399}"/>
                  </a:ext>
                </a:extLst>
              </p:cNvPr>
              <p:cNvSpPr/>
              <p:nvPr/>
            </p:nvSpPr>
            <p:spPr>
              <a:xfrm>
                <a:off x="2122139" y="2790058"/>
                <a:ext cx="228336" cy="45719"/>
              </a:xfrm>
              <a:prstGeom prst="rect">
                <a:avLst/>
              </a:prstGeom>
              <a:solidFill>
                <a:srgbClr val="978D80"/>
              </a:solidFill>
              <a:ln>
                <a:solidFill>
                  <a:srgbClr val="978D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Johnson Text"/>
                  <a:ea typeface="+mn-ea"/>
                  <a:cs typeface="+mn-cs"/>
                </a:endParaRPr>
              </a:p>
            </p:txBody>
          </p:sp>
          <p:sp>
            <p:nvSpPr>
              <p:cNvPr id="128" name="Rectangle 127">
                <a:extLst>
                  <a:ext uri="{FF2B5EF4-FFF2-40B4-BE49-F238E27FC236}">
                    <a16:creationId xmlns:a16="http://schemas.microsoft.com/office/drawing/2014/main" id="{093A8956-302C-1ECE-DEC1-B3E309305DA3}"/>
                  </a:ext>
                </a:extLst>
              </p:cNvPr>
              <p:cNvSpPr/>
              <p:nvPr/>
            </p:nvSpPr>
            <p:spPr>
              <a:xfrm>
                <a:off x="1850015" y="2764988"/>
                <a:ext cx="228336" cy="70790"/>
              </a:xfrm>
              <a:prstGeom prst="rect">
                <a:avLst/>
              </a:prstGeom>
              <a:solidFill>
                <a:srgbClr val="541980"/>
              </a:solidFill>
              <a:ln>
                <a:solidFill>
                  <a:srgbClr val="5419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Johnson Text"/>
                  <a:ea typeface="+mn-ea"/>
                  <a:cs typeface="+mn-cs"/>
                </a:endParaRPr>
              </a:p>
            </p:txBody>
          </p:sp>
          <p:sp>
            <p:nvSpPr>
              <p:cNvPr id="250" name="Rectangle 249">
                <a:extLst>
                  <a:ext uri="{FF2B5EF4-FFF2-40B4-BE49-F238E27FC236}">
                    <a16:creationId xmlns:a16="http://schemas.microsoft.com/office/drawing/2014/main" id="{BF7931FA-22D5-E9D6-B550-15CAE652C363}"/>
                  </a:ext>
                </a:extLst>
              </p:cNvPr>
              <p:cNvSpPr/>
              <p:nvPr/>
            </p:nvSpPr>
            <p:spPr>
              <a:xfrm>
                <a:off x="1850015" y="2776476"/>
                <a:ext cx="228336" cy="59302"/>
              </a:xfrm>
              <a:prstGeom prst="rect">
                <a:avLst/>
              </a:prstGeom>
              <a:solidFill>
                <a:srgbClr val="9E4CDC"/>
              </a:solidFill>
              <a:ln>
                <a:solidFill>
                  <a:srgbClr val="9E4C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Johnson Text"/>
                  <a:ea typeface="+mn-ea"/>
                  <a:cs typeface="+mn-cs"/>
                </a:endParaRPr>
              </a:p>
            </p:txBody>
          </p:sp>
          <p:sp>
            <p:nvSpPr>
              <p:cNvPr id="251" name="Rectangle 250">
                <a:extLst>
                  <a:ext uri="{FF2B5EF4-FFF2-40B4-BE49-F238E27FC236}">
                    <a16:creationId xmlns:a16="http://schemas.microsoft.com/office/drawing/2014/main" id="{57B34069-78B0-5A95-CD67-FE9FAC5E4876}"/>
                  </a:ext>
                </a:extLst>
              </p:cNvPr>
              <p:cNvSpPr/>
              <p:nvPr/>
            </p:nvSpPr>
            <p:spPr>
              <a:xfrm>
                <a:off x="1850015" y="2794560"/>
                <a:ext cx="228336" cy="48543"/>
              </a:xfrm>
              <a:prstGeom prst="rect">
                <a:avLst/>
              </a:prstGeom>
              <a:solidFill>
                <a:srgbClr val="BF88E8"/>
              </a:solidFill>
              <a:ln>
                <a:solidFill>
                  <a:srgbClr val="BF8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Johnson Text"/>
                  <a:ea typeface="+mn-ea"/>
                  <a:cs typeface="+mn-cs"/>
                </a:endParaRPr>
              </a:p>
            </p:txBody>
          </p:sp>
          <p:sp>
            <p:nvSpPr>
              <p:cNvPr id="274" name="Rectangle 273">
                <a:extLst>
                  <a:ext uri="{FF2B5EF4-FFF2-40B4-BE49-F238E27FC236}">
                    <a16:creationId xmlns:a16="http://schemas.microsoft.com/office/drawing/2014/main" id="{9F54A166-02A2-5C8F-BDEE-E51506BC6901}"/>
                  </a:ext>
                </a:extLst>
              </p:cNvPr>
              <p:cNvSpPr/>
              <p:nvPr/>
            </p:nvSpPr>
            <p:spPr>
              <a:xfrm>
                <a:off x="2394263" y="2771183"/>
                <a:ext cx="228336" cy="74643"/>
              </a:xfrm>
              <a:prstGeom prst="rect">
                <a:avLst/>
              </a:prstGeom>
              <a:solidFill>
                <a:srgbClr val="BFBFBF"/>
              </a:solidFill>
              <a:ln>
                <a:solidFill>
                  <a:srgbClr val="BFBF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Johnson Text"/>
                  <a:ea typeface="+mn-ea"/>
                  <a:cs typeface="+mn-cs"/>
                </a:endParaRPr>
              </a:p>
            </p:txBody>
          </p:sp>
          <p:sp>
            <p:nvSpPr>
              <p:cNvPr id="275" name="Rectangle 274">
                <a:extLst>
                  <a:ext uri="{FF2B5EF4-FFF2-40B4-BE49-F238E27FC236}">
                    <a16:creationId xmlns:a16="http://schemas.microsoft.com/office/drawing/2014/main" id="{73475F56-C7F1-5E61-E145-69D1354E37AA}"/>
                  </a:ext>
                </a:extLst>
              </p:cNvPr>
              <p:cNvSpPr/>
              <p:nvPr/>
            </p:nvSpPr>
            <p:spPr>
              <a:xfrm>
                <a:off x="2122139" y="2819644"/>
                <a:ext cx="228336" cy="18000"/>
              </a:xfrm>
              <a:prstGeom prst="rect">
                <a:avLst/>
              </a:prstGeom>
              <a:solidFill>
                <a:srgbClr val="BFBFBF"/>
              </a:solidFill>
              <a:ln>
                <a:solidFill>
                  <a:srgbClr val="BFBF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Johnson Text"/>
                  <a:ea typeface="+mn-ea"/>
                  <a:cs typeface="+mn-cs"/>
                </a:endParaRPr>
              </a:p>
            </p:txBody>
          </p:sp>
        </p:grpSp>
        <p:grpSp>
          <p:nvGrpSpPr>
            <p:cNvPr id="129" name="Group 128">
              <a:extLst>
                <a:ext uri="{FF2B5EF4-FFF2-40B4-BE49-F238E27FC236}">
                  <a16:creationId xmlns:a16="http://schemas.microsoft.com/office/drawing/2014/main" id="{DACF89F9-0C5C-85DD-3747-FE772559B973}"/>
                </a:ext>
              </a:extLst>
            </p:cNvPr>
            <p:cNvGrpSpPr/>
            <p:nvPr/>
          </p:nvGrpSpPr>
          <p:grpSpPr>
            <a:xfrm>
              <a:off x="2900069" y="4939379"/>
              <a:ext cx="772584" cy="226853"/>
              <a:chOff x="1850015" y="2616250"/>
              <a:chExt cx="772584" cy="226853"/>
            </a:xfrm>
          </p:grpSpPr>
          <p:sp>
            <p:nvSpPr>
              <p:cNvPr id="130" name="Rectangle 129">
                <a:extLst>
                  <a:ext uri="{FF2B5EF4-FFF2-40B4-BE49-F238E27FC236}">
                    <a16:creationId xmlns:a16="http://schemas.microsoft.com/office/drawing/2014/main" id="{5796B0CA-C1A3-9C8A-875F-AAF79FAD7FAE}"/>
                  </a:ext>
                </a:extLst>
              </p:cNvPr>
              <p:cNvSpPr/>
              <p:nvPr/>
            </p:nvSpPr>
            <p:spPr>
              <a:xfrm>
                <a:off x="2394263" y="2776476"/>
                <a:ext cx="228336" cy="59302"/>
              </a:xfrm>
              <a:prstGeom prst="rect">
                <a:avLst/>
              </a:prstGeom>
              <a:solidFill>
                <a:srgbClr val="BFBFBF"/>
              </a:solidFill>
              <a:ln>
                <a:solidFill>
                  <a:srgbClr val="BFBF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Johnson Text"/>
                  <a:ea typeface="+mn-ea"/>
                  <a:cs typeface="+mn-cs"/>
                </a:endParaRPr>
              </a:p>
            </p:txBody>
          </p:sp>
          <p:sp>
            <p:nvSpPr>
              <p:cNvPr id="131" name="Rectangle 130">
                <a:extLst>
                  <a:ext uri="{FF2B5EF4-FFF2-40B4-BE49-F238E27FC236}">
                    <a16:creationId xmlns:a16="http://schemas.microsoft.com/office/drawing/2014/main" id="{E25BEA9B-F082-B4D7-61CA-FCD9469BEE01}"/>
                  </a:ext>
                </a:extLst>
              </p:cNvPr>
              <p:cNvSpPr/>
              <p:nvPr/>
            </p:nvSpPr>
            <p:spPr>
              <a:xfrm>
                <a:off x="2122139" y="2764988"/>
                <a:ext cx="228336" cy="70790"/>
              </a:xfrm>
              <a:prstGeom prst="rect">
                <a:avLst/>
              </a:prstGeom>
              <a:solidFill>
                <a:srgbClr val="007CB4"/>
              </a:solidFill>
              <a:ln>
                <a:solidFill>
                  <a:srgbClr val="007C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Johnson Text"/>
                  <a:ea typeface="+mn-ea"/>
                  <a:cs typeface="+mn-cs"/>
                </a:endParaRPr>
              </a:p>
            </p:txBody>
          </p:sp>
          <p:sp>
            <p:nvSpPr>
              <p:cNvPr id="132" name="Rectangle 131">
                <a:extLst>
                  <a:ext uri="{FF2B5EF4-FFF2-40B4-BE49-F238E27FC236}">
                    <a16:creationId xmlns:a16="http://schemas.microsoft.com/office/drawing/2014/main" id="{E4BB3860-8143-D3C4-A121-C5B5F6241FC3}"/>
                  </a:ext>
                </a:extLst>
              </p:cNvPr>
              <p:cNvSpPr/>
              <p:nvPr/>
            </p:nvSpPr>
            <p:spPr>
              <a:xfrm>
                <a:off x="1850015" y="2616250"/>
                <a:ext cx="228336" cy="219528"/>
              </a:xfrm>
              <a:prstGeom prst="rect">
                <a:avLst/>
              </a:prstGeom>
              <a:solidFill>
                <a:srgbClr val="541980"/>
              </a:solidFill>
              <a:ln>
                <a:solidFill>
                  <a:srgbClr val="5419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Johnson Text"/>
                  <a:ea typeface="+mn-ea"/>
                  <a:cs typeface="+mn-cs"/>
                </a:endParaRPr>
              </a:p>
            </p:txBody>
          </p:sp>
          <p:sp>
            <p:nvSpPr>
              <p:cNvPr id="252" name="Rectangle 251">
                <a:extLst>
                  <a:ext uri="{FF2B5EF4-FFF2-40B4-BE49-F238E27FC236}">
                    <a16:creationId xmlns:a16="http://schemas.microsoft.com/office/drawing/2014/main" id="{AC3878F7-6314-441A-4409-33F2932A1620}"/>
                  </a:ext>
                </a:extLst>
              </p:cNvPr>
              <p:cNvSpPr/>
              <p:nvPr/>
            </p:nvSpPr>
            <p:spPr>
              <a:xfrm>
                <a:off x="1850015" y="2632788"/>
                <a:ext cx="228336" cy="210315"/>
              </a:xfrm>
              <a:prstGeom prst="rect">
                <a:avLst/>
              </a:prstGeom>
              <a:solidFill>
                <a:srgbClr val="9E4CDC"/>
              </a:solidFill>
              <a:ln>
                <a:solidFill>
                  <a:srgbClr val="9E4C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Johnson Text"/>
                  <a:ea typeface="+mn-ea"/>
                  <a:cs typeface="+mn-cs"/>
                </a:endParaRPr>
              </a:p>
            </p:txBody>
          </p:sp>
          <p:sp>
            <p:nvSpPr>
              <p:cNvPr id="253" name="Rectangle 252">
                <a:extLst>
                  <a:ext uri="{FF2B5EF4-FFF2-40B4-BE49-F238E27FC236}">
                    <a16:creationId xmlns:a16="http://schemas.microsoft.com/office/drawing/2014/main" id="{FC8B6892-2B48-3BC8-C612-76B14E71340C}"/>
                  </a:ext>
                </a:extLst>
              </p:cNvPr>
              <p:cNvSpPr/>
              <p:nvPr/>
            </p:nvSpPr>
            <p:spPr>
              <a:xfrm>
                <a:off x="1850015" y="2655960"/>
                <a:ext cx="228336" cy="187143"/>
              </a:xfrm>
              <a:prstGeom prst="rect">
                <a:avLst/>
              </a:prstGeom>
              <a:solidFill>
                <a:srgbClr val="BF88E8"/>
              </a:solidFill>
              <a:ln>
                <a:solidFill>
                  <a:srgbClr val="BF8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Johnson Text"/>
                  <a:ea typeface="+mn-ea"/>
                  <a:cs typeface="+mn-cs"/>
                </a:endParaRPr>
              </a:p>
            </p:txBody>
          </p:sp>
          <p:sp>
            <p:nvSpPr>
              <p:cNvPr id="276" name="Rectangle 275">
                <a:extLst>
                  <a:ext uri="{FF2B5EF4-FFF2-40B4-BE49-F238E27FC236}">
                    <a16:creationId xmlns:a16="http://schemas.microsoft.com/office/drawing/2014/main" id="{5CFA30F5-A189-836E-92D3-17C0DDC3A6CD}"/>
                  </a:ext>
                </a:extLst>
              </p:cNvPr>
              <p:cNvSpPr/>
              <p:nvPr/>
            </p:nvSpPr>
            <p:spPr>
              <a:xfrm>
                <a:off x="2122139" y="2773775"/>
                <a:ext cx="228336" cy="62185"/>
              </a:xfrm>
              <a:prstGeom prst="rect">
                <a:avLst/>
              </a:prstGeom>
              <a:solidFill>
                <a:srgbClr val="68B8FF"/>
              </a:solidFill>
              <a:ln>
                <a:solidFill>
                  <a:srgbClr val="68B8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Johnson Text"/>
                  <a:ea typeface="+mn-ea"/>
                  <a:cs typeface="+mn-cs"/>
                </a:endParaRPr>
              </a:p>
            </p:txBody>
          </p:sp>
          <p:sp>
            <p:nvSpPr>
              <p:cNvPr id="277" name="Rectangle 276">
                <a:extLst>
                  <a:ext uri="{FF2B5EF4-FFF2-40B4-BE49-F238E27FC236}">
                    <a16:creationId xmlns:a16="http://schemas.microsoft.com/office/drawing/2014/main" id="{80E647DD-EC55-578F-6E1B-8215056FA21E}"/>
                  </a:ext>
                </a:extLst>
              </p:cNvPr>
              <p:cNvSpPr/>
              <p:nvPr/>
            </p:nvSpPr>
            <p:spPr>
              <a:xfrm>
                <a:off x="2122139" y="2793059"/>
                <a:ext cx="228336" cy="45719"/>
              </a:xfrm>
              <a:prstGeom prst="rect">
                <a:avLst/>
              </a:prstGeom>
              <a:solidFill>
                <a:srgbClr val="B4DBFF"/>
              </a:solidFill>
              <a:ln>
                <a:solidFill>
                  <a:srgbClr val="B4DB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Johnson Text"/>
                  <a:ea typeface="+mn-ea"/>
                  <a:cs typeface="+mn-cs"/>
                </a:endParaRPr>
              </a:p>
            </p:txBody>
          </p:sp>
        </p:grpSp>
        <p:sp>
          <p:nvSpPr>
            <p:cNvPr id="133" name="TextBox 132">
              <a:extLst>
                <a:ext uri="{FF2B5EF4-FFF2-40B4-BE49-F238E27FC236}">
                  <a16:creationId xmlns:a16="http://schemas.microsoft.com/office/drawing/2014/main" id="{1639BD66-EDEF-3809-1C20-C51A98A40B91}"/>
                </a:ext>
              </a:extLst>
            </p:cNvPr>
            <p:cNvSpPr txBox="1"/>
            <p:nvPr/>
          </p:nvSpPr>
          <p:spPr>
            <a:xfrm>
              <a:off x="2723636" y="5195883"/>
              <a:ext cx="1132088" cy="193702"/>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Thrombocytopenia</a:t>
              </a:r>
            </a:p>
          </p:txBody>
        </p:sp>
        <p:sp>
          <p:nvSpPr>
            <p:cNvPr id="134" name="TextBox 133">
              <a:extLst>
                <a:ext uri="{FF2B5EF4-FFF2-40B4-BE49-F238E27FC236}">
                  <a16:creationId xmlns:a16="http://schemas.microsoft.com/office/drawing/2014/main" id="{B532A12B-1586-C414-6520-CCCFF8371D91}"/>
                </a:ext>
              </a:extLst>
            </p:cNvPr>
            <p:cNvSpPr txBox="1"/>
            <p:nvPr/>
          </p:nvSpPr>
          <p:spPr>
            <a:xfrm>
              <a:off x="1970007" y="5195883"/>
              <a:ext cx="539417" cy="193702"/>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Anaemia</a:t>
              </a:r>
            </a:p>
          </p:txBody>
        </p:sp>
        <p:grpSp>
          <p:nvGrpSpPr>
            <p:cNvPr id="135" name="Group 134">
              <a:extLst>
                <a:ext uri="{FF2B5EF4-FFF2-40B4-BE49-F238E27FC236}">
                  <a16:creationId xmlns:a16="http://schemas.microsoft.com/office/drawing/2014/main" id="{396D70CF-303A-B5C0-08F7-3B02E52B36F2}"/>
                </a:ext>
              </a:extLst>
            </p:cNvPr>
            <p:cNvGrpSpPr/>
            <p:nvPr/>
          </p:nvGrpSpPr>
          <p:grpSpPr>
            <a:xfrm>
              <a:off x="3950123" y="5014221"/>
              <a:ext cx="772584" cy="154734"/>
              <a:chOff x="1850015" y="2691092"/>
              <a:chExt cx="772584" cy="154734"/>
            </a:xfrm>
          </p:grpSpPr>
          <p:sp>
            <p:nvSpPr>
              <p:cNvPr id="136" name="Rectangle 135">
                <a:extLst>
                  <a:ext uri="{FF2B5EF4-FFF2-40B4-BE49-F238E27FC236}">
                    <a16:creationId xmlns:a16="http://schemas.microsoft.com/office/drawing/2014/main" id="{FEBF82E9-CBA8-3902-C956-CACAA425A01D}"/>
                  </a:ext>
                </a:extLst>
              </p:cNvPr>
              <p:cNvSpPr/>
              <p:nvPr/>
            </p:nvSpPr>
            <p:spPr>
              <a:xfrm>
                <a:off x="2394263" y="2738382"/>
                <a:ext cx="228336" cy="97396"/>
              </a:xfrm>
              <a:prstGeom prst="rect">
                <a:avLst/>
              </a:prstGeom>
              <a:solidFill>
                <a:srgbClr val="978D80"/>
              </a:solidFill>
              <a:ln>
                <a:solidFill>
                  <a:srgbClr val="978D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Johnson Text"/>
                  <a:ea typeface="+mn-ea"/>
                  <a:cs typeface="+mn-cs"/>
                </a:endParaRPr>
              </a:p>
            </p:txBody>
          </p:sp>
          <p:sp>
            <p:nvSpPr>
              <p:cNvPr id="137" name="Rectangle 136">
                <a:extLst>
                  <a:ext uri="{FF2B5EF4-FFF2-40B4-BE49-F238E27FC236}">
                    <a16:creationId xmlns:a16="http://schemas.microsoft.com/office/drawing/2014/main" id="{579BE61D-F219-6507-9007-94D7F5E126E7}"/>
                  </a:ext>
                </a:extLst>
              </p:cNvPr>
              <p:cNvSpPr/>
              <p:nvPr/>
            </p:nvSpPr>
            <p:spPr>
              <a:xfrm>
                <a:off x="2122139" y="2752918"/>
                <a:ext cx="228336" cy="82860"/>
              </a:xfrm>
              <a:prstGeom prst="rect">
                <a:avLst/>
              </a:prstGeom>
              <a:solidFill>
                <a:srgbClr val="007CB4"/>
              </a:solidFill>
              <a:ln>
                <a:solidFill>
                  <a:srgbClr val="007C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Johnson Text"/>
                  <a:ea typeface="+mn-ea"/>
                  <a:cs typeface="+mn-cs"/>
                </a:endParaRPr>
              </a:p>
            </p:txBody>
          </p:sp>
          <p:sp>
            <p:nvSpPr>
              <p:cNvPr id="138" name="Rectangle 137">
                <a:extLst>
                  <a:ext uri="{FF2B5EF4-FFF2-40B4-BE49-F238E27FC236}">
                    <a16:creationId xmlns:a16="http://schemas.microsoft.com/office/drawing/2014/main" id="{1C5C8E87-DF53-6C08-2A8A-2780237658D5}"/>
                  </a:ext>
                </a:extLst>
              </p:cNvPr>
              <p:cNvSpPr/>
              <p:nvPr/>
            </p:nvSpPr>
            <p:spPr>
              <a:xfrm>
                <a:off x="1850015" y="2691092"/>
                <a:ext cx="228336" cy="144686"/>
              </a:xfrm>
              <a:prstGeom prst="rect">
                <a:avLst/>
              </a:prstGeom>
              <a:solidFill>
                <a:srgbClr val="541980"/>
              </a:solidFill>
              <a:ln>
                <a:solidFill>
                  <a:srgbClr val="5419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Johnson Text"/>
                  <a:ea typeface="+mn-ea"/>
                  <a:cs typeface="+mn-cs"/>
                </a:endParaRPr>
              </a:p>
            </p:txBody>
          </p:sp>
          <p:sp>
            <p:nvSpPr>
              <p:cNvPr id="254" name="Rectangle 253">
                <a:extLst>
                  <a:ext uri="{FF2B5EF4-FFF2-40B4-BE49-F238E27FC236}">
                    <a16:creationId xmlns:a16="http://schemas.microsoft.com/office/drawing/2014/main" id="{455C389E-4588-37E4-C675-618889B8D302}"/>
                  </a:ext>
                </a:extLst>
              </p:cNvPr>
              <p:cNvSpPr/>
              <p:nvPr/>
            </p:nvSpPr>
            <p:spPr>
              <a:xfrm>
                <a:off x="1850015" y="2710370"/>
                <a:ext cx="228336" cy="118265"/>
              </a:xfrm>
              <a:prstGeom prst="rect">
                <a:avLst/>
              </a:prstGeom>
              <a:solidFill>
                <a:srgbClr val="9E4CDC"/>
              </a:solidFill>
              <a:ln>
                <a:solidFill>
                  <a:srgbClr val="9E4C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Johnson Text"/>
                  <a:ea typeface="+mn-ea"/>
                  <a:cs typeface="+mn-cs"/>
                </a:endParaRPr>
              </a:p>
            </p:txBody>
          </p:sp>
          <p:sp>
            <p:nvSpPr>
              <p:cNvPr id="255" name="Rectangle 254">
                <a:extLst>
                  <a:ext uri="{FF2B5EF4-FFF2-40B4-BE49-F238E27FC236}">
                    <a16:creationId xmlns:a16="http://schemas.microsoft.com/office/drawing/2014/main" id="{B30EEE2C-2D90-DAE8-D9FA-D94DA18AA21A}"/>
                  </a:ext>
                </a:extLst>
              </p:cNvPr>
              <p:cNvSpPr/>
              <p:nvPr/>
            </p:nvSpPr>
            <p:spPr>
              <a:xfrm>
                <a:off x="1850015" y="2789522"/>
                <a:ext cx="228336" cy="53582"/>
              </a:xfrm>
              <a:prstGeom prst="rect">
                <a:avLst/>
              </a:prstGeom>
              <a:solidFill>
                <a:srgbClr val="BF88E8"/>
              </a:solidFill>
              <a:ln>
                <a:solidFill>
                  <a:srgbClr val="BF8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Johnson Text"/>
                  <a:ea typeface="+mn-ea"/>
                  <a:cs typeface="+mn-cs"/>
                </a:endParaRPr>
              </a:p>
            </p:txBody>
          </p:sp>
          <p:sp>
            <p:nvSpPr>
              <p:cNvPr id="273" name="Rectangle 272">
                <a:extLst>
                  <a:ext uri="{FF2B5EF4-FFF2-40B4-BE49-F238E27FC236}">
                    <a16:creationId xmlns:a16="http://schemas.microsoft.com/office/drawing/2014/main" id="{7298A437-F55C-5A90-77A9-9DCAA8232A86}"/>
                  </a:ext>
                </a:extLst>
              </p:cNvPr>
              <p:cNvSpPr/>
              <p:nvPr/>
            </p:nvSpPr>
            <p:spPr>
              <a:xfrm>
                <a:off x="2394263" y="2771183"/>
                <a:ext cx="228336" cy="74643"/>
              </a:xfrm>
              <a:prstGeom prst="rect">
                <a:avLst/>
              </a:prstGeom>
              <a:solidFill>
                <a:srgbClr val="BFBFBF"/>
              </a:solidFill>
              <a:ln>
                <a:solidFill>
                  <a:srgbClr val="BFBF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Johnson Text"/>
                  <a:ea typeface="+mn-ea"/>
                  <a:cs typeface="+mn-cs"/>
                </a:endParaRPr>
              </a:p>
            </p:txBody>
          </p:sp>
          <p:sp>
            <p:nvSpPr>
              <p:cNvPr id="278" name="Rectangle 277">
                <a:extLst>
                  <a:ext uri="{FF2B5EF4-FFF2-40B4-BE49-F238E27FC236}">
                    <a16:creationId xmlns:a16="http://schemas.microsoft.com/office/drawing/2014/main" id="{6F5122C3-B1A7-098C-A4EB-10978B35CE6F}"/>
                  </a:ext>
                </a:extLst>
              </p:cNvPr>
              <p:cNvSpPr/>
              <p:nvPr/>
            </p:nvSpPr>
            <p:spPr>
              <a:xfrm>
                <a:off x="2122139" y="2766753"/>
                <a:ext cx="228336" cy="76350"/>
              </a:xfrm>
              <a:prstGeom prst="rect">
                <a:avLst/>
              </a:prstGeom>
              <a:solidFill>
                <a:srgbClr val="68B8FF"/>
              </a:solidFill>
              <a:ln>
                <a:solidFill>
                  <a:srgbClr val="68B8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Johnson Text"/>
                  <a:ea typeface="+mn-ea"/>
                  <a:cs typeface="+mn-cs"/>
                </a:endParaRPr>
              </a:p>
            </p:txBody>
          </p:sp>
          <p:sp>
            <p:nvSpPr>
              <p:cNvPr id="279" name="Rectangle 278">
                <a:extLst>
                  <a:ext uri="{FF2B5EF4-FFF2-40B4-BE49-F238E27FC236}">
                    <a16:creationId xmlns:a16="http://schemas.microsoft.com/office/drawing/2014/main" id="{7E5CB318-9448-5418-6163-C622E0C19B3F}"/>
                  </a:ext>
                </a:extLst>
              </p:cNvPr>
              <p:cNvSpPr/>
              <p:nvPr/>
            </p:nvSpPr>
            <p:spPr>
              <a:xfrm>
                <a:off x="2122139" y="2802860"/>
                <a:ext cx="228336" cy="36000"/>
              </a:xfrm>
              <a:prstGeom prst="rect">
                <a:avLst/>
              </a:prstGeom>
              <a:solidFill>
                <a:srgbClr val="B4DBFF"/>
              </a:solidFill>
              <a:ln>
                <a:solidFill>
                  <a:srgbClr val="B4DB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Johnson Text"/>
                  <a:ea typeface="+mn-ea"/>
                  <a:cs typeface="+mn-cs"/>
                </a:endParaRPr>
              </a:p>
            </p:txBody>
          </p:sp>
        </p:grpSp>
        <p:grpSp>
          <p:nvGrpSpPr>
            <p:cNvPr id="139" name="Group 138">
              <a:extLst>
                <a:ext uri="{FF2B5EF4-FFF2-40B4-BE49-F238E27FC236}">
                  <a16:creationId xmlns:a16="http://schemas.microsoft.com/office/drawing/2014/main" id="{A5AFC074-5A24-7DB5-EEA9-F12668A31AD3}"/>
                </a:ext>
              </a:extLst>
            </p:cNvPr>
            <p:cNvGrpSpPr/>
            <p:nvPr/>
          </p:nvGrpSpPr>
          <p:grpSpPr>
            <a:xfrm>
              <a:off x="5404033" y="3660648"/>
              <a:ext cx="772584" cy="1505584"/>
              <a:chOff x="1850015" y="1337519"/>
              <a:chExt cx="772584" cy="1505584"/>
            </a:xfrm>
          </p:grpSpPr>
          <p:sp>
            <p:nvSpPr>
              <p:cNvPr id="140" name="Rectangle 139">
                <a:extLst>
                  <a:ext uri="{FF2B5EF4-FFF2-40B4-BE49-F238E27FC236}">
                    <a16:creationId xmlns:a16="http://schemas.microsoft.com/office/drawing/2014/main" id="{77B218C7-A3EF-E7DE-FCDA-642EDDEA7D08}"/>
                  </a:ext>
                </a:extLst>
              </p:cNvPr>
              <p:cNvSpPr/>
              <p:nvPr/>
            </p:nvSpPr>
            <p:spPr>
              <a:xfrm>
                <a:off x="2394263" y="2260142"/>
                <a:ext cx="228336" cy="205750"/>
              </a:xfrm>
              <a:prstGeom prst="rect">
                <a:avLst/>
              </a:prstGeom>
              <a:solidFill>
                <a:srgbClr val="978D80"/>
              </a:solidFill>
              <a:ln>
                <a:solidFill>
                  <a:srgbClr val="978D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Johnson Text"/>
                  <a:ea typeface="+mn-ea"/>
                  <a:cs typeface="+mn-cs"/>
                </a:endParaRPr>
              </a:p>
            </p:txBody>
          </p:sp>
          <p:sp>
            <p:nvSpPr>
              <p:cNvPr id="141" name="Rectangle 140">
                <a:extLst>
                  <a:ext uri="{FF2B5EF4-FFF2-40B4-BE49-F238E27FC236}">
                    <a16:creationId xmlns:a16="http://schemas.microsoft.com/office/drawing/2014/main" id="{D6C9873E-AA63-A6DE-CCBC-FC1D3FB2BED9}"/>
                  </a:ext>
                </a:extLst>
              </p:cNvPr>
              <p:cNvSpPr/>
              <p:nvPr/>
            </p:nvSpPr>
            <p:spPr>
              <a:xfrm>
                <a:off x="2122139" y="2142382"/>
                <a:ext cx="228336" cy="693396"/>
              </a:xfrm>
              <a:prstGeom prst="rect">
                <a:avLst/>
              </a:prstGeom>
              <a:solidFill>
                <a:srgbClr val="007CB4"/>
              </a:solidFill>
              <a:ln>
                <a:solidFill>
                  <a:srgbClr val="007C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Johnson Text"/>
                  <a:ea typeface="+mn-ea"/>
                  <a:cs typeface="+mn-cs"/>
                </a:endParaRPr>
              </a:p>
            </p:txBody>
          </p:sp>
          <p:sp>
            <p:nvSpPr>
              <p:cNvPr id="142" name="Rectangle 141">
                <a:extLst>
                  <a:ext uri="{FF2B5EF4-FFF2-40B4-BE49-F238E27FC236}">
                    <a16:creationId xmlns:a16="http://schemas.microsoft.com/office/drawing/2014/main" id="{0E1AB620-789F-B4AE-13C9-8756DC1F33F5}"/>
                  </a:ext>
                </a:extLst>
              </p:cNvPr>
              <p:cNvSpPr/>
              <p:nvPr/>
            </p:nvSpPr>
            <p:spPr>
              <a:xfrm>
                <a:off x="1850015" y="1337519"/>
                <a:ext cx="228336" cy="1498259"/>
              </a:xfrm>
              <a:prstGeom prst="rect">
                <a:avLst/>
              </a:prstGeom>
              <a:solidFill>
                <a:srgbClr val="541980"/>
              </a:solidFill>
              <a:ln>
                <a:solidFill>
                  <a:srgbClr val="5419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Johnson Text"/>
                  <a:ea typeface="+mn-ea"/>
                  <a:cs typeface="+mn-cs"/>
                </a:endParaRPr>
              </a:p>
            </p:txBody>
          </p:sp>
          <p:sp>
            <p:nvSpPr>
              <p:cNvPr id="256" name="Rectangle 255">
                <a:extLst>
                  <a:ext uri="{FF2B5EF4-FFF2-40B4-BE49-F238E27FC236}">
                    <a16:creationId xmlns:a16="http://schemas.microsoft.com/office/drawing/2014/main" id="{DD50E2DF-A904-28A9-E848-999B77136D4E}"/>
                  </a:ext>
                </a:extLst>
              </p:cNvPr>
              <p:cNvSpPr/>
              <p:nvPr/>
            </p:nvSpPr>
            <p:spPr>
              <a:xfrm>
                <a:off x="1850015" y="1348687"/>
                <a:ext cx="228336" cy="389009"/>
              </a:xfrm>
              <a:prstGeom prst="rect">
                <a:avLst/>
              </a:prstGeom>
              <a:solidFill>
                <a:srgbClr val="9E4CDC"/>
              </a:solidFill>
              <a:ln>
                <a:solidFill>
                  <a:srgbClr val="9E4C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Johnson Text"/>
                  <a:ea typeface="+mn-ea"/>
                  <a:cs typeface="+mn-cs"/>
                </a:endParaRPr>
              </a:p>
            </p:txBody>
          </p:sp>
          <p:sp>
            <p:nvSpPr>
              <p:cNvPr id="257" name="Rectangle 256">
                <a:extLst>
                  <a:ext uri="{FF2B5EF4-FFF2-40B4-BE49-F238E27FC236}">
                    <a16:creationId xmlns:a16="http://schemas.microsoft.com/office/drawing/2014/main" id="{F5042D30-3B9D-52B9-BB69-97689D180AE2}"/>
                  </a:ext>
                </a:extLst>
              </p:cNvPr>
              <p:cNvSpPr/>
              <p:nvPr/>
            </p:nvSpPr>
            <p:spPr>
              <a:xfrm>
                <a:off x="1850015" y="1689347"/>
                <a:ext cx="228336" cy="1153756"/>
              </a:xfrm>
              <a:prstGeom prst="rect">
                <a:avLst/>
              </a:prstGeom>
              <a:solidFill>
                <a:srgbClr val="BF88E8"/>
              </a:solidFill>
              <a:ln>
                <a:solidFill>
                  <a:srgbClr val="BF8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Johnson Text"/>
                  <a:ea typeface="+mn-ea"/>
                  <a:cs typeface="+mn-cs"/>
                </a:endParaRPr>
              </a:p>
            </p:txBody>
          </p:sp>
          <p:sp>
            <p:nvSpPr>
              <p:cNvPr id="272" name="Rectangle 271">
                <a:extLst>
                  <a:ext uri="{FF2B5EF4-FFF2-40B4-BE49-F238E27FC236}">
                    <a16:creationId xmlns:a16="http://schemas.microsoft.com/office/drawing/2014/main" id="{75BE50D5-1FC1-D15F-029F-CA575B021A2A}"/>
                  </a:ext>
                </a:extLst>
              </p:cNvPr>
              <p:cNvSpPr/>
              <p:nvPr/>
            </p:nvSpPr>
            <p:spPr>
              <a:xfrm>
                <a:off x="2394263" y="2428132"/>
                <a:ext cx="228336" cy="414971"/>
              </a:xfrm>
              <a:prstGeom prst="rect">
                <a:avLst/>
              </a:prstGeom>
              <a:solidFill>
                <a:srgbClr val="BFBFBF"/>
              </a:solidFill>
              <a:ln>
                <a:solidFill>
                  <a:srgbClr val="BFBF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Johnson Text"/>
                  <a:ea typeface="+mn-ea"/>
                  <a:cs typeface="+mn-cs"/>
                </a:endParaRPr>
              </a:p>
            </p:txBody>
          </p:sp>
          <p:sp>
            <p:nvSpPr>
              <p:cNvPr id="280" name="Rectangle 279">
                <a:extLst>
                  <a:ext uri="{FF2B5EF4-FFF2-40B4-BE49-F238E27FC236}">
                    <a16:creationId xmlns:a16="http://schemas.microsoft.com/office/drawing/2014/main" id="{5F82BF54-541A-E6D7-636E-733AF910B32B}"/>
                  </a:ext>
                </a:extLst>
              </p:cNvPr>
              <p:cNvSpPr/>
              <p:nvPr/>
            </p:nvSpPr>
            <p:spPr>
              <a:xfrm>
                <a:off x="2122139" y="2172881"/>
                <a:ext cx="228336" cy="212516"/>
              </a:xfrm>
              <a:prstGeom prst="rect">
                <a:avLst/>
              </a:prstGeom>
              <a:solidFill>
                <a:srgbClr val="68B8FF"/>
              </a:solidFill>
              <a:ln>
                <a:solidFill>
                  <a:srgbClr val="68B8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Johnson Text"/>
                  <a:ea typeface="+mn-ea"/>
                  <a:cs typeface="+mn-cs"/>
                </a:endParaRPr>
              </a:p>
            </p:txBody>
          </p:sp>
          <p:sp>
            <p:nvSpPr>
              <p:cNvPr id="281" name="Rectangle 280">
                <a:extLst>
                  <a:ext uri="{FF2B5EF4-FFF2-40B4-BE49-F238E27FC236}">
                    <a16:creationId xmlns:a16="http://schemas.microsoft.com/office/drawing/2014/main" id="{47C48233-48A6-D512-D794-A8D06CCE0040}"/>
                  </a:ext>
                </a:extLst>
              </p:cNvPr>
              <p:cNvSpPr/>
              <p:nvPr/>
            </p:nvSpPr>
            <p:spPr>
              <a:xfrm>
                <a:off x="2122139" y="2346054"/>
                <a:ext cx="228336" cy="497049"/>
              </a:xfrm>
              <a:prstGeom prst="rect">
                <a:avLst/>
              </a:prstGeom>
              <a:solidFill>
                <a:srgbClr val="B4DBFF"/>
              </a:solidFill>
              <a:ln>
                <a:solidFill>
                  <a:srgbClr val="B4DB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Johnson Text"/>
                  <a:ea typeface="+mn-ea"/>
                  <a:cs typeface="+mn-cs"/>
                </a:endParaRPr>
              </a:p>
            </p:txBody>
          </p:sp>
        </p:grpSp>
        <p:sp>
          <p:nvSpPr>
            <p:cNvPr id="143" name="TextBox 142">
              <a:extLst>
                <a:ext uri="{FF2B5EF4-FFF2-40B4-BE49-F238E27FC236}">
                  <a16:creationId xmlns:a16="http://schemas.microsoft.com/office/drawing/2014/main" id="{C3642756-1162-D6B6-AC41-85EA0A205A90}"/>
                </a:ext>
              </a:extLst>
            </p:cNvPr>
            <p:cNvSpPr txBox="1"/>
            <p:nvPr/>
          </p:nvSpPr>
          <p:spPr>
            <a:xfrm>
              <a:off x="3973823" y="5195883"/>
              <a:ext cx="743846" cy="193702"/>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Neutropenia</a:t>
              </a:r>
            </a:p>
          </p:txBody>
        </p:sp>
        <p:sp>
          <p:nvSpPr>
            <p:cNvPr id="144" name="TextBox 143">
              <a:extLst>
                <a:ext uri="{FF2B5EF4-FFF2-40B4-BE49-F238E27FC236}">
                  <a16:creationId xmlns:a16="http://schemas.microsoft.com/office/drawing/2014/main" id="{35F2FF2A-95B2-B7C1-B9B4-8415A21BBA9C}"/>
                </a:ext>
              </a:extLst>
            </p:cNvPr>
            <p:cNvSpPr txBox="1"/>
            <p:nvPr/>
          </p:nvSpPr>
          <p:spPr>
            <a:xfrm>
              <a:off x="5363434" y="5195883"/>
              <a:ext cx="867534" cy="193702"/>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Skin disorders</a:t>
              </a:r>
            </a:p>
          </p:txBody>
        </p:sp>
        <p:grpSp>
          <p:nvGrpSpPr>
            <p:cNvPr id="145" name="Group 144">
              <a:extLst>
                <a:ext uri="{FF2B5EF4-FFF2-40B4-BE49-F238E27FC236}">
                  <a16:creationId xmlns:a16="http://schemas.microsoft.com/office/drawing/2014/main" id="{0778369B-DEE2-3D49-6CC8-7E3D64C0F373}"/>
                </a:ext>
              </a:extLst>
            </p:cNvPr>
            <p:cNvGrpSpPr/>
            <p:nvPr/>
          </p:nvGrpSpPr>
          <p:grpSpPr>
            <a:xfrm>
              <a:off x="6969022" y="4149355"/>
              <a:ext cx="772584" cy="1014313"/>
              <a:chOff x="1850015" y="1826226"/>
              <a:chExt cx="772584" cy="1014313"/>
            </a:xfrm>
          </p:grpSpPr>
          <p:sp>
            <p:nvSpPr>
              <p:cNvPr id="146" name="Rectangle 145">
                <a:extLst>
                  <a:ext uri="{FF2B5EF4-FFF2-40B4-BE49-F238E27FC236}">
                    <a16:creationId xmlns:a16="http://schemas.microsoft.com/office/drawing/2014/main" id="{8DB44F56-2427-715E-4125-76A8E2575F98}"/>
                  </a:ext>
                </a:extLst>
              </p:cNvPr>
              <p:cNvSpPr/>
              <p:nvPr/>
            </p:nvSpPr>
            <p:spPr>
              <a:xfrm>
                <a:off x="2394263" y="2616250"/>
                <a:ext cx="228336" cy="51026"/>
              </a:xfrm>
              <a:prstGeom prst="rect">
                <a:avLst/>
              </a:prstGeom>
              <a:solidFill>
                <a:srgbClr val="978D80"/>
              </a:solidFill>
              <a:ln>
                <a:solidFill>
                  <a:srgbClr val="978D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Johnson Text"/>
                  <a:ea typeface="+mn-ea"/>
                  <a:cs typeface="+mn-cs"/>
                </a:endParaRPr>
              </a:p>
            </p:txBody>
          </p:sp>
          <p:sp>
            <p:nvSpPr>
              <p:cNvPr id="147" name="Rectangle 146">
                <a:extLst>
                  <a:ext uri="{FF2B5EF4-FFF2-40B4-BE49-F238E27FC236}">
                    <a16:creationId xmlns:a16="http://schemas.microsoft.com/office/drawing/2014/main" id="{4144226C-EA1E-B611-818A-A587057088D6}"/>
                  </a:ext>
                </a:extLst>
              </p:cNvPr>
              <p:cNvSpPr/>
              <p:nvPr/>
            </p:nvSpPr>
            <p:spPr>
              <a:xfrm>
                <a:off x="2122139" y="2444800"/>
                <a:ext cx="228336" cy="395739"/>
              </a:xfrm>
              <a:prstGeom prst="rect">
                <a:avLst/>
              </a:prstGeom>
              <a:solidFill>
                <a:srgbClr val="007CB4"/>
              </a:solidFill>
              <a:ln>
                <a:solidFill>
                  <a:srgbClr val="007C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Johnson Text"/>
                  <a:ea typeface="+mn-ea"/>
                  <a:cs typeface="+mn-cs"/>
                </a:endParaRPr>
              </a:p>
            </p:txBody>
          </p:sp>
          <p:sp>
            <p:nvSpPr>
              <p:cNvPr id="148" name="Rectangle 147">
                <a:extLst>
                  <a:ext uri="{FF2B5EF4-FFF2-40B4-BE49-F238E27FC236}">
                    <a16:creationId xmlns:a16="http://schemas.microsoft.com/office/drawing/2014/main" id="{5D0A5521-FD45-B174-A279-5A63AF215E88}"/>
                  </a:ext>
                </a:extLst>
              </p:cNvPr>
              <p:cNvSpPr/>
              <p:nvPr/>
            </p:nvSpPr>
            <p:spPr>
              <a:xfrm>
                <a:off x="1850015" y="1826226"/>
                <a:ext cx="228336" cy="1009552"/>
              </a:xfrm>
              <a:prstGeom prst="rect">
                <a:avLst/>
              </a:prstGeom>
              <a:solidFill>
                <a:srgbClr val="541980"/>
              </a:solidFill>
              <a:ln>
                <a:solidFill>
                  <a:srgbClr val="5419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Johnson Text"/>
                  <a:ea typeface="+mn-ea"/>
                  <a:cs typeface="+mn-cs"/>
                </a:endParaRPr>
              </a:p>
            </p:txBody>
          </p:sp>
          <p:sp>
            <p:nvSpPr>
              <p:cNvPr id="258" name="Rectangle 257">
                <a:extLst>
                  <a:ext uri="{FF2B5EF4-FFF2-40B4-BE49-F238E27FC236}">
                    <a16:creationId xmlns:a16="http://schemas.microsoft.com/office/drawing/2014/main" id="{A5CABFDF-B1CF-AC59-D9DC-DCFE0D4EF6FF}"/>
                  </a:ext>
                </a:extLst>
              </p:cNvPr>
              <p:cNvSpPr/>
              <p:nvPr/>
            </p:nvSpPr>
            <p:spPr>
              <a:xfrm>
                <a:off x="1850015" y="1839387"/>
                <a:ext cx="228336" cy="290410"/>
              </a:xfrm>
              <a:prstGeom prst="rect">
                <a:avLst/>
              </a:prstGeom>
              <a:solidFill>
                <a:srgbClr val="9E4CDC"/>
              </a:solidFill>
              <a:ln>
                <a:solidFill>
                  <a:srgbClr val="9E4C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Johnson Text"/>
                  <a:ea typeface="+mn-ea"/>
                  <a:cs typeface="+mn-cs"/>
                </a:endParaRPr>
              </a:p>
            </p:txBody>
          </p:sp>
          <p:sp>
            <p:nvSpPr>
              <p:cNvPr id="259" name="Rectangle 258">
                <a:extLst>
                  <a:ext uri="{FF2B5EF4-FFF2-40B4-BE49-F238E27FC236}">
                    <a16:creationId xmlns:a16="http://schemas.microsoft.com/office/drawing/2014/main" id="{A8D90F85-D1EA-B79D-17F3-5E543D0495F0}"/>
                  </a:ext>
                </a:extLst>
              </p:cNvPr>
              <p:cNvSpPr/>
              <p:nvPr/>
            </p:nvSpPr>
            <p:spPr>
              <a:xfrm>
                <a:off x="1850015" y="2092978"/>
                <a:ext cx="228336" cy="742347"/>
              </a:xfrm>
              <a:prstGeom prst="rect">
                <a:avLst/>
              </a:prstGeom>
              <a:solidFill>
                <a:srgbClr val="BF88E8"/>
              </a:solidFill>
              <a:ln>
                <a:solidFill>
                  <a:srgbClr val="BF8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Johnson Text"/>
                  <a:ea typeface="+mn-ea"/>
                  <a:cs typeface="+mn-cs"/>
                </a:endParaRPr>
              </a:p>
            </p:txBody>
          </p:sp>
          <p:sp>
            <p:nvSpPr>
              <p:cNvPr id="271" name="Rectangle 270">
                <a:extLst>
                  <a:ext uri="{FF2B5EF4-FFF2-40B4-BE49-F238E27FC236}">
                    <a16:creationId xmlns:a16="http://schemas.microsoft.com/office/drawing/2014/main" id="{6CC1FA17-09D1-BEDF-FE0C-2C280956C9A6}"/>
                  </a:ext>
                </a:extLst>
              </p:cNvPr>
              <p:cNvSpPr/>
              <p:nvPr/>
            </p:nvSpPr>
            <p:spPr>
              <a:xfrm>
                <a:off x="2394263" y="2655960"/>
                <a:ext cx="228336" cy="175827"/>
              </a:xfrm>
              <a:prstGeom prst="rect">
                <a:avLst/>
              </a:prstGeom>
              <a:solidFill>
                <a:srgbClr val="BFBFBF"/>
              </a:solidFill>
              <a:ln>
                <a:solidFill>
                  <a:srgbClr val="BFBF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Johnson Text"/>
                  <a:ea typeface="+mn-ea"/>
                  <a:cs typeface="+mn-cs"/>
                </a:endParaRPr>
              </a:p>
            </p:txBody>
          </p:sp>
          <p:sp>
            <p:nvSpPr>
              <p:cNvPr id="282" name="Rectangle 281">
                <a:extLst>
                  <a:ext uri="{FF2B5EF4-FFF2-40B4-BE49-F238E27FC236}">
                    <a16:creationId xmlns:a16="http://schemas.microsoft.com/office/drawing/2014/main" id="{619E14CC-8CE1-72C5-47FC-E3281295A7A2}"/>
                  </a:ext>
                </a:extLst>
              </p:cNvPr>
              <p:cNvSpPr/>
              <p:nvPr/>
            </p:nvSpPr>
            <p:spPr>
              <a:xfrm>
                <a:off x="2122139" y="2456707"/>
                <a:ext cx="228336" cy="106991"/>
              </a:xfrm>
              <a:prstGeom prst="rect">
                <a:avLst/>
              </a:prstGeom>
              <a:solidFill>
                <a:srgbClr val="68B8FF"/>
              </a:solidFill>
              <a:ln>
                <a:solidFill>
                  <a:srgbClr val="68B8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Johnson Text"/>
                  <a:ea typeface="+mn-ea"/>
                  <a:cs typeface="+mn-cs"/>
                </a:endParaRPr>
              </a:p>
            </p:txBody>
          </p:sp>
          <p:sp>
            <p:nvSpPr>
              <p:cNvPr id="283" name="Rectangle 282">
                <a:extLst>
                  <a:ext uri="{FF2B5EF4-FFF2-40B4-BE49-F238E27FC236}">
                    <a16:creationId xmlns:a16="http://schemas.microsoft.com/office/drawing/2014/main" id="{CE49D1A2-CD76-655B-5E2D-E466035BF4D9}"/>
                  </a:ext>
                </a:extLst>
              </p:cNvPr>
              <p:cNvSpPr/>
              <p:nvPr/>
            </p:nvSpPr>
            <p:spPr>
              <a:xfrm>
                <a:off x="2122139" y="2540049"/>
                <a:ext cx="228336" cy="295275"/>
              </a:xfrm>
              <a:prstGeom prst="rect">
                <a:avLst/>
              </a:prstGeom>
              <a:solidFill>
                <a:srgbClr val="B4DBFF"/>
              </a:solidFill>
              <a:ln>
                <a:solidFill>
                  <a:srgbClr val="B4DB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Johnson Text"/>
                  <a:ea typeface="+mn-ea"/>
                  <a:cs typeface="+mn-cs"/>
                </a:endParaRPr>
              </a:p>
            </p:txBody>
          </p:sp>
        </p:grpSp>
        <p:sp>
          <p:nvSpPr>
            <p:cNvPr id="149" name="TextBox 148">
              <a:extLst>
                <a:ext uri="{FF2B5EF4-FFF2-40B4-BE49-F238E27FC236}">
                  <a16:creationId xmlns:a16="http://schemas.microsoft.com/office/drawing/2014/main" id="{C928421A-6905-0384-0D3A-ADE50F860E7C}"/>
                </a:ext>
              </a:extLst>
            </p:cNvPr>
            <p:cNvSpPr txBox="1"/>
            <p:nvPr/>
          </p:nvSpPr>
          <p:spPr>
            <a:xfrm>
              <a:off x="6982533" y="5195883"/>
              <a:ext cx="745563" cy="193702"/>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GI disorders</a:t>
              </a:r>
            </a:p>
          </p:txBody>
        </p:sp>
        <p:grpSp>
          <p:nvGrpSpPr>
            <p:cNvPr id="150" name="Group 149">
              <a:extLst>
                <a:ext uri="{FF2B5EF4-FFF2-40B4-BE49-F238E27FC236}">
                  <a16:creationId xmlns:a16="http://schemas.microsoft.com/office/drawing/2014/main" id="{9FCB13DE-BC64-3257-5849-5D2F2D761D0B}"/>
                </a:ext>
              </a:extLst>
            </p:cNvPr>
            <p:cNvGrpSpPr/>
            <p:nvPr/>
          </p:nvGrpSpPr>
          <p:grpSpPr>
            <a:xfrm>
              <a:off x="8430301" y="4979089"/>
              <a:ext cx="772584" cy="190142"/>
              <a:chOff x="1850015" y="2655960"/>
              <a:chExt cx="772584" cy="190142"/>
            </a:xfrm>
          </p:grpSpPr>
          <p:sp>
            <p:nvSpPr>
              <p:cNvPr id="151" name="Rectangle 150">
                <a:extLst>
                  <a:ext uri="{FF2B5EF4-FFF2-40B4-BE49-F238E27FC236}">
                    <a16:creationId xmlns:a16="http://schemas.microsoft.com/office/drawing/2014/main" id="{4984C2E6-ACB4-72D1-F1C9-61949C9C200B}"/>
                  </a:ext>
                </a:extLst>
              </p:cNvPr>
              <p:cNvSpPr/>
              <p:nvPr/>
            </p:nvSpPr>
            <p:spPr>
              <a:xfrm>
                <a:off x="2394263" y="2836104"/>
                <a:ext cx="228336" cy="0"/>
              </a:xfrm>
              <a:prstGeom prst="rect">
                <a:avLst/>
              </a:prstGeom>
              <a:solidFill>
                <a:srgbClr val="BFBFBF"/>
              </a:solidFill>
              <a:ln>
                <a:solidFill>
                  <a:srgbClr val="BFBF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Johnson Text"/>
                  <a:ea typeface="+mn-ea"/>
                  <a:cs typeface="+mn-cs"/>
                </a:endParaRPr>
              </a:p>
            </p:txBody>
          </p:sp>
          <p:sp>
            <p:nvSpPr>
              <p:cNvPr id="152" name="Rectangle 151">
                <a:extLst>
                  <a:ext uri="{FF2B5EF4-FFF2-40B4-BE49-F238E27FC236}">
                    <a16:creationId xmlns:a16="http://schemas.microsoft.com/office/drawing/2014/main" id="{C3DB63D7-DE20-74A7-9B93-FD84B975D232}"/>
                  </a:ext>
                </a:extLst>
              </p:cNvPr>
              <p:cNvSpPr/>
              <p:nvPr/>
            </p:nvSpPr>
            <p:spPr>
              <a:xfrm>
                <a:off x="2122139" y="2782972"/>
                <a:ext cx="228336" cy="52805"/>
              </a:xfrm>
              <a:prstGeom prst="rect">
                <a:avLst/>
              </a:prstGeom>
              <a:solidFill>
                <a:srgbClr val="68B8FF"/>
              </a:solidFill>
              <a:ln>
                <a:solidFill>
                  <a:srgbClr val="68B8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Johnson Text"/>
                  <a:ea typeface="+mn-ea"/>
                  <a:cs typeface="+mn-cs"/>
                </a:endParaRPr>
              </a:p>
            </p:txBody>
          </p:sp>
          <p:sp>
            <p:nvSpPr>
              <p:cNvPr id="153" name="Rectangle 152">
                <a:extLst>
                  <a:ext uri="{FF2B5EF4-FFF2-40B4-BE49-F238E27FC236}">
                    <a16:creationId xmlns:a16="http://schemas.microsoft.com/office/drawing/2014/main" id="{460574BE-E106-A95F-4A53-DA98FCF7F7AE}"/>
                  </a:ext>
                </a:extLst>
              </p:cNvPr>
              <p:cNvSpPr/>
              <p:nvPr/>
            </p:nvSpPr>
            <p:spPr>
              <a:xfrm>
                <a:off x="1850015" y="2655960"/>
                <a:ext cx="228336" cy="179818"/>
              </a:xfrm>
              <a:prstGeom prst="rect">
                <a:avLst/>
              </a:prstGeom>
              <a:solidFill>
                <a:srgbClr val="9E4CDC"/>
              </a:solidFill>
              <a:ln>
                <a:solidFill>
                  <a:srgbClr val="9E4C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Johnson Text"/>
                  <a:ea typeface="+mn-ea"/>
                  <a:cs typeface="+mn-cs"/>
                </a:endParaRPr>
              </a:p>
            </p:txBody>
          </p:sp>
          <p:sp>
            <p:nvSpPr>
              <p:cNvPr id="260" name="Rectangle 259">
                <a:extLst>
                  <a:ext uri="{FF2B5EF4-FFF2-40B4-BE49-F238E27FC236}">
                    <a16:creationId xmlns:a16="http://schemas.microsoft.com/office/drawing/2014/main" id="{BE60B412-24D8-2CAA-0661-31C56DE4CDE3}"/>
                  </a:ext>
                </a:extLst>
              </p:cNvPr>
              <p:cNvSpPr/>
              <p:nvPr/>
            </p:nvSpPr>
            <p:spPr>
              <a:xfrm>
                <a:off x="1850015" y="2667276"/>
                <a:ext cx="228336" cy="175827"/>
              </a:xfrm>
              <a:prstGeom prst="rect">
                <a:avLst/>
              </a:prstGeom>
              <a:solidFill>
                <a:srgbClr val="BF88E8"/>
              </a:solidFill>
              <a:ln>
                <a:solidFill>
                  <a:srgbClr val="BF8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Johnson Text"/>
                  <a:ea typeface="+mn-ea"/>
                  <a:cs typeface="+mn-cs"/>
                </a:endParaRPr>
              </a:p>
            </p:txBody>
          </p:sp>
          <p:sp>
            <p:nvSpPr>
              <p:cNvPr id="284" name="Rectangle 283">
                <a:extLst>
                  <a:ext uri="{FF2B5EF4-FFF2-40B4-BE49-F238E27FC236}">
                    <a16:creationId xmlns:a16="http://schemas.microsoft.com/office/drawing/2014/main" id="{5047892A-C6D1-C172-B133-48E2C84287CE}"/>
                  </a:ext>
                </a:extLst>
              </p:cNvPr>
              <p:cNvSpPr/>
              <p:nvPr/>
            </p:nvSpPr>
            <p:spPr>
              <a:xfrm>
                <a:off x="2122139" y="2800383"/>
                <a:ext cx="228336" cy="45719"/>
              </a:xfrm>
              <a:prstGeom prst="rect">
                <a:avLst/>
              </a:prstGeom>
              <a:solidFill>
                <a:srgbClr val="B4DBFF"/>
              </a:solidFill>
              <a:ln>
                <a:solidFill>
                  <a:srgbClr val="B4DB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Johnson Text"/>
                  <a:ea typeface="+mn-ea"/>
                  <a:cs typeface="+mn-cs"/>
                </a:endParaRPr>
              </a:p>
            </p:txBody>
          </p:sp>
        </p:grpSp>
        <p:sp>
          <p:nvSpPr>
            <p:cNvPr id="154" name="TextBox 153">
              <a:extLst>
                <a:ext uri="{FF2B5EF4-FFF2-40B4-BE49-F238E27FC236}">
                  <a16:creationId xmlns:a16="http://schemas.microsoft.com/office/drawing/2014/main" id="{6F22A647-D428-6E5F-CCD7-254AE8DF9179}"/>
                </a:ext>
              </a:extLst>
            </p:cNvPr>
            <p:cNvSpPr txBox="1"/>
            <p:nvPr/>
          </p:nvSpPr>
          <p:spPr>
            <a:xfrm>
              <a:off x="8459577" y="5195883"/>
              <a:ext cx="455240" cy="193702"/>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Fatigue</a:t>
              </a:r>
            </a:p>
          </p:txBody>
        </p:sp>
        <p:grpSp>
          <p:nvGrpSpPr>
            <p:cNvPr id="155" name="Group 154">
              <a:extLst>
                <a:ext uri="{FF2B5EF4-FFF2-40B4-BE49-F238E27FC236}">
                  <a16:creationId xmlns:a16="http://schemas.microsoft.com/office/drawing/2014/main" id="{FE15192D-AD9B-E43F-6FCA-2341DF589C2C}"/>
                </a:ext>
              </a:extLst>
            </p:cNvPr>
            <p:cNvGrpSpPr/>
            <p:nvPr/>
          </p:nvGrpSpPr>
          <p:grpSpPr>
            <a:xfrm>
              <a:off x="9913807" y="4741735"/>
              <a:ext cx="772584" cy="424498"/>
              <a:chOff x="1850015" y="2418606"/>
              <a:chExt cx="772584" cy="424498"/>
            </a:xfrm>
          </p:grpSpPr>
          <p:sp>
            <p:nvSpPr>
              <p:cNvPr id="156" name="Rectangle 155">
                <a:extLst>
                  <a:ext uri="{FF2B5EF4-FFF2-40B4-BE49-F238E27FC236}">
                    <a16:creationId xmlns:a16="http://schemas.microsoft.com/office/drawing/2014/main" id="{06BF8509-5D3D-D780-E74C-AE2E7CCB3428}"/>
                  </a:ext>
                </a:extLst>
              </p:cNvPr>
              <p:cNvSpPr/>
              <p:nvPr/>
            </p:nvSpPr>
            <p:spPr>
              <a:xfrm>
                <a:off x="2394263" y="2539725"/>
                <a:ext cx="228336" cy="116235"/>
              </a:xfrm>
              <a:prstGeom prst="rect">
                <a:avLst/>
              </a:prstGeom>
              <a:solidFill>
                <a:srgbClr val="978D80"/>
              </a:solidFill>
              <a:ln>
                <a:solidFill>
                  <a:srgbClr val="978D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Johnson Text"/>
                  <a:ea typeface="+mn-ea"/>
                  <a:cs typeface="+mn-cs"/>
                </a:endParaRPr>
              </a:p>
            </p:txBody>
          </p:sp>
          <p:sp>
            <p:nvSpPr>
              <p:cNvPr id="157" name="Rectangle 156">
                <a:extLst>
                  <a:ext uri="{FF2B5EF4-FFF2-40B4-BE49-F238E27FC236}">
                    <a16:creationId xmlns:a16="http://schemas.microsoft.com/office/drawing/2014/main" id="{06903918-893E-0E6C-09EE-42AE2C03BD16}"/>
                  </a:ext>
                </a:extLst>
              </p:cNvPr>
              <p:cNvSpPr/>
              <p:nvPr/>
            </p:nvSpPr>
            <p:spPr>
              <a:xfrm>
                <a:off x="2122139" y="2476772"/>
                <a:ext cx="228336" cy="171018"/>
              </a:xfrm>
              <a:prstGeom prst="rect">
                <a:avLst/>
              </a:prstGeom>
              <a:solidFill>
                <a:srgbClr val="68B8FF"/>
              </a:solidFill>
              <a:ln>
                <a:solidFill>
                  <a:srgbClr val="68B8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Johnson Text"/>
                  <a:ea typeface="+mn-ea"/>
                  <a:cs typeface="+mn-cs"/>
                </a:endParaRPr>
              </a:p>
            </p:txBody>
          </p:sp>
          <p:sp>
            <p:nvSpPr>
              <p:cNvPr id="158" name="Rectangle 157">
                <a:extLst>
                  <a:ext uri="{FF2B5EF4-FFF2-40B4-BE49-F238E27FC236}">
                    <a16:creationId xmlns:a16="http://schemas.microsoft.com/office/drawing/2014/main" id="{5BA14E40-161E-F925-3107-5311DED930B0}"/>
                  </a:ext>
                </a:extLst>
              </p:cNvPr>
              <p:cNvSpPr/>
              <p:nvPr/>
            </p:nvSpPr>
            <p:spPr>
              <a:xfrm>
                <a:off x="1850015" y="2418606"/>
                <a:ext cx="228336" cy="417171"/>
              </a:xfrm>
              <a:prstGeom prst="rect">
                <a:avLst/>
              </a:prstGeom>
              <a:noFill/>
              <a:ln>
                <a:solidFill>
                  <a:srgbClr val="5419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Johnson Text"/>
                  <a:ea typeface="+mn-ea"/>
                  <a:cs typeface="+mn-cs"/>
                </a:endParaRPr>
              </a:p>
            </p:txBody>
          </p:sp>
          <p:sp>
            <p:nvSpPr>
              <p:cNvPr id="261" name="Rectangle 260">
                <a:extLst>
                  <a:ext uri="{FF2B5EF4-FFF2-40B4-BE49-F238E27FC236}">
                    <a16:creationId xmlns:a16="http://schemas.microsoft.com/office/drawing/2014/main" id="{E0B595C6-3A11-876A-5685-F64DA1329F20}"/>
                  </a:ext>
                </a:extLst>
              </p:cNvPr>
              <p:cNvSpPr/>
              <p:nvPr/>
            </p:nvSpPr>
            <p:spPr>
              <a:xfrm>
                <a:off x="1850015" y="2428133"/>
                <a:ext cx="228336" cy="155492"/>
              </a:xfrm>
              <a:prstGeom prst="rect">
                <a:avLst/>
              </a:prstGeom>
              <a:solidFill>
                <a:srgbClr val="9E4CDC"/>
              </a:solidFill>
              <a:ln>
                <a:solidFill>
                  <a:srgbClr val="9E4C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Johnson Text"/>
                  <a:ea typeface="+mn-ea"/>
                  <a:cs typeface="+mn-cs"/>
                </a:endParaRPr>
              </a:p>
            </p:txBody>
          </p:sp>
          <p:sp>
            <p:nvSpPr>
              <p:cNvPr id="262" name="Rectangle 261">
                <a:extLst>
                  <a:ext uri="{FF2B5EF4-FFF2-40B4-BE49-F238E27FC236}">
                    <a16:creationId xmlns:a16="http://schemas.microsoft.com/office/drawing/2014/main" id="{04FE6F77-D0A7-14AC-E99C-1A33569271E1}"/>
                  </a:ext>
                </a:extLst>
              </p:cNvPr>
              <p:cNvSpPr/>
              <p:nvPr/>
            </p:nvSpPr>
            <p:spPr>
              <a:xfrm>
                <a:off x="1850015" y="2563698"/>
                <a:ext cx="228336" cy="279406"/>
              </a:xfrm>
              <a:prstGeom prst="rect">
                <a:avLst/>
              </a:prstGeom>
              <a:solidFill>
                <a:srgbClr val="BF88E8"/>
              </a:solidFill>
              <a:ln>
                <a:solidFill>
                  <a:srgbClr val="BF8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Johnson Text"/>
                  <a:ea typeface="+mn-ea"/>
                  <a:cs typeface="+mn-cs"/>
                </a:endParaRPr>
              </a:p>
            </p:txBody>
          </p:sp>
          <p:sp>
            <p:nvSpPr>
              <p:cNvPr id="263" name="Rectangle 262">
                <a:extLst>
                  <a:ext uri="{FF2B5EF4-FFF2-40B4-BE49-F238E27FC236}">
                    <a16:creationId xmlns:a16="http://schemas.microsoft.com/office/drawing/2014/main" id="{76BAEC06-D504-9F19-4F16-E6828B1D8E75}"/>
                  </a:ext>
                </a:extLst>
              </p:cNvPr>
              <p:cNvSpPr/>
              <p:nvPr/>
            </p:nvSpPr>
            <p:spPr>
              <a:xfrm>
                <a:off x="2394263" y="2627192"/>
                <a:ext cx="228336" cy="208134"/>
              </a:xfrm>
              <a:prstGeom prst="rect">
                <a:avLst/>
              </a:prstGeom>
              <a:solidFill>
                <a:srgbClr val="BFBFBF"/>
              </a:solidFill>
              <a:ln>
                <a:solidFill>
                  <a:srgbClr val="BFBF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Johnson Text"/>
                  <a:ea typeface="+mn-ea"/>
                  <a:cs typeface="+mn-cs"/>
                </a:endParaRPr>
              </a:p>
            </p:txBody>
          </p:sp>
          <p:sp>
            <p:nvSpPr>
              <p:cNvPr id="285" name="Rectangle 284">
                <a:extLst>
                  <a:ext uri="{FF2B5EF4-FFF2-40B4-BE49-F238E27FC236}">
                    <a16:creationId xmlns:a16="http://schemas.microsoft.com/office/drawing/2014/main" id="{D94729F8-C0FF-F779-96FD-8E465B2D51B4}"/>
                  </a:ext>
                </a:extLst>
              </p:cNvPr>
              <p:cNvSpPr/>
              <p:nvPr/>
            </p:nvSpPr>
            <p:spPr>
              <a:xfrm>
                <a:off x="2122139" y="2616250"/>
                <a:ext cx="228336" cy="219074"/>
              </a:xfrm>
              <a:prstGeom prst="rect">
                <a:avLst/>
              </a:prstGeom>
              <a:solidFill>
                <a:srgbClr val="B4DBFF"/>
              </a:solidFill>
              <a:ln>
                <a:solidFill>
                  <a:srgbClr val="B4DB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Johnson Text"/>
                  <a:ea typeface="+mn-ea"/>
                  <a:cs typeface="+mn-cs"/>
                </a:endParaRPr>
              </a:p>
            </p:txBody>
          </p:sp>
        </p:grpSp>
        <p:sp>
          <p:nvSpPr>
            <p:cNvPr id="159" name="TextBox 158">
              <a:extLst>
                <a:ext uri="{FF2B5EF4-FFF2-40B4-BE49-F238E27FC236}">
                  <a16:creationId xmlns:a16="http://schemas.microsoft.com/office/drawing/2014/main" id="{86DCA212-857A-9DB7-B0CE-DF74E3240813}"/>
                </a:ext>
              </a:extLst>
            </p:cNvPr>
            <p:cNvSpPr txBox="1"/>
            <p:nvPr/>
          </p:nvSpPr>
          <p:spPr>
            <a:xfrm>
              <a:off x="9958242" y="5195883"/>
              <a:ext cx="683719" cy="193702"/>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Paronychia</a:t>
              </a:r>
            </a:p>
          </p:txBody>
        </p:sp>
        <p:sp>
          <p:nvSpPr>
            <p:cNvPr id="160" name="TextBox 159">
              <a:extLst>
                <a:ext uri="{FF2B5EF4-FFF2-40B4-BE49-F238E27FC236}">
                  <a16:creationId xmlns:a16="http://schemas.microsoft.com/office/drawing/2014/main" id="{3F0EB348-8E63-23F8-66A6-1ACF5823260D}"/>
                </a:ext>
              </a:extLst>
            </p:cNvPr>
            <p:cNvSpPr txBox="1"/>
            <p:nvPr/>
          </p:nvSpPr>
          <p:spPr>
            <a:xfrm>
              <a:off x="2229864" y="5402450"/>
              <a:ext cx="2113002" cy="213072"/>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Key haematological toxicities</a:t>
              </a:r>
            </a:p>
          </p:txBody>
        </p:sp>
        <p:sp>
          <p:nvSpPr>
            <p:cNvPr id="161" name="TextBox 160">
              <a:extLst>
                <a:ext uri="{FF2B5EF4-FFF2-40B4-BE49-F238E27FC236}">
                  <a16:creationId xmlns:a16="http://schemas.microsoft.com/office/drawing/2014/main" id="{DE18264B-0723-B4EB-0C78-1467E1490665}"/>
                </a:ext>
              </a:extLst>
            </p:cNvPr>
            <p:cNvSpPr txBox="1"/>
            <p:nvPr/>
          </p:nvSpPr>
          <p:spPr>
            <a:xfrm>
              <a:off x="6830296" y="5402450"/>
              <a:ext cx="2784696" cy="213072"/>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Selected non-haematological toxicities</a:t>
              </a:r>
            </a:p>
          </p:txBody>
        </p:sp>
        <p:grpSp>
          <p:nvGrpSpPr>
            <p:cNvPr id="296" name="Group 295">
              <a:extLst>
                <a:ext uri="{FF2B5EF4-FFF2-40B4-BE49-F238E27FC236}">
                  <a16:creationId xmlns:a16="http://schemas.microsoft.com/office/drawing/2014/main" id="{3B884553-2E0F-5E62-B1D7-4AD6A630CF3F}"/>
                </a:ext>
              </a:extLst>
            </p:cNvPr>
            <p:cNvGrpSpPr/>
            <p:nvPr/>
          </p:nvGrpSpPr>
          <p:grpSpPr>
            <a:xfrm>
              <a:off x="9567880" y="3462676"/>
              <a:ext cx="360000" cy="539100"/>
              <a:chOff x="9567880" y="3287014"/>
              <a:chExt cx="360000" cy="539100"/>
            </a:xfrm>
          </p:grpSpPr>
          <p:sp>
            <p:nvSpPr>
              <p:cNvPr id="227" name="Rectangle 226">
                <a:extLst>
                  <a:ext uri="{FF2B5EF4-FFF2-40B4-BE49-F238E27FC236}">
                    <a16:creationId xmlns:a16="http://schemas.microsoft.com/office/drawing/2014/main" id="{ECEF99CC-CCB4-56FE-AA7E-68F09C885889}"/>
                  </a:ext>
                </a:extLst>
              </p:cNvPr>
              <p:cNvSpPr/>
              <p:nvPr/>
            </p:nvSpPr>
            <p:spPr>
              <a:xfrm>
                <a:off x="9567880" y="3287014"/>
                <a:ext cx="360000" cy="108000"/>
              </a:xfrm>
              <a:prstGeom prst="rect">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Johnson Text"/>
                  <a:ea typeface="+mn-ea"/>
                  <a:cs typeface="+mn-cs"/>
                </a:endParaRPr>
              </a:p>
            </p:txBody>
          </p:sp>
          <p:sp>
            <p:nvSpPr>
              <p:cNvPr id="228" name="Rectangle 227">
                <a:extLst>
                  <a:ext uri="{FF2B5EF4-FFF2-40B4-BE49-F238E27FC236}">
                    <a16:creationId xmlns:a16="http://schemas.microsoft.com/office/drawing/2014/main" id="{B27A613B-BF60-CD90-EE3B-27EEB0A02CC2}"/>
                  </a:ext>
                </a:extLst>
              </p:cNvPr>
              <p:cNvSpPr/>
              <p:nvPr/>
            </p:nvSpPr>
            <p:spPr>
              <a:xfrm>
                <a:off x="9567880" y="3430714"/>
                <a:ext cx="360000" cy="108000"/>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Johnson Text"/>
                  <a:ea typeface="+mn-ea"/>
                  <a:cs typeface="+mn-cs"/>
                </a:endParaRPr>
              </a:p>
            </p:txBody>
          </p:sp>
          <p:sp>
            <p:nvSpPr>
              <p:cNvPr id="229" name="Rectangle 228">
                <a:extLst>
                  <a:ext uri="{FF2B5EF4-FFF2-40B4-BE49-F238E27FC236}">
                    <a16:creationId xmlns:a16="http://schemas.microsoft.com/office/drawing/2014/main" id="{7B51967D-DA2C-03AB-0596-F76AAFD9E7B5}"/>
                  </a:ext>
                </a:extLst>
              </p:cNvPr>
              <p:cNvSpPr/>
              <p:nvPr/>
            </p:nvSpPr>
            <p:spPr>
              <a:xfrm>
                <a:off x="9567880" y="3574414"/>
                <a:ext cx="360000" cy="108000"/>
              </a:xfrm>
              <a:prstGeom prst="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Johnson Text"/>
                  <a:ea typeface="+mn-ea"/>
                  <a:cs typeface="+mn-cs"/>
                </a:endParaRPr>
              </a:p>
            </p:txBody>
          </p:sp>
          <p:sp>
            <p:nvSpPr>
              <p:cNvPr id="230" name="Rectangle 229">
                <a:extLst>
                  <a:ext uri="{FF2B5EF4-FFF2-40B4-BE49-F238E27FC236}">
                    <a16:creationId xmlns:a16="http://schemas.microsoft.com/office/drawing/2014/main" id="{DB1C6890-3940-4C01-7F2C-87E04EEFFDF6}"/>
                  </a:ext>
                </a:extLst>
              </p:cNvPr>
              <p:cNvSpPr/>
              <p:nvPr/>
            </p:nvSpPr>
            <p:spPr>
              <a:xfrm>
                <a:off x="9567880" y="3718114"/>
                <a:ext cx="360000" cy="108000"/>
              </a:xfrm>
              <a:prstGeom prst="rect">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Johnson Text"/>
                  <a:ea typeface="+mn-ea"/>
                  <a:cs typeface="+mn-cs"/>
                </a:endParaRPr>
              </a:p>
            </p:txBody>
          </p:sp>
        </p:grpSp>
        <p:grpSp>
          <p:nvGrpSpPr>
            <p:cNvPr id="292" name="Group 291">
              <a:extLst>
                <a:ext uri="{FF2B5EF4-FFF2-40B4-BE49-F238E27FC236}">
                  <a16:creationId xmlns:a16="http://schemas.microsoft.com/office/drawing/2014/main" id="{52747FA4-74E3-E88A-D545-049618315D65}"/>
                </a:ext>
              </a:extLst>
            </p:cNvPr>
            <p:cNvGrpSpPr/>
            <p:nvPr/>
          </p:nvGrpSpPr>
          <p:grpSpPr>
            <a:xfrm>
              <a:off x="10802207" y="3462676"/>
              <a:ext cx="360000" cy="547646"/>
              <a:chOff x="10540947" y="3287014"/>
              <a:chExt cx="360000" cy="547646"/>
            </a:xfrm>
          </p:grpSpPr>
          <p:sp>
            <p:nvSpPr>
              <p:cNvPr id="225" name="Rectangle 224">
                <a:extLst>
                  <a:ext uri="{FF2B5EF4-FFF2-40B4-BE49-F238E27FC236}">
                    <a16:creationId xmlns:a16="http://schemas.microsoft.com/office/drawing/2014/main" id="{78A50016-7293-C945-905C-815C01F35AFC}"/>
                  </a:ext>
                </a:extLst>
              </p:cNvPr>
              <p:cNvSpPr/>
              <p:nvPr/>
            </p:nvSpPr>
            <p:spPr>
              <a:xfrm>
                <a:off x="10540947" y="3287014"/>
                <a:ext cx="360000" cy="108000"/>
              </a:xfrm>
              <a:prstGeom prst="rect">
                <a:avLst/>
              </a:prstGeom>
              <a:solidFill>
                <a:schemeClr val="accent3">
                  <a:lumMod val="5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Johnson Text"/>
                  <a:ea typeface="+mn-ea"/>
                  <a:cs typeface="+mn-cs"/>
                </a:endParaRPr>
              </a:p>
            </p:txBody>
          </p:sp>
          <p:sp>
            <p:nvSpPr>
              <p:cNvPr id="234" name="Rectangle 233">
                <a:extLst>
                  <a:ext uri="{FF2B5EF4-FFF2-40B4-BE49-F238E27FC236}">
                    <a16:creationId xmlns:a16="http://schemas.microsoft.com/office/drawing/2014/main" id="{E665A4E6-705B-6756-1063-3D06590EE1F8}"/>
                  </a:ext>
                </a:extLst>
              </p:cNvPr>
              <p:cNvSpPr/>
              <p:nvPr/>
            </p:nvSpPr>
            <p:spPr>
              <a:xfrm>
                <a:off x="10540947" y="3433563"/>
                <a:ext cx="360000" cy="108000"/>
              </a:xfrm>
              <a:prstGeom prst="rect">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Johnson Text"/>
                  <a:ea typeface="+mn-ea"/>
                  <a:cs typeface="+mn-cs"/>
                </a:endParaRPr>
              </a:p>
            </p:txBody>
          </p:sp>
          <p:sp>
            <p:nvSpPr>
              <p:cNvPr id="235" name="Rectangle 234">
                <a:extLst>
                  <a:ext uri="{FF2B5EF4-FFF2-40B4-BE49-F238E27FC236}">
                    <a16:creationId xmlns:a16="http://schemas.microsoft.com/office/drawing/2014/main" id="{8DE96C3D-2C59-96AB-6D89-38B5FBDA0785}"/>
                  </a:ext>
                </a:extLst>
              </p:cNvPr>
              <p:cNvSpPr/>
              <p:nvPr/>
            </p:nvSpPr>
            <p:spPr>
              <a:xfrm>
                <a:off x="10540947" y="3580112"/>
                <a:ext cx="360000" cy="108000"/>
              </a:xfrm>
              <a:prstGeom prst="rect">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Johnson Text"/>
                  <a:ea typeface="+mn-ea"/>
                  <a:cs typeface="+mn-cs"/>
                </a:endParaRPr>
              </a:p>
            </p:txBody>
          </p:sp>
          <p:sp>
            <p:nvSpPr>
              <p:cNvPr id="236" name="Rectangle 235">
                <a:extLst>
                  <a:ext uri="{FF2B5EF4-FFF2-40B4-BE49-F238E27FC236}">
                    <a16:creationId xmlns:a16="http://schemas.microsoft.com/office/drawing/2014/main" id="{0440FDF1-F9DC-736D-0243-A34B506CF424}"/>
                  </a:ext>
                </a:extLst>
              </p:cNvPr>
              <p:cNvSpPr/>
              <p:nvPr/>
            </p:nvSpPr>
            <p:spPr>
              <a:xfrm>
                <a:off x="10540947" y="3726660"/>
                <a:ext cx="360000" cy="108000"/>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Johnson Text"/>
                  <a:ea typeface="+mn-ea"/>
                  <a:cs typeface="+mn-cs"/>
                </a:endParaRPr>
              </a:p>
            </p:txBody>
          </p:sp>
        </p:grpSp>
        <p:sp>
          <p:nvSpPr>
            <p:cNvPr id="299" name="TextBox 298">
              <a:extLst>
                <a:ext uri="{FF2B5EF4-FFF2-40B4-BE49-F238E27FC236}">
                  <a16:creationId xmlns:a16="http://schemas.microsoft.com/office/drawing/2014/main" id="{E9E78562-BFD4-30B3-650C-8E5626F85B13}"/>
                </a:ext>
              </a:extLst>
            </p:cNvPr>
            <p:cNvSpPr txBox="1"/>
            <p:nvPr/>
          </p:nvSpPr>
          <p:spPr>
            <a:xfrm>
              <a:off x="8974704" y="3458317"/>
              <a:ext cx="456856" cy="15388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Johnson Text"/>
                  <a:ea typeface="+mn-ea"/>
                  <a:cs typeface="+mn-cs"/>
                </a:rPr>
                <a:t>Grade 4</a:t>
              </a:r>
            </a:p>
          </p:txBody>
        </p:sp>
        <p:sp>
          <p:nvSpPr>
            <p:cNvPr id="300" name="TextBox 299">
              <a:extLst>
                <a:ext uri="{FF2B5EF4-FFF2-40B4-BE49-F238E27FC236}">
                  <a16:creationId xmlns:a16="http://schemas.microsoft.com/office/drawing/2014/main" id="{A7F6EF1C-A95C-0DC0-EE10-5D5E2D511A53}"/>
                </a:ext>
              </a:extLst>
            </p:cNvPr>
            <p:cNvSpPr txBox="1"/>
            <p:nvPr/>
          </p:nvSpPr>
          <p:spPr>
            <a:xfrm>
              <a:off x="8974704" y="3599241"/>
              <a:ext cx="455253" cy="15388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Johnson Text"/>
                  <a:ea typeface="+mn-ea"/>
                  <a:cs typeface="+mn-cs"/>
                </a:rPr>
                <a:t>Grade 3</a:t>
              </a:r>
            </a:p>
          </p:txBody>
        </p:sp>
        <p:sp>
          <p:nvSpPr>
            <p:cNvPr id="301" name="TextBox 300">
              <a:extLst>
                <a:ext uri="{FF2B5EF4-FFF2-40B4-BE49-F238E27FC236}">
                  <a16:creationId xmlns:a16="http://schemas.microsoft.com/office/drawing/2014/main" id="{D39115DD-4FCA-B912-D637-ABACD5937529}"/>
                </a:ext>
              </a:extLst>
            </p:cNvPr>
            <p:cNvSpPr txBox="1"/>
            <p:nvPr/>
          </p:nvSpPr>
          <p:spPr>
            <a:xfrm>
              <a:off x="8974704" y="3740165"/>
              <a:ext cx="452047" cy="15388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Johnson Text"/>
                  <a:ea typeface="+mn-ea"/>
                  <a:cs typeface="+mn-cs"/>
                </a:rPr>
                <a:t>Grade 2</a:t>
              </a:r>
            </a:p>
          </p:txBody>
        </p:sp>
        <p:sp>
          <p:nvSpPr>
            <p:cNvPr id="302" name="TextBox 301">
              <a:extLst>
                <a:ext uri="{FF2B5EF4-FFF2-40B4-BE49-F238E27FC236}">
                  <a16:creationId xmlns:a16="http://schemas.microsoft.com/office/drawing/2014/main" id="{13C632DF-B283-5E18-1651-0BD409C52E0F}"/>
                </a:ext>
              </a:extLst>
            </p:cNvPr>
            <p:cNvSpPr txBox="1"/>
            <p:nvPr/>
          </p:nvSpPr>
          <p:spPr>
            <a:xfrm>
              <a:off x="8974704" y="3881090"/>
              <a:ext cx="423193" cy="15388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Johnson Text"/>
                  <a:ea typeface="+mn-ea"/>
                  <a:cs typeface="+mn-cs"/>
                </a:rPr>
                <a:t>Grade 1</a:t>
              </a:r>
            </a:p>
          </p:txBody>
        </p:sp>
        <p:sp>
          <p:nvSpPr>
            <p:cNvPr id="303" name="TextBox 302">
              <a:extLst>
                <a:ext uri="{FF2B5EF4-FFF2-40B4-BE49-F238E27FC236}">
                  <a16:creationId xmlns:a16="http://schemas.microsoft.com/office/drawing/2014/main" id="{8BE1159B-4A44-14A6-4FD2-430843AC32EF}"/>
                </a:ext>
              </a:extLst>
            </p:cNvPr>
            <p:cNvSpPr txBox="1"/>
            <p:nvPr/>
          </p:nvSpPr>
          <p:spPr>
            <a:xfrm>
              <a:off x="9539695" y="4039965"/>
              <a:ext cx="437620" cy="461665"/>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Johnson Text"/>
                  <a:ea typeface="+mn-ea"/>
                  <a:cs typeface="+mn-cs"/>
                </a:rPr>
                <a:t>0–&lt;3 </a:t>
              </a:r>
              <a:br>
                <a:rPr kumimoji="0" lang="en-GB" sz="1000" b="0" i="0" u="none" strike="noStrike" kern="1200" cap="none" spc="0" normalizeH="0" baseline="0" noProof="0">
                  <a:ln>
                    <a:noFill/>
                  </a:ln>
                  <a:solidFill>
                    <a:srgbClr val="000000"/>
                  </a:solidFill>
                  <a:effectLst/>
                  <a:uLnTx/>
                  <a:uFillTx/>
                  <a:latin typeface="Johnson Text"/>
                  <a:ea typeface="+mn-ea"/>
                  <a:cs typeface="+mn-cs"/>
                </a:rPr>
              </a:br>
              <a:r>
                <a:rPr kumimoji="0" lang="en-GB" sz="1000" b="0" i="0" u="none" strike="noStrike" kern="1200" cap="none" spc="0" normalizeH="0" baseline="0" noProof="0">
                  <a:ln>
                    <a:noFill/>
                  </a:ln>
                  <a:solidFill>
                    <a:srgbClr val="000000"/>
                  </a:solidFill>
                  <a:effectLst/>
                  <a:uLnTx/>
                  <a:uFillTx/>
                  <a:latin typeface="Johnson Text"/>
                  <a:ea typeface="+mn-ea"/>
                  <a:cs typeface="+mn-cs"/>
                </a:rPr>
                <a:t>months</a:t>
              </a:r>
              <a:br>
                <a:rPr kumimoji="0" lang="en-GB" sz="1000" b="0" i="0" u="none" strike="noStrike" kern="1200" cap="none" spc="0" normalizeH="0" baseline="0" noProof="0">
                  <a:ln>
                    <a:noFill/>
                  </a:ln>
                  <a:solidFill>
                    <a:srgbClr val="000000"/>
                  </a:solidFill>
                  <a:effectLst/>
                  <a:uLnTx/>
                  <a:uFillTx/>
                  <a:latin typeface="Johnson Text"/>
                  <a:ea typeface="+mn-ea"/>
                  <a:cs typeface="+mn-cs"/>
                </a:rPr>
              </a:br>
              <a:r>
                <a:rPr kumimoji="0" lang="en-GB" sz="1000" b="0" i="0" u="none" strike="noStrike" kern="1200" cap="none" spc="0" normalizeH="0" baseline="0" noProof="0">
                  <a:ln>
                    <a:noFill/>
                  </a:ln>
                  <a:solidFill>
                    <a:srgbClr val="000000"/>
                  </a:solidFill>
                  <a:effectLst/>
                  <a:uLnTx/>
                  <a:uFillTx/>
                  <a:latin typeface="Johnson Text"/>
                  <a:ea typeface="+mn-ea"/>
                  <a:cs typeface="+mn-cs"/>
                </a:rPr>
                <a:t>(n=275)</a:t>
              </a:r>
            </a:p>
          </p:txBody>
        </p:sp>
        <p:sp>
          <p:nvSpPr>
            <p:cNvPr id="304" name="TextBox 303">
              <a:extLst>
                <a:ext uri="{FF2B5EF4-FFF2-40B4-BE49-F238E27FC236}">
                  <a16:creationId xmlns:a16="http://schemas.microsoft.com/office/drawing/2014/main" id="{E71BC7B7-02B3-2201-392B-6234947117C9}"/>
                </a:ext>
              </a:extLst>
            </p:cNvPr>
            <p:cNvSpPr txBox="1"/>
            <p:nvPr/>
          </p:nvSpPr>
          <p:spPr>
            <a:xfrm>
              <a:off x="10759389" y="4039965"/>
              <a:ext cx="445635" cy="461665"/>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Johnson Text"/>
                  <a:ea typeface="+mn-ea"/>
                  <a:cs typeface="+mn-cs"/>
                </a:rPr>
                <a:t>Over 9 </a:t>
              </a:r>
              <a:br>
                <a:rPr kumimoji="0" lang="en-GB" sz="1000" b="0" i="0" u="none" strike="noStrike" kern="1200" cap="none" spc="0" normalizeH="0" baseline="0" noProof="0">
                  <a:ln>
                    <a:noFill/>
                  </a:ln>
                  <a:solidFill>
                    <a:srgbClr val="000000"/>
                  </a:solidFill>
                  <a:effectLst/>
                  <a:uLnTx/>
                  <a:uFillTx/>
                  <a:latin typeface="Johnson Text"/>
                  <a:ea typeface="+mn-ea"/>
                  <a:cs typeface="+mn-cs"/>
                </a:rPr>
              </a:br>
              <a:r>
                <a:rPr kumimoji="0" lang="en-GB" sz="1000" b="0" i="0" u="none" strike="noStrike" kern="1200" cap="none" spc="0" normalizeH="0" baseline="0" noProof="0">
                  <a:ln>
                    <a:noFill/>
                  </a:ln>
                  <a:solidFill>
                    <a:srgbClr val="000000"/>
                  </a:solidFill>
                  <a:effectLst/>
                  <a:uLnTx/>
                  <a:uFillTx/>
                  <a:latin typeface="Johnson Text"/>
                  <a:ea typeface="+mn-ea"/>
                  <a:cs typeface="+mn-cs"/>
                </a:rPr>
                <a:t>months</a:t>
              </a:r>
              <a:br>
                <a:rPr kumimoji="0" lang="en-GB" sz="1000" b="0" i="0" u="none" strike="noStrike" kern="1200" cap="none" spc="0" normalizeH="0" baseline="0" noProof="0">
                  <a:ln>
                    <a:noFill/>
                  </a:ln>
                  <a:solidFill>
                    <a:srgbClr val="000000"/>
                  </a:solidFill>
                  <a:effectLst/>
                  <a:uLnTx/>
                  <a:uFillTx/>
                  <a:latin typeface="Johnson Text"/>
                  <a:ea typeface="+mn-ea"/>
                  <a:cs typeface="+mn-cs"/>
                </a:rPr>
              </a:br>
              <a:r>
                <a:rPr kumimoji="0" lang="en-GB" sz="1000" b="0" i="0" u="none" strike="noStrike" kern="1200" cap="none" spc="0" normalizeH="0" baseline="0" noProof="0">
                  <a:ln>
                    <a:noFill/>
                  </a:ln>
                  <a:solidFill>
                    <a:srgbClr val="000000"/>
                  </a:solidFill>
                  <a:effectLst/>
                  <a:uLnTx/>
                  <a:uFillTx/>
                  <a:latin typeface="Johnson Text"/>
                  <a:ea typeface="+mn-ea"/>
                  <a:cs typeface="+mn-cs"/>
                </a:rPr>
                <a:t>(n=225)</a:t>
              </a:r>
            </a:p>
          </p:txBody>
        </p:sp>
        <p:sp>
          <p:nvSpPr>
            <p:cNvPr id="305" name="TextBox 304">
              <a:extLst>
                <a:ext uri="{FF2B5EF4-FFF2-40B4-BE49-F238E27FC236}">
                  <a16:creationId xmlns:a16="http://schemas.microsoft.com/office/drawing/2014/main" id="{39C47807-F359-9208-54D7-92E558C28FB6}"/>
                </a:ext>
              </a:extLst>
            </p:cNvPr>
            <p:cNvSpPr txBox="1"/>
            <p:nvPr/>
          </p:nvSpPr>
          <p:spPr>
            <a:xfrm>
              <a:off x="10145935" y="4039965"/>
              <a:ext cx="448842" cy="461665"/>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Johnson Text"/>
                  <a:ea typeface="+mn-ea"/>
                  <a:cs typeface="+mn-cs"/>
                </a:rPr>
                <a:t>3–&lt;9 </a:t>
              </a:r>
              <a:br>
                <a:rPr kumimoji="0" lang="en-GB" sz="1000" b="0" i="0" u="none" strike="noStrike" kern="1200" cap="none" spc="0" normalizeH="0" baseline="0" noProof="0">
                  <a:ln>
                    <a:noFill/>
                  </a:ln>
                  <a:solidFill>
                    <a:srgbClr val="000000"/>
                  </a:solidFill>
                  <a:effectLst/>
                  <a:uLnTx/>
                  <a:uFillTx/>
                  <a:latin typeface="Johnson Text"/>
                  <a:ea typeface="+mn-ea"/>
                  <a:cs typeface="+mn-cs"/>
                </a:rPr>
              </a:br>
              <a:r>
                <a:rPr kumimoji="0" lang="en-GB" sz="1000" b="0" i="0" u="none" strike="noStrike" kern="1200" cap="none" spc="0" normalizeH="0" baseline="0" noProof="0">
                  <a:ln>
                    <a:noFill/>
                  </a:ln>
                  <a:solidFill>
                    <a:srgbClr val="000000"/>
                  </a:solidFill>
                  <a:effectLst/>
                  <a:uLnTx/>
                  <a:uFillTx/>
                  <a:latin typeface="Johnson Text"/>
                  <a:ea typeface="+mn-ea"/>
                  <a:cs typeface="+mn-cs"/>
                </a:rPr>
                <a:t>months</a:t>
              </a:r>
              <a:br>
                <a:rPr kumimoji="0" lang="en-GB" sz="1000" b="0" i="0" u="none" strike="noStrike" kern="1200" cap="none" spc="0" normalizeH="0" baseline="0" noProof="0">
                  <a:ln>
                    <a:noFill/>
                  </a:ln>
                  <a:solidFill>
                    <a:srgbClr val="000000"/>
                  </a:solidFill>
                  <a:effectLst/>
                  <a:uLnTx/>
                  <a:uFillTx/>
                  <a:latin typeface="Johnson Text"/>
                  <a:ea typeface="+mn-ea"/>
                  <a:cs typeface="+mn-cs"/>
                </a:rPr>
              </a:br>
              <a:r>
                <a:rPr kumimoji="0" lang="en-GB" sz="1000" b="0" i="0" u="none" strike="noStrike" kern="1200" cap="none" spc="0" normalizeH="0" baseline="0" noProof="0">
                  <a:ln>
                    <a:noFill/>
                  </a:ln>
                  <a:solidFill>
                    <a:srgbClr val="000000"/>
                  </a:solidFill>
                  <a:effectLst/>
                  <a:uLnTx/>
                  <a:uFillTx/>
                  <a:latin typeface="Johnson Text"/>
                  <a:ea typeface="+mn-ea"/>
                  <a:cs typeface="+mn-cs"/>
                </a:rPr>
                <a:t>(n=256)</a:t>
              </a:r>
            </a:p>
          </p:txBody>
        </p:sp>
        <p:cxnSp>
          <p:nvCxnSpPr>
            <p:cNvPr id="308" name="Straight Connector 307">
              <a:extLst>
                <a:ext uri="{FF2B5EF4-FFF2-40B4-BE49-F238E27FC236}">
                  <a16:creationId xmlns:a16="http://schemas.microsoft.com/office/drawing/2014/main" id="{F3E76449-C1F8-8273-6775-B8998C261BE5}"/>
                </a:ext>
              </a:extLst>
            </p:cNvPr>
            <p:cNvCxnSpPr/>
            <p:nvPr/>
          </p:nvCxnSpPr>
          <p:spPr>
            <a:xfrm>
              <a:off x="5024283" y="3424493"/>
              <a:ext cx="0" cy="1732274"/>
            </a:xfrm>
            <a:prstGeom prst="line">
              <a:avLst/>
            </a:prstGeom>
            <a:ln w="12700">
              <a:solidFill>
                <a:schemeClr val="tx1"/>
              </a:solidFill>
              <a:prstDash val="sysDot"/>
              <a:tailEnd type="none" w="lg" len="med"/>
            </a:ln>
          </p:spPr>
          <p:style>
            <a:lnRef idx="1">
              <a:schemeClr val="accent1"/>
            </a:lnRef>
            <a:fillRef idx="0">
              <a:schemeClr val="accent1"/>
            </a:fillRef>
            <a:effectRef idx="0">
              <a:schemeClr val="accent1"/>
            </a:effectRef>
            <a:fontRef idx="minor">
              <a:schemeClr val="tx1"/>
            </a:fontRef>
          </p:style>
        </p:cxnSp>
        <p:sp>
          <p:nvSpPr>
            <p:cNvPr id="93" name="Freeform: Shape 92">
              <a:extLst>
                <a:ext uri="{FF2B5EF4-FFF2-40B4-BE49-F238E27FC236}">
                  <a16:creationId xmlns:a16="http://schemas.microsoft.com/office/drawing/2014/main" id="{56D155D8-D8FB-0EE7-4D8A-0CC1277AAD69}"/>
                </a:ext>
              </a:extLst>
            </p:cNvPr>
            <p:cNvSpPr/>
            <p:nvPr/>
          </p:nvSpPr>
          <p:spPr>
            <a:xfrm>
              <a:off x="1819469" y="3405479"/>
              <a:ext cx="9526555" cy="1763486"/>
            </a:xfrm>
            <a:custGeom>
              <a:avLst/>
              <a:gdLst>
                <a:gd name="connsiteX0" fmla="*/ 0 w 9526555"/>
                <a:gd name="connsiteY0" fmla="*/ 0 h 1763486"/>
                <a:gd name="connsiteX1" fmla="*/ 0 w 9526555"/>
                <a:gd name="connsiteY1" fmla="*/ 1763486 h 1763486"/>
                <a:gd name="connsiteX2" fmla="*/ 9526555 w 9526555"/>
                <a:gd name="connsiteY2" fmla="*/ 1763486 h 1763486"/>
              </a:gdLst>
              <a:ahLst/>
              <a:cxnLst>
                <a:cxn ang="0">
                  <a:pos x="connsiteX0" y="connsiteY0"/>
                </a:cxn>
                <a:cxn ang="0">
                  <a:pos x="connsiteX1" y="connsiteY1"/>
                </a:cxn>
                <a:cxn ang="0">
                  <a:pos x="connsiteX2" y="connsiteY2"/>
                </a:cxn>
              </a:cxnLst>
              <a:rect l="l" t="t" r="r" b="b"/>
              <a:pathLst>
                <a:path w="9526555" h="1763486">
                  <a:moveTo>
                    <a:pt x="0" y="0"/>
                  </a:moveTo>
                  <a:lnTo>
                    <a:pt x="0" y="1763486"/>
                  </a:lnTo>
                  <a:lnTo>
                    <a:pt x="9526555" y="1763486"/>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Johnson Text"/>
                <a:ea typeface="+mn-ea"/>
                <a:cs typeface="+mn-cs"/>
              </a:endParaRPr>
            </a:p>
          </p:txBody>
        </p:sp>
        <p:grpSp>
          <p:nvGrpSpPr>
            <p:cNvPr id="118" name="Group 117">
              <a:extLst>
                <a:ext uri="{FF2B5EF4-FFF2-40B4-BE49-F238E27FC236}">
                  <a16:creationId xmlns:a16="http://schemas.microsoft.com/office/drawing/2014/main" id="{9EF67569-B034-197E-48D1-2EDA46217D61}"/>
                </a:ext>
              </a:extLst>
            </p:cNvPr>
            <p:cNvGrpSpPr/>
            <p:nvPr/>
          </p:nvGrpSpPr>
          <p:grpSpPr>
            <a:xfrm rot="20603832">
              <a:off x="1756180" y="3462490"/>
              <a:ext cx="126579" cy="140510"/>
              <a:chOff x="-117070" y="1401175"/>
              <a:chExt cx="126579" cy="140510"/>
            </a:xfrm>
          </p:grpSpPr>
          <p:cxnSp>
            <p:nvCxnSpPr>
              <p:cNvPr id="119" name="Straight Connector 118">
                <a:extLst>
                  <a:ext uri="{FF2B5EF4-FFF2-40B4-BE49-F238E27FC236}">
                    <a16:creationId xmlns:a16="http://schemas.microsoft.com/office/drawing/2014/main" id="{7FE222B5-A491-5339-6772-8F0164D6EB63}"/>
                  </a:ext>
                </a:extLst>
              </p:cNvPr>
              <p:cNvCxnSpPr/>
              <p:nvPr/>
            </p:nvCxnSpPr>
            <p:spPr>
              <a:xfrm>
                <a:off x="-95800" y="1410880"/>
                <a:ext cx="83943" cy="121630"/>
              </a:xfrm>
              <a:prstGeom prst="line">
                <a:avLst/>
              </a:prstGeom>
              <a:ln w="38100">
                <a:solidFill>
                  <a:schemeClr val="bg1"/>
                </a:solidFill>
                <a:tailEnd type="none" w="lg" len="med"/>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14CDA258-FEE1-1A8E-E827-72CA248615B9}"/>
                  </a:ext>
                </a:extLst>
              </p:cNvPr>
              <p:cNvCxnSpPr/>
              <p:nvPr/>
            </p:nvCxnSpPr>
            <p:spPr>
              <a:xfrm>
                <a:off x="-117070" y="1420055"/>
                <a:ext cx="83943" cy="121630"/>
              </a:xfrm>
              <a:prstGeom prst="line">
                <a:avLst/>
              </a:prstGeom>
              <a:ln w="12700">
                <a:solidFill>
                  <a:schemeClr val="tx1"/>
                </a:solidFill>
                <a:tailEnd type="none" w="lg" len="med"/>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FFAEB840-5249-51DF-E4A8-A9AFAA3F6C97}"/>
                  </a:ext>
                </a:extLst>
              </p:cNvPr>
              <p:cNvCxnSpPr/>
              <p:nvPr/>
            </p:nvCxnSpPr>
            <p:spPr>
              <a:xfrm>
                <a:off x="-74434" y="1401175"/>
                <a:ext cx="83943" cy="121630"/>
              </a:xfrm>
              <a:prstGeom prst="line">
                <a:avLst/>
              </a:prstGeom>
              <a:ln w="12700">
                <a:solidFill>
                  <a:schemeClr val="tx1"/>
                </a:solidFill>
                <a:tailEnd type="none" w="lg" len="med"/>
              </a:ln>
            </p:spPr>
            <p:style>
              <a:lnRef idx="1">
                <a:schemeClr val="accent1"/>
              </a:lnRef>
              <a:fillRef idx="0">
                <a:schemeClr val="accent1"/>
              </a:fillRef>
              <a:effectRef idx="0">
                <a:schemeClr val="accent1"/>
              </a:effectRef>
              <a:fontRef idx="minor">
                <a:schemeClr val="tx1"/>
              </a:fontRef>
            </p:style>
          </p:cxnSp>
        </p:grpSp>
        <p:sp>
          <p:nvSpPr>
            <p:cNvPr id="9" name="Rectangle 8">
              <a:extLst>
                <a:ext uri="{FF2B5EF4-FFF2-40B4-BE49-F238E27FC236}">
                  <a16:creationId xmlns:a16="http://schemas.microsoft.com/office/drawing/2014/main" id="{2E1F35AC-FD14-B251-9A62-2468C1BB6210}"/>
                </a:ext>
              </a:extLst>
            </p:cNvPr>
            <p:cNvSpPr/>
            <p:nvPr/>
          </p:nvSpPr>
          <p:spPr>
            <a:xfrm>
              <a:off x="6856345" y="4028598"/>
              <a:ext cx="982800" cy="1389185"/>
            </a:xfrm>
            <a:prstGeom prst="rect">
              <a:avLst/>
            </a:prstGeom>
            <a:noFill/>
            <a:ln w="50800">
              <a:solidFill>
                <a:schemeClr val="accent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Johnson Text"/>
                <a:ea typeface="+mn-ea"/>
                <a:cs typeface="+mn-cs"/>
              </a:endParaRPr>
            </a:p>
          </p:txBody>
        </p:sp>
      </p:grpSp>
      <p:grpSp>
        <p:nvGrpSpPr>
          <p:cNvPr id="10" name="Group 9">
            <a:extLst>
              <a:ext uri="{FF2B5EF4-FFF2-40B4-BE49-F238E27FC236}">
                <a16:creationId xmlns:a16="http://schemas.microsoft.com/office/drawing/2014/main" id="{F800970D-68D8-7064-DC15-AE362E5D2501}"/>
              </a:ext>
            </a:extLst>
          </p:cNvPr>
          <p:cNvGrpSpPr/>
          <p:nvPr/>
        </p:nvGrpSpPr>
        <p:grpSpPr>
          <a:xfrm>
            <a:off x="911452" y="1363274"/>
            <a:ext cx="10176860" cy="1774525"/>
            <a:chOff x="439813" y="935361"/>
            <a:chExt cx="10906211" cy="2233630"/>
          </a:xfrm>
        </p:grpSpPr>
        <p:sp>
          <p:nvSpPr>
            <p:cNvPr id="19" name="TextBox 18">
              <a:extLst>
                <a:ext uri="{FF2B5EF4-FFF2-40B4-BE49-F238E27FC236}">
                  <a16:creationId xmlns:a16="http://schemas.microsoft.com/office/drawing/2014/main" id="{28A4DF77-29A2-4457-6BA4-A87BC48AF84C}"/>
                </a:ext>
              </a:extLst>
            </p:cNvPr>
            <p:cNvSpPr txBox="1"/>
            <p:nvPr/>
          </p:nvSpPr>
          <p:spPr>
            <a:xfrm rot="16200000">
              <a:off x="-350238" y="1766179"/>
              <a:ext cx="2181600" cy="601497"/>
            </a:xfrm>
            <a:prstGeom prst="rect">
              <a:avLst/>
            </a:prstGeom>
            <a:solidFill>
              <a:schemeClr val="accent4"/>
            </a:solidFill>
          </p:spPr>
          <p:txBody>
            <a:bodyPr wrap="square" lIns="108000" tIns="54000" rIns="108000" bIns="54000">
              <a:noAutofit/>
            </a:bodyPr>
            <a:lstStyle>
              <a:defPPr>
                <a:defRPr lang="en-US"/>
              </a:defPPr>
              <a:lvl1pPr indent="0" algn="ctr" defTabSz="1219139">
                <a:defRPr sz="1600" b="1">
                  <a:solidFill>
                    <a:schemeClr val="bg1"/>
                  </a:solidFill>
                </a:defRPr>
              </a:lvl1pPr>
              <a:lvl2pPr indent="0">
                <a:defRPr sz="1100"/>
              </a:lvl2pPr>
              <a:lvl3pPr indent="0">
                <a:defRPr sz="1100"/>
              </a:lvl3pPr>
              <a:lvl4pPr indent="0">
                <a:defRPr sz="1100"/>
              </a:lvl4pPr>
              <a:lvl5pPr indent="0">
                <a:defRPr sz="1100"/>
              </a:lvl5pPr>
              <a:lvl6pPr indent="0">
                <a:defRPr sz="1100"/>
              </a:lvl6pPr>
              <a:lvl7pPr indent="0">
                <a:defRPr sz="1100"/>
              </a:lvl7pPr>
              <a:lvl8pPr indent="0">
                <a:defRPr sz="1100"/>
              </a:lvl8pPr>
              <a:lvl9pPr indent="0">
                <a:defRPr sz="1100"/>
              </a:lvl9pPr>
            </a:lstStyle>
            <a:p>
              <a:pPr marL="0" marR="0" lvl="0" indent="0" algn="ctr" defTabSz="1219139"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Osimertinib + </a:t>
              </a:r>
              <a:r>
                <a:rPr kumimoji="0" lang="en-GB" sz="1600" b="1" i="0" u="none" strike="noStrike" kern="1200" cap="none" spc="0" normalizeH="0" baseline="0" noProof="0" err="1">
                  <a:ln>
                    <a:noFill/>
                  </a:ln>
                  <a:solidFill>
                    <a:srgbClr val="FFFFFF"/>
                  </a:solidFill>
                  <a:effectLst/>
                  <a:uLnTx/>
                  <a:uFillTx/>
                  <a:latin typeface="Arial" panose="020B0604020202020204" pitchFamily="34" charset="0"/>
                  <a:cs typeface="Arial" panose="020B0604020202020204" pitchFamily="34" charset="0"/>
                </a:rPr>
                <a:t>ChT</a:t>
              </a:r>
              <a:r>
                <a:rPr kumimoji="0" lang="en-GB" sz="16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 </a:t>
              </a:r>
              <a:r>
                <a:rPr kumimoji="0" lang="en-GB" sz="16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(n=276) </a:t>
              </a:r>
            </a:p>
          </p:txBody>
        </p:sp>
        <p:grpSp>
          <p:nvGrpSpPr>
            <p:cNvPr id="17" name="Group 16">
              <a:extLst>
                <a:ext uri="{FF2B5EF4-FFF2-40B4-BE49-F238E27FC236}">
                  <a16:creationId xmlns:a16="http://schemas.microsoft.com/office/drawing/2014/main" id="{1066B12A-0601-7954-573D-7064F997FD63}"/>
                </a:ext>
              </a:extLst>
            </p:cNvPr>
            <p:cNvGrpSpPr/>
            <p:nvPr/>
          </p:nvGrpSpPr>
          <p:grpSpPr>
            <a:xfrm>
              <a:off x="1528477" y="2789807"/>
              <a:ext cx="290992" cy="246221"/>
              <a:chOff x="820296" y="2611823"/>
              <a:chExt cx="290992" cy="246221"/>
            </a:xfrm>
          </p:grpSpPr>
          <p:cxnSp>
            <p:nvCxnSpPr>
              <p:cNvPr id="22" name="Straight Connector 21">
                <a:extLst>
                  <a:ext uri="{FF2B5EF4-FFF2-40B4-BE49-F238E27FC236}">
                    <a16:creationId xmlns:a16="http://schemas.microsoft.com/office/drawing/2014/main" id="{4ADF7862-2F9A-E63E-F979-3348410CF114}"/>
                  </a:ext>
                </a:extLst>
              </p:cNvPr>
              <p:cNvCxnSpPr>
                <a:cxnSpLocks/>
              </p:cNvCxnSpPr>
              <p:nvPr/>
            </p:nvCxnSpPr>
            <p:spPr>
              <a:xfrm>
                <a:off x="1046950" y="2726500"/>
                <a:ext cx="6433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D321B336-6C1B-D889-3F5B-DF20BAA6F24F}"/>
                  </a:ext>
                </a:extLst>
              </p:cNvPr>
              <p:cNvSpPr txBox="1"/>
              <p:nvPr/>
            </p:nvSpPr>
            <p:spPr>
              <a:xfrm>
                <a:off x="820296" y="2611823"/>
                <a:ext cx="268022" cy="246221"/>
              </a:xfrm>
              <a:prstGeom prst="rect">
                <a:avLst/>
              </a:prstGeom>
              <a:noFill/>
            </p:spPr>
            <p:txBody>
              <a:bodyPr wrap="none"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Johnson Text"/>
                    <a:ea typeface="+mn-ea"/>
                    <a:cs typeface="Arial" panose="020B0604020202020204" pitchFamily="34" charset="0"/>
                  </a:rPr>
                  <a:t>0</a:t>
                </a:r>
              </a:p>
            </p:txBody>
          </p:sp>
        </p:grpSp>
        <p:grpSp>
          <p:nvGrpSpPr>
            <p:cNvPr id="24" name="Group 23">
              <a:extLst>
                <a:ext uri="{FF2B5EF4-FFF2-40B4-BE49-F238E27FC236}">
                  <a16:creationId xmlns:a16="http://schemas.microsoft.com/office/drawing/2014/main" id="{6ECAB7C3-41B0-0FA0-3F9A-3D30CA6B1E04}"/>
                </a:ext>
              </a:extLst>
            </p:cNvPr>
            <p:cNvGrpSpPr/>
            <p:nvPr/>
          </p:nvGrpSpPr>
          <p:grpSpPr>
            <a:xfrm>
              <a:off x="1481990" y="2537732"/>
              <a:ext cx="337479" cy="246221"/>
              <a:chOff x="773809" y="2611823"/>
              <a:chExt cx="337479" cy="246221"/>
            </a:xfrm>
          </p:grpSpPr>
          <p:cxnSp>
            <p:nvCxnSpPr>
              <p:cNvPr id="25" name="Straight Connector 24">
                <a:extLst>
                  <a:ext uri="{FF2B5EF4-FFF2-40B4-BE49-F238E27FC236}">
                    <a16:creationId xmlns:a16="http://schemas.microsoft.com/office/drawing/2014/main" id="{AC2DCC27-FF1B-7E58-A97C-D20E785BA3A1}"/>
                  </a:ext>
                </a:extLst>
              </p:cNvPr>
              <p:cNvCxnSpPr>
                <a:cxnSpLocks/>
              </p:cNvCxnSpPr>
              <p:nvPr/>
            </p:nvCxnSpPr>
            <p:spPr>
              <a:xfrm>
                <a:off x="1046950" y="2726500"/>
                <a:ext cx="6433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8FC137F9-FFAA-EBA8-D321-52968F5A2EA2}"/>
                  </a:ext>
                </a:extLst>
              </p:cNvPr>
              <p:cNvSpPr txBox="1"/>
              <p:nvPr/>
            </p:nvSpPr>
            <p:spPr>
              <a:xfrm>
                <a:off x="773809" y="2611823"/>
                <a:ext cx="314509" cy="246221"/>
              </a:xfrm>
              <a:prstGeom prst="rect">
                <a:avLst/>
              </a:prstGeom>
              <a:noFill/>
            </p:spPr>
            <p:txBody>
              <a:bodyPr wrap="none"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Johnson Text"/>
                    <a:ea typeface="+mn-ea"/>
                    <a:cs typeface="Arial" panose="020B0604020202020204" pitchFamily="34" charset="0"/>
                  </a:rPr>
                  <a:t>10</a:t>
                </a:r>
              </a:p>
            </p:txBody>
          </p:sp>
        </p:grpSp>
        <p:grpSp>
          <p:nvGrpSpPr>
            <p:cNvPr id="27" name="Group 26">
              <a:extLst>
                <a:ext uri="{FF2B5EF4-FFF2-40B4-BE49-F238E27FC236}">
                  <a16:creationId xmlns:a16="http://schemas.microsoft.com/office/drawing/2014/main" id="{766EF2E2-5E6D-3BBE-C657-6CDE6C5928B6}"/>
                </a:ext>
              </a:extLst>
            </p:cNvPr>
            <p:cNvGrpSpPr/>
            <p:nvPr/>
          </p:nvGrpSpPr>
          <p:grpSpPr>
            <a:xfrm>
              <a:off x="1453135" y="2280631"/>
              <a:ext cx="366334" cy="246221"/>
              <a:chOff x="744954" y="2611823"/>
              <a:chExt cx="366334" cy="246221"/>
            </a:xfrm>
          </p:grpSpPr>
          <p:cxnSp>
            <p:nvCxnSpPr>
              <p:cNvPr id="28" name="Straight Connector 27">
                <a:extLst>
                  <a:ext uri="{FF2B5EF4-FFF2-40B4-BE49-F238E27FC236}">
                    <a16:creationId xmlns:a16="http://schemas.microsoft.com/office/drawing/2014/main" id="{8F9AD052-BA4C-0409-24E0-7ECC47692E25}"/>
                  </a:ext>
                </a:extLst>
              </p:cNvPr>
              <p:cNvCxnSpPr>
                <a:cxnSpLocks/>
              </p:cNvCxnSpPr>
              <p:nvPr/>
            </p:nvCxnSpPr>
            <p:spPr>
              <a:xfrm>
                <a:off x="1046950" y="2726500"/>
                <a:ext cx="6433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69998B27-DD04-15A1-347D-DEDB6BEF6AF4}"/>
                  </a:ext>
                </a:extLst>
              </p:cNvPr>
              <p:cNvSpPr txBox="1"/>
              <p:nvPr/>
            </p:nvSpPr>
            <p:spPr>
              <a:xfrm>
                <a:off x="744954" y="2611823"/>
                <a:ext cx="343364" cy="246221"/>
              </a:xfrm>
              <a:prstGeom prst="rect">
                <a:avLst/>
              </a:prstGeom>
              <a:noFill/>
            </p:spPr>
            <p:txBody>
              <a:bodyPr wrap="none"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Johnson Text"/>
                    <a:ea typeface="+mn-ea"/>
                    <a:cs typeface="Arial" panose="020B0604020202020204" pitchFamily="34" charset="0"/>
                  </a:rPr>
                  <a:t>20</a:t>
                </a:r>
              </a:p>
            </p:txBody>
          </p:sp>
        </p:grpSp>
        <p:grpSp>
          <p:nvGrpSpPr>
            <p:cNvPr id="30" name="Group 29">
              <a:extLst>
                <a:ext uri="{FF2B5EF4-FFF2-40B4-BE49-F238E27FC236}">
                  <a16:creationId xmlns:a16="http://schemas.microsoft.com/office/drawing/2014/main" id="{26164939-E15E-E6D8-8F70-16A30ADFD2D8}"/>
                </a:ext>
              </a:extLst>
            </p:cNvPr>
            <p:cNvGrpSpPr/>
            <p:nvPr/>
          </p:nvGrpSpPr>
          <p:grpSpPr>
            <a:xfrm>
              <a:off x="1449929" y="2023530"/>
              <a:ext cx="369540" cy="246221"/>
              <a:chOff x="741748" y="2611823"/>
              <a:chExt cx="369540" cy="246221"/>
            </a:xfrm>
          </p:grpSpPr>
          <p:cxnSp>
            <p:nvCxnSpPr>
              <p:cNvPr id="31" name="Straight Connector 30">
                <a:extLst>
                  <a:ext uri="{FF2B5EF4-FFF2-40B4-BE49-F238E27FC236}">
                    <a16:creationId xmlns:a16="http://schemas.microsoft.com/office/drawing/2014/main" id="{C73AE20D-DAE9-EBCF-2DFA-4B8FBCCEDE2E}"/>
                  </a:ext>
                </a:extLst>
              </p:cNvPr>
              <p:cNvCxnSpPr>
                <a:cxnSpLocks/>
              </p:cNvCxnSpPr>
              <p:nvPr/>
            </p:nvCxnSpPr>
            <p:spPr>
              <a:xfrm>
                <a:off x="1046950" y="2726500"/>
                <a:ext cx="6433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733B5C3F-EA45-6C17-50A9-7BFEB46D9BF6}"/>
                  </a:ext>
                </a:extLst>
              </p:cNvPr>
              <p:cNvSpPr txBox="1"/>
              <p:nvPr/>
            </p:nvSpPr>
            <p:spPr>
              <a:xfrm>
                <a:off x="741748" y="2611823"/>
                <a:ext cx="346570" cy="246221"/>
              </a:xfrm>
              <a:prstGeom prst="rect">
                <a:avLst/>
              </a:prstGeom>
              <a:noFill/>
            </p:spPr>
            <p:txBody>
              <a:bodyPr wrap="none"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Johnson Text"/>
                    <a:ea typeface="+mn-ea"/>
                    <a:cs typeface="Arial" panose="020B0604020202020204" pitchFamily="34" charset="0"/>
                  </a:rPr>
                  <a:t>30</a:t>
                </a:r>
              </a:p>
            </p:txBody>
          </p:sp>
        </p:grpSp>
        <p:grpSp>
          <p:nvGrpSpPr>
            <p:cNvPr id="33" name="Group 32">
              <a:extLst>
                <a:ext uri="{FF2B5EF4-FFF2-40B4-BE49-F238E27FC236}">
                  <a16:creationId xmlns:a16="http://schemas.microsoft.com/office/drawing/2014/main" id="{A76C6785-C9FC-0DE1-99A4-0971DF0DC64A}"/>
                </a:ext>
              </a:extLst>
            </p:cNvPr>
            <p:cNvGrpSpPr/>
            <p:nvPr/>
          </p:nvGrpSpPr>
          <p:grpSpPr>
            <a:xfrm>
              <a:off x="1448327" y="1766429"/>
              <a:ext cx="371142" cy="246221"/>
              <a:chOff x="740146" y="2611823"/>
              <a:chExt cx="371142" cy="246221"/>
            </a:xfrm>
          </p:grpSpPr>
          <p:cxnSp>
            <p:nvCxnSpPr>
              <p:cNvPr id="34" name="Straight Connector 33">
                <a:extLst>
                  <a:ext uri="{FF2B5EF4-FFF2-40B4-BE49-F238E27FC236}">
                    <a16:creationId xmlns:a16="http://schemas.microsoft.com/office/drawing/2014/main" id="{4D9B979D-A0FE-11E9-131A-660ECF566E59}"/>
                  </a:ext>
                </a:extLst>
              </p:cNvPr>
              <p:cNvCxnSpPr>
                <a:cxnSpLocks/>
              </p:cNvCxnSpPr>
              <p:nvPr/>
            </p:nvCxnSpPr>
            <p:spPr>
              <a:xfrm>
                <a:off x="1046950" y="2726500"/>
                <a:ext cx="6433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FEEC0481-3B2D-C47D-D5A5-B446155226C7}"/>
                  </a:ext>
                </a:extLst>
              </p:cNvPr>
              <p:cNvSpPr txBox="1"/>
              <p:nvPr/>
            </p:nvSpPr>
            <p:spPr>
              <a:xfrm>
                <a:off x="740146" y="2611823"/>
                <a:ext cx="348172" cy="246221"/>
              </a:xfrm>
              <a:prstGeom prst="rect">
                <a:avLst/>
              </a:prstGeom>
              <a:noFill/>
            </p:spPr>
            <p:txBody>
              <a:bodyPr wrap="none"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Johnson Text"/>
                    <a:ea typeface="+mn-ea"/>
                    <a:cs typeface="Arial" panose="020B0604020202020204" pitchFamily="34" charset="0"/>
                  </a:rPr>
                  <a:t>40</a:t>
                </a:r>
              </a:p>
            </p:txBody>
          </p:sp>
        </p:grpSp>
        <p:grpSp>
          <p:nvGrpSpPr>
            <p:cNvPr id="36" name="Group 35">
              <a:extLst>
                <a:ext uri="{FF2B5EF4-FFF2-40B4-BE49-F238E27FC236}">
                  <a16:creationId xmlns:a16="http://schemas.microsoft.com/office/drawing/2014/main" id="{D5CD75AD-8B93-6A3E-34EF-93A720F6E277}"/>
                </a:ext>
              </a:extLst>
            </p:cNvPr>
            <p:cNvGrpSpPr/>
            <p:nvPr/>
          </p:nvGrpSpPr>
          <p:grpSpPr>
            <a:xfrm>
              <a:off x="1449929" y="1509328"/>
              <a:ext cx="369540" cy="246221"/>
              <a:chOff x="741748" y="2611823"/>
              <a:chExt cx="369540" cy="246221"/>
            </a:xfrm>
          </p:grpSpPr>
          <p:cxnSp>
            <p:nvCxnSpPr>
              <p:cNvPr id="37" name="Straight Connector 36">
                <a:extLst>
                  <a:ext uri="{FF2B5EF4-FFF2-40B4-BE49-F238E27FC236}">
                    <a16:creationId xmlns:a16="http://schemas.microsoft.com/office/drawing/2014/main" id="{C0D2632E-B136-4B72-4CC2-5A136B13AE23}"/>
                  </a:ext>
                </a:extLst>
              </p:cNvPr>
              <p:cNvCxnSpPr>
                <a:cxnSpLocks/>
              </p:cNvCxnSpPr>
              <p:nvPr/>
            </p:nvCxnSpPr>
            <p:spPr>
              <a:xfrm>
                <a:off x="1046950" y="2726500"/>
                <a:ext cx="6433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91039CE8-55DA-EF3E-8481-BA4E1677A97F}"/>
                  </a:ext>
                </a:extLst>
              </p:cNvPr>
              <p:cNvSpPr txBox="1"/>
              <p:nvPr/>
            </p:nvSpPr>
            <p:spPr>
              <a:xfrm>
                <a:off x="741748" y="2611823"/>
                <a:ext cx="346570" cy="246221"/>
              </a:xfrm>
              <a:prstGeom prst="rect">
                <a:avLst/>
              </a:prstGeom>
              <a:noFill/>
            </p:spPr>
            <p:txBody>
              <a:bodyPr wrap="none"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Johnson Text"/>
                    <a:ea typeface="+mn-ea"/>
                    <a:cs typeface="Arial" panose="020B0604020202020204" pitchFamily="34" charset="0"/>
                  </a:rPr>
                  <a:t>50</a:t>
                </a:r>
              </a:p>
            </p:txBody>
          </p:sp>
        </p:grpSp>
        <p:grpSp>
          <p:nvGrpSpPr>
            <p:cNvPr id="39" name="Group 38">
              <a:extLst>
                <a:ext uri="{FF2B5EF4-FFF2-40B4-BE49-F238E27FC236}">
                  <a16:creationId xmlns:a16="http://schemas.microsoft.com/office/drawing/2014/main" id="{780C0AAE-1E7E-8D83-286F-D91521F51737}"/>
                </a:ext>
              </a:extLst>
            </p:cNvPr>
            <p:cNvGrpSpPr/>
            <p:nvPr/>
          </p:nvGrpSpPr>
          <p:grpSpPr>
            <a:xfrm>
              <a:off x="1449929" y="1252227"/>
              <a:ext cx="369540" cy="246221"/>
              <a:chOff x="741748" y="2611823"/>
              <a:chExt cx="369540" cy="246221"/>
            </a:xfrm>
          </p:grpSpPr>
          <p:cxnSp>
            <p:nvCxnSpPr>
              <p:cNvPr id="40" name="Straight Connector 39">
                <a:extLst>
                  <a:ext uri="{FF2B5EF4-FFF2-40B4-BE49-F238E27FC236}">
                    <a16:creationId xmlns:a16="http://schemas.microsoft.com/office/drawing/2014/main" id="{B14A2572-E812-08B8-9EC9-308C14F0ED2F}"/>
                  </a:ext>
                </a:extLst>
              </p:cNvPr>
              <p:cNvCxnSpPr>
                <a:cxnSpLocks/>
              </p:cNvCxnSpPr>
              <p:nvPr/>
            </p:nvCxnSpPr>
            <p:spPr>
              <a:xfrm>
                <a:off x="1046950" y="2726500"/>
                <a:ext cx="6433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08D29382-F478-3FA5-AC91-C7C7964DCC0E}"/>
                  </a:ext>
                </a:extLst>
              </p:cNvPr>
              <p:cNvSpPr txBox="1"/>
              <p:nvPr/>
            </p:nvSpPr>
            <p:spPr>
              <a:xfrm>
                <a:off x="741748" y="2611823"/>
                <a:ext cx="346570" cy="246221"/>
              </a:xfrm>
              <a:prstGeom prst="rect">
                <a:avLst/>
              </a:prstGeom>
              <a:noFill/>
            </p:spPr>
            <p:txBody>
              <a:bodyPr wrap="none"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Johnson Text"/>
                    <a:ea typeface="+mn-ea"/>
                    <a:cs typeface="Arial" panose="020B0604020202020204" pitchFamily="34" charset="0"/>
                  </a:rPr>
                  <a:t>60</a:t>
                </a:r>
              </a:p>
            </p:txBody>
          </p:sp>
        </p:grpSp>
        <p:grpSp>
          <p:nvGrpSpPr>
            <p:cNvPr id="42" name="Group 41">
              <a:extLst>
                <a:ext uri="{FF2B5EF4-FFF2-40B4-BE49-F238E27FC236}">
                  <a16:creationId xmlns:a16="http://schemas.microsoft.com/office/drawing/2014/main" id="{927731AE-7C12-B7FC-5E2F-485F7BABDAD5}"/>
                </a:ext>
              </a:extLst>
            </p:cNvPr>
            <p:cNvGrpSpPr/>
            <p:nvPr/>
          </p:nvGrpSpPr>
          <p:grpSpPr>
            <a:xfrm>
              <a:off x="1398634" y="1034530"/>
              <a:ext cx="420835" cy="246221"/>
              <a:chOff x="690453" y="2611823"/>
              <a:chExt cx="420835" cy="246221"/>
            </a:xfrm>
          </p:grpSpPr>
          <p:cxnSp>
            <p:nvCxnSpPr>
              <p:cNvPr id="43" name="Straight Connector 42">
                <a:extLst>
                  <a:ext uri="{FF2B5EF4-FFF2-40B4-BE49-F238E27FC236}">
                    <a16:creationId xmlns:a16="http://schemas.microsoft.com/office/drawing/2014/main" id="{CCB88A85-FE98-1FCC-416F-D097010A664A}"/>
                  </a:ext>
                </a:extLst>
              </p:cNvPr>
              <p:cNvCxnSpPr>
                <a:cxnSpLocks/>
              </p:cNvCxnSpPr>
              <p:nvPr/>
            </p:nvCxnSpPr>
            <p:spPr>
              <a:xfrm>
                <a:off x="1046950" y="2726500"/>
                <a:ext cx="6433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99C99482-4DE5-FB86-5023-B7906BAFEA9F}"/>
                  </a:ext>
                </a:extLst>
              </p:cNvPr>
              <p:cNvSpPr txBox="1"/>
              <p:nvPr/>
            </p:nvSpPr>
            <p:spPr>
              <a:xfrm>
                <a:off x="690453" y="2611823"/>
                <a:ext cx="397865" cy="246221"/>
              </a:xfrm>
              <a:prstGeom prst="rect">
                <a:avLst/>
              </a:prstGeom>
              <a:noFill/>
            </p:spPr>
            <p:txBody>
              <a:bodyPr wrap="none"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Johnson Text"/>
                    <a:ea typeface="+mn-ea"/>
                    <a:cs typeface="Arial" panose="020B0604020202020204" pitchFamily="34" charset="0"/>
                  </a:rPr>
                  <a:t>100</a:t>
                </a:r>
              </a:p>
            </p:txBody>
          </p:sp>
        </p:grpSp>
        <p:sp>
          <p:nvSpPr>
            <p:cNvPr id="50" name="TextBox 49">
              <a:extLst>
                <a:ext uri="{FF2B5EF4-FFF2-40B4-BE49-F238E27FC236}">
                  <a16:creationId xmlns:a16="http://schemas.microsoft.com/office/drawing/2014/main" id="{AA8F98D6-E388-0D9A-0057-95D865843260}"/>
                </a:ext>
              </a:extLst>
            </p:cNvPr>
            <p:cNvSpPr txBox="1"/>
            <p:nvPr/>
          </p:nvSpPr>
          <p:spPr>
            <a:xfrm rot="16200000">
              <a:off x="205559" y="1961471"/>
              <a:ext cx="2233630" cy="181409"/>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Patients with AE onset </a:t>
              </a:r>
              <a:r>
                <a:rPr kumimoji="0" lang="en-GB" sz="11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a:t>
              </a:r>
            </a:p>
          </p:txBody>
        </p:sp>
        <p:sp>
          <p:nvSpPr>
            <p:cNvPr id="51" name="Rectangle 50">
              <a:extLst>
                <a:ext uri="{FF2B5EF4-FFF2-40B4-BE49-F238E27FC236}">
                  <a16:creationId xmlns:a16="http://schemas.microsoft.com/office/drawing/2014/main" id="{7FAF45FB-D60C-1074-B32C-30139EC6D928}"/>
                </a:ext>
              </a:extLst>
            </p:cNvPr>
            <p:cNvSpPr/>
            <p:nvPr/>
          </p:nvSpPr>
          <p:spPr>
            <a:xfrm>
              <a:off x="1858437" y="1897234"/>
              <a:ext cx="228336" cy="10095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Johnson Text"/>
                <a:ea typeface="+mn-ea"/>
                <a:cs typeface="+mn-cs"/>
              </a:endParaRPr>
            </a:p>
          </p:txBody>
        </p:sp>
        <p:sp>
          <p:nvSpPr>
            <p:cNvPr id="52" name="Rectangle 51">
              <a:extLst>
                <a:ext uri="{FF2B5EF4-FFF2-40B4-BE49-F238E27FC236}">
                  <a16:creationId xmlns:a16="http://schemas.microsoft.com/office/drawing/2014/main" id="{C5014FBD-BF85-6B22-8AE5-90DC0B6B53C2}"/>
                </a:ext>
              </a:extLst>
            </p:cNvPr>
            <p:cNvSpPr/>
            <p:nvPr/>
          </p:nvSpPr>
          <p:spPr>
            <a:xfrm>
              <a:off x="2118756" y="1897234"/>
              <a:ext cx="228336" cy="10095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Johnson Text"/>
                <a:ea typeface="+mn-ea"/>
                <a:cs typeface="+mn-cs"/>
              </a:endParaRPr>
            </a:p>
          </p:txBody>
        </p:sp>
        <p:sp>
          <p:nvSpPr>
            <p:cNvPr id="53" name="Rectangle 52">
              <a:extLst>
                <a:ext uri="{FF2B5EF4-FFF2-40B4-BE49-F238E27FC236}">
                  <a16:creationId xmlns:a16="http://schemas.microsoft.com/office/drawing/2014/main" id="{C37A7F20-6349-D295-C5E4-515DBA4EF146}"/>
                </a:ext>
              </a:extLst>
            </p:cNvPr>
            <p:cNvSpPr/>
            <p:nvPr/>
          </p:nvSpPr>
          <p:spPr>
            <a:xfrm>
              <a:off x="2394263" y="2628670"/>
              <a:ext cx="228336" cy="62319"/>
            </a:xfrm>
            <a:prstGeom prst="rect">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Johnson Text"/>
                <a:ea typeface="+mn-ea"/>
                <a:cs typeface="+mn-cs"/>
              </a:endParaRPr>
            </a:p>
          </p:txBody>
        </p:sp>
        <p:sp>
          <p:nvSpPr>
            <p:cNvPr id="162" name="Rectangle 161">
              <a:extLst>
                <a:ext uri="{FF2B5EF4-FFF2-40B4-BE49-F238E27FC236}">
                  <a16:creationId xmlns:a16="http://schemas.microsoft.com/office/drawing/2014/main" id="{86A60960-3AD8-101A-FF3C-E6F3041E01E3}"/>
                </a:ext>
              </a:extLst>
            </p:cNvPr>
            <p:cNvSpPr/>
            <p:nvPr/>
          </p:nvSpPr>
          <p:spPr>
            <a:xfrm>
              <a:off x="1850015" y="1917470"/>
              <a:ext cx="228336" cy="369631"/>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Johnson Text"/>
                <a:ea typeface="+mn-ea"/>
                <a:cs typeface="+mn-cs"/>
              </a:endParaRPr>
            </a:p>
          </p:txBody>
        </p:sp>
        <p:sp>
          <p:nvSpPr>
            <p:cNvPr id="163" name="Rectangle 162">
              <a:extLst>
                <a:ext uri="{FF2B5EF4-FFF2-40B4-BE49-F238E27FC236}">
                  <a16:creationId xmlns:a16="http://schemas.microsoft.com/office/drawing/2014/main" id="{E88B7535-06D2-D917-B41F-4755480382DC}"/>
                </a:ext>
              </a:extLst>
            </p:cNvPr>
            <p:cNvSpPr/>
            <p:nvPr/>
          </p:nvSpPr>
          <p:spPr>
            <a:xfrm>
              <a:off x="1850015" y="2289835"/>
              <a:ext cx="228336" cy="383535"/>
            </a:xfrm>
            <a:prstGeom prst="rect">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Johnson Text"/>
                <a:ea typeface="+mn-ea"/>
                <a:cs typeface="+mn-cs"/>
              </a:endParaRPr>
            </a:p>
          </p:txBody>
        </p:sp>
        <p:sp>
          <p:nvSpPr>
            <p:cNvPr id="164" name="Rectangle 163">
              <a:extLst>
                <a:ext uri="{FF2B5EF4-FFF2-40B4-BE49-F238E27FC236}">
                  <a16:creationId xmlns:a16="http://schemas.microsoft.com/office/drawing/2014/main" id="{35F7E99E-117F-15A8-8B2B-238433CA56D2}"/>
                </a:ext>
              </a:extLst>
            </p:cNvPr>
            <p:cNvSpPr/>
            <p:nvPr/>
          </p:nvSpPr>
          <p:spPr>
            <a:xfrm>
              <a:off x="1850015" y="2659385"/>
              <a:ext cx="228336" cy="233567"/>
            </a:xfrm>
            <a:prstGeom prst="rect">
              <a:avLst/>
            </a:prstGeom>
            <a:solidFill>
              <a:srgbClr val="EAA396"/>
            </a:solidFill>
            <a:ln>
              <a:solidFill>
                <a:srgbClr val="EAA3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Johnson Text"/>
                <a:ea typeface="+mn-ea"/>
                <a:cs typeface="+mn-cs"/>
              </a:endParaRPr>
            </a:p>
          </p:txBody>
        </p:sp>
        <p:sp>
          <p:nvSpPr>
            <p:cNvPr id="193" name="Rectangle 192">
              <a:extLst>
                <a:ext uri="{FF2B5EF4-FFF2-40B4-BE49-F238E27FC236}">
                  <a16:creationId xmlns:a16="http://schemas.microsoft.com/office/drawing/2014/main" id="{58349C06-286B-C255-5D35-B5C37A6DF3CA}"/>
                </a:ext>
              </a:extLst>
            </p:cNvPr>
            <p:cNvSpPr/>
            <p:nvPr/>
          </p:nvSpPr>
          <p:spPr>
            <a:xfrm>
              <a:off x="2122139" y="2489032"/>
              <a:ext cx="228336" cy="138775"/>
            </a:xfrm>
            <a:prstGeom prst="rect">
              <a:avLst/>
            </a:prstGeom>
            <a:solidFill>
              <a:srgbClr val="307C4F"/>
            </a:solidFill>
            <a:ln>
              <a:solidFill>
                <a:srgbClr val="307C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Johnson Text"/>
                <a:ea typeface="+mn-ea"/>
                <a:cs typeface="+mn-cs"/>
              </a:endParaRPr>
            </a:p>
          </p:txBody>
        </p:sp>
        <p:sp>
          <p:nvSpPr>
            <p:cNvPr id="194" name="Rectangle 193">
              <a:extLst>
                <a:ext uri="{FF2B5EF4-FFF2-40B4-BE49-F238E27FC236}">
                  <a16:creationId xmlns:a16="http://schemas.microsoft.com/office/drawing/2014/main" id="{74187B05-91D2-F05D-F4D6-D239745EC3BE}"/>
                </a:ext>
              </a:extLst>
            </p:cNvPr>
            <p:cNvSpPr/>
            <p:nvPr/>
          </p:nvSpPr>
          <p:spPr>
            <a:xfrm>
              <a:off x="2122139" y="2628670"/>
              <a:ext cx="228336" cy="128981"/>
            </a:xfrm>
            <a:prstGeom prst="rect">
              <a:avLst/>
            </a:prstGeom>
            <a:solidFill>
              <a:srgbClr val="64BC83"/>
            </a:solidFill>
            <a:ln>
              <a:solidFill>
                <a:srgbClr val="64BC8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Johnson Text"/>
                <a:ea typeface="+mn-ea"/>
                <a:cs typeface="+mn-cs"/>
              </a:endParaRPr>
            </a:p>
          </p:txBody>
        </p:sp>
        <p:sp>
          <p:nvSpPr>
            <p:cNvPr id="195" name="Rectangle 194">
              <a:extLst>
                <a:ext uri="{FF2B5EF4-FFF2-40B4-BE49-F238E27FC236}">
                  <a16:creationId xmlns:a16="http://schemas.microsoft.com/office/drawing/2014/main" id="{4A6D37B2-52CB-85E2-44F4-6CBC31F38DB8}"/>
                </a:ext>
              </a:extLst>
            </p:cNvPr>
            <p:cNvSpPr/>
            <p:nvPr/>
          </p:nvSpPr>
          <p:spPr>
            <a:xfrm>
              <a:off x="2122139" y="2748743"/>
              <a:ext cx="228336" cy="144209"/>
            </a:xfrm>
            <a:prstGeom prst="rect">
              <a:avLst/>
            </a:prstGeom>
            <a:solidFill>
              <a:srgbClr val="B1DDC1"/>
            </a:solidFill>
            <a:ln>
              <a:solidFill>
                <a:srgbClr val="B1DD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Johnson Text"/>
                <a:ea typeface="+mn-ea"/>
                <a:cs typeface="+mn-cs"/>
              </a:endParaRPr>
            </a:p>
          </p:txBody>
        </p:sp>
        <p:sp>
          <p:nvSpPr>
            <p:cNvPr id="196" name="Rectangle 195">
              <a:extLst>
                <a:ext uri="{FF2B5EF4-FFF2-40B4-BE49-F238E27FC236}">
                  <a16:creationId xmlns:a16="http://schemas.microsoft.com/office/drawing/2014/main" id="{EFA95EFF-CDA6-7F49-0450-E599883DC11B}"/>
                </a:ext>
              </a:extLst>
            </p:cNvPr>
            <p:cNvSpPr/>
            <p:nvPr/>
          </p:nvSpPr>
          <p:spPr>
            <a:xfrm>
              <a:off x="2394263" y="2696400"/>
              <a:ext cx="228336" cy="52343"/>
            </a:xfrm>
            <a:prstGeom prst="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Johnson Text"/>
                <a:ea typeface="+mn-ea"/>
                <a:cs typeface="+mn-cs"/>
              </a:endParaRPr>
            </a:p>
          </p:txBody>
        </p:sp>
        <p:sp>
          <p:nvSpPr>
            <p:cNvPr id="197" name="Rectangle 196">
              <a:extLst>
                <a:ext uri="{FF2B5EF4-FFF2-40B4-BE49-F238E27FC236}">
                  <a16:creationId xmlns:a16="http://schemas.microsoft.com/office/drawing/2014/main" id="{CC6F8A60-57D0-429B-0879-798DF08D6D19}"/>
                </a:ext>
              </a:extLst>
            </p:cNvPr>
            <p:cNvSpPr/>
            <p:nvPr/>
          </p:nvSpPr>
          <p:spPr>
            <a:xfrm>
              <a:off x="2394263" y="2743513"/>
              <a:ext cx="228336" cy="149934"/>
            </a:xfrm>
            <a:prstGeom prst="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Johnson Text"/>
                <a:ea typeface="+mn-ea"/>
                <a:cs typeface="+mn-cs"/>
              </a:endParaRPr>
            </a:p>
          </p:txBody>
        </p:sp>
        <p:sp>
          <p:nvSpPr>
            <p:cNvPr id="63" name="Rectangle 62">
              <a:extLst>
                <a:ext uri="{FF2B5EF4-FFF2-40B4-BE49-F238E27FC236}">
                  <a16:creationId xmlns:a16="http://schemas.microsoft.com/office/drawing/2014/main" id="{123F5D4F-D934-DDD4-25E8-DF9DF9B87C27}"/>
                </a:ext>
              </a:extLst>
            </p:cNvPr>
            <p:cNvSpPr/>
            <p:nvPr/>
          </p:nvSpPr>
          <p:spPr>
            <a:xfrm>
              <a:off x="3444317" y="2679902"/>
              <a:ext cx="228336" cy="68841"/>
            </a:xfrm>
            <a:prstGeom prst="rect">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Johnson Text"/>
                <a:ea typeface="+mn-ea"/>
                <a:cs typeface="+mn-cs"/>
              </a:endParaRPr>
            </a:p>
          </p:txBody>
        </p:sp>
        <p:sp>
          <p:nvSpPr>
            <p:cNvPr id="64" name="Rectangle 63">
              <a:extLst>
                <a:ext uri="{FF2B5EF4-FFF2-40B4-BE49-F238E27FC236}">
                  <a16:creationId xmlns:a16="http://schemas.microsoft.com/office/drawing/2014/main" id="{32355738-55E3-0A75-0AA7-4D2231C5CB18}"/>
                </a:ext>
              </a:extLst>
            </p:cNvPr>
            <p:cNvSpPr/>
            <p:nvPr/>
          </p:nvSpPr>
          <p:spPr>
            <a:xfrm>
              <a:off x="3172193" y="2578012"/>
              <a:ext cx="228336" cy="45719"/>
            </a:xfrm>
            <a:prstGeom prst="rect">
              <a:avLst/>
            </a:prstGeom>
            <a:solidFill>
              <a:srgbClr val="16201A"/>
            </a:solidFill>
            <a:ln>
              <a:solidFill>
                <a:srgbClr val="1620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Johnson Text"/>
                <a:ea typeface="+mn-ea"/>
                <a:cs typeface="+mn-cs"/>
              </a:endParaRPr>
            </a:p>
          </p:txBody>
        </p:sp>
        <p:sp>
          <p:nvSpPr>
            <p:cNvPr id="65" name="Rectangle 64">
              <a:extLst>
                <a:ext uri="{FF2B5EF4-FFF2-40B4-BE49-F238E27FC236}">
                  <a16:creationId xmlns:a16="http://schemas.microsoft.com/office/drawing/2014/main" id="{01DC579F-0051-28E0-5EDA-7FD4F7B57A3F}"/>
                </a:ext>
              </a:extLst>
            </p:cNvPr>
            <p:cNvSpPr/>
            <p:nvPr/>
          </p:nvSpPr>
          <p:spPr>
            <a:xfrm>
              <a:off x="2900069" y="2173056"/>
              <a:ext cx="228336" cy="65045"/>
            </a:xfrm>
            <a:prstGeom prst="rect">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Johnson Text"/>
                <a:ea typeface="+mn-ea"/>
                <a:cs typeface="+mn-cs"/>
              </a:endParaRPr>
            </a:p>
          </p:txBody>
        </p:sp>
        <p:sp>
          <p:nvSpPr>
            <p:cNvPr id="165" name="Rectangle 164">
              <a:extLst>
                <a:ext uri="{FF2B5EF4-FFF2-40B4-BE49-F238E27FC236}">
                  <a16:creationId xmlns:a16="http://schemas.microsoft.com/office/drawing/2014/main" id="{20E3A4FD-6D6F-953D-5995-43415EC3D60E}"/>
                </a:ext>
              </a:extLst>
            </p:cNvPr>
            <p:cNvSpPr/>
            <p:nvPr/>
          </p:nvSpPr>
          <p:spPr>
            <a:xfrm>
              <a:off x="2900069" y="2226618"/>
              <a:ext cx="228336" cy="270280"/>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Johnson Text"/>
                <a:ea typeface="+mn-ea"/>
                <a:cs typeface="+mn-cs"/>
              </a:endParaRPr>
            </a:p>
          </p:txBody>
        </p:sp>
        <p:sp>
          <p:nvSpPr>
            <p:cNvPr id="166" name="Rectangle 165">
              <a:extLst>
                <a:ext uri="{FF2B5EF4-FFF2-40B4-BE49-F238E27FC236}">
                  <a16:creationId xmlns:a16="http://schemas.microsoft.com/office/drawing/2014/main" id="{A17E9997-0FF4-2D63-7DF7-5632BB8FAB99}"/>
                </a:ext>
              </a:extLst>
            </p:cNvPr>
            <p:cNvSpPr/>
            <p:nvPr/>
          </p:nvSpPr>
          <p:spPr>
            <a:xfrm>
              <a:off x="2900069" y="2489033"/>
              <a:ext cx="228336" cy="182159"/>
            </a:xfrm>
            <a:prstGeom prst="rect">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Johnson Text"/>
                <a:ea typeface="+mn-ea"/>
                <a:cs typeface="+mn-cs"/>
              </a:endParaRPr>
            </a:p>
          </p:txBody>
        </p:sp>
        <p:sp>
          <p:nvSpPr>
            <p:cNvPr id="167" name="Rectangle 166">
              <a:extLst>
                <a:ext uri="{FF2B5EF4-FFF2-40B4-BE49-F238E27FC236}">
                  <a16:creationId xmlns:a16="http://schemas.microsoft.com/office/drawing/2014/main" id="{E4144BCC-77B2-E3A3-CDFA-18EC6D39A0D7}"/>
                </a:ext>
              </a:extLst>
            </p:cNvPr>
            <p:cNvSpPr/>
            <p:nvPr/>
          </p:nvSpPr>
          <p:spPr>
            <a:xfrm>
              <a:off x="2900069" y="2652330"/>
              <a:ext cx="228336" cy="247173"/>
            </a:xfrm>
            <a:prstGeom prst="rect">
              <a:avLst/>
            </a:prstGeom>
            <a:solidFill>
              <a:srgbClr val="EAA396"/>
            </a:solidFill>
            <a:ln>
              <a:solidFill>
                <a:srgbClr val="EAA3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Johnson Text"/>
                <a:ea typeface="+mn-ea"/>
                <a:cs typeface="+mn-cs"/>
              </a:endParaRPr>
            </a:p>
          </p:txBody>
        </p:sp>
        <p:sp>
          <p:nvSpPr>
            <p:cNvPr id="198" name="Rectangle 197">
              <a:extLst>
                <a:ext uri="{FF2B5EF4-FFF2-40B4-BE49-F238E27FC236}">
                  <a16:creationId xmlns:a16="http://schemas.microsoft.com/office/drawing/2014/main" id="{DFA4D21D-DA69-DF55-D617-C553DE85D1EF}"/>
                </a:ext>
              </a:extLst>
            </p:cNvPr>
            <p:cNvSpPr/>
            <p:nvPr/>
          </p:nvSpPr>
          <p:spPr>
            <a:xfrm>
              <a:off x="3172193" y="2597498"/>
              <a:ext cx="228336" cy="52361"/>
            </a:xfrm>
            <a:prstGeom prst="rect">
              <a:avLst/>
            </a:prstGeom>
            <a:solidFill>
              <a:srgbClr val="307C4F"/>
            </a:solidFill>
            <a:ln>
              <a:solidFill>
                <a:srgbClr val="307C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Johnson Text"/>
                <a:ea typeface="+mn-ea"/>
                <a:cs typeface="+mn-cs"/>
              </a:endParaRPr>
            </a:p>
          </p:txBody>
        </p:sp>
        <p:sp>
          <p:nvSpPr>
            <p:cNvPr id="199" name="Rectangle 198">
              <a:extLst>
                <a:ext uri="{FF2B5EF4-FFF2-40B4-BE49-F238E27FC236}">
                  <a16:creationId xmlns:a16="http://schemas.microsoft.com/office/drawing/2014/main" id="{28EC2B60-9E04-1B35-F708-32398D46C4FD}"/>
                </a:ext>
              </a:extLst>
            </p:cNvPr>
            <p:cNvSpPr/>
            <p:nvPr/>
          </p:nvSpPr>
          <p:spPr>
            <a:xfrm>
              <a:off x="3172193" y="2633433"/>
              <a:ext cx="228336" cy="62968"/>
            </a:xfrm>
            <a:prstGeom prst="rect">
              <a:avLst/>
            </a:prstGeom>
            <a:solidFill>
              <a:srgbClr val="64BC83"/>
            </a:solidFill>
            <a:ln>
              <a:solidFill>
                <a:srgbClr val="64BC8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Johnson Text"/>
                <a:ea typeface="+mn-ea"/>
                <a:cs typeface="+mn-cs"/>
              </a:endParaRPr>
            </a:p>
          </p:txBody>
        </p:sp>
        <p:sp>
          <p:nvSpPr>
            <p:cNvPr id="200" name="Rectangle 199">
              <a:extLst>
                <a:ext uri="{FF2B5EF4-FFF2-40B4-BE49-F238E27FC236}">
                  <a16:creationId xmlns:a16="http://schemas.microsoft.com/office/drawing/2014/main" id="{E50E58AC-05F0-7F75-676F-7805F06E0FA4}"/>
                </a:ext>
              </a:extLst>
            </p:cNvPr>
            <p:cNvSpPr/>
            <p:nvPr/>
          </p:nvSpPr>
          <p:spPr>
            <a:xfrm>
              <a:off x="3172193" y="2688747"/>
              <a:ext cx="228336" cy="213043"/>
            </a:xfrm>
            <a:prstGeom prst="rect">
              <a:avLst/>
            </a:prstGeom>
            <a:solidFill>
              <a:srgbClr val="B1DDC1"/>
            </a:solidFill>
            <a:ln>
              <a:solidFill>
                <a:srgbClr val="B1DD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Johnson Text"/>
                <a:ea typeface="+mn-ea"/>
                <a:cs typeface="+mn-cs"/>
              </a:endParaRPr>
            </a:p>
          </p:txBody>
        </p:sp>
        <p:sp>
          <p:nvSpPr>
            <p:cNvPr id="222" name="Rectangle 221">
              <a:extLst>
                <a:ext uri="{FF2B5EF4-FFF2-40B4-BE49-F238E27FC236}">
                  <a16:creationId xmlns:a16="http://schemas.microsoft.com/office/drawing/2014/main" id="{EFD15358-4632-1B51-715D-6B007FA08208}"/>
                </a:ext>
              </a:extLst>
            </p:cNvPr>
            <p:cNvSpPr/>
            <p:nvPr/>
          </p:nvSpPr>
          <p:spPr>
            <a:xfrm>
              <a:off x="3444317" y="2696400"/>
              <a:ext cx="228336" cy="205390"/>
            </a:xfrm>
            <a:prstGeom prst="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Johnson Text"/>
                <a:ea typeface="+mn-ea"/>
                <a:cs typeface="+mn-cs"/>
              </a:endParaRPr>
            </a:p>
          </p:txBody>
        </p:sp>
        <p:sp>
          <p:nvSpPr>
            <p:cNvPr id="223" name="Rectangle 222">
              <a:extLst>
                <a:ext uri="{FF2B5EF4-FFF2-40B4-BE49-F238E27FC236}">
                  <a16:creationId xmlns:a16="http://schemas.microsoft.com/office/drawing/2014/main" id="{FB1FF7F8-761C-77DF-3AC3-E77405C34C53}"/>
                </a:ext>
              </a:extLst>
            </p:cNvPr>
            <p:cNvSpPr/>
            <p:nvPr/>
          </p:nvSpPr>
          <p:spPr>
            <a:xfrm>
              <a:off x="3444317" y="2728325"/>
              <a:ext cx="228336" cy="176159"/>
            </a:xfrm>
            <a:prstGeom prst="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Johnson Text"/>
                <a:ea typeface="+mn-ea"/>
                <a:cs typeface="+mn-cs"/>
              </a:endParaRPr>
            </a:p>
          </p:txBody>
        </p:sp>
        <p:sp>
          <p:nvSpPr>
            <p:cNvPr id="66" name="TextBox 65">
              <a:extLst>
                <a:ext uri="{FF2B5EF4-FFF2-40B4-BE49-F238E27FC236}">
                  <a16:creationId xmlns:a16="http://schemas.microsoft.com/office/drawing/2014/main" id="{C898DBFF-3B53-EB34-261F-EDF6AF106E54}"/>
                </a:ext>
              </a:extLst>
            </p:cNvPr>
            <p:cNvSpPr txBox="1"/>
            <p:nvPr/>
          </p:nvSpPr>
          <p:spPr>
            <a:xfrm>
              <a:off x="2723636" y="2933715"/>
              <a:ext cx="1132088" cy="193702"/>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Thrombocytopenia</a:t>
              </a:r>
            </a:p>
          </p:txBody>
        </p:sp>
        <p:sp>
          <p:nvSpPr>
            <p:cNvPr id="67" name="TextBox 66">
              <a:extLst>
                <a:ext uri="{FF2B5EF4-FFF2-40B4-BE49-F238E27FC236}">
                  <a16:creationId xmlns:a16="http://schemas.microsoft.com/office/drawing/2014/main" id="{79EFF492-6085-770F-ABF0-65D752D166A1}"/>
                </a:ext>
              </a:extLst>
            </p:cNvPr>
            <p:cNvSpPr txBox="1"/>
            <p:nvPr/>
          </p:nvSpPr>
          <p:spPr>
            <a:xfrm>
              <a:off x="1970007" y="2933715"/>
              <a:ext cx="539417" cy="193702"/>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Anaemia</a:t>
              </a:r>
            </a:p>
          </p:txBody>
        </p:sp>
        <p:sp>
          <p:nvSpPr>
            <p:cNvPr id="69" name="Rectangle 68">
              <a:extLst>
                <a:ext uri="{FF2B5EF4-FFF2-40B4-BE49-F238E27FC236}">
                  <a16:creationId xmlns:a16="http://schemas.microsoft.com/office/drawing/2014/main" id="{F70E950E-A7F9-B2BD-890B-59837C10C2B9}"/>
                </a:ext>
              </a:extLst>
            </p:cNvPr>
            <p:cNvSpPr/>
            <p:nvPr/>
          </p:nvSpPr>
          <p:spPr>
            <a:xfrm>
              <a:off x="4494371" y="2425540"/>
              <a:ext cx="228336" cy="45719"/>
            </a:xfrm>
            <a:prstGeom prst="rect">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Johnson Text"/>
                <a:ea typeface="+mn-ea"/>
                <a:cs typeface="+mn-cs"/>
              </a:endParaRPr>
            </a:p>
          </p:txBody>
        </p:sp>
        <p:sp>
          <p:nvSpPr>
            <p:cNvPr id="70" name="Rectangle 69">
              <a:extLst>
                <a:ext uri="{FF2B5EF4-FFF2-40B4-BE49-F238E27FC236}">
                  <a16:creationId xmlns:a16="http://schemas.microsoft.com/office/drawing/2014/main" id="{2A1B634E-C56C-68BD-6006-D7487608E6DE}"/>
                </a:ext>
              </a:extLst>
            </p:cNvPr>
            <p:cNvSpPr/>
            <p:nvPr/>
          </p:nvSpPr>
          <p:spPr>
            <a:xfrm>
              <a:off x="4222247" y="2361248"/>
              <a:ext cx="228336" cy="56443"/>
            </a:xfrm>
            <a:prstGeom prst="rect">
              <a:avLst/>
            </a:prstGeom>
            <a:solidFill>
              <a:srgbClr val="1E2822"/>
            </a:solidFill>
            <a:ln>
              <a:solidFill>
                <a:srgbClr val="557C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Johnson Text"/>
                <a:ea typeface="+mn-ea"/>
                <a:cs typeface="+mn-cs"/>
              </a:endParaRPr>
            </a:p>
          </p:txBody>
        </p:sp>
        <p:sp>
          <p:nvSpPr>
            <p:cNvPr id="71" name="Rectangle 70">
              <a:extLst>
                <a:ext uri="{FF2B5EF4-FFF2-40B4-BE49-F238E27FC236}">
                  <a16:creationId xmlns:a16="http://schemas.microsoft.com/office/drawing/2014/main" id="{87FE73F2-F414-AED7-6EB6-E4AA2DFF8E3F}"/>
                </a:ext>
              </a:extLst>
            </p:cNvPr>
            <p:cNvSpPr/>
            <p:nvPr/>
          </p:nvSpPr>
          <p:spPr>
            <a:xfrm>
              <a:off x="3950123" y="2023530"/>
              <a:ext cx="228336" cy="49267"/>
            </a:xfrm>
            <a:prstGeom prst="rect">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Johnson Text"/>
                <a:ea typeface="+mn-ea"/>
                <a:cs typeface="+mn-cs"/>
              </a:endParaRPr>
            </a:p>
          </p:txBody>
        </p:sp>
        <p:sp>
          <p:nvSpPr>
            <p:cNvPr id="168" name="Rectangle 167">
              <a:extLst>
                <a:ext uri="{FF2B5EF4-FFF2-40B4-BE49-F238E27FC236}">
                  <a16:creationId xmlns:a16="http://schemas.microsoft.com/office/drawing/2014/main" id="{5AA356AA-9035-5C33-8481-C63AA229D79C}"/>
                </a:ext>
              </a:extLst>
            </p:cNvPr>
            <p:cNvSpPr/>
            <p:nvPr/>
          </p:nvSpPr>
          <p:spPr>
            <a:xfrm>
              <a:off x="3950123" y="2075529"/>
              <a:ext cx="228336" cy="350011"/>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Johnson Text"/>
                <a:ea typeface="+mn-ea"/>
                <a:cs typeface="+mn-cs"/>
              </a:endParaRPr>
            </a:p>
          </p:txBody>
        </p:sp>
        <p:sp>
          <p:nvSpPr>
            <p:cNvPr id="169" name="Rectangle 168">
              <a:extLst>
                <a:ext uri="{FF2B5EF4-FFF2-40B4-BE49-F238E27FC236}">
                  <a16:creationId xmlns:a16="http://schemas.microsoft.com/office/drawing/2014/main" id="{6C055E17-F008-6A45-AF27-AE54B2E0A395}"/>
                </a:ext>
              </a:extLst>
            </p:cNvPr>
            <p:cNvSpPr/>
            <p:nvPr/>
          </p:nvSpPr>
          <p:spPr>
            <a:xfrm>
              <a:off x="3950123" y="2417691"/>
              <a:ext cx="228336" cy="407015"/>
            </a:xfrm>
            <a:prstGeom prst="rect">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Johnson Text"/>
                <a:ea typeface="+mn-ea"/>
                <a:cs typeface="+mn-cs"/>
              </a:endParaRPr>
            </a:p>
          </p:txBody>
        </p:sp>
        <p:sp>
          <p:nvSpPr>
            <p:cNvPr id="170" name="Rectangle 169">
              <a:extLst>
                <a:ext uri="{FF2B5EF4-FFF2-40B4-BE49-F238E27FC236}">
                  <a16:creationId xmlns:a16="http://schemas.microsoft.com/office/drawing/2014/main" id="{882CBBA6-33E9-F07A-27A3-45E26DCA755A}"/>
                </a:ext>
              </a:extLst>
            </p:cNvPr>
            <p:cNvSpPr/>
            <p:nvPr/>
          </p:nvSpPr>
          <p:spPr>
            <a:xfrm>
              <a:off x="3950123" y="2824706"/>
              <a:ext cx="228336" cy="74797"/>
            </a:xfrm>
            <a:prstGeom prst="rect">
              <a:avLst/>
            </a:prstGeom>
            <a:solidFill>
              <a:srgbClr val="EAA396"/>
            </a:solidFill>
            <a:ln>
              <a:solidFill>
                <a:srgbClr val="EAA3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Johnson Text"/>
                <a:ea typeface="+mn-ea"/>
                <a:cs typeface="+mn-cs"/>
              </a:endParaRPr>
            </a:p>
          </p:txBody>
        </p:sp>
        <p:sp>
          <p:nvSpPr>
            <p:cNvPr id="201" name="Rectangle 200">
              <a:extLst>
                <a:ext uri="{FF2B5EF4-FFF2-40B4-BE49-F238E27FC236}">
                  <a16:creationId xmlns:a16="http://schemas.microsoft.com/office/drawing/2014/main" id="{ACF586EB-0633-BD4E-FE77-47044D19EF24}"/>
                </a:ext>
              </a:extLst>
            </p:cNvPr>
            <p:cNvSpPr/>
            <p:nvPr/>
          </p:nvSpPr>
          <p:spPr>
            <a:xfrm>
              <a:off x="4222247" y="2402011"/>
              <a:ext cx="228336" cy="237844"/>
            </a:xfrm>
            <a:prstGeom prst="rect">
              <a:avLst/>
            </a:prstGeom>
            <a:solidFill>
              <a:srgbClr val="307C4F"/>
            </a:solidFill>
            <a:ln>
              <a:solidFill>
                <a:srgbClr val="307C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Johnson Text"/>
                <a:ea typeface="+mn-ea"/>
                <a:cs typeface="+mn-cs"/>
              </a:endParaRPr>
            </a:p>
          </p:txBody>
        </p:sp>
        <p:sp>
          <p:nvSpPr>
            <p:cNvPr id="202" name="Rectangle 201">
              <a:extLst>
                <a:ext uri="{FF2B5EF4-FFF2-40B4-BE49-F238E27FC236}">
                  <a16:creationId xmlns:a16="http://schemas.microsoft.com/office/drawing/2014/main" id="{5900DF1B-D08D-CE83-3E6E-0437072BC45A}"/>
                </a:ext>
              </a:extLst>
            </p:cNvPr>
            <p:cNvSpPr/>
            <p:nvPr/>
          </p:nvSpPr>
          <p:spPr>
            <a:xfrm>
              <a:off x="4222247" y="2619258"/>
              <a:ext cx="228336" cy="244332"/>
            </a:xfrm>
            <a:prstGeom prst="rect">
              <a:avLst/>
            </a:prstGeom>
            <a:solidFill>
              <a:srgbClr val="64BC83"/>
            </a:solidFill>
            <a:ln>
              <a:solidFill>
                <a:srgbClr val="64BC8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Johnson Text"/>
                <a:ea typeface="+mn-ea"/>
                <a:cs typeface="+mn-cs"/>
              </a:endParaRPr>
            </a:p>
          </p:txBody>
        </p:sp>
        <p:sp>
          <p:nvSpPr>
            <p:cNvPr id="203" name="Rectangle 202">
              <a:extLst>
                <a:ext uri="{FF2B5EF4-FFF2-40B4-BE49-F238E27FC236}">
                  <a16:creationId xmlns:a16="http://schemas.microsoft.com/office/drawing/2014/main" id="{C3B60F40-5689-1C8A-AC18-C13BD8D6182A}"/>
                </a:ext>
              </a:extLst>
            </p:cNvPr>
            <p:cNvSpPr/>
            <p:nvPr/>
          </p:nvSpPr>
          <p:spPr>
            <a:xfrm>
              <a:off x="4222247" y="2843307"/>
              <a:ext cx="228336" cy="58483"/>
            </a:xfrm>
            <a:prstGeom prst="rect">
              <a:avLst/>
            </a:prstGeom>
            <a:solidFill>
              <a:srgbClr val="B1DDC1"/>
            </a:solidFill>
            <a:ln>
              <a:solidFill>
                <a:srgbClr val="B1DD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Johnson Text"/>
                <a:ea typeface="+mn-ea"/>
                <a:cs typeface="+mn-cs"/>
              </a:endParaRPr>
            </a:p>
          </p:txBody>
        </p:sp>
        <p:sp>
          <p:nvSpPr>
            <p:cNvPr id="204" name="Rectangle 203">
              <a:extLst>
                <a:ext uri="{FF2B5EF4-FFF2-40B4-BE49-F238E27FC236}">
                  <a16:creationId xmlns:a16="http://schemas.microsoft.com/office/drawing/2014/main" id="{98523A50-7BE9-D0D0-519F-152BFA71F7A2}"/>
                </a:ext>
              </a:extLst>
            </p:cNvPr>
            <p:cNvSpPr/>
            <p:nvPr/>
          </p:nvSpPr>
          <p:spPr>
            <a:xfrm>
              <a:off x="4494371" y="2445358"/>
              <a:ext cx="228336" cy="186878"/>
            </a:xfrm>
            <a:prstGeom prst="rect">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Johnson Text"/>
                <a:ea typeface="+mn-ea"/>
                <a:cs typeface="+mn-cs"/>
              </a:endParaRPr>
            </a:p>
          </p:txBody>
        </p:sp>
        <p:sp>
          <p:nvSpPr>
            <p:cNvPr id="205" name="Rectangle 204">
              <a:extLst>
                <a:ext uri="{FF2B5EF4-FFF2-40B4-BE49-F238E27FC236}">
                  <a16:creationId xmlns:a16="http://schemas.microsoft.com/office/drawing/2014/main" id="{947842CF-A605-4CC0-1F1C-59E19C6C6FB1}"/>
                </a:ext>
              </a:extLst>
            </p:cNvPr>
            <p:cNvSpPr/>
            <p:nvPr/>
          </p:nvSpPr>
          <p:spPr>
            <a:xfrm>
              <a:off x="4494371" y="2619259"/>
              <a:ext cx="228336" cy="170548"/>
            </a:xfrm>
            <a:prstGeom prst="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Johnson Text"/>
                <a:ea typeface="+mn-ea"/>
                <a:cs typeface="+mn-cs"/>
              </a:endParaRPr>
            </a:p>
          </p:txBody>
        </p:sp>
        <p:sp>
          <p:nvSpPr>
            <p:cNvPr id="206" name="Rectangle 205">
              <a:extLst>
                <a:ext uri="{FF2B5EF4-FFF2-40B4-BE49-F238E27FC236}">
                  <a16:creationId xmlns:a16="http://schemas.microsoft.com/office/drawing/2014/main" id="{B9DCA6BD-49A1-E088-8F9A-F44FF4255A1D}"/>
                </a:ext>
              </a:extLst>
            </p:cNvPr>
            <p:cNvSpPr/>
            <p:nvPr/>
          </p:nvSpPr>
          <p:spPr>
            <a:xfrm>
              <a:off x="4494371" y="2786042"/>
              <a:ext cx="228336" cy="107405"/>
            </a:xfrm>
            <a:prstGeom prst="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Johnson Text"/>
                <a:ea typeface="+mn-ea"/>
                <a:cs typeface="+mn-cs"/>
              </a:endParaRPr>
            </a:p>
          </p:txBody>
        </p:sp>
        <p:sp>
          <p:nvSpPr>
            <p:cNvPr id="73" name="Rectangle 72">
              <a:extLst>
                <a:ext uri="{FF2B5EF4-FFF2-40B4-BE49-F238E27FC236}">
                  <a16:creationId xmlns:a16="http://schemas.microsoft.com/office/drawing/2014/main" id="{08689311-AAD6-B8C8-EA7B-66E4DFCCAFD3}"/>
                </a:ext>
              </a:extLst>
            </p:cNvPr>
            <p:cNvSpPr/>
            <p:nvPr/>
          </p:nvSpPr>
          <p:spPr>
            <a:xfrm>
              <a:off x="5948281" y="2258854"/>
              <a:ext cx="228336" cy="53340"/>
            </a:xfrm>
            <a:prstGeom prst="rect">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Johnson Text"/>
                <a:ea typeface="+mn-ea"/>
                <a:cs typeface="+mn-cs"/>
              </a:endParaRPr>
            </a:p>
          </p:txBody>
        </p:sp>
        <p:sp>
          <p:nvSpPr>
            <p:cNvPr id="74" name="Rectangle 73">
              <a:extLst>
                <a:ext uri="{FF2B5EF4-FFF2-40B4-BE49-F238E27FC236}">
                  <a16:creationId xmlns:a16="http://schemas.microsoft.com/office/drawing/2014/main" id="{6A66E9E9-B29A-F3E3-97A6-E92B93E434BC}"/>
                </a:ext>
              </a:extLst>
            </p:cNvPr>
            <p:cNvSpPr/>
            <p:nvPr/>
          </p:nvSpPr>
          <p:spPr>
            <a:xfrm>
              <a:off x="5676157" y="2173056"/>
              <a:ext cx="228336" cy="45719"/>
            </a:xfrm>
            <a:prstGeom prst="rect">
              <a:avLst/>
            </a:prstGeom>
            <a:solidFill>
              <a:srgbClr val="307C4F"/>
            </a:solidFill>
            <a:ln>
              <a:solidFill>
                <a:srgbClr val="307C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Johnson Text"/>
                <a:ea typeface="+mn-ea"/>
                <a:cs typeface="+mn-cs"/>
              </a:endParaRPr>
            </a:p>
          </p:txBody>
        </p:sp>
        <p:sp>
          <p:nvSpPr>
            <p:cNvPr id="75" name="Rectangle 74">
              <a:extLst>
                <a:ext uri="{FF2B5EF4-FFF2-40B4-BE49-F238E27FC236}">
                  <a16:creationId xmlns:a16="http://schemas.microsoft.com/office/drawing/2014/main" id="{CB3F2A30-5C73-7AE3-3621-555EFD69E087}"/>
                </a:ext>
              </a:extLst>
            </p:cNvPr>
            <p:cNvSpPr/>
            <p:nvPr/>
          </p:nvSpPr>
          <p:spPr>
            <a:xfrm>
              <a:off x="5404033" y="1465124"/>
              <a:ext cx="228336" cy="62876"/>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Johnson Text"/>
                <a:ea typeface="+mn-ea"/>
                <a:cs typeface="+mn-cs"/>
              </a:endParaRPr>
            </a:p>
          </p:txBody>
        </p:sp>
        <p:sp>
          <p:nvSpPr>
            <p:cNvPr id="171" name="Rectangle 170">
              <a:extLst>
                <a:ext uri="{FF2B5EF4-FFF2-40B4-BE49-F238E27FC236}">
                  <a16:creationId xmlns:a16="http://schemas.microsoft.com/office/drawing/2014/main" id="{51E8F254-832F-D367-215F-85EF96160B9C}"/>
                </a:ext>
              </a:extLst>
            </p:cNvPr>
            <p:cNvSpPr/>
            <p:nvPr/>
          </p:nvSpPr>
          <p:spPr>
            <a:xfrm>
              <a:off x="5404033" y="1530733"/>
              <a:ext cx="228336" cy="405223"/>
            </a:xfrm>
            <a:prstGeom prst="rect">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Johnson Text"/>
                <a:ea typeface="+mn-ea"/>
                <a:cs typeface="+mn-cs"/>
              </a:endParaRPr>
            </a:p>
          </p:txBody>
        </p:sp>
        <p:sp>
          <p:nvSpPr>
            <p:cNvPr id="173" name="Rectangle 172">
              <a:extLst>
                <a:ext uri="{FF2B5EF4-FFF2-40B4-BE49-F238E27FC236}">
                  <a16:creationId xmlns:a16="http://schemas.microsoft.com/office/drawing/2014/main" id="{FE000B3C-5AA0-A1FA-41C9-33448AD85BE8}"/>
                </a:ext>
              </a:extLst>
            </p:cNvPr>
            <p:cNvSpPr/>
            <p:nvPr/>
          </p:nvSpPr>
          <p:spPr>
            <a:xfrm>
              <a:off x="5404033" y="1908848"/>
              <a:ext cx="228336" cy="990655"/>
            </a:xfrm>
            <a:prstGeom prst="rect">
              <a:avLst/>
            </a:prstGeom>
            <a:solidFill>
              <a:srgbClr val="EAA396"/>
            </a:solidFill>
            <a:ln>
              <a:solidFill>
                <a:srgbClr val="EAA3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Johnson Text"/>
                <a:ea typeface="+mn-ea"/>
                <a:cs typeface="+mn-cs"/>
              </a:endParaRPr>
            </a:p>
          </p:txBody>
        </p:sp>
        <p:sp>
          <p:nvSpPr>
            <p:cNvPr id="207" name="Rectangle 206">
              <a:extLst>
                <a:ext uri="{FF2B5EF4-FFF2-40B4-BE49-F238E27FC236}">
                  <a16:creationId xmlns:a16="http://schemas.microsoft.com/office/drawing/2014/main" id="{608F0088-F1EE-2184-AD7B-880A2DC4EBCB}"/>
                </a:ext>
              </a:extLst>
            </p:cNvPr>
            <p:cNvSpPr/>
            <p:nvPr/>
          </p:nvSpPr>
          <p:spPr>
            <a:xfrm>
              <a:off x="5676157" y="2189003"/>
              <a:ext cx="228336" cy="256355"/>
            </a:xfrm>
            <a:prstGeom prst="rect">
              <a:avLst/>
            </a:prstGeom>
            <a:solidFill>
              <a:srgbClr val="64BC83"/>
            </a:solidFill>
            <a:ln>
              <a:solidFill>
                <a:srgbClr val="64BC8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Johnson Text"/>
                <a:ea typeface="+mn-ea"/>
                <a:cs typeface="+mn-cs"/>
              </a:endParaRPr>
            </a:p>
          </p:txBody>
        </p:sp>
        <p:sp>
          <p:nvSpPr>
            <p:cNvPr id="208" name="Rectangle 207">
              <a:extLst>
                <a:ext uri="{FF2B5EF4-FFF2-40B4-BE49-F238E27FC236}">
                  <a16:creationId xmlns:a16="http://schemas.microsoft.com/office/drawing/2014/main" id="{3FE03637-E456-D45A-4ECB-7695971628BC}"/>
                </a:ext>
              </a:extLst>
            </p:cNvPr>
            <p:cNvSpPr/>
            <p:nvPr/>
          </p:nvSpPr>
          <p:spPr>
            <a:xfrm>
              <a:off x="5676157" y="2433820"/>
              <a:ext cx="228336" cy="459627"/>
            </a:xfrm>
            <a:prstGeom prst="rect">
              <a:avLst/>
            </a:prstGeom>
            <a:solidFill>
              <a:srgbClr val="B1DDC1"/>
            </a:solidFill>
            <a:ln>
              <a:solidFill>
                <a:srgbClr val="B1DD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Johnson Text"/>
                <a:ea typeface="+mn-ea"/>
                <a:cs typeface="+mn-cs"/>
              </a:endParaRPr>
            </a:p>
          </p:txBody>
        </p:sp>
        <p:sp>
          <p:nvSpPr>
            <p:cNvPr id="220" name="Rectangle 219">
              <a:extLst>
                <a:ext uri="{FF2B5EF4-FFF2-40B4-BE49-F238E27FC236}">
                  <a16:creationId xmlns:a16="http://schemas.microsoft.com/office/drawing/2014/main" id="{07407648-F2DB-FC8F-891D-BD106DBCF517}"/>
                </a:ext>
              </a:extLst>
            </p:cNvPr>
            <p:cNvSpPr/>
            <p:nvPr/>
          </p:nvSpPr>
          <p:spPr>
            <a:xfrm>
              <a:off x="5948281" y="2271813"/>
              <a:ext cx="228336" cy="246597"/>
            </a:xfrm>
            <a:prstGeom prst="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Johnson Text"/>
                <a:ea typeface="+mn-ea"/>
                <a:cs typeface="+mn-cs"/>
              </a:endParaRPr>
            </a:p>
          </p:txBody>
        </p:sp>
        <p:sp>
          <p:nvSpPr>
            <p:cNvPr id="221" name="Rectangle 220">
              <a:extLst>
                <a:ext uri="{FF2B5EF4-FFF2-40B4-BE49-F238E27FC236}">
                  <a16:creationId xmlns:a16="http://schemas.microsoft.com/office/drawing/2014/main" id="{77AA13EA-4AD7-E5C1-AA70-E9509170E243}"/>
                </a:ext>
              </a:extLst>
            </p:cNvPr>
            <p:cNvSpPr/>
            <p:nvPr/>
          </p:nvSpPr>
          <p:spPr>
            <a:xfrm>
              <a:off x="5948281" y="2505498"/>
              <a:ext cx="228336" cy="387950"/>
            </a:xfrm>
            <a:prstGeom prst="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Johnson Text"/>
                <a:ea typeface="+mn-ea"/>
                <a:cs typeface="+mn-cs"/>
              </a:endParaRPr>
            </a:p>
          </p:txBody>
        </p:sp>
        <p:sp>
          <p:nvSpPr>
            <p:cNvPr id="76" name="TextBox 75">
              <a:extLst>
                <a:ext uri="{FF2B5EF4-FFF2-40B4-BE49-F238E27FC236}">
                  <a16:creationId xmlns:a16="http://schemas.microsoft.com/office/drawing/2014/main" id="{5D4E641A-BA02-AB50-C585-D5021D0F1F81}"/>
                </a:ext>
              </a:extLst>
            </p:cNvPr>
            <p:cNvSpPr txBox="1"/>
            <p:nvPr/>
          </p:nvSpPr>
          <p:spPr>
            <a:xfrm>
              <a:off x="3973823" y="2933715"/>
              <a:ext cx="743846" cy="193702"/>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Neutropenia</a:t>
              </a:r>
            </a:p>
          </p:txBody>
        </p:sp>
        <p:sp>
          <p:nvSpPr>
            <p:cNvPr id="77" name="TextBox 76">
              <a:extLst>
                <a:ext uri="{FF2B5EF4-FFF2-40B4-BE49-F238E27FC236}">
                  <a16:creationId xmlns:a16="http://schemas.microsoft.com/office/drawing/2014/main" id="{8BE8800A-525A-A1DA-84A0-5BFDB1872BA3}"/>
                </a:ext>
              </a:extLst>
            </p:cNvPr>
            <p:cNvSpPr txBox="1"/>
            <p:nvPr/>
          </p:nvSpPr>
          <p:spPr>
            <a:xfrm>
              <a:off x="5363434" y="2933715"/>
              <a:ext cx="867534" cy="193702"/>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Skin disorders</a:t>
              </a:r>
            </a:p>
          </p:txBody>
        </p:sp>
        <p:sp>
          <p:nvSpPr>
            <p:cNvPr id="79" name="Rectangle 78">
              <a:extLst>
                <a:ext uri="{FF2B5EF4-FFF2-40B4-BE49-F238E27FC236}">
                  <a16:creationId xmlns:a16="http://schemas.microsoft.com/office/drawing/2014/main" id="{0123080C-54A9-B866-35F1-DD3B94BA3F86}"/>
                </a:ext>
              </a:extLst>
            </p:cNvPr>
            <p:cNvSpPr/>
            <p:nvPr/>
          </p:nvSpPr>
          <p:spPr>
            <a:xfrm>
              <a:off x="7513270" y="2518410"/>
              <a:ext cx="228336" cy="45719"/>
            </a:xfrm>
            <a:prstGeom prst="rect">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Johnson Text"/>
                <a:ea typeface="+mn-ea"/>
                <a:cs typeface="+mn-cs"/>
              </a:endParaRPr>
            </a:p>
          </p:txBody>
        </p:sp>
        <p:sp>
          <p:nvSpPr>
            <p:cNvPr id="80" name="Rectangle 79">
              <a:extLst>
                <a:ext uri="{FF2B5EF4-FFF2-40B4-BE49-F238E27FC236}">
                  <a16:creationId xmlns:a16="http://schemas.microsoft.com/office/drawing/2014/main" id="{B03EC133-FEF2-3649-1018-41BC432597DD}"/>
                </a:ext>
              </a:extLst>
            </p:cNvPr>
            <p:cNvSpPr/>
            <p:nvPr/>
          </p:nvSpPr>
          <p:spPr>
            <a:xfrm>
              <a:off x="7241146" y="2480309"/>
              <a:ext cx="228336" cy="421481"/>
            </a:xfrm>
            <a:prstGeom prst="rect">
              <a:avLst/>
            </a:prstGeom>
            <a:solidFill>
              <a:srgbClr val="307C4F"/>
            </a:solidFill>
            <a:ln>
              <a:solidFill>
                <a:srgbClr val="307C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Johnson Text"/>
                <a:ea typeface="+mn-ea"/>
                <a:cs typeface="+mn-cs"/>
              </a:endParaRPr>
            </a:p>
          </p:txBody>
        </p:sp>
        <p:sp>
          <p:nvSpPr>
            <p:cNvPr id="81" name="Rectangle 80">
              <a:extLst>
                <a:ext uri="{FF2B5EF4-FFF2-40B4-BE49-F238E27FC236}">
                  <a16:creationId xmlns:a16="http://schemas.microsoft.com/office/drawing/2014/main" id="{AEC5D5F6-7615-BA29-924A-4769EBA6D2D5}"/>
                </a:ext>
              </a:extLst>
            </p:cNvPr>
            <p:cNvSpPr/>
            <p:nvPr/>
          </p:nvSpPr>
          <p:spPr>
            <a:xfrm>
              <a:off x="6969022" y="1766430"/>
              <a:ext cx="228336" cy="50282"/>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Johnson Text"/>
                <a:ea typeface="+mn-ea"/>
                <a:cs typeface="+mn-cs"/>
              </a:endParaRPr>
            </a:p>
          </p:txBody>
        </p:sp>
        <p:sp>
          <p:nvSpPr>
            <p:cNvPr id="174" name="Rectangle 173">
              <a:extLst>
                <a:ext uri="{FF2B5EF4-FFF2-40B4-BE49-F238E27FC236}">
                  <a16:creationId xmlns:a16="http://schemas.microsoft.com/office/drawing/2014/main" id="{AB8CFA5A-9310-9F51-FE6E-A0E03D3DA74C}"/>
                </a:ext>
              </a:extLst>
            </p:cNvPr>
            <p:cNvSpPr/>
            <p:nvPr/>
          </p:nvSpPr>
          <p:spPr>
            <a:xfrm>
              <a:off x="6969022" y="1817602"/>
              <a:ext cx="228336" cy="371401"/>
            </a:xfrm>
            <a:prstGeom prst="rect">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Johnson Text"/>
                <a:ea typeface="+mn-ea"/>
                <a:cs typeface="+mn-cs"/>
              </a:endParaRPr>
            </a:p>
          </p:txBody>
        </p:sp>
        <p:sp>
          <p:nvSpPr>
            <p:cNvPr id="175" name="Rectangle 174">
              <a:extLst>
                <a:ext uri="{FF2B5EF4-FFF2-40B4-BE49-F238E27FC236}">
                  <a16:creationId xmlns:a16="http://schemas.microsoft.com/office/drawing/2014/main" id="{D1248B47-DCBB-AB61-A78E-F3A5614112F5}"/>
                </a:ext>
              </a:extLst>
            </p:cNvPr>
            <p:cNvSpPr/>
            <p:nvPr/>
          </p:nvSpPr>
          <p:spPr>
            <a:xfrm>
              <a:off x="6969022" y="2173056"/>
              <a:ext cx="228336" cy="732849"/>
            </a:xfrm>
            <a:prstGeom prst="rect">
              <a:avLst/>
            </a:prstGeom>
            <a:solidFill>
              <a:srgbClr val="EAA396"/>
            </a:solidFill>
            <a:ln>
              <a:solidFill>
                <a:srgbClr val="EAA3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Johnson Text"/>
                <a:ea typeface="+mn-ea"/>
                <a:cs typeface="+mn-cs"/>
              </a:endParaRPr>
            </a:p>
          </p:txBody>
        </p:sp>
        <p:sp>
          <p:nvSpPr>
            <p:cNvPr id="209" name="Rectangle 208">
              <a:extLst>
                <a:ext uri="{FF2B5EF4-FFF2-40B4-BE49-F238E27FC236}">
                  <a16:creationId xmlns:a16="http://schemas.microsoft.com/office/drawing/2014/main" id="{1D51DF1E-C986-DAC2-8926-E38B8839C637}"/>
                </a:ext>
              </a:extLst>
            </p:cNvPr>
            <p:cNvSpPr/>
            <p:nvPr/>
          </p:nvSpPr>
          <p:spPr>
            <a:xfrm>
              <a:off x="7241146" y="2496897"/>
              <a:ext cx="228336" cy="130910"/>
            </a:xfrm>
            <a:prstGeom prst="rect">
              <a:avLst/>
            </a:prstGeom>
            <a:solidFill>
              <a:srgbClr val="64BC83"/>
            </a:solidFill>
            <a:ln>
              <a:solidFill>
                <a:srgbClr val="64BC8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Johnson Text"/>
                <a:ea typeface="+mn-ea"/>
                <a:cs typeface="+mn-cs"/>
              </a:endParaRPr>
            </a:p>
          </p:txBody>
        </p:sp>
        <p:sp>
          <p:nvSpPr>
            <p:cNvPr id="210" name="Rectangle 209">
              <a:extLst>
                <a:ext uri="{FF2B5EF4-FFF2-40B4-BE49-F238E27FC236}">
                  <a16:creationId xmlns:a16="http://schemas.microsoft.com/office/drawing/2014/main" id="{6B2A8670-73C5-AA0C-735B-CC7BA834AD0B}"/>
                </a:ext>
              </a:extLst>
            </p:cNvPr>
            <p:cNvSpPr/>
            <p:nvPr/>
          </p:nvSpPr>
          <p:spPr>
            <a:xfrm>
              <a:off x="7241146" y="2615405"/>
              <a:ext cx="228336" cy="286385"/>
            </a:xfrm>
            <a:prstGeom prst="rect">
              <a:avLst/>
            </a:prstGeom>
            <a:solidFill>
              <a:srgbClr val="B1DDC1"/>
            </a:solidFill>
            <a:ln>
              <a:solidFill>
                <a:srgbClr val="B1DD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Johnson Text"/>
                <a:ea typeface="+mn-ea"/>
                <a:cs typeface="+mn-cs"/>
              </a:endParaRPr>
            </a:p>
          </p:txBody>
        </p:sp>
        <p:sp>
          <p:nvSpPr>
            <p:cNvPr id="218" name="Rectangle 217">
              <a:extLst>
                <a:ext uri="{FF2B5EF4-FFF2-40B4-BE49-F238E27FC236}">
                  <a16:creationId xmlns:a16="http://schemas.microsoft.com/office/drawing/2014/main" id="{4C51A118-B686-CF22-45D4-DBF5B0F57594}"/>
                </a:ext>
              </a:extLst>
            </p:cNvPr>
            <p:cNvSpPr/>
            <p:nvPr/>
          </p:nvSpPr>
          <p:spPr>
            <a:xfrm>
              <a:off x="7513270" y="2545405"/>
              <a:ext cx="228336" cy="134498"/>
            </a:xfrm>
            <a:prstGeom prst="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Johnson Text"/>
                <a:ea typeface="+mn-ea"/>
                <a:cs typeface="+mn-cs"/>
              </a:endParaRPr>
            </a:p>
          </p:txBody>
        </p:sp>
        <p:sp>
          <p:nvSpPr>
            <p:cNvPr id="219" name="Rectangle 218">
              <a:extLst>
                <a:ext uri="{FF2B5EF4-FFF2-40B4-BE49-F238E27FC236}">
                  <a16:creationId xmlns:a16="http://schemas.microsoft.com/office/drawing/2014/main" id="{86E78ED1-B426-8CE0-810C-010C53DB197A}"/>
                </a:ext>
              </a:extLst>
            </p:cNvPr>
            <p:cNvSpPr/>
            <p:nvPr/>
          </p:nvSpPr>
          <p:spPr>
            <a:xfrm>
              <a:off x="7513270" y="2649859"/>
              <a:ext cx="228336" cy="251932"/>
            </a:xfrm>
            <a:prstGeom prst="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Johnson Text"/>
                <a:ea typeface="+mn-ea"/>
                <a:cs typeface="+mn-cs"/>
              </a:endParaRPr>
            </a:p>
          </p:txBody>
        </p:sp>
        <p:sp>
          <p:nvSpPr>
            <p:cNvPr id="82" name="TextBox 81">
              <a:extLst>
                <a:ext uri="{FF2B5EF4-FFF2-40B4-BE49-F238E27FC236}">
                  <a16:creationId xmlns:a16="http://schemas.microsoft.com/office/drawing/2014/main" id="{7390529B-36D7-8D89-930A-169943BB6A84}"/>
                </a:ext>
              </a:extLst>
            </p:cNvPr>
            <p:cNvSpPr txBox="1"/>
            <p:nvPr/>
          </p:nvSpPr>
          <p:spPr>
            <a:xfrm>
              <a:off x="6982533" y="2933715"/>
              <a:ext cx="745563" cy="193702"/>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GI disorders</a:t>
              </a:r>
            </a:p>
          </p:txBody>
        </p:sp>
        <p:sp>
          <p:nvSpPr>
            <p:cNvPr id="84" name="Rectangle 83">
              <a:extLst>
                <a:ext uri="{FF2B5EF4-FFF2-40B4-BE49-F238E27FC236}">
                  <a16:creationId xmlns:a16="http://schemas.microsoft.com/office/drawing/2014/main" id="{6FCCEB7E-501C-1B48-2F2C-828888CFA8D9}"/>
                </a:ext>
              </a:extLst>
            </p:cNvPr>
            <p:cNvSpPr/>
            <p:nvPr/>
          </p:nvSpPr>
          <p:spPr>
            <a:xfrm>
              <a:off x="8974549" y="2673370"/>
              <a:ext cx="228336" cy="45719"/>
            </a:xfrm>
            <a:prstGeom prst="rect">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Johnson Text"/>
                <a:ea typeface="+mn-ea"/>
                <a:cs typeface="+mn-cs"/>
              </a:endParaRPr>
            </a:p>
          </p:txBody>
        </p:sp>
        <p:sp>
          <p:nvSpPr>
            <p:cNvPr id="85" name="Rectangle 84">
              <a:extLst>
                <a:ext uri="{FF2B5EF4-FFF2-40B4-BE49-F238E27FC236}">
                  <a16:creationId xmlns:a16="http://schemas.microsoft.com/office/drawing/2014/main" id="{AC01476F-03B0-A1BD-8678-9E8DAF1A98EB}"/>
                </a:ext>
              </a:extLst>
            </p:cNvPr>
            <p:cNvSpPr/>
            <p:nvPr/>
          </p:nvSpPr>
          <p:spPr>
            <a:xfrm>
              <a:off x="8702425" y="2639854"/>
              <a:ext cx="228336" cy="56546"/>
            </a:xfrm>
            <a:prstGeom prst="rect">
              <a:avLst/>
            </a:prstGeom>
            <a:solidFill>
              <a:srgbClr val="307C4F"/>
            </a:solidFill>
            <a:ln>
              <a:solidFill>
                <a:srgbClr val="307C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Johnson Text"/>
                <a:ea typeface="+mn-ea"/>
                <a:cs typeface="+mn-cs"/>
              </a:endParaRPr>
            </a:p>
          </p:txBody>
        </p:sp>
        <p:sp>
          <p:nvSpPr>
            <p:cNvPr id="86" name="Rectangle 85">
              <a:extLst>
                <a:ext uri="{FF2B5EF4-FFF2-40B4-BE49-F238E27FC236}">
                  <a16:creationId xmlns:a16="http://schemas.microsoft.com/office/drawing/2014/main" id="{C9135E23-1189-24A1-2B31-F8A4CAC74793}"/>
                </a:ext>
              </a:extLst>
            </p:cNvPr>
            <p:cNvSpPr/>
            <p:nvPr/>
          </p:nvSpPr>
          <p:spPr>
            <a:xfrm>
              <a:off x="8430301" y="2173056"/>
              <a:ext cx="228336" cy="65045"/>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Johnson Text"/>
                <a:ea typeface="+mn-ea"/>
                <a:cs typeface="+mn-cs"/>
              </a:endParaRPr>
            </a:p>
          </p:txBody>
        </p:sp>
        <p:sp>
          <p:nvSpPr>
            <p:cNvPr id="176" name="Rectangle 175">
              <a:extLst>
                <a:ext uri="{FF2B5EF4-FFF2-40B4-BE49-F238E27FC236}">
                  <a16:creationId xmlns:a16="http://schemas.microsoft.com/office/drawing/2014/main" id="{8DDAA4C7-BC27-3AAD-CABA-D065DEE4D208}"/>
                </a:ext>
              </a:extLst>
            </p:cNvPr>
            <p:cNvSpPr/>
            <p:nvPr/>
          </p:nvSpPr>
          <p:spPr>
            <a:xfrm>
              <a:off x="8430301" y="2224228"/>
              <a:ext cx="228336" cy="221130"/>
            </a:xfrm>
            <a:prstGeom prst="rect">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Johnson Text"/>
                <a:ea typeface="+mn-ea"/>
                <a:cs typeface="+mn-cs"/>
              </a:endParaRPr>
            </a:p>
          </p:txBody>
        </p:sp>
        <p:sp>
          <p:nvSpPr>
            <p:cNvPr id="177" name="Rectangle 176">
              <a:extLst>
                <a:ext uri="{FF2B5EF4-FFF2-40B4-BE49-F238E27FC236}">
                  <a16:creationId xmlns:a16="http://schemas.microsoft.com/office/drawing/2014/main" id="{D663CB5A-F973-F69B-7E76-84F5C19C1040}"/>
                </a:ext>
              </a:extLst>
            </p:cNvPr>
            <p:cNvSpPr/>
            <p:nvPr/>
          </p:nvSpPr>
          <p:spPr>
            <a:xfrm>
              <a:off x="8430301" y="2436419"/>
              <a:ext cx="228336" cy="463084"/>
            </a:xfrm>
            <a:prstGeom prst="rect">
              <a:avLst/>
            </a:prstGeom>
            <a:solidFill>
              <a:srgbClr val="EAA396"/>
            </a:solidFill>
            <a:ln>
              <a:solidFill>
                <a:srgbClr val="EAA3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Johnson Text"/>
                <a:ea typeface="+mn-ea"/>
                <a:cs typeface="+mn-cs"/>
              </a:endParaRPr>
            </a:p>
          </p:txBody>
        </p:sp>
        <p:sp>
          <p:nvSpPr>
            <p:cNvPr id="211" name="Rectangle 210">
              <a:extLst>
                <a:ext uri="{FF2B5EF4-FFF2-40B4-BE49-F238E27FC236}">
                  <a16:creationId xmlns:a16="http://schemas.microsoft.com/office/drawing/2014/main" id="{0531AF32-B4C2-980F-3308-7233837732F5}"/>
                </a:ext>
              </a:extLst>
            </p:cNvPr>
            <p:cNvSpPr/>
            <p:nvPr/>
          </p:nvSpPr>
          <p:spPr>
            <a:xfrm>
              <a:off x="8702425" y="2673872"/>
              <a:ext cx="228336" cy="90141"/>
            </a:xfrm>
            <a:prstGeom prst="rect">
              <a:avLst/>
            </a:prstGeom>
            <a:solidFill>
              <a:srgbClr val="64BC83"/>
            </a:solidFill>
            <a:ln>
              <a:solidFill>
                <a:srgbClr val="64BC8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Johnson Text"/>
                <a:ea typeface="+mn-ea"/>
                <a:cs typeface="+mn-cs"/>
              </a:endParaRPr>
            </a:p>
          </p:txBody>
        </p:sp>
        <p:sp>
          <p:nvSpPr>
            <p:cNvPr id="212" name="Rectangle 211">
              <a:extLst>
                <a:ext uri="{FF2B5EF4-FFF2-40B4-BE49-F238E27FC236}">
                  <a16:creationId xmlns:a16="http://schemas.microsoft.com/office/drawing/2014/main" id="{B8994FC5-272D-D495-7A1E-2397F2F60186}"/>
                </a:ext>
              </a:extLst>
            </p:cNvPr>
            <p:cNvSpPr/>
            <p:nvPr/>
          </p:nvSpPr>
          <p:spPr>
            <a:xfrm>
              <a:off x="8702425" y="2764491"/>
              <a:ext cx="228336" cy="137300"/>
            </a:xfrm>
            <a:prstGeom prst="rect">
              <a:avLst/>
            </a:prstGeom>
            <a:solidFill>
              <a:srgbClr val="B1DDC1"/>
            </a:solidFill>
            <a:ln>
              <a:solidFill>
                <a:srgbClr val="B1DD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Johnson Text"/>
                <a:ea typeface="+mn-ea"/>
                <a:cs typeface="+mn-cs"/>
              </a:endParaRPr>
            </a:p>
          </p:txBody>
        </p:sp>
        <p:sp>
          <p:nvSpPr>
            <p:cNvPr id="216" name="Rectangle 215">
              <a:extLst>
                <a:ext uri="{FF2B5EF4-FFF2-40B4-BE49-F238E27FC236}">
                  <a16:creationId xmlns:a16="http://schemas.microsoft.com/office/drawing/2014/main" id="{60525520-9098-14FF-1A43-D00C06C819C3}"/>
                </a:ext>
              </a:extLst>
            </p:cNvPr>
            <p:cNvSpPr/>
            <p:nvPr/>
          </p:nvSpPr>
          <p:spPr>
            <a:xfrm>
              <a:off x="8974549" y="2690989"/>
              <a:ext cx="228336" cy="114765"/>
            </a:xfrm>
            <a:prstGeom prst="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Johnson Text"/>
                <a:ea typeface="+mn-ea"/>
                <a:cs typeface="+mn-cs"/>
              </a:endParaRPr>
            </a:p>
          </p:txBody>
        </p:sp>
        <p:sp>
          <p:nvSpPr>
            <p:cNvPr id="217" name="Rectangle 216">
              <a:extLst>
                <a:ext uri="{FF2B5EF4-FFF2-40B4-BE49-F238E27FC236}">
                  <a16:creationId xmlns:a16="http://schemas.microsoft.com/office/drawing/2014/main" id="{DF126771-47A8-FEB1-7EDB-7C695CDA8F1D}"/>
                </a:ext>
              </a:extLst>
            </p:cNvPr>
            <p:cNvSpPr/>
            <p:nvPr/>
          </p:nvSpPr>
          <p:spPr>
            <a:xfrm>
              <a:off x="8974549" y="2785402"/>
              <a:ext cx="228336" cy="116388"/>
            </a:xfrm>
            <a:prstGeom prst="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Johnson Text"/>
                <a:ea typeface="+mn-ea"/>
                <a:cs typeface="+mn-cs"/>
              </a:endParaRPr>
            </a:p>
          </p:txBody>
        </p:sp>
        <p:sp>
          <p:nvSpPr>
            <p:cNvPr id="87" name="TextBox 86">
              <a:extLst>
                <a:ext uri="{FF2B5EF4-FFF2-40B4-BE49-F238E27FC236}">
                  <a16:creationId xmlns:a16="http://schemas.microsoft.com/office/drawing/2014/main" id="{C5D96FFD-8202-6377-D755-6E862BE4840A}"/>
                </a:ext>
              </a:extLst>
            </p:cNvPr>
            <p:cNvSpPr txBox="1"/>
            <p:nvPr/>
          </p:nvSpPr>
          <p:spPr>
            <a:xfrm>
              <a:off x="8588974" y="2933715"/>
              <a:ext cx="455240" cy="193702"/>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Fatigue</a:t>
              </a:r>
            </a:p>
          </p:txBody>
        </p:sp>
        <p:sp>
          <p:nvSpPr>
            <p:cNvPr id="89" name="Rectangle 88">
              <a:extLst>
                <a:ext uri="{FF2B5EF4-FFF2-40B4-BE49-F238E27FC236}">
                  <a16:creationId xmlns:a16="http://schemas.microsoft.com/office/drawing/2014/main" id="{BBBADE1F-C4E0-EA7F-A295-8E228FEC8760}"/>
                </a:ext>
              </a:extLst>
            </p:cNvPr>
            <p:cNvSpPr/>
            <p:nvPr/>
          </p:nvSpPr>
          <p:spPr>
            <a:xfrm>
              <a:off x="10458055" y="2628670"/>
              <a:ext cx="228336" cy="144139"/>
            </a:xfrm>
            <a:prstGeom prst="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Johnson Text"/>
                <a:ea typeface="+mn-ea"/>
                <a:cs typeface="+mn-cs"/>
              </a:endParaRPr>
            </a:p>
          </p:txBody>
        </p:sp>
        <p:sp>
          <p:nvSpPr>
            <p:cNvPr id="90" name="Rectangle 89">
              <a:extLst>
                <a:ext uri="{FF2B5EF4-FFF2-40B4-BE49-F238E27FC236}">
                  <a16:creationId xmlns:a16="http://schemas.microsoft.com/office/drawing/2014/main" id="{62234F21-2419-A447-B8DD-332CF0196883}"/>
                </a:ext>
              </a:extLst>
            </p:cNvPr>
            <p:cNvSpPr/>
            <p:nvPr/>
          </p:nvSpPr>
          <p:spPr>
            <a:xfrm>
              <a:off x="10185931" y="2597498"/>
              <a:ext cx="228336" cy="45719"/>
            </a:xfrm>
            <a:prstGeom prst="rect">
              <a:avLst/>
            </a:prstGeom>
            <a:solidFill>
              <a:srgbClr val="307C4F"/>
            </a:solidFill>
            <a:ln>
              <a:solidFill>
                <a:srgbClr val="307C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Johnson Text"/>
                <a:ea typeface="+mn-ea"/>
                <a:cs typeface="+mn-cs"/>
              </a:endParaRPr>
            </a:p>
          </p:txBody>
        </p:sp>
        <p:sp>
          <p:nvSpPr>
            <p:cNvPr id="91" name="Rectangle 90">
              <a:extLst>
                <a:ext uri="{FF2B5EF4-FFF2-40B4-BE49-F238E27FC236}">
                  <a16:creationId xmlns:a16="http://schemas.microsoft.com/office/drawing/2014/main" id="{DAD09583-A5EF-25C2-7782-8045E35BDBCD}"/>
                </a:ext>
              </a:extLst>
            </p:cNvPr>
            <p:cNvSpPr/>
            <p:nvPr/>
          </p:nvSpPr>
          <p:spPr>
            <a:xfrm>
              <a:off x="9913807" y="2652330"/>
              <a:ext cx="228336" cy="120916"/>
            </a:xfrm>
            <a:prstGeom prst="rect">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Johnson Text"/>
                <a:ea typeface="+mn-ea"/>
                <a:cs typeface="+mn-cs"/>
              </a:endParaRPr>
            </a:p>
          </p:txBody>
        </p:sp>
        <p:sp>
          <p:nvSpPr>
            <p:cNvPr id="178" name="Rectangle 177">
              <a:extLst>
                <a:ext uri="{FF2B5EF4-FFF2-40B4-BE49-F238E27FC236}">
                  <a16:creationId xmlns:a16="http://schemas.microsoft.com/office/drawing/2014/main" id="{583493C0-7598-D49F-BEA7-0BA450D67B98}"/>
                </a:ext>
              </a:extLst>
            </p:cNvPr>
            <p:cNvSpPr/>
            <p:nvPr/>
          </p:nvSpPr>
          <p:spPr>
            <a:xfrm>
              <a:off x="9913807" y="2767752"/>
              <a:ext cx="228336" cy="125194"/>
            </a:xfrm>
            <a:prstGeom prst="rect">
              <a:avLst/>
            </a:prstGeom>
            <a:solidFill>
              <a:srgbClr val="EAA396"/>
            </a:solidFill>
            <a:ln>
              <a:solidFill>
                <a:srgbClr val="EAA3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Johnson Text"/>
                <a:ea typeface="+mn-ea"/>
                <a:cs typeface="+mn-cs"/>
              </a:endParaRPr>
            </a:p>
          </p:txBody>
        </p:sp>
        <p:sp>
          <p:nvSpPr>
            <p:cNvPr id="213" name="Rectangle 212">
              <a:extLst>
                <a:ext uri="{FF2B5EF4-FFF2-40B4-BE49-F238E27FC236}">
                  <a16:creationId xmlns:a16="http://schemas.microsoft.com/office/drawing/2014/main" id="{3F4036FF-28A7-3B34-F7C2-47D76E29C52B}"/>
                </a:ext>
              </a:extLst>
            </p:cNvPr>
            <p:cNvSpPr/>
            <p:nvPr/>
          </p:nvSpPr>
          <p:spPr>
            <a:xfrm>
              <a:off x="10185931" y="2614800"/>
              <a:ext cx="228336" cy="128713"/>
            </a:xfrm>
            <a:prstGeom prst="rect">
              <a:avLst/>
            </a:prstGeom>
            <a:solidFill>
              <a:srgbClr val="64BC83"/>
            </a:solidFill>
            <a:ln>
              <a:solidFill>
                <a:srgbClr val="64BC8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Johnson Text"/>
                <a:ea typeface="+mn-ea"/>
                <a:cs typeface="+mn-cs"/>
              </a:endParaRPr>
            </a:p>
          </p:txBody>
        </p:sp>
        <p:sp>
          <p:nvSpPr>
            <p:cNvPr id="214" name="Rectangle 213">
              <a:extLst>
                <a:ext uri="{FF2B5EF4-FFF2-40B4-BE49-F238E27FC236}">
                  <a16:creationId xmlns:a16="http://schemas.microsoft.com/office/drawing/2014/main" id="{31E0A2C4-69DC-79CE-FB4C-C5D9C04D6CAB}"/>
                </a:ext>
              </a:extLst>
            </p:cNvPr>
            <p:cNvSpPr/>
            <p:nvPr/>
          </p:nvSpPr>
          <p:spPr>
            <a:xfrm>
              <a:off x="10185931" y="2737859"/>
              <a:ext cx="228336" cy="163931"/>
            </a:xfrm>
            <a:prstGeom prst="rect">
              <a:avLst/>
            </a:prstGeom>
            <a:solidFill>
              <a:srgbClr val="B1DDC1"/>
            </a:solidFill>
            <a:ln>
              <a:solidFill>
                <a:srgbClr val="B1DD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Johnson Text"/>
                <a:ea typeface="+mn-ea"/>
                <a:cs typeface="+mn-cs"/>
              </a:endParaRPr>
            </a:p>
          </p:txBody>
        </p:sp>
        <p:sp>
          <p:nvSpPr>
            <p:cNvPr id="215" name="Rectangle 214">
              <a:extLst>
                <a:ext uri="{FF2B5EF4-FFF2-40B4-BE49-F238E27FC236}">
                  <a16:creationId xmlns:a16="http://schemas.microsoft.com/office/drawing/2014/main" id="{D03961E0-8FEF-5A20-B22B-29C81FB34154}"/>
                </a:ext>
              </a:extLst>
            </p:cNvPr>
            <p:cNvSpPr/>
            <p:nvPr/>
          </p:nvSpPr>
          <p:spPr>
            <a:xfrm>
              <a:off x="10458055" y="2757651"/>
              <a:ext cx="228336" cy="144139"/>
            </a:xfrm>
            <a:prstGeom prst="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Johnson Text"/>
                <a:ea typeface="+mn-ea"/>
                <a:cs typeface="+mn-cs"/>
              </a:endParaRPr>
            </a:p>
          </p:txBody>
        </p:sp>
        <p:sp>
          <p:nvSpPr>
            <p:cNvPr id="92" name="TextBox 91">
              <a:extLst>
                <a:ext uri="{FF2B5EF4-FFF2-40B4-BE49-F238E27FC236}">
                  <a16:creationId xmlns:a16="http://schemas.microsoft.com/office/drawing/2014/main" id="{45DD40CF-9072-6C14-4699-F80749819F82}"/>
                </a:ext>
              </a:extLst>
            </p:cNvPr>
            <p:cNvSpPr txBox="1"/>
            <p:nvPr/>
          </p:nvSpPr>
          <p:spPr>
            <a:xfrm>
              <a:off x="9958242" y="2933715"/>
              <a:ext cx="683719" cy="193702"/>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Paronychia</a:t>
              </a:r>
            </a:p>
          </p:txBody>
        </p:sp>
        <p:grpSp>
          <p:nvGrpSpPr>
            <p:cNvPr id="295" name="Group 294">
              <a:extLst>
                <a:ext uri="{FF2B5EF4-FFF2-40B4-BE49-F238E27FC236}">
                  <a16:creationId xmlns:a16="http://schemas.microsoft.com/office/drawing/2014/main" id="{9554464E-75DE-1C9E-3F8C-F63FC80D8633}"/>
                </a:ext>
              </a:extLst>
            </p:cNvPr>
            <p:cNvGrpSpPr/>
            <p:nvPr/>
          </p:nvGrpSpPr>
          <p:grpSpPr>
            <a:xfrm>
              <a:off x="9567880" y="1185290"/>
              <a:ext cx="360000" cy="539100"/>
              <a:chOff x="9567880" y="1124330"/>
              <a:chExt cx="360000" cy="539100"/>
            </a:xfrm>
          </p:grpSpPr>
          <p:sp>
            <p:nvSpPr>
              <p:cNvPr id="182" name="Rectangle 181">
                <a:extLst>
                  <a:ext uri="{FF2B5EF4-FFF2-40B4-BE49-F238E27FC236}">
                    <a16:creationId xmlns:a16="http://schemas.microsoft.com/office/drawing/2014/main" id="{1710885E-B3B7-FDBC-0281-C26FCBA92544}"/>
                  </a:ext>
                </a:extLst>
              </p:cNvPr>
              <p:cNvSpPr/>
              <p:nvPr/>
            </p:nvSpPr>
            <p:spPr>
              <a:xfrm>
                <a:off x="9567880" y="1124330"/>
                <a:ext cx="360000" cy="108000"/>
              </a:xfrm>
              <a:prstGeom prst="rect">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Johnson Text"/>
                  <a:ea typeface="+mn-ea"/>
                  <a:cs typeface="+mn-cs"/>
                </a:endParaRPr>
              </a:p>
            </p:txBody>
          </p:sp>
          <p:sp>
            <p:nvSpPr>
              <p:cNvPr id="183" name="Rectangle 182">
                <a:extLst>
                  <a:ext uri="{FF2B5EF4-FFF2-40B4-BE49-F238E27FC236}">
                    <a16:creationId xmlns:a16="http://schemas.microsoft.com/office/drawing/2014/main" id="{BEC8CC3D-2193-3022-7984-6BDBC8CE56E8}"/>
                  </a:ext>
                </a:extLst>
              </p:cNvPr>
              <p:cNvSpPr/>
              <p:nvPr/>
            </p:nvSpPr>
            <p:spPr>
              <a:xfrm>
                <a:off x="9567880" y="1268030"/>
                <a:ext cx="360000" cy="108000"/>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Johnson Text"/>
                  <a:ea typeface="+mn-ea"/>
                  <a:cs typeface="+mn-cs"/>
                </a:endParaRPr>
              </a:p>
            </p:txBody>
          </p:sp>
          <p:sp>
            <p:nvSpPr>
              <p:cNvPr id="184" name="Rectangle 183">
                <a:extLst>
                  <a:ext uri="{FF2B5EF4-FFF2-40B4-BE49-F238E27FC236}">
                    <a16:creationId xmlns:a16="http://schemas.microsoft.com/office/drawing/2014/main" id="{E76D717D-3087-C192-D146-439C8D28C188}"/>
                  </a:ext>
                </a:extLst>
              </p:cNvPr>
              <p:cNvSpPr/>
              <p:nvPr/>
            </p:nvSpPr>
            <p:spPr>
              <a:xfrm>
                <a:off x="9567880" y="1411730"/>
                <a:ext cx="360000" cy="108000"/>
              </a:xfrm>
              <a:prstGeom prst="rect">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Johnson Text"/>
                  <a:ea typeface="+mn-ea"/>
                  <a:cs typeface="+mn-cs"/>
                </a:endParaRPr>
              </a:p>
            </p:txBody>
          </p:sp>
          <p:sp>
            <p:nvSpPr>
              <p:cNvPr id="185" name="Rectangle 184">
                <a:extLst>
                  <a:ext uri="{FF2B5EF4-FFF2-40B4-BE49-F238E27FC236}">
                    <a16:creationId xmlns:a16="http://schemas.microsoft.com/office/drawing/2014/main" id="{E0D7987D-1D3A-BA09-3022-E8B2E235BB2F}"/>
                  </a:ext>
                </a:extLst>
              </p:cNvPr>
              <p:cNvSpPr/>
              <p:nvPr/>
            </p:nvSpPr>
            <p:spPr>
              <a:xfrm>
                <a:off x="9567880" y="1555430"/>
                <a:ext cx="360000" cy="108000"/>
              </a:xfrm>
              <a:prstGeom prst="rect">
                <a:avLst/>
              </a:prstGeom>
              <a:solidFill>
                <a:srgbClr val="EAA396"/>
              </a:solidFill>
              <a:ln>
                <a:solidFill>
                  <a:srgbClr val="EAA3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Johnson Text"/>
                  <a:ea typeface="+mn-ea"/>
                  <a:cs typeface="+mn-cs"/>
                </a:endParaRPr>
              </a:p>
            </p:txBody>
          </p:sp>
        </p:grpSp>
        <p:grpSp>
          <p:nvGrpSpPr>
            <p:cNvPr id="293" name="Group 292">
              <a:extLst>
                <a:ext uri="{FF2B5EF4-FFF2-40B4-BE49-F238E27FC236}">
                  <a16:creationId xmlns:a16="http://schemas.microsoft.com/office/drawing/2014/main" id="{58584733-12CE-934F-06ED-CB904BE53CA1}"/>
                </a:ext>
              </a:extLst>
            </p:cNvPr>
            <p:cNvGrpSpPr/>
            <p:nvPr/>
          </p:nvGrpSpPr>
          <p:grpSpPr>
            <a:xfrm>
              <a:off x="10185044" y="1185290"/>
              <a:ext cx="360000" cy="547646"/>
              <a:chOff x="10054664" y="1124330"/>
              <a:chExt cx="360000" cy="547646"/>
            </a:xfrm>
          </p:grpSpPr>
          <p:sp>
            <p:nvSpPr>
              <p:cNvPr id="181" name="Rectangle 180">
                <a:extLst>
                  <a:ext uri="{FF2B5EF4-FFF2-40B4-BE49-F238E27FC236}">
                    <a16:creationId xmlns:a16="http://schemas.microsoft.com/office/drawing/2014/main" id="{8FD44BCD-03DE-D440-8BF2-3AFA6C28D4FB}"/>
                  </a:ext>
                </a:extLst>
              </p:cNvPr>
              <p:cNvSpPr/>
              <p:nvPr/>
            </p:nvSpPr>
            <p:spPr>
              <a:xfrm>
                <a:off x="10054664" y="1124330"/>
                <a:ext cx="360000" cy="108000"/>
              </a:xfrm>
              <a:prstGeom prst="rect">
                <a:avLst/>
              </a:prstGeom>
              <a:solidFill>
                <a:srgbClr val="16201A"/>
              </a:solidFill>
              <a:ln>
                <a:solidFill>
                  <a:srgbClr val="1620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Johnson Text"/>
                  <a:ea typeface="+mn-ea"/>
                  <a:cs typeface="+mn-cs"/>
                </a:endParaRPr>
              </a:p>
            </p:txBody>
          </p:sp>
          <p:sp>
            <p:nvSpPr>
              <p:cNvPr id="186" name="Rectangle 185">
                <a:extLst>
                  <a:ext uri="{FF2B5EF4-FFF2-40B4-BE49-F238E27FC236}">
                    <a16:creationId xmlns:a16="http://schemas.microsoft.com/office/drawing/2014/main" id="{5846432E-28C3-F8D9-871B-A38FCAE8105D}"/>
                  </a:ext>
                </a:extLst>
              </p:cNvPr>
              <p:cNvSpPr/>
              <p:nvPr/>
            </p:nvSpPr>
            <p:spPr>
              <a:xfrm>
                <a:off x="10054664" y="1270879"/>
                <a:ext cx="360000" cy="108000"/>
              </a:xfrm>
              <a:prstGeom prst="rect">
                <a:avLst/>
              </a:prstGeom>
              <a:solidFill>
                <a:srgbClr val="307C4F"/>
              </a:solidFill>
              <a:ln>
                <a:solidFill>
                  <a:srgbClr val="307C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Johnson Text"/>
                  <a:ea typeface="+mn-ea"/>
                  <a:cs typeface="+mn-cs"/>
                </a:endParaRPr>
              </a:p>
            </p:txBody>
          </p:sp>
          <p:sp>
            <p:nvSpPr>
              <p:cNvPr id="187" name="Rectangle 186">
                <a:extLst>
                  <a:ext uri="{FF2B5EF4-FFF2-40B4-BE49-F238E27FC236}">
                    <a16:creationId xmlns:a16="http://schemas.microsoft.com/office/drawing/2014/main" id="{303D2DA6-6227-8C93-0C0C-F68ACD20EB34}"/>
                  </a:ext>
                </a:extLst>
              </p:cNvPr>
              <p:cNvSpPr/>
              <p:nvPr/>
            </p:nvSpPr>
            <p:spPr>
              <a:xfrm>
                <a:off x="10054664" y="1417428"/>
                <a:ext cx="360000" cy="108000"/>
              </a:xfrm>
              <a:prstGeom prst="rect">
                <a:avLst/>
              </a:prstGeom>
              <a:solidFill>
                <a:srgbClr val="64BC83"/>
              </a:solidFill>
              <a:ln>
                <a:solidFill>
                  <a:srgbClr val="64BC8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Johnson Text"/>
                  <a:ea typeface="+mn-ea"/>
                  <a:cs typeface="+mn-cs"/>
                </a:endParaRPr>
              </a:p>
            </p:txBody>
          </p:sp>
          <p:sp>
            <p:nvSpPr>
              <p:cNvPr id="188" name="Rectangle 187">
                <a:extLst>
                  <a:ext uri="{FF2B5EF4-FFF2-40B4-BE49-F238E27FC236}">
                    <a16:creationId xmlns:a16="http://schemas.microsoft.com/office/drawing/2014/main" id="{9CE4CECE-0B9A-1639-0DC5-F5ACF3A17B83}"/>
                  </a:ext>
                </a:extLst>
              </p:cNvPr>
              <p:cNvSpPr/>
              <p:nvPr/>
            </p:nvSpPr>
            <p:spPr>
              <a:xfrm>
                <a:off x="10054664" y="1563976"/>
                <a:ext cx="360000" cy="108000"/>
              </a:xfrm>
              <a:prstGeom prst="rect">
                <a:avLst/>
              </a:prstGeom>
              <a:solidFill>
                <a:srgbClr val="B1DDC1"/>
              </a:solidFill>
              <a:ln>
                <a:solidFill>
                  <a:srgbClr val="B1DD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Johnson Text"/>
                  <a:ea typeface="+mn-ea"/>
                  <a:cs typeface="+mn-cs"/>
                </a:endParaRPr>
              </a:p>
            </p:txBody>
          </p:sp>
        </p:grpSp>
        <p:grpSp>
          <p:nvGrpSpPr>
            <p:cNvPr id="291" name="Group 290">
              <a:extLst>
                <a:ext uri="{FF2B5EF4-FFF2-40B4-BE49-F238E27FC236}">
                  <a16:creationId xmlns:a16="http://schemas.microsoft.com/office/drawing/2014/main" id="{B8B15979-00D5-348E-7E07-D02FEC3199A2}"/>
                </a:ext>
              </a:extLst>
            </p:cNvPr>
            <p:cNvGrpSpPr/>
            <p:nvPr/>
          </p:nvGrpSpPr>
          <p:grpSpPr>
            <a:xfrm>
              <a:off x="10802207" y="1185290"/>
              <a:ext cx="360000" cy="547646"/>
              <a:chOff x="10802207" y="1124330"/>
              <a:chExt cx="360000" cy="547646"/>
            </a:xfrm>
          </p:grpSpPr>
          <p:sp>
            <p:nvSpPr>
              <p:cNvPr id="180" name="Rectangle 179">
                <a:extLst>
                  <a:ext uri="{FF2B5EF4-FFF2-40B4-BE49-F238E27FC236}">
                    <a16:creationId xmlns:a16="http://schemas.microsoft.com/office/drawing/2014/main" id="{C51E90EB-33EE-0CAB-426A-4A6E6E2CD9D9}"/>
                  </a:ext>
                </a:extLst>
              </p:cNvPr>
              <p:cNvSpPr/>
              <p:nvPr/>
            </p:nvSpPr>
            <p:spPr>
              <a:xfrm>
                <a:off x="10802207" y="1124330"/>
                <a:ext cx="360000" cy="108000"/>
              </a:xfrm>
              <a:prstGeom prst="rect">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Johnson Text"/>
                  <a:ea typeface="+mn-ea"/>
                  <a:cs typeface="+mn-cs"/>
                </a:endParaRPr>
              </a:p>
            </p:txBody>
          </p:sp>
          <p:sp>
            <p:nvSpPr>
              <p:cNvPr id="189" name="Rectangle 188">
                <a:extLst>
                  <a:ext uri="{FF2B5EF4-FFF2-40B4-BE49-F238E27FC236}">
                    <a16:creationId xmlns:a16="http://schemas.microsoft.com/office/drawing/2014/main" id="{2E378D54-3C3D-52FD-4E22-87ADD2CD84AA}"/>
                  </a:ext>
                </a:extLst>
              </p:cNvPr>
              <p:cNvSpPr/>
              <p:nvPr/>
            </p:nvSpPr>
            <p:spPr>
              <a:xfrm>
                <a:off x="10802207" y="1270879"/>
                <a:ext cx="360000" cy="108000"/>
              </a:xfrm>
              <a:prstGeom prst="rect">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Johnson Text"/>
                  <a:ea typeface="+mn-ea"/>
                  <a:cs typeface="+mn-cs"/>
                </a:endParaRPr>
              </a:p>
            </p:txBody>
          </p:sp>
          <p:sp>
            <p:nvSpPr>
              <p:cNvPr id="190" name="Rectangle 189">
                <a:extLst>
                  <a:ext uri="{FF2B5EF4-FFF2-40B4-BE49-F238E27FC236}">
                    <a16:creationId xmlns:a16="http://schemas.microsoft.com/office/drawing/2014/main" id="{98F75223-88F0-A4D4-FCE3-BE5B5B95861C}"/>
                  </a:ext>
                </a:extLst>
              </p:cNvPr>
              <p:cNvSpPr/>
              <p:nvPr/>
            </p:nvSpPr>
            <p:spPr>
              <a:xfrm>
                <a:off x="10802207" y="1417428"/>
                <a:ext cx="360000" cy="108000"/>
              </a:xfrm>
              <a:prstGeom prst="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Johnson Text"/>
                  <a:ea typeface="+mn-ea"/>
                  <a:cs typeface="+mn-cs"/>
                </a:endParaRPr>
              </a:p>
            </p:txBody>
          </p:sp>
          <p:sp>
            <p:nvSpPr>
              <p:cNvPr id="191" name="Rectangle 190">
                <a:extLst>
                  <a:ext uri="{FF2B5EF4-FFF2-40B4-BE49-F238E27FC236}">
                    <a16:creationId xmlns:a16="http://schemas.microsoft.com/office/drawing/2014/main" id="{10008236-3A3E-15F3-42F1-2B89922AFB50}"/>
                  </a:ext>
                </a:extLst>
              </p:cNvPr>
              <p:cNvSpPr/>
              <p:nvPr/>
            </p:nvSpPr>
            <p:spPr>
              <a:xfrm>
                <a:off x="10802207" y="1563976"/>
                <a:ext cx="360000" cy="108000"/>
              </a:xfrm>
              <a:prstGeom prst="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Johnson Text"/>
                  <a:ea typeface="+mn-ea"/>
                  <a:cs typeface="+mn-cs"/>
                </a:endParaRPr>
              </a:p>
            </p:txBody>
          </p:sp>
        </p:grpSp>
        <p:sp>
          <p:nvSpPr>
            <p:cNvPr id="16" name="Freeform: Shape 15">
              <a:extLst>
                <a:ext uri="{FF2B5EF4-FFF2-40B4-BE49-F238E27FC236}">
                  <a16:creationId xmlns:a16="http://schemas.microsoft.com/office/drawing/2014/main" id="{B6D2EDF8-9C7C-D81E-9BB5-F0AD1CB8D24E}"/>
                </a:ext>
              </a:extLst>
            </p:cNvPr>
            <p:cNvSpPr/>
            <p:nvPr/>
          </p:nvSpPr>
          <p:spPr>
            <a:xfrm>
              <a:off x="1819469" y="1143310"/>
              <a:ext cx="9526555" cy="1763486"/>
            </a:xfrm>
            <a:custGeom>
              <a:avLst/>
              <a:gdLst>
                <a:gd name="connsiteX0" fmla="*/ 0 w 9526555"/>
                <a:gd name="connsiteY0" fmla="*/ 0 h 1763486"/>
                <a:gd name="connsiteX1" fmla="*/ 0 w 9526555"/>
                <a:gd name="connsiteY1" fmla="*/ 1763486 h 1763486"/>
                <a:gd name="connsiteX2" fmla="*/ 9526555 w 9526555"/>
                <a:gd name="connsiteY2" fmla="*/ 1763486 h 1763486"/>
              </a:gdLst>
              <a:ahLst/>
              <a:cxnLst>
                <a:cxn ang="0">
                  <a:pos x="connsiteX0" y="connsiteY0"/>
                </a:cxn>
                <a:cxn ang="0">
                  <a:pos x="connsiteX1" y="connsiteY1"/>
                </a:cxn>
                <a:cxn ang="0">
                  <a:pos x="connsiteX2" y="connsiteY2"/>
                </a:cxn>
              </a:cxnLst>
              <a:rect l="l" t="t" r="r" b="b"/>
              <a:pathLst>
                <a:path w="9526555" h="1763486">
                  <a:moveTo>
                    <a:pt x="0" y="0"/>
                  </a:moveTo>
                  <a:lnTo>
                    <a:pt x="0" y="1763486"/>
                  </a:lnTo>
                  <a:lnTo>
                    <a:pt x="9526555" y="1763486"/>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Johnson Text"/>
                <a:ea typeface="+mn-ea"/>
                <a:cs typeface="+mn-cs"/>
              </a:endParaRPr>
            </a:p>
          </p:txBody>
        </p:sp>
        <p:grpSp>
          <p:nvGrpSpPr>
            <p:cNvPr id="49" name="Group 48">
              <a:extLst>
                <a:ext uri="{FF2B5EF4-FFF2-40B4-BE49-F238E27FC236}">
                  <a16:creationId xmlns:a16="http://schemas.microsoft.com/office/drawing/2014/main" id="{8BA99FCD-8CB6-9C2B-994F-A6DCCAB62DB1}"/>
                </a:ext>
              </a:extLst>
            </p:cNvPr>
            <p:cNvGrpSpPr/>
            <p:nvPr/>
          </p:nvGrpSpPr>
          <p:grpSpPr>
            <a:xfrm rot="20603832">
              <a:off x="1756180" y="1200321"/>
              <a:ext cx="126579" cy="140510"/>
              <a:chOff x="-117070" y="1401175"/>
              <a:chExt cx="126579" cy="140510"/>
            </a:xfrm>
          </p:grpSpPr>
          <p:cxnSp>
            <p:nvCxnSpPr>
              <p:cNvPr id="48" name="Straight Connector 47">
                <a:extLst>
                  <a:ext uri="{FF2B5EF4-FFF2-40B4-BE49-F238E27FC236}">
                    <a16:creationId xmlns:a16="http://schemas.microsoft.com/office/drawing/2014/main" id="{D15E7A2D-2EEF-E8A5-89EF-A320808B54DA}"/>
                  </a:ext>
                </a:extLst>
              </p:cNvPr>
              <p:cNvCxnSpPr/>
              <p:nvPr/>
            </p:nvCxnSpPr>
            <p:spPr>
              <a:xfrm>
                <a:off x="-95800" y="1410880"/>
                <a:ext cx="83943" cy="121630"/>
              </a:xfrm>
              <a:prstGeom prst="line">
                <a:avLst/>
              </a:prstGeom>
              <a:ln w="38100">
                <a:solidFill>
                  <a:schemeClr val="bg1"/>
                </a:solidFill>
                <a:tailEnd type="none" w="lg" len="med"/>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F45AF77C-C8F6-DBC0-4292-16DEB99C04AE}"/>
                  </a:ext>
                </a:extLst>
              </p:cNvPr>
              <p:cNvCxnSpPr/>
              <p:nvPr/>
            </p:nvCxnSpPr>
            <p:spPr>
              <a:xfrm>
                <a:off x="-117070" y="1420055"/>
                <a:ext cx="83943" cy="121630"/>
              </a:xfrm>
              <a:prstGeom prst="line">
                <a:avLst/>
              </a:prstGeom>
              <a:ln w="12700">
                <a:solidFill>
                  <a:schemeClr val="tx1"/>
                </a:solidFill>
                <a:tailEnd type="none" w="lg" len="med"/>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830E28F6-75F5-6889-8977-AA52652D3A0E}"/>
                  </a:ext>
                </a:extLst>
              </p:cNvPr>
              <p:cNvCxnSpPr/>
              <p:nvPr/>
            </p:nvCxnSpPr>
            <p:spPr>
              <a:xfrm>
                <a:off x="-74434" y="1401175"/>
                <a:ext cx="83943" cy="121630"/>
              </a:xfrm>
              <a:prstGeom prst="line">
                <a:avLst/>
              </a:prstGeom>
              <a:ln w="12700">
                <a:solidFill>
                  <a:schemeClr val="tx1"/>
                </a:solidFill>
                <a:tailEnd type="none" w="lg" len="med"/>
              </a:ln>
            </p:spPr>
            <p:style>
              <a:lnRef idx="1">
                <a:schemeClr val="accent1"/>
              </a:lnRef>
              <a:fillRef idx="0">
                <a:schemeClr val="accent1"/>
              </a:fillRef>
              <a:effectRef idx="0">
                <a:schemeClr val="accent1"/>
              </a:effectRef>
              <a:fontRef idx="minor">
                <a:schemeClr val="tx1"/>
              </a:fontRef>
            </p:style>
          </p:cxnSp>
        </p:grpSp>
        <p:sp>
          <p:nvSpPr>
            <p:cNvPr id="286" name="TextBox 285">
              <a:extLst>
                <a:ext uri="{FF2B5EF4-FFF2-40B4-BE49-F238E27FC236}">
                  <a16:creationId xmlns:a16="http://schemas.microsoft.com/office/drawing/2014/main" id="{C12D9E37-F471-EC75-DB3B-E972682622F0}"/>
                </a:ext>
              </a:extLst>
            </p:cNvPr>
            <p:cNvSpPr txBox="1"/>
            <p:nvPr/>
          </p:nvSpPr>
          <p:spPr>
            <a:xfrm>
              <a:off x="8974704" y="1169516"/>
              <a:ext cx="493034" cy="1937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Grade 4</a:t>
              </a:r>
            </a:p>
          </p:txBody>
        </p:sp>
        <p:sp>
          <p:nvSpPr>
            <p:cNvPr id="287" name="TextBox 286">
              <a:extLst>
                <a:ext uri="{FF2B5EF4-FFF2-40B4-BE49-F238E27FC236}">
                  <a16:creationId xmlns:a16="http://schemas.microsoft.com/office/drawing/2014/main" id="{181CDC5E-430E-FBE1-D841-FC297E9D3CDF}"/>
                </a:ext>
              </a:extLst>
            </p:cNvPr>
            <p:cNvSpPr txBox="1"/>
            <p:nvPr/>
          </p:nvSpPr>
          <p:spPr>
            <a:xfrm>
              <a:off x="8974704" y="1310439"/>
              <a:ext cx="493034" cy="1937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Grade 3</a:t>
              </a:r>
            </a:p>
          </p:txBody>
        </p:sp>
        <p:sp>
          <p:nvSpPr>
            <p:cNvPr id="288" name="TextBox 287">
              <a:extLst>
                <a:ext uri="{FF2B5EF4-FFF2-40B4-BE49-F238E27FC236}">
                  <a16:creationId xmlns:a16="http://schemas.microsoft.com/office/drawing/2014/main" id="{C9654702-B738-0FE4-AFCA-61308FC3866B}"/>
                </a:ext>
              </a:extLst>
            </p:cNvPr>
            <p:cNvSpPr txBox="1"/>
            <p:nvPr/>
          </p:nvSpPr>
          <p:spPr>
            <a:xfrm>
              <a:off x="8974704" y="1451364"/>
              <a:ext cx="493034" cy="1937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Grade 2</a:t>
              </a:r>
            </a:p>
          </p:txBody>
        </p:sp>
        <p:sp>
          <p:nvSpPr>
            <p:cNvPr id="289" name="TextBox 288">
              <a:extLst>
                <a:ext uri="{FF2B5EF4-FFF2-40B4-BE49-F238E27FC236}">
                  <a16:creationId xmlns:a16="http://schemas.microsoft.com/office/drawing/2014/main" id="{2A765ABA-6542-A061-8CFC-A95B076A3442}"/>
                </a:ext>
              </a:extLst>
            </p:cNvPr>
            <p:cNvSpPr txBox="1"/>
            <p:nvPr/>
          </p:nvSpPr>
          <p:spPr>
            <a:xfrm>
              <a:off x="8974704" y="1592289"/>
              <a:ext cx="493034" cy="19370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Grade 1</a:t>
              </a:r>
            </a:p>
          </p:txBody>
        </p:sp>
        <p:sp>
          <p:nvSpPr>
            <p:cNvPr id="290" name="TextBox 289">
              <a:extLst>
                <a:ext uri="{FF2B5EF4-FFF2-40B4-BE49-F238E27FC236}">
                  <a16:creationId xmlns:a16="http://schemas.microsoft.com/office/drawing/2014/main" id="{EBEA3EE7-0176-E35F-95B7-998F89045F88}"/>
                </a:ext>
              </a:extLst>
            </p:cNvPr>
            <p:cNvSpPr txBox="1"/>
            <p:nvPr/>
          </p:nvSpPr>
          <p:spPr>
            <a:xfrm>
              <a:off x="9520577" y="1751164"/>
              <a:ext cx="475855" cy="581107"/>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0–&lt;3 </a:t>
              </a:r>
              <a:br>
                <a:rPr kumimoji="0" lang="en-GB" sz="1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br>
              <a:r>
                <a:rPr kumimoji="0" lang="en-GB" sz="1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months</a:t>
              </a:r>
              <a:br>
                <a:rPr kumimoji="0" lang="en-GB" sz="1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br>
              <a:r>
                <a:rPr kumimoji="0" lang="en-GB" sz="1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(n=276)</a:t>
              </a:r>
            </a:p>
          </p:txBody>
        </p:sp>
        <p:sp>
          <p:nvSpPr>
            <p:cNvPr id="297" name="TextBox 296">
              <a:extLst>
                <a:ext uri="{FF2B5EF4-FFF2-40B4-BE49-F238E27FC236}">
                  <a16:creationId xmlns:a16="http://schemas.microsoft.com/office/drawing/2014/main" id="{F0516F93-3786-E37D-3276-0D6FA0665D65}"/>
                </a:ext>
              </a:extLst>
            </p:cNvPr>
            <p:cNvSpPr txBox="1"/>
            <p:nvPr/>
          </p:nvSpPr>
          <p:spPr>
            <a:xfrm>
              <a:off x="10744280" y="1751164"/>
              <a:ext cx="475855" cy="581107"/>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Over 9 </a:t>
              </a:r>
              <a:br>
                <a:rPr kumimoji="0" lang="en-GB" sz="1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br>
              <a:r>
                <a:rPr kumimoji="0" lang="en-GB" sz="1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months</a:t>
              </a:r>
              <a:br>
                <a:rPr kumimoji="0" lang="en-GB" sz="1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br>
              <a:r>
                <a:rPr kumimoji="0" lang="en-GB" sz="1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(n=228)</a:t>
              </a:r>
            </a:p>
          </p:txBody>
        </p:sp>
        <p:sp>
          <p:nvSpPr>
            <p:cNvPr id="298" name="TextBox 297">
              <a:extLst>
                <a:ext uri="{FF2B5EF4-FFF2-40B4-BE49-F238E27FC236}">
                  <a16:creationId xmlns:a16="http://schemas.microsoft.com/office/drawing/2014/main" id="{692F1D8B-81A8-9C64-266E-7787A124A58A}"/>
                </a:ext>
              </a:extLst>
            </p:cNvPr>
            <p:cNvSpPr txBox="1"/>
            <p:nvPr/>
          </p:nvSpPr>
          <p:spPr>
            <a:xfrm>
              <a:off x="10132429" y="1751164"/>
              <a:ext cx="475855" cy="581107"/>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3–&lt;9 </a:t>
              </a:r>
              <a:br>
                <a:rPr kumimoji="0" lang="en-GB" sz="1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br>
              <a:r>
                <a:rPr kumimoji="0" lang="en-GB" sz="1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months</a:t>
              </a:r>
              <a:br>
                <a:rPr kumimoji="0" lang="en-GB" sz="1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br>
              <a:r>
                <a:rPr kumimoji="0" lang="en-GB" sz="1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(n=256)</a:t>
              </a:r>
            </a:p>
          </p:txBody>
        </p:sp>
        <p:cxnSp>
          <p:nvCxnSpPr>
            <p:cNvPr id="307" name="Straight Connector 306">
              <a:extLst>
                <a:ext uri="{FF2B5EF4-FFF2-40B4-BE49-F238E27FC236}">
                  <a16:creationId xmlns:a16="http://schemas.microsoft.com/office/drawing/2014/main" id="{4868880F-7307-11C5-920C-37BBED33DCAC}"/>
                </a:ext>
              </a:extLst>
            </p:cNvPr>
            <p:cNvCxnSpPr/>
            <p:nvPr/>
          </p:nvCxnSpPr>
          <p:spPr>
            <a:xfrm>
              <a:off x="5024283" y="1169516"/>
              <a:ext cx="0" cy="1732274"/>
            </a:xfrm>
            <a:prstGeom prst="line">
              <a:avLst/>
            </a:prstGeom>
            <a:ln w="12700">
              <a:solidFill>
                <a:schemeClr val="tx1"/>
              </a:solidFill>
              <a:prstDash val="sysDot"/>
              <a:tailEnd type="none" w="lg" len="med"/>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1EFFBAE0-F840-25EE-10D2-F745EC6A126D}"/>
                </a:ext>
              </a:extLst>
            </p:cNvPr>
            <p:cNvSpPr/>
            <p:nvPr/>
          </p:nvSpPr>
          <p:spPr>
            <a:xfrm>
              <a:off x="6855006" y="1616389"/>
              <a:ext cx="984139" cy="1539844"/>
            </a:xfrm>
            <a:prstGeom prst="rect">
              <a:avLst/>
            </a:prstGeom>
            <a:noFill/>
            <a:ln w="50800">
              <a:solidFill>
                <a:schemeClr val="accent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Johnson Text"/>
                <a:ea typeface="+mn-ea"/>
                <a:cs typeface="+mn-cs"/>
              </a:endParaRPr>
            </a:p>
          </p:txBody>
        </p:sp>
      </p:grpSp>
      <p:grpSp>
        <p:nvGrpSpPr>
          <p:cNvPr id="55" name="Group 54">
            <a:extLst>
              <a:ext uri="{FF2B5EF4-FFF2-40B4-BE49-F238E27FC236}">
                <a16:creationId xmlns:a16="http://schemas.microsoft.com/office/drawing/2014/main" id="{EC1CB543-9F5D-14C2-BE98-FE1024609B8F}"/>
              </a:ext>
            </a:extLst>
          </p:cNvPr>
          <p:cNvGrpSpPr/>
          <p:nvPr/>
        </p:nvGrpSpPr>
        <p:grpSpPr>
          <a:xfrm>
            <a:off x="10016769" y="3429007"/>
            <a:ext cx="290109" cy="441326"/>
            <a:chOff x="10054664" y="3287014"/>
            <a:chExt cx="360000" cy="547646"/>
          </a:xfrm>
        </p:grpSpPr>
        <p:sp>
          <p:nvSpPr>
            <p:cNvPr id="56" name="Rectangle 55">
              <a:extLst>
                <a:ext uri="{FF2B5EF4-FFF2-40B4-BE49-F238E27FC236}">
                  <a16:creationId xmlns:a16="http://schemas.microsoft.com/office/drawing/2014/main" id="{5248B63F-5A57-C186-1799-1B4A5B7B6A95}"/>
                </a:ext>
              </a:extLst>
            </p:cNvPr>
            <p:cNvSpPr/>
            <p:nvPr/>
          </p:nvSpPr>
          <p:spPr>
            <a:xfrm>
              <a:off x="10054664" y="3287014"/>
              <a:ext cx="360000" cy="108000"/>
            </a:xfrm>
            <a:prstGeom prst="rect">
              <a:avLst/>
            </a:prstGeom>
            <a:solidFill>
              <a:srgbClr val="ECA5F8"/>
            </a:solidFill>
            <a:ln w="12700" cap="flat" cmpd="sng" algn="ctr">
              <a:solidFill>
                <a:srgbClr val="ECA5F8"/>
              </a:solidFill>
              <a:prstDash val="solid"/>
              <a:miter lim="800000"/>
            </a:ln>
            <a:effectLst/>
            <a:scene3d>
              <a:camera prst="orthographicFront"/>
              <a:lightRig rig="threePt" dir="t"/>
            </a:scene3d>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Johnson Text"/>
                <a:ea typeface="+mn-ea"/>
                <a:cs typeface="+mn-cs"/>
              </a:endParaRPr>
            </a:p>
          </p:txBody>
        </p:sp>
        <p:sp>
          <p:nvSpPr>
            <p:cNvPr id="57" name="Rectangle 56">
              <a:extLst>
                <a:ext uri="{FF2B5EF4-FFF2-40B4-BE49-F238E27FC236}">
                  <a16:creationId xmlns:a16="http://schemas.microsoft.com/office/drawing/2014/main" id="{4D3B977B-6486-3786-E0F5-7A68C7F4C00B}"/>
                </a:ext>
              </a:extLst>
            </p:cNvPr>
            <p:cNvSpPr/>
            <p:nvPr/>
          </p:nvSpPr>
          <p:spPr>
            <a:xfrm>
              <a:off x="10054664" y="3433563"/>
              <a:ext cx="360000" cy="108000"/>
            </a:xfrm>
            <a:prstGeom prst="rect">
              <a:avLst/>
            </a:prstGeom>
            <a:solidFill>
              <a:srgbClr val="5B9BD5">
                <a:lumMod val="50000"/>
              </a:srgbClr>
            </a:solidFill>
            <a:ln w="12700" cap="flat" cmpd="sng" algn="ctr">
              <a:solidFill>
                <a:srgbClr val="5B9BD5">
                  <a:lumMod val="50000"/>
                </a:srgbClr>
              </a:solidFill>
              <a:prstDash val="solid"/>
              <a:miter lim="800000"/>
            </a:ln>
            <a:effectLst/>
            <a:scene3d>
              <a:camera prst="orthographicFront"/>
              <a:lightRig rig="threePt" dir="t"/>
            </a:scene3d>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Johnson Text"/>
                <a:ea typeface="+mn-ea"/>
                <a:cs typeface="+mn-cs"/>
              </a:endParaRPr>
            </a:p>
          </p:txBody>
        </p:sp>
        <p:sp>
          <p:nvSpPr>
            <p:cNvPr id="58" name="Rectangle 57">
              <a:extLst>
                <a:ext uri="{FF2B5EF4-FFF2-40B4-BE49-F238E27FC236}">
                  <a16:creationId xmlns:a16="http://schemas.microsoft.com/office/drawing/2014/main" id="{9058EB30-99F8-4899-6120-25CA2B8327FD}"/>
                </a:ext>
              </a:extLst>
            </p:cNvPr>
            <p:cNvSpPr/>
            <p:nvPr/>
          </p:nvSpPr>
          <p:spPr>
            <a:xfrm>
              <a:off x="10054664" y="3580112"/>
              <a:ext cx="360000" cy="108000"/>
            </a:xfrm>
            <a:prstGeom prst="rect">
              <a:avLst/>
            </a:prstGeom>
            <a:solidFill>
              <a:srgbClr val="ECA5F8">
                <a:lumMod val="40000"/>
                <a:lumOff val="60000"/>
              </a:srgbClr>
            </a:solidFill>
            <a:ln w="12700" cap="flat" cmpd="sng" algn="ctr">
              <a:solidFill>
                <a:srgbClr val="ECA5F8">
                  <a:lumMod val="40000"/>
                  <a:lumOff val="60000"/>
                </a:srgbClr>
              </a:solidFill>
              <a:prstDash val="solid"/>
              <a:miter lim="800000"/>
            </a:ln>
            <a:effectLst/>
            <a:scene3d>
              <a:camera prst="orthographicFront"/>
              <a:lightRig rig="threePt" dir="t"/>
            </a:scene3d>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Johnson Text"/>
                <a:ea typeface="+mn-ea"/>
                <a:cs typeface="+mn-cs"/>
              </a:endParaRPr>
            </a:p>
          </p:txBody>
        </p:sp>
        <p:sp>
          <p:nvSpPr>
            <p:cNvPr id="59" name="Rectangle 58">
              <a:extLst>
                <a:ext uri="{FF2B5EF4-FFF2-40B4-BE49-F238E27FC236}">
                  <a16:creationId xmlns:a16="http://schemas.microsoft.com/office/drawing/2014/main" id="{9393D9F9-E1A9-465D-CFCE-F348F65A6986}"/>
                </a:ext>
              </a:extLst>
            </p:cNvPr>
            <p:cNvSpPr/>
            <p:nvPr/>
          </p:nvSpPr>
          <p:spPr>
            <a:xfrm>
              <a:off x="10054664" y="3726660"/>
              <a:ext cx="360000" cy="108000"/>
            </a:xfrm>
            <a:prstGeom prst="rect">
              <a:avLst/>
            </a:prstGeom>
            <a:solidFill>
              <a:srgbClr val="ECA5F8">
                <a:lumMod val="20000"/>
                <a:lumOff val="80000"/>
              </a:srgbClr>
            </a:solidFill>
            <a:ln w="12700" cap="flat" cmpd="sng" algn="ctr">
              <a:solidFill>
                <a:schemeClr val="bg1">
                  <a:lumMod val="85000"/>
                </a:schemeClr>
              </a:solidFill>
              <a:prstDash val="solid"/>
              <a:miter lim="800000"/>
            </a:ln>
            <a:effectLst/>
            <a:scene3d>
              <a:camera prst="orthographicFront"/>
              <a:lightRig rig="threePt" dir="t"/>
            </a:scene3d>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Johnson Text"/>
                <a:ea typeface="+mn-ea"/>
                <a:cs typeface="+mn-cs"/>
              </a:endParaRPr>
            </a:p>
          </p:txBody>
        </p:sp>
      </p:grpSp>
      <p:sp>
        <p:nvSpPr>
          <p:cNvPr id="60" name="Footer Placeholder 59">
            <a:extLst>
              <a:ext uri="{FF2B5EF4-FFF2-40B4-BE49-F238E27FC236}">
                <a16:creationId xmlns:a16="http://schemas.microsoft.com/office/drawing/2014/main" id="{58516A41-DDF0-584C-F387-1B86A0ACA998}"/>
              </a:ext>
            </a:extLst>
          </p:cNvPr>
          <p:cNvSpPr>
            <a:spLocks noGrp="1"/>
          </p:cNvSpPr>
          <p:nvPr>
            <p:ph type="ftr" sz="quarter" idx="10"/>
          </p:nvPr>
        </p:nvSpPr>
        <p:spPr/>
        <p:txBody>
          <a:bodyPr/>
          <a:lstStyle/>
          <a:p>
            <a:r>
              <a:rPr lang="en-GB" sz="900"/>
              <a:t>AE, adverse event; </a:t>
            </a:r>
            <a:r>
              <a:rPr lang="en-GB" sz="900" err="1"/>
              <a:t>ChT</a:t>
            </a:r>
            <a:r>
              <a:rPr lang="en-GB" sz="900"/>
              <a:t>, chemotherapy; GI, gastrointestinal.</a:t>
            </a:r>
          </a:p>
          <a:p>
            <a:r>
              <a:rPr lang="en-GB" sz="900"/>
              <a:t>Lee CK, et al. ELCC 2024. Abstract 10P.</a:t>
            </a:r>
          </a:p>
        </p:txBody>
      </p:sp>
    </p:spTree>
    <p:extLst>
      <p:ext uri="{BB962C8B-B14F-4D97-AF65-F5344CB8AC3E}">
        <p14:creationId xmlns:p14="http://schemas.microsoft.com/office/powerpoint/2010/main" val="359822317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E541DB-CB4E-AAEE-4950-6822FA6090E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D039EE2-34A9-8D38-3CEE-E54EA9A24AD8}"/>
              </a:ext>
            </a:extLst>
          </p:cNvPr>
          <p:cNvSpPr>
            <a:spLocks noGrp="1"/>
          </p:cNvSpPr>
          <p:nvPr>
            <p:ph type="title"/>
          </p:nvPr>
        </p:nvSpPr>
        <p:spPr>
          <a:xfrm>
            <a:off x="838200" y="365125"/>
            <a:ext cx="10515600" cy="1325563"/>
          </a:xfrm>
        </p:spPr>
        <p:txBody>
          <a:bodyPr/>
          <a:lstStyle/>
          <a:p>
            <a:r>
              <a:rPr lang="en-US"/>
              <a:t>ESMO Guidelines: Managing GI Disorders Associated With EGFR Inhibition </a:t>
            </a:r>
            <a:endParaRPr lang="en-GB"/>
          </a:p>
        </p:txBody>
      </p:sp>
      <p:sp>
        <p:nvSpPr>
          <p:cNvPr id="3" name="Footer Placeholder 2">
            <a:extLst>
              <a:ext uri="{FF2B5EF4-FFF2-40B4-BE49-F238E27FC236}">
                <a16:creationId xmlns:a16="http://schemas.microsoft.com/office/drawing/2014/main" id="{49D26F64-29AC-43FF-7C6C-C3AD50294D8D}"/>
              </a:ext>
            </a:extLst>
          </p:cNvPr>
          <p:cNvSpPr>
            <a:spLocks noGrp="1"/>
          </p:cNvSpPr>
          <p:nvPr>
            <p:ph type="ftr" sz="quarter" idx="10"/>
          </p:nvPr>
        </p:nvSpPr>
        <p:spPr>
          <a:xfrm>
            <a:off x="1416735" y="6054437"/>
            <a:ext cx="10651322" cy="803564"/>
          </a:xfrm>
        </p:spPr>
        <p:txBody>
          <a:bodyPr/>
          <a:lstStyle/>
          <a:p>
            <a:pPr lvl="0">
              <a:lnSpc>
                <a:spcPct val="90000"/>
              </a:lnSpc>
              <a:defRPr/>
            </a:pPr>
            <a:r>
              <a:rPr kumimoji="0" lang="en-GB" sz="1000" b="0" i="0" u="none" strike="noStrike" kern="1200" cap="none" spc="0" normalizeH="0" baseline="0" noProof="0">
                <a:ln>
                  <a:noFill/>
                </a:ln>
                <a:solidFill>
                  <a:srgbClr val="564C47"/>
                </a:solidFill>
                <a:effectLst/>
                <a:uLnTx/>
                <a:uFillTx/>
                <a:latin typeface="Arial" panose="020B0604020202020204" pitchFamily="34" charset="0"/>
                <a:ea typeface="+mn-ea"/>
                <a:cs typeface="Arial" panose="020B0604020202020204" pitchFamily="34" charset="0"/>
              </a:rPr>
              <a:t>*Treatment setting: Ambulatory and/or outpatient supportive care outpatient unit; </a:t>
            </a:r>
            <a:r>
              <a:rPr kumimoji="0" lang="en-GB" sz="1000" b="0" i="0" u="none" strike="noStrike" kern="1200" cap="none" spc="0" normalizeH="0" baseline="30000" noProof="0">
                <a:ln>
                  <a:noFill/>
                </a:ln>
                <a:solidFill>
                  <a:srgbClr val="564C47"/>
                </a:solidFill>
                <a:effectLst/>
                <a:uLnTx/>
                <a:uFillTx/>
                <a:latin typeface="Arial" panose="020B0604020202020204" pitchFamily="34" charset="0"/>
                <a:ea typeface="+mn-ea"/>
                <a:cs typeface="Arial" panose="020B0604020202020204" pitchFamily="34" charset="0"/>
              </a:rPr>
              <a:t>†</a:t>
            </a:r>
            <a:r>
              <a:rPr kumimoji="0" lang="en-GB" sz="1000" b="0" i="0" u="none" strike="noStrike" kern="1200" cap="none" spc="0" normalizeH="0" baseline="0" noProof="0">
                <a:ln>
                  <a:noFill/>
                </a:ln>
                <a:solidFill>
                  <a:srgbClr val="564C47"/>
                </a:solidFill>
                <a:effectLst/>
                <a:uLnTx/>
                <a:uFillTx/>
                <a:latin typeface="Arial" panose="020B0604020202020204" pitchFamily="34" charset="0"/>
                <a:ea typeface="+mn-ea"/>
                <a:cs typeface="Arial" panose="020B0604020202020204" pitchFamily="34" charset="0"/>
              </a:rPr>
              <a:t>In-hospital treatment; </a:t>
            </a:r>
            <a:br>
              <a:rPr kumimoji="0" lang="en-GB" sz="1000" b="0" i="0" u="none" strike="noStrike" kern="1200" cap="none" spc="0" normalizeH="0" baseline="0" noProof="0">
                <a:ln>
                  <a:noFill/>
                </a:ln>
                <a:solidFill>
                  <a:srgbClr val="564C47"/>
                </a:solidFill>
                <a:effectLst/>
                <a:uLnTx/>
                <a:uFillTx/>
                <a:latin typeface="Arial" panose="020B0604020202020204" pitchFamily="34" charset="0"/>
                <a:ea typeface="+mn-ea"/>
                <a:cs typeface="Arial" panose="020B0604020202020204" pitchFamily="34" charset="0"/>
              </a:rPr>
            </a:br>
            <a:r>
              <a:rPr kumimoji="0" lang="en-GB" sz="1000" b="0" i="0" u="none" strike="noStrike" kern="1200" cap="none" spc="0" normalizeH="0" baseline="30000" noProof="0">
                <a:ln>
                  <a:noFill/>
                </a:ln>
                <a:solidFill>
                  <a:srgbClr val="564C47"/>
                </a:solidFill>
                <a:effectLst/>
                <a:uLnTx/>
                <a:uFillTx/>
                <a:latin typeface="Arial" panose="020B0604020202020204" pitchFamily="34" charset="0"/>
                <a:ea typeface="+mn-ea"/>
                <a:cs typeface="Arial" panose="020B0604020202020204" pitchFamily="34" charset="0"/>
              </a:rPr>
              <a:t>‡</a:t>
            </a:r>
            <a:r>
              <a:rPr kumimoji="0" lang="en-GB" sz="1000" b="0" i="0" u="none" strike="noStrike" kern="1200" cap="none" spc="0" normalizeH="0" baseline="0" noProof="0">
                <a:ln>
                  <a:noFill/>
                </a:ln>
                <a:solidFill>
                  <a:srgbClr val="564C47"/>
                </a:solidFill>
                <a:effectLst/>
                <a:uLnTx/>
                <a:uFillTx/>
                <a:latin typeface="Arial" panose="020B0604020202020204" pitchFamily="34" charset="0"/>
                <a:ea typeface="+mn-ea"/>
                <a:cs typeface="Arial" panose="020B0604020202020204" pitchFamily="34" charset="0"/>
              </a:rPr>
              <a:t>Consider </a:t>
            </a:r>
            <a:r>
              <a:rPr kumimoji="0" lang="en-GB" sz="1000" b="0" i="1" u="none" strike="noStrike" kern="1200" cap="none" spc="0" normalizeH="0" baseline="0" noProof="0">
                <a:ln>
                  <a:noFill/>
                </a:ln>
                <a:solidFill>
                  <a:srgbClr val="564C47"/>
                </a:solidFill>
                <a:effectLst/>
                <a:uLnTx/>
                <a:uFillTx/>
                <a:latin typeface="Arial" panose="020B0604020202020204" pitchFamily="34" charset="0"/>
                <a:ea typeface="+mn-ea"/>
                <a:cs typeface="Arial" panose="020B0604020202020204" pitchFamily="34" charset="0"/>
              </a:rPr>
              <a:t>Clostridium difficile</a:t>
            </a:r>
            <a:r>
              <a:rPr kumimoji="0" lang="en-GB" sz="1000" b="0" i="0" u="none" strike="noStrike" kern="1200" cap="none" spc="0" normalizeH="0" baseline="0" noProof="0">
                <a:ln>
                  <a:noFill/>
                </a:ln>
                <a:solidFill>
                  <a:srgbClr val="564C47"/>
                </a:solidFill>
                <a:effectLst/>
                <a:uLnTx/>
                <a:uFillTx/>
                <a:latin typeface="Arial" panose="020B0604020202020204" pitchFamily="34" charset="0"/>
                <a:ea typeface="+mn-ea"/>
                <a:cs typeface="Arial" panose="020B0604020202020204" pitchFamily="34" charset="0"/>
              </a:rPr>
              <a:t>, </a:t>
            </a:r>
            <a:r>
              <a:rPr kumimoji="0" lang="en-GB" sz="1000" b="0" i="1" u="none" strike="noStrike" kern="1200" cap="none" spc="0" normalizeH="0" baseline="0" noProof="0">
                <a:ln>
                  <a:noFill/>
                </a:ln>
                <a:solidFill>
                  <a:srgbClr val="564C47"/>
                </a:solidFill>
                <a:effectLst/>
                <a:uLnTx/>
                <a:uFillTx/>
                <a:latin typeface="Arial" panose="020B0604020202020204" pitchFamily="34" charset="0"/>
                <a:ea typeface="+mn-ea"/>
                <a:cs typeface="Arial" panose="020B0604020202020204" pitchFamily="34" charset="0"/>
              </a:rPr>
              <a:t>Salmonella</a:t>
            </a:r>
            <a:r>
              <a:rPr kumimoji="0" lang="en-GB" sz="1000" b="0" i="0" u="none" strike="noStrike" kern="1200" cap="none" spc="0" normalizeH="0" baseline="0" noProof="0">
                <a:ln>
                  <a:noFill/>
                </a:ln>
                <a:solidFill>
                  <a:srgbClr val="564C47"/>
                </a:solidFill>
                <a:effectLst/>
                <a:uLnTx/>
                <a:uFillTx/>
                <a:latin typeface="Arial" panose="020B0604020202020204" pitchFamily="34" charset="0"/>
                <a:ea typeface="+mn-ea"/>
                <a:cs typeface="Arial" panose="020B0604020202020204" pitchFamily="34" charset="0"/>
              </a:rPr>
              <a:t>, </a:t>
            </a:r>
            <a:r>
              <a:rPr kumimoji="0" lang="en-GB" sz="1000" b="0" i="1" u="none" strike="noStrike" kern="1200" cap="none" spc="0" normalizeH="0" baseline="0" noProof="0">
                <a:ln>
                  <a:noFill/>
                </a:ln>
                <a:solidFill>
                  <a:srgbClr val="564C47"/>
                </a:solidFill>
                <a:effectLst/>
                <a:uLnTx/>
                <a:uFillTx/>
                <a:latin typeface="Arial" panose="020B0604020202020204" pitchFamily="34" charset="0"/>
                <a:ea typeface="+mn-ea"/>
                <a:cs typeface="Arial" panose="020B0604020202020204" pitchFamily="34" charset="0"/>
              </a:rPr>
              <a:t>Campylobacter</a:t>
            </a:r>
            <a:r>
              <a:rPr kumimoji="0" lang="en-GB" sz="1000" b="0" i="0" u="none" strike="noStrike" kern="1200" cap="none" spc="0" normalizeH="0" baseline="0" noProof="0">
                <a:ln>
                  <a:noFill/>
                </a:ln>
                <a:solidFill>
                  <a:srgbClr val="564C47"/>
                </a:solidFill>
                <a:effectLst/>
                <a:uLnTx/>
                <a:uFillTx/>
                <a:latin typeface="Arial" panose="020B0604020202020204" pitchFamily="34" charset="0"/>
                <a:ea typeface="+mn-ea"/>
                <a:cs typeface="Arial" panose="020B0604020202020204" pitchFamily="34" charset="0"/>
              </a:rPr>
              <a:t> and other causes of infectious colitis.</a:t>
            </a:r>
            <a:br>
              <a:rPr kumimoji="0" lang="en-GB" sz="1000" b="0" i="0" u="none" strike="noStrike" kern="1200" cap="none" spc="0" normalizeH="0" baseline="0" noProof="0">
                <a:ln>
                  <a:noFill/>
                </a:ln>
                <a:solidFill>
                  <a:srgbClr val="564C47"/>
                </a:solidFill>
                <a:effectLst/>
                <a:uLnTx/>
                <a:uFillTx/>
                <a:latin typeface="Arial" panose="020B0604020202020204" pitchFamily="34" charset="0"/>
                <a:ea typeface="+mn-ea"/>
                <a:cs typeface="Arial" panose="020B0604020202020204" pitchFamily="34" charset="0"/>
              </a:rPr>
            </a:br>
            <a:r>
              <a:rPr kumimoji="0" lang="en-GB" sz="1000" b="0" i="0" u="none" strike="noStrike" kern="1200" cap="none" spc="0" normalizeH="0" baseline="0" noProof="0">
                <a:ln>
                  <a:noFill/>
                </a:ln>
                <a:solidFill>
                  <a:srgbClr val="564C47"/>
                </a:solidFill>
                <a:effectLst/>
                <a:uLnTx/>
                <a:uFillTx/>
                <a:latin typeface="Arial" panose="020B0604020202020204" pitchFamily="34" charset="0"/>
                <a:ea typeface="+mn-ea"/>
                <a:cs typeface="Arial" panose="020B0604020202020204" pitchFamily="34" charset="0"/>
              </a:rPr>
              <a:t>CBC, complete blood count;</a:t>
            </a:r>
            <a:r>
              <a:rPr lang="en-US" i="1"/>
              <a:t> </a:t>
            </a:r>
            <a:r>
              <a:rPr lang="en-US"/>
              <a:t>EGFR, epidermal growth factor receptor;</a:t>
            </a:r>
            <a:r>
              <a:rPr kumimoji="0" lang="en-GB" sz="1000" b="0" i="0" u="none" strike="noStrike" kern="1200" cap="none" spc="0" normalizeH="0" baseline="0" noProof="0">
                <a:ln>
                  <a:noFill/>
                </a:ln>
                <a:solidFill>
                  <a:srgbClr val="564C47"/>
                </a:solidFill>
                <a:effectLst/>
                <a:uLnTx/>
                <a:uFillTx/>
                <a:latin typeface="Arial" panose="020B0604020202020204" pitchFamily="34" charset="0"/>
                <a:ea typeface="+mn-ea"/>
                <a:cs typeface="Arial" panose="020B0604020202020204" pitchFamily="34" charset="0"/>
              </a:rPr>
              <a:t> ESMO, European Society for Medical Oncology; GI, gastrointestinal; IV, intravenous; SC, subcutaneous; </a:t>
            </a:r>
            <a:r>
              <a:rPr kumimoji="0" lang="en-GB" sz="1000" b="0" i="0" u="none" strike="noStrike" kern="1200" cap="none" spc="0" normalizeH="0" baseline="0" noProof="0" err="1">
                <a:ln>
                  <a:noFill/>
                </a:ln>
                <a:solidFill>
                  <a:srgbClr val="564C47"/>
                </a:solidFill>
                <a:effectLst/>
                <a:uLnTx/>
                <a:uFillTx/>
                <a:latin typeface="Arial" panose="020B0604020202020204" pitchFamily="34" charset="0"/>
                <a:ea typeface="+mn-ea"/>
                <a:cs typeface="Arial" panose="020B0604020202020204" pitchFamily="34" charset="0"/>
              </a:rPr>
              <a:t>tid</a:t>
            </a:r>
            <a:r>
              <a:rPr kumimoji="0" lang="en-GB" sz="1000" b="0" i="0" u="none" strike="noStrike" kern="1200" cap="none" spc="0" normalizeH="0" baseline="0" noProof="0">
                <a:ln>
                  <a:noFill/>
                </a:ln>
                <a:solidFill>
                  <a:srgbClr val="564C47"/>
                </a:solidFill>
                <a:effectLst/>
                <a:uLnTx/>
                <a:uFillTx/>
                <a:latin typeface="Arial" panose="020B0604020202020204" pitchFamily="34" charset="0"/>
                <a:ea typeface="+mn-ea"/>
                <a:cs typeface="Arial" panose="020B0604020202020204" pitchFamily="34" charset="0"/>
              </a:rPr>
              <a:t>, three times a day.</a:t>
            </a:r>
            <a:r>
              <a:rPr lang="en-GB" sz="900"/>
              <a:t>
</a:t>
            </a:r>
            <a:r>
              <a:rPr kumimoji="0" lang="en-GB" sz="1000" b="0" i="0" u="none" strike="noStrike" kern="1200" cap="none" spc="0" normalizeH="0" baseline="0" noProof="0">
                <a:ln>
                  <a:noFill/>
                </a:ln>
                <a:solidFill>
                  <a:srgbClr val="564C47"/>
                </a:solidFill>
                <a:effectLst/>
                <a:uLnTx/>
                <a:uFillTx/>
                <a:latin typeface="Arial" panose="020B0604020202020204" pitchFamily="34" charset="0"/>
                <a:ea typeface="+mn-ea"/>
                <a:cs typeface="Arial" panose="020B0604020202020204" pitchFamily="34" charset="0"/>
              </a:rPr>
              <a:t>Bossi P, et al. </a:t>
            </a:r>
            <a:r>
              <a:rPr kumimoji="0" lang="en-GB" sz="1000" b="0" i="1" u="none" strike="noStrike" kern="1200" cap="none" spc="0" normalizeH="0" baseline="0" noProof="0">
                <a:ln>
                  <a:noFill/>
                </a:ln>
                <a:solidFill>
                  <a:srgbClr val="564C47"/>
                </a:solidFill>
                <a:effectLst/>
                <a:uLnTx/>
                <a:uFillTx/>
                <a:latin typeface="Arial" panose="020B0604020202020204" pitchFamily="34" charset="0"/>
                <a:ea typeface="+mn-ea"/>
                <a:cs typeface="Arial" panose="020B0604020202020204" pitchFamily="34" charset="0"/>
              </a:rPr>
              <a:t>Ann Oncol</a:t>
            </a:r>
            <a:r>
              <a:rPr kumimoji="0" lang="en-GB" sz="1000" b="0" i="0" u="none" strike="noStrike" kern="1200" cap="none" spc="0" normalizeH="0" baseline="0" noProof="0">
                <a:ln>
                  <a:noFill/>
                </a:ln>
                <a:solidFill>
                  <a:srgbClr val="564C47"/>
                </a:solidFill>
                <a:effectLst/>
                <a:uLnTx/>
                <a:uFillTx/>
                <a:latin typeface="Arial" panose="020B0604020202020204" pitchFamily="34" charset="0"/>
                <a:ea typeface="+mn-ea"/>
                <a:cs typeface="Arial" panose="020B0604020202020204" pitchFamily="34" charset="0"/>
              </a:rPr>
              <a:t>. 2018;29(</a:t>
            </a:r>
            <a:r>
              <a:rPr kumimoji="0" lang="en-GB" sz="1000" b="0" i="0" u="none" strike="noStrike" kern="1200" cap="none" spc="0" normalizeH="0" baseline="0" noProof="0" err="1">
                <a:ln>
                  <a:noFill/>
                </a:ln>
                <a:solidFill>
                  <a:srgbClr val="564C47"/>
                </a:solidFill>
                <a:effectLst/>
                <a:uLnTx/>
                <a:uFillTx/>
                <a:latin typeface="Arial" panose="020B0604020202020204" pitchFamily="34" charset="0"/>
                <a:ea typeface="+mn-ea"/>
                <a:cs typeface="Arial" panose="020B0604020202020204" pitchFamily="34" charset="0"/>
              </a:rPr>
              <a:t>Suppl</a:t>
            </a:r>
            <a:r>
              <a:rPr kumimoji="0" lang="en-GB" sz="1000" b="0" i="0" u="none" strike="noStrike" kern="1200" cap="none" spc="0" normalizeH="0" baseline="0" noProof="0">
                <a:ln>
                  <a:noFill/>
                </a:ln>
                <a:solidFill>
                  <a:srgbClr val="564C47"/>
                </a:solidFill>
                <a:effectLst/>
                <a:uLnTx/>
                <a:uFillTx/>
                <a:latin typeface="Arial" panose="020B0604020202020204" pitchFamily="34" charset="0"/>
                <a:ea typeface="+mn-ea"/>
                <a:cs typeface="Arial" panose="020B0604020202020204" pitchFamily="34" charset="0"/>
              </a:rPr>
              <a:t> 4):iv126-iv142.</a:t>
            </a:r>
          </a:p>
        </p:txBody>
      </p:sp>
      <p:cxnSp>
        <p:nvCxnSpPr>
          <p:cNvPr id="20" name="Connector: Elbow 19">
            <a:extLst>
              <a:ext uri="{FF2B5EF4-FFF2-40B4-BE49-F238E27FC236}">
                <a16:creationId xmlns:a16="http://schemas.microsoft.com/office/drawing/2014/main" id="{5FAE10C6-318D-BC29-2DB9-27D3378348B1}"/>
              </a:ext>
            </a:extLst>
          </p:cNvPr>
          <p:cNvCxnSpPr>
            <a:cxnSpLocks/>
          </p:cNvCxnSpPr>
          <p:nvPr/>
        </p:nvCxnSpPr>
        <p:spPr>
          <a:xfrm>
            <a:off x="3873703" y="2701082"/>
            <a:ext cx="4278662" cy="238474"/>
          </a:xfrm>
          <a:prstGeom prst="bentConnector2">
            <a:avLst/>
          </a:prstGeom>
          <a:ln w="19050">
            <a:solidFill>
              <a:srgbClr val="9F928B"/>
            </a:solidFill>
            <a:tailEnd type="triangle"/>
          </a:ln>
        </p:spPr>
        <p:style>
          <a:lnRef idx="1">
            <a:schemeClr val="accent1"/>
          </a:lnRef>
          <a:fillRef idx="0">
            <a:schemeClr val="accent1"/>
          </a:fillRef>
          <a:effectRef idx="0">
            <a:schemeClr val="accent1"/>
          </a:effectRef>
          <a:fontRef idx="minor">
            <a:schemeClr val="tx1"/>
          </a:fontRef>
        </p:style>
      </p:cxnSp>
      <p:cxnSp>
        <p:nvCxnSpPr>
          <p:cNvPr id="21" name="Connector: Elbow 20">
            <a:extLst>
              <a:ext uri="{FF2B5EF4-FFF2-40B4-BE49-F238E27FC236}">
                <a16:creationId xmlns:a16="http://schemas.microsoft.com/office/drawing/2014/main" id="{BBDFA821-FDD5-2B00-A8F3-4BA57CB53949}"/>
              </a:ext>
            </a:extLst>
          </p:cNvPr>
          <p:cNvCxnSpPr>
            <a:cxnSpLocks/>
          </p:cNvCxnSpPr>
          <p:nvPr/>
        </p:nvCxnSpPr>
        <p:spPr>
          <a:xfrm rot="16200000" flipH="1">
            <a:off x="9107226" y="2654294"/>
            <a:ext cx="505457" cy="2415179"/>
          </a:xfrm>
          <a:prstGeom prst="bentConnector3">
            <a:avLst>
              <a:gd name="adj1" fmla="val 50000"/>
            </a:avLst>
          </a:prstGeom>
          <a:ln w="190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Connector: Elbow 21">
            <a:extLst>
              <a:ext uri="{FF2B5EF4-FFF2-40B4-BE49-F238E27FC236}">
                <a16:creationId xmlns:a16="http://schemas.microsoft.com/office/drawing/2014/main" id="{EDBFCFE3-BE03-7213-046B-0F6F28E5C0DB}"/>
              </a:ext>
            </a:extLst>
          </p:cNvPr>
          <p:cNvCxnSpPr>
            <a:cxnSpLocks/>
          </p:cNvCxnSpPr>
          <p:nvPr/>
        </p:nvCxnSpPr>
        <p:spPr>
          <a:xfrm rot="5400000">
            <a:off x="5137573" y="1099820"/>
            <a:ext cx="505456" cy="5524128"/>
          </a:xfrm>
          <a:prstGeom prst="bentConnector3">
            <a:avLst>
              <a:gd name="adj1" fmla="val 50000"/>
            </a:avLst>
          </a:prstGeom>
          <a:ln w="190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1DCFF732-4B45-EE31-3164-B36D842D5D8C}"/>
              </a:ext>
            </a:extLst>
          </p:cNvPr>
          <p:cNvCxnSpPr>
            <a:cxnSpLocks/>
          </p:cNvCxnSpPr>
          <p:nvPr/>
        </p:nvCxnSpPr>
        <p:spPr>
          <a:xfrm>
            <a:off x="5683452" y="3864769"/>
            <a:ext cx="0" cy="252974"/>
          </a:xfrm>
          <a:prstGeom prst="straightConnector1">
            <a:avLst/>
          </a:prstGeom>
          <a:ln w="190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F16B3F66-234C-C4A3-4C17-D2493A97C1C3}"/>
              </a:ext>
            </a:extLst>
          </p:cNvPr>
          <p:cNvCxnSpPr>
            <a:cxnSpLocks/>
          </p:cNvCxnSpPr>
          <p:nvPr/>
        </p:nvCxnSpPr>
        <p:spPr>
          <a:xfrm flipH="1">
            <a:off x="8294904" y="3864769"/>
            <a:ext cx="0" cy="252974"/>
          </a:xfrm>
          <a:prstGeom prst="straightConnector1">
            <a:avLst/>
          </a:prstGeom>
          <a:ln w="190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9" name="Rectangle: Rounded Corners 8">
            <a:extLst>
              <a:ext uri="{FF2B5EF4-FFF2-40B4-BE49-F238E27FC236}">
                <a16:creationId xmlns:a16="http://schemas.microsoft.com/office/drawing/2014/main" id="{A63DEBC5-1C59-B792-8776-F5D9D99D562C}"/>
              </a:ext>
            </a:extLst>
          </p:cNvPr>
          <p:cNvSpPr/>
          <p:nvPr/>
        </p:nvSpPr>
        <p:spPr>
          <a:xfrm>
            <a:off x="1532048" y="1822264"/>
            <a:ext cx="3032913" cy="538024"/>
          </a:xfrm>
          <a:prstGeom prst="roundRect">
            <a:avLst>
              <a:gd name="adj" fmla="val 16667"/>
            </a:avLst>
          </a:prstGeom>
          <a:solidFill>
            <a:schemeClr val="accent3"/>
          </a:solidFill>
          <a:ln w="19050">
            <a:solidFill>
              <a:schemeClr val="bg2">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Uncomplicated </a:t>
            </a:r>
            <a:r>
              <a:rPr kumimoji="0" lang="en-GB" sz="1200" b="1" i="0" u="none" strike="noStrike" kern="1200" cap="none" spc="0" normalizeH="0" baseline="0" noProof="0" err="1">
                <a:ln>
                  <a:noFill/>
                </a:ln>
                <a:solidFill>
                  <a:srgbClr val="000000"/>
                </a:solidFill>
                <a:effectLst/>
                <a:uLnTx/>
                <a:uFillTx/>
                <a:latin typeface="Arial" panose="020B0604020202020204" pitchFamily="34" charset="0"/>
                <a:cs typeface="Arial" panose="020B0604020202020204" pitchFamily="34" charset="0"/>
              </a:rPr>
              <a:t>diarrhea</a:t>
            </a:r>
            <a:r>
              <a:rPr kumimoji="0" lang="en-GB" sz="1200" b="1" i="0" u="none" strike="noStrike" kern="1200" cap="none" spc="0" normalizeH="0" baseline="30000" noProof="0">
                <a:ln>
                  <a:noFill/>
                </a:ln>
                <a:solidFill>
                  <a:srgbClr val="000000"/>
                </a:solidFill>
                <a:effectLst/>
                <a:uLnTx/>
                <a:uFillTx/>
                <a:latin typeface="Arial" panose="020B0604020202020204" pitchFamily="34" charset="0"/>
                <a:cs typeface="Arial" panose="020B0604020202020204" pitchFamily="34" charset="0"/>
              </a:rPr>
              <a:t>*</a:t>
            </a:r>
            <a:endParaRPr kumimoji="0" lang="en-GB" sz="12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1" name="Rectangle: Rounded Corners 10">
            <a:extLst>
              <a:ext uri="{FF2B5EF4-FFF2-40B4-BE49-F238E27FC236}">
                <a16:creationId xmlns:a16="http://schemas.microsoft.com/office/drawing/2014/main" id="{C3FD4CB1-F365-F6E8-2D3F-1A7AF45F70B9}"/>
              </a:ext>
            </a:extLst>
          </p:cNvPr>
          <p:cNvSpPr/>
          <p:nvPr/>
        </p:nvSpPr>
        <p:spPr>
          <a:xfrm>
            <a:off x="6569277" y="2957708"/>
            <a:ext cx="3166175" cy="669600"/>
          </a:xfrm>
          <a:prstGeom prst="roundRect">
            <a:avLst>
              <a:gd name="adj" fmla="val 19378"/>
            </a:avLst>
          </a:prstGeom>
          <a:solidFill>
            <a:schemeClr val="accent3"/>
          </a:solidFill>
          <a:ln w="19050">
            <a:solidFill>
              <a:schemeClr val="bg2">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Complicated </a:t>
            </a:r>
            <a:r>
              <a:rPr kumimoji="0" lang="en-GB" sz="1200" b="1" i="0" u="none" strike="noStrike" kern="1200" cap="none" spc="0" normalizeH="0" baseline="0" noProof="0" err="1">
                <a:ln>
                  <a:noFill/>
                </a:ln>
                <a:solidFill>
                  <a:srgbClr val="000000"/>
                </a:solidFill>
                <a:effectLst/>
                <a:uLnTx/>
                <a:uFillTx/>
                <a:latin typeface="Arial" panose="020B0604020202020204" pitchFamily="34" charset="0"/>
                <a:cs typeface="Arial" panose="020B0604020202020204" pitchFamily="34" charset="0"/>
              </a:rPr>
              <a:t>diarrhea</a:t>
            </a:r>
            <a:r>
              <a:rPr kumimoji="0" lang="en-GB" sz="1200" b="1" i="0" u="none" strike="noStrike" kern="1200" cap="none" spc="0" normalizeH="0" baseline="30000" noProof="0">
                <a:ln>
                  <a:noFill/>
                </a:ln>
                <a:solidFill>
                  <a:srgbClr val="000000"/>
                </a:solidFill>
                <a:effectLst/>
                <a:uLnTx/>
                <a:uFillTx/>
                <a:latin typeface="Arial" panose="020B0604020202020204" pitchFamily="34" charset="0"/>
                <a:cs typeface="Arial" panose="020B0604020202020204" pitchFamily="34" charset="0"/>
              </a:rPr>
              <a:t>†</a:t>
            </a:r>
            <a:br>
              <a:rPr kumimoji="0" lang="en-GB" sz="1200" b="1" i="0" u="none" strike="noStrike" kern="1200" cap="none" spc="0" normalizeH="0" baseline="30000" noProof="0">
                <a:ln>
                  <a:noFill/>
                </a:ln>
                <a:solidFill>
                  <a:srgbClr val="000000"/>
                </a:solidFill>
                <a:effectLst/>
                <a:uLnTx/>
                <a:uFillTx/>
                <a:latin typeface="Arial" panose="020B0604020202020204" pitchFamily="34" charset="0"/>
                <a:cs typeface="Arial" panose="020B0604020202020204" pitchFamily="34" charset="0"/>
              </a:rPr>
            </a:br>
            <a:r>
              <a:rPr kumimoji="0" lang="en-GB" sz="12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a:t>
            </a:r>
            <a:r>
              <a:rPr kumimoji="0" lang="en-GB" sz="1200" b="0" i="0" u="none" strike="noStrike" kern="1200" cap="none" spc="0" normalizeH="0" baseline="0" noProof="0" err="1">
                <a:ln>
                  <a:noFill/>
                </a:ln>
                <a:solidFill>
                  <a:srgbClr val="000000"/>
                </a:solidFill>
                <a:effectLst/>
                <a:uLnTx/>
                <a:uFillTx/>
                <a:latin typeface="Arial" panose="020B0604020202020204" pitchFamily="34" charset="0"/>
                <a:cs typeface="Arial" panose="020B0604020202020204" pitchFamily="34" charset="0"/>
              </a:rPr>
              <a:t>eg</a:t>
            </a:r>
            <a:r>
              <a:rPr kumimoji="0" lang="en-GB" sz="12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 fluid depletion, vomiting, fever)</a:t>
            </a:r>
            <a:endParaRPr kumimoji="0" lang="en-GB" sz="1200" b="0" i="0" u="none" strike="noStrike" kern="1200" cap="none" spc="0" normalizeH="0" baseline="3000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2" name="Rectangle: Rounded Corners 11">
            <a:extLst>
              <a:ext uri="{FF2B5EF4-FFF2-40B4-BE49-F238E27FC236}">
                <a16:creationId xmlns:a16="http://schemas.microsoft.com/office/drawing/2014/main" id="{F1814EC5-E48D-B31F-16B2-1D177C3524B7}"/>
              </a:ext>
            </a:extLst>
          </p:cNvPr>
          <p:cNvSpPr/>
          <p:nvPr/>
        </p:nvSpPr>
        <p:spPr>
          <a:xfrm>
            <a:off x="9541076" y="4134995"/>
            <a:ext cx="2052935" cy="759333"/>
          </a:xfrm>
          <a:prstGeom prst="roundRect">
            <a:avLst>
              <a:gd name="adj" fmla="val 11533"/>
            </a:avLst>
          </a:prstGeom>
          <a:solidFill>
            <a:schemeClr val="accent1"/>
          </a:solidFill>
          <a:ln w="19050">
            <a:solidFill>
              <a:schemeClr val="accent1">
                <a:lumMod val="20000"/>
                <a:lumOff val="8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Stool evaluation: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Blood and stool microbiology testing</a:t>
            </a:r>
            <a:r>
              <a:rPr kumimoji="0" lang="en-GB" sz="1200" b="0" i="0" u="none" strike="noStrike" kern="1200" cap="none" spc="0" normalizeH="0" baseline="30000" noProof="0">
                <a:ln>
                  <a:noFill/>
                </a:ln>
                <a:solidFill>
                  <a:srgbClr val="FFFFFF"/>
                </a:solidFill>
                <a:effectLst/>
                <a:uLnTx/>
                <a:uFillTx/>
                <a:latin typeface="Arial" panose="020B0604020202020204" pitchFamily="34" charset="0"/>
                <a:cs typeface="Arial" panose="020B0604020202020204" pitchFamily="34" charset="0"/>
              </a:rPr>
              <a:t>‡</a:t>
            </a:r>
            <a:endParaRPr kumimoji="0" lang="en-GB" sz="12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13" name="Rectangle: Rounded Corners 12">
            <a:extLst>
              <a:ext uri="{FF2B5EF4-FFF2-40B4-BE49-F238E27FC236}">
                <a16:creationId xmlns:a16="http://schemas.microsoft.com/office/drawing/2014/main" id="{A44E22A7-44F9-72C7-94D9-B49FCEAFDA3E}"/>
              </a:ext>
            </a:extLst>
          </p:cNvPr>
          <p:cNvSpPr/>
          <p:nvPr/>
        </p:nvSpPr>
        <p:spPr>
          <a:xfrm>
            <a:off x="4331356" y="4134996"/>
            <a:ext cx="2717375" cy="1140014"/>
          </a:xfrm>
          <a:prstGeom prst="roundRect">
            <a:avLst>
              <a:gd name="adj" fmla="val 11915"/>
            </a:avLst>
          </a:prstGeom>
          <a:solidFill>
            <a:schemeClr val="accent1"/>
          </a:solidFill>
          <a:ln w="19050">
            <a:solidFill>
              <a:schemeClr val="accent1">
                <a:lumMod val="20000"/>
                <a:lumOff val="8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Consider octreotide: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SC 100–150 </a:t>
            </a:r>
            <a:r>
              <a:rPr kumimoji="0" lang="el-GR" sz="12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μ</a:t>
            </a:r>
            <a:r>
              <a:rPr kumimoji="0" lang="en-GB" sz="12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g </a:t>
            </a:r>
            <a:r>
              <a:rPr kumimoji="0" lang="en-GB" sz="1200" b="0" i="0" u="none" strike="noStrike" kern="1200" cap="none" spc="0" normalizeH="0" baseline="0" noProof="0" err="1">
                <a:ln>
                  <a:noFill/>
                </a:ln>
                <a:solidFill>
                  <a:srgbClr val="FFFFFF"/>
                </a:solidFill>
                <a:effectLst/>
                <a:uLnTx/>
                <a:uFillTx/>
                <a:latin typeface="Arial" panose="020B0604020202020204" pitchFamily="34" charset="0"/>
                <a:cs typeface="Arial" panose="020B0604020202020204" pitchFamily="34" charset="0"/>
              </a:rPr>
              <a:t>tid</a:t>
            </a:r>
            <a:endParaRPr kumimoji="0" lang="en-GB" sz="12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or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IV 25–50 </a:t>
            </a:r>
            <a:r>
              <a:rPr kumimoji="0" lang="el-GR" sz="12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μ</a:t>
            </a:r>
            <a:r>
              <a:rPr kumimoji="0" lang="en-GB" sz="12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g </a:t>
            </a:r>
            <a:r>
              <a:rPr kumimoji="0" lang="en-GB" sz="1200" b="0" i="0" u="none" strike="noStrike" kern="1200" cap="none" spc="0" normalizeH="0" baseline="0" noProof="0" err="1">
                <a:ln>
                  <a:noFill/>
                </a:ln>
                <a:solidFill>
                  <a:srgbClr val="FFFFFF"/>
                </a:solidFill>
                <a:effectLst/>
                <a:uLnTx/>
                <a:uFillTx/>
                <a:latin typeface="Arial" panose="020B0604020202020204" pitchFamily="34" charset="0"/>
                <a:cs typeface="Arial" panose="020B0604020202020204" pitchFamily="34" charset="0"/>
              </a:rPr>
              <a:t>tid</a:t>
            </a:r>
            <a:endParaRPr kumimoji="0" lang="en-GB" sz="12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Escalation up to 500 </a:t>
            </a:r>
            <a:r>
              <a:rPr kumimoji="0" lang="el-GR" sz="12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μ</a:t>
            </a:r>
            <a:r>
              <a:rPr kumimoji="0" lang="en-GB" sz="12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g </a:t>
            </a:r>
            <a:r>
              <a:rPr kumimoji="0" lang="en-GB" sz="1200" b="0" i="0" u="none" strike="noStrike" kern="1200" cap="none" spc="0" normalizeH="0" baseline="0" noProof="0" err="1">
                <a:ln>
                  <a:noFill/>
                </a:ln>
                <a:solidFill>
                  <a:srgbClr val="FFFFFF"/>
                </a:solidFill>
                <a:effectLst/>
                <a:uLnTx/>
                <a:uFillTx/>
                <a:latin typeface="Arial" panose="020B0604020202020204" pitchFamily="34" charset="0"/>
                <a:cs typeface="Arial" panose="020B0604020202020204" pitchFamily="34" charset="0"/>
              </a:rPr>
              <a:t>tid</a:t>
            </a:r>
            <a:endParaRPr kumimoji="0" lang="en-GB" sz="12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14" name="Rectangle: Rounded Corners 13">
            <a:extLst>
              <a:ext uri="{FF2B5EF4-FFF2-40B4-BE49-F238E27FC236}">
                <a16:creationId xmlns:a16="http://schemas.microsoft.com/office/drawing/2014/main" id="{298BDB89-3833-2C76-6562-A7AFFB0F76CD}"/>
              </a:ext>
            </a:extLst>
          </p:cNvPr>
          <p:cNvSpPr/>
          <p:nvPr/>
        </p:nvSpPr>
        <p:spPr>
          <a:xfrm>
            <a:off x="7268436" y="4134995"/>
            <a:ext cx="2052936" cy="956769"/>
          </a:xfrm>
          <a:prstGeom prst="roundRect">
            <a:avLst>
              <a:gd name="adj" fmla="val 14475"/>
            </a:avLst>
          </a:prstGeom>
          <a:solidFill>
            <a:schemeClr val="accent1"/>
          </a:solidFill>
          <a:ln w="19050">
            <a:solidFill>
              <a:schemeClr val="accent1">
                <a:lumMod val="20000"/>
                <a:lumOff val="8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Consider antibiotics: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Fluoroquinolones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Metronidazole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Broad spectrum</a:t>
            </a:r>
          </a:p>
        </p:txBody>
      </p:sp>
      <p:sp>
        <p:nvSpPr>
          <p:cNvPr id="15" name="Rectangle: Rounded Corners 14">
            <a:extLst>
              <a:ext uri="{FF2B5EF4-FFF2-40B4-BE49-F238E27FC236}">
                <a16:creationId xmlns:a16="http://schemas.microsoft.com/office/drawing/2014/main" id="{46FE9A42-E7AF-5216-5C3F-C4C0DC8E360A}"/>
              </a:ext>
            </a:extLst>
          </p:cNvPr>
          <p:cNvSpPr/>
          <p:nvPr/>
        </p:nvSpPr>
        <p:spPr>
          <a:xfrm>
            <a:off x="1161941" y="4041588"/>
            <a:ext cx="2966828" cy="1781696"/>
          </a:xfrm>
          <a:prstGeom prst="roundRect">
            <a:avLst>
              <a:gd name="adj" fmla="val 7886"/>
            </a:avLst>
          </a:prstGeom>
          <a:solidFill>
            <a:schemeClr val="accent1"/>
          </a:solidFill>
          <a:ln w="19050">
            <a:solidFill>
              <a:schemeClr val="accent1">
                <a:lumMod val="20000"/>
                <a:lumOff val="8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Administer: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Loperamide (4 mg initially, </a:t>
            </a:r>
            <a:br>
              <a:rPr kumimoji="0" lang="en-GB" sz="12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br>
            <a:r>
              <a:rPr kumimoji="0" lang="en-GB" sz="12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2 mg after every loose stool to maximum of 16 mg/day)</a:t>
            </a:r>
            <a:endParaRPr kumimoji="0" lang="en-GB" sz="1200" b="0" i="0" u="none" strike="noStrike" kern="1200" cap="none" spc="0" normalizeH="0" baseline="30000" noProof="0">
              <a:ln>
                <a:noFill/>
              </a:ln>
              <a:solidFill>
                <a:srgbClr val="FFFFFF"/>
              </a:solidFill>
              <a:effectLst/>
              <a:uLnTx/>
              <a:uFillTx/>
              <a:latin typeface="Arial" panose="020B0604020202020204" pitchFamily="34"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IV fluids and electrolytes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Daily evaluation: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CBC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Electrolytes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Urinary output</a:t>
            </a:r>
          </a:p>
        </p:txBody>
      </p:sp>
      <p:sp>
        <p:nvSpPr>
          <p:cNvPr id="10" name="Rectangle: Rounded Corners 9">
            <a:extLst>
              <a:ext uri="{FF2B5EF4-FFF2-40B4-BE49-F238E27FC236}">
                <a16:creationId xmlns:a16="http://schemas.microsoft.com/office/drawing/2014/main" id="{45E7CF76-D012-C759-FD83-3596580650B5}"/>
              </a:ext>
            </a:extLst>
          </p:cNvPr>
          <p:cNvSpPr/>
          <p:nvPr/>
        </p:nvSpPr>
        <p:spPr>
          <a:xfrm>
            <a:off x="1104160" y="2470403"/>
            <a:ext cx="3979671" cy="1263746"/>
          </a:xfrm>
          <a:prstGeom prst="roundRect">
            <a:avLst>
              <a:gd name="adj" fmla="val 7218"/>
            </a:avLst>
          </a:prstGeom>
          <a:solidFill>
            <a:schemeClr val="accent4"/>
          </a:solidFill>
          <a:ln w="19050">
            <a:solidFill>
              <a:schemeClr val="accent4">
                <a:lumMod val="20000"/>
                <a:lumOff val="8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Oral hydration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Dietary modification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Loperamide (4 mg initially, 2 mg after every loose stool to maximum of 16 mg/day)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Avoid skin irritation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Notify treating physician</a:t>
            </a:r>
          </a:p>
        </p:txBody>
      </p:sp>
    </p:spTree>
    <p:extLst>
      <p:ext uri="{BB962C8B-B14F-4D97-AF65-F5344CB8AC3E}">
        <p14:creationId xmlns:p14="http://schemas.microsoft.com/office/powerpoint/2010/main" val="369313665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4BE4F5-F1A0-2F87-7959-4FA9BC4C3A50}"/>
              </a:ext>
            </a:extLst>
          </p:cNvPr>
          <p:cNvSpPr>
            <a:spLocks noGrp="1"/>
          </p:cNvSpPr>
          <p:nvPr>
            <p:ph type="title"/>
          </p:nvPr>
        </p:nvSpPr>
        <p:spPr/>
        <p:txBody>
          <a:bodyPr/>
          <a:lstStyle/>
          <a:p>
            <a:r>
              <a:rPr lang="en-GB"/>
              <a:t>Management of Other AEs Associated With EGFR/MET Inhibition</a:t>
            </a:r>
          </a:p>
        </p:txBody>
      </p:sp>
      <p:sp>
        <p:nvSpPr>
          <p:cNvPr id="4" name="Text Placeholder 3">
            <a:extLst>
              <a:ext uri="{FF2B5EF4-FFF2-40B4-BE49-F238E27FC236}">
                <a16:creationId xmlns:a16="http://schemas.microsoft.com/office/drawing/2014/main" id="{942232F5-1EFA-8D97-D9CD-2941E4EC561C}"/>
              </a:ext>
            </a:extLst>
          </p:cNvPr>
          <p:cNvSpPr>
            <a:spLocks noGrp="1"/>
          </p:cNvSpPr>
          <p:nvPr>
            <p:ph idx="1"/>
          </p:nvPr>
        </p:nvSpPr>
        <p:spPr>
          <a:xfrm>
            <a:off x="838200" y="2181761"/>
            <a:ext cx="9652986" cy="3729298"/>
          </a:xfrm>
        </p:spPr>
        <p:txBody>
          <a:bodyPr/>
          <a:lstStyle/>
          <a:p>
            <a:r>
              <a:rPr lang="en-US" sz="1000">
                <a:latin typeface="Arial" panose="020B0604020202020204" pitchFamily="34" charset="0"/>
                <a:cs typeface="Arial" panose="020B0604020202020204" pitchFamily="34" charset="0"/>
              </a:rPr>
              <a:t>AE, adverse event; G-CSF, granulocyte-colony stimulating factor; ILD, interstitial lung disease.</a:t>
            </a:r>
            <a:endParaRPr lang="en-GB" sz="1000">
              <a:latin typeface="Arial" panose="020B0604020202020204" pitchFamily="34" charset="0"/>
              <a:cs typeface="Arial" panose="020B0604020202020204" pitchFamily="34" charset="0"/>
            </a:endParaRPr>
          </a:p>
        </p:txBody>
      </p:sp>
      <p:sp>
        <p:nvSpPr>
          <p:cNvPr id="7" name="Isosceles Triangle 6">
            <a:extLst>
              <a:ext uri="{FF2B5EF4-FFF2-40B4-BE49-F238E27FC236}">
                <a16:creationId xmlns:a16="http://schemas.microsoft.com/office/drawing/2014/main" id="{4D045AF2-D4B5-9B55-441C-A428DE432875}"/>
              </a:ext>
            </a:extLst>
          </p:cNvPr>
          <p:cNvSpPr/>
          <p:nvPr/>
        </p:nvSpPr>
        <p:spPr>
          <a:xfrm rot="10800000">
            <a:off x="5205076" y="4507438"/>
            <a:ext cx="1752556" cy="293184"/>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Johnson Text"/>
              <a:ea typeface="+mn-ea"/>
              <a:cs typeface="+mn-cs"/>
            </a:endParaRPr>
          </a:p>
        </p:txBody>
      </p:sp>
      <p:sp>
        <p:nvSpPr>
          <p:cNvPr id="8" name="Rectangle 7">
            <a:extLst>
              <a:ext uri="{FF2B5EF4-FFF2-40B4-BE49-F238E27FC236}">
                <a16:creationId xmlns:a16="http://schemas.microsoft.com/office/drawing/2014/main" id="{B30FEB16-AFB0-6D31-553D-E9E8D0E8D3FA}"/>
              </a:ext>
            </a:extLst>
          </p:cNvPr>
          <p:cNvSpPr/>
          <p:nvPr/>
        </p:nvSpPr>
        <p:spPr>
          <a:xfrm>
            <a:off x="0" y="1640482"/>
            <a:ext cx="12192000" cy="286695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bg1"/>
              </a:solidFill>
              <a:effectLst/>
              <a:uLnTx/>
              <a:uFillTx/>
              <a:latin typeface="Arial" panose="020B0604020202020204" pitchFamily="34" charset="0"/>
              <a:cs typeface="Arial" panose="020B0604020202020204" pitchFamily="34" charset="0"/>
            </a:endParaRPr>
          </a:p>
        </p:txBody>
      </p:sp>
      <p:sp>
        <p:nvSpPr>
          <p:cNvPr id="9" name="Freeform: Shape 8">
            <a:extLst>
              <a:ext uri="{FF2B5EF4-FFF2-40B4-BE49-F238E27FC236}">
                <a16:creationId xmlns:a16="http://schemas.microsoft.com/office/drawing/2014/main" id="{30C6D4DC-83E4-2724-4354-64BE776A33F3}"/>
              </a:ext>
            </a:extLst>
          </p:cNvPr>
          <p:cNvSpPr/>
          <p:nvPr/>
        </p:nvSpPr>
        <p:spPr>
          <a:xfrm>
            <a:off x="3284341" y="1681770"/>
            <a:ext cx="5340360" cy="1781396"/>
          </a:xfrm>
          <a:custGeom>
            <a:avLst/>
            <a:gdLst>
              <a:gd name="connsiteX0" fmla="*/ 0 w 5817588"/>
              <a:gd name="connsiteY0" fmla="*/ 0 h 1940586"/>
              <a:gd name="connsiteX1" fmla="*/ 5817588 w 5817588"/>
              <a:gd name="connsiteY1" fmla="*/ 0 h 1940586"/>
              <a:gd name="connsiteX2" fmla="*/ 5817117 w 5817588"/>
              <a:gd name="connsiteY2" fmla="*/ 1661 h 1940586"/>
              <a:gd name="connsiteX3" fmla="*/ 2908794 w 5817588"/>
              <a:gd name="connsiteY3" fmla="*/ 1940586 h 1940586"/>
              <a:gd name="connsiteX4" fmla="*/ 471 w 5817588"/>
              <a:gd name="connsiteY4" fmla="*/ 1661 h 1940586"/>
              <a:gd name="connsiteX5" fmla="*/ 0 w 5817588"/>
              <a:gd name="connsiteY5" fmla="*/ 0 h 1940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17588" h="1940586">
                <a:moveTo>
                  <a:pt x="0" y="0"/>
                </a:moveTo>
                <a:lnTo>
                  <a:pt x="5817588" y="0"/>
                </a:lnTo>
                <a:lnTo>
                  <a:pt x="5817117" y="1661"/>
                </a:lnTo>
                <a:cubicBezTo>
                  <a:pt x="5431556" y="1124976"/>
                  <a:pt x="4275285" y="1940586"/>
                  <a:pt x="2908794" y="1940586"/>
                </a:cubicBezTo>
                <a:cubicBezTo>
                  <a:pt x="1542303" y="1940586"/>
                  <a:pt x="386032" y="1124976"/>
                  <a:pt x="471" y="1661"/>
                </a:cubicBezTo>
                <a:lnTo>
                  <a:pt x="0" y="0"/>
                </a:lnTo>
                <a:close/>
              </a:path>
            </a:pathLst>
          </a:custGeom>
          <a:gradFill flip="none" rotWithShape="1">
            <a:gsLst>
              <a:gs pos="0">
                <a:schemeClr val="accent1">
                  <a:tint val="66000"/>
                  <a:satMod val="160000"/>
                  <a:alpha val="9000"/>
                </a:schemeClr>
              </a:gs>
              <a:gs pos="50000">
                <a:schemeClr val="accent1">
                  <a:tint val="44500"/>
                  <a:satMod val="160000"/>
                  <a:alpha val="48000"/>
                </a:schemeClr>
              </a:gs>
              <a:gs pos="100000">
                <a:schemeClr val="accent1">
                  <a:tint val="23500"/>
                  <a:satMod val="1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bg1"/>
              </a:solidFill>
              <a:effectLst/>
              <a:uLnTx/>
              <a:uFillTx/>
              <a:latin typeface="Arial" panose="020B0604020202020204" pitchFamily="34" charset="0"/>
              <a:cs typeface="Arial" panose="020B0604020202020204" pitchFamily="34" charset="0"/>
            </a:endParaRPr>
          </a:p>
        </p:txBody>
      </p:sp>
      <p:sp>
        <p:nvSpPr>
          <p:cNvPr id="11" name="Rectangle: Diagonal Corners Rounded 10">
            <a:extLst>
              <a:ext uri="{FF2B5EF4-FFF2-40B4-BE49-F238E27FC236}">
                <a16:creationId xmlns:a16="http://schemas.microsoft.com/office/drawing/2014/main" id="{7657C6CB-22D0-2592-3C9A-81A83D35300A}"/>
              </a:ext>
            </a:extLst>
          </p:cNvPr>
          <p:cNvSpPr/>
          <p:nvPr/>
        </p:nvSpPr>
        <p:spPr bwMode="auto">
          <a:xfrm>
            <a:off x="620585" y="1555834"/>
            <a:ext cx="2459732" cy="1017581"/>
          </a:xfrm>
          <a:prstGeom prst="round2DiagRect">
            <a:avLst>
              <a:gd name="adj1" fmla="val 20844"/>
              <a:gd name="adj2" fmla="val 0"/>
            </a:avLst>
          </a:prstGeom>
          <a:noFill/>
          <a:ln w="12700" cap="flat" cmpd="sng" algn="ctr">
            <a:noFill/>
            <a:prstDash val="solid"/>
            <a:round/>
            <a:headEnd type="none" w="med" len="med"/>
            <a:tailEnd type="none" w="med" len="med"/>
          </a:ln>
          <a:effectLst/>
        </p:spPr>
        <p:txBody>
          <a:bodyPr vert="horz" wrap="square" lIns="144000" tIns="45720" rIns="91440" bIns="45720" numCol="1" rtlCol="0" anchor="ctr"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chemeClr val="bg1"/>
                </a:solidFill>
                <a:effectLst/>
                <a:uLnTx/>
                <a:uFillTx/>
                <a:latin typeface="Arial" panose="020B0604020202020204" pitchFamily="34" charset="0"/>
                <a:ea typeface="ヒラギノ角ゴ ProN W3" pitchFamily="-110" charset="-128"/>
                <a:cs typeface="Arial" panose="020B0604020202020204" pitchFamily="34" charset="0"/>
                <a:sym typeface="Arial" pitchFamily="-110" charset="0"/>
              </a:rPr>
              <a:t>Neutropenia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a:ln>
                  <a:noFill/>
                </a:ln>
                <a:solidFill>
                  <a:schemeClr val="bg1"/>
                </a:solidFill>
                <a:effectLst/>
                <a:uLnTx/>
                <a:uFillTx/>
                <a:latin typeface="Arial" panose="020B0604020202020204" pitchFamily="34" charset="0"/>
                <a:ea typeface="ヒラギノ角ゴ ProN W3" pitchFamily="-110" charset="-128"/>
                <a:cs typeface="Arial" panose="020B0604020202020204" pitchFamily="34" charset="0"/>
                <a:sym typeface="Arial" pitchFamily="-110" charset="0"/>
              </a:rPr>
              <a:t>Administration </a:t>
            </a:r>
            <a:br>
              <a:rPr kumimoji="0" lang="en-GB" sz="1400" b="0" i="0" u="none" strike="noStrike" kern="1200" cap="none" spc="0" normalizeH="0" baseline="0" noProof="0">
                <a:ln>
                  <a:noFill/>
                </a:ln>
                <a:solidFill>
                  <a:schemeClr val="bg1"/>
                </a:solidFill>
                <a:effectLst/>
                <a:uLnTx/>
                <a:uFillTx/>
                <a:latin typeface="Arial" panose="020B0604020202020204" pitchFamily="34" charset="0"/>
                <a:ea typeface="ヒラギノ角ゴ ProN W3" pitchFamily="-110" charset="-128"/>
                <a:cs typeface="Arial" panose="020B0604020202020204" pitchFamily="34" charset="0"/>
                <a:sym typeface="Arial" pitchFamily="-110" charset="0"/>
              </a:rPr>
            </a:br>
            <a:r>
              <a:rPr kumimoji="0" lang="en-GB" sz="1400" b="0" i="0" u="none" strike="noStrike" kern="1200" cap="none" spc="0" normalizeH="0" baseline="0" noProof="0">
                <a:ln>
                  <a:noFill/>
                </a:ln>
                <a:solidFill>
                  <a:schemeClr val="bg1"/>
                </a:solidFill>
                <a:effectLst/>
                <a:uLnTx/>
                <a:uFillTx/>
                <a:latin typeface="Arial" panose="020B0604020202020204" pitchFamily="34" charset="0"/>
                <a:ea typeface="ヒラギノ角ゴ ProN W3" pitchFamily="-110" charset="-128"/>
                <a:cs typeface="Arial" panose="020B0604020202020204" pitchFamily="34" charset="0"/>
                <a:sym typeface="Arial" pitchFamily="-110" charset="0"/>
              </a:rPr>
              <a:t>of G-CSF  </a:t>
            </a:r>
          </a:p>
        </p:txBody>
      </p:sp>
      <p:sp>
        <p:nvSpPr>
          <p:cNvPr id="12" name="Rectangle: Diagonal Corners Rounded 11">
            <a:extLst>
              <a:ext uri="{FF2B5EF4-FFF2-40B4-BE49-F238E27FC236}">
                <a16:creationId xmlns:a16="http://schemas.microsoft.com/office/drawing/2014/main" id="{53242F21-E768-69F8-FD99-26DCF0159C60}"/>
              </a:ext>
            </a:extLst>
          </p:cNvPr>
          <p:cNvSpPr/>
          <p:nvPr/>
        </p:nvSpPr>
        <p:spPr bwMode="auto">
          <a:xfrm>
            <a:off x="9836746" y="1769906"/>
            <a:ext cx="1901860" cy="1056329"/>
          </a:xfrm>
          <a:prstGeom prst="round2DiagRect">
            <a:avLst>
              <a:gd name="adj1" fmla="val 0"/>
              <a:gd name="adj2" fmla="val 0"/>
            </a:avLst>
          </a:prstGeom>
          <a:noFill/>
          <a:ln w="127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chemeClr val="bg1"/>
                </a:solidFill>
                <a:effectLst/>
                <a:uLnTx/>
                <a:uFillTx/>
                <a:latin typeface="Arial" panose="020B0604020202020204" pitchFamily="34" charset="0"/>
                <a:ea typeface="ヒラギノ角ゴ ProN W3" pitchFamily="-110" charset="-128"/>
                <a:cs typeface="Arial" panose="020B0604020202020204" pitchFamily="34" charset="0"/>
                <a:sym typeface="Arial" pitchFamily="-110" charset="0"/>
              </a:rPr>
              <a:t>Stomatitis/oral mucositis</a:t>
            </a:r>
          </a:p>
          <a:p>
            <a:pPr marL="234000" marR="0" lvl="0" indent="-2340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a:ln>
                  <a:noFill/>
                </a:ln>
                <a:solidFill>
                  <a:schemeClr val="bg1"/>
                </a:solidFill>
                <a:effectLst/>
                <a:uLnTx/>
                <a:uFillTx/>
                <a:latin typeface="Arial" panose="020B0604020202020204" pitchFamily="34" charset="0"/>
                <a:ea typeface="ヒラギノ角ゴ ProN W3" pitchFamily="-110" charset="-128"/>
                <a:cs typeface="Arial" panose="020B0604020202020204" pitchFamily="34" charset="0"/>
                <a:sym typeface="Arial" pitchFamily="-110" charset="0"/>
              </a:rPr>
              <a:t>Steroid mouth wash</a:t>
            </a:r>
          </a:p>
          <a:p>
            <a:pPr marL="234000" marR="0" lvl="0" indent="-2340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a:ln>
                  <a:noFill/>
                </a:ln>
                <a:solidFill>
                  <a:schemeClr val="bg1"/>
                </a:solidFill>
                <a:effectLst/>
                <a:uLnTx/>
                <a:uFillTx/>
                <a:latin typeface="Arial" panose="020B0604020202020204" pitchFamily="34" charset="0"/>
                <a:ea typeface="ヒラギノ角ゴ ProN W3" pitchFamily="-110" charset="-128"/>
                <a:cs typeface="Arial" panose="020B0604020202020204" pitchFamily="34" charset="0"/>
                <a:sym typeface="Arial" pitchFamily="-110" charset="0"/>
              </a:rPr>
              <a:t>Laser</a:t>
            </a:r>
          </a:p>
        </p:txBody>
      </p:sp>
      <p:sp>
        <p:nvSpPr>
          <p:cNvPr id="13" name="Rectangle: Diagonal Corners Rounded 12">
            <a:extLst>
              <a:ext uri="{FF2B5EF4-FFF2-40B4-BE49-F238E27FC236}">
                <a16:creationId xmlns:a16="http://schemas.microsoft.com/office/drawing/2014/main" id="{73EA1994-FFD3-5629-296F-0FE48F742BE8}"/>
              </a:ext>
            </a:extLst>
          </p:cNvPr>
          <p:cNvSpPr/>
          <p:nvPr/>
        </p:nvSpPr>
        <p:spPr bwMode="auto">
          <a:xfrm>
            <a:off x="1845799" y="2826235"/>
            <a:ext cx="2459731" cy="1017580"/>
          </a:xfrm>
          <a:prstGeom prst="round2DiagRect">
            <a:avLst>
              <a:gd name="adj1" fmla="val 25020"/>
              <a:gd name="adj2" fmla="val 0"/>
            </a:avLst>
          </a:prstGeom>
          <a:noFill/>
          <a:ln w="127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chemeClr val="bg1"/>
                </a:solidFill>
                <a:effectLst/>
                <a:uLnTx/>
                <a:uFillTx/>
                <a:latin typeface="Arial" panose="020B0604020202020204" pitchFamily="34" charset="0"/>
                <a:ea typeface="ヒラギノ角ゴ ProN W3" pitchFamily="-110" charset="-128"/>
                <a:cs typeface="Arial" panose="020B0604020202020204" pitchFamily="34" charset="0"/>
                <a:sym typeface="Arial" pitchFamily="-110" charset="0"/>
              </a:rPr>
              <a:t>Ocular AEs</a:t>
            </a:r>
          </a:p>
          <a:p>
            <a:pPr marL="234000" marR="0" lvl="0" indent="-2340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a:ln>
                  <a:noFill/>
                </a:ln>
                <a:solidFill>
                  <a:schemeClr val="bg1"/>
                </a:solidFill>
                <a:effectLst/>
                <a:uLnTx/>
                <a:uFillTx/>
                <a:latin typeface="Arial" panose="020B0604020202020204" pitchFamily="34" charset="0"/>
                <a:ea typeface="ヒラギノ角ゴ ProN W3" pitchFamily="-110" charset="-128"/>
                <a:cs typeface="Arial" panose="020B0604020202020204" pitchFamily="34" charset="0"/>
                <a:sym typeface="Arial" pitchFamily="-110" charset="0"/>
              </a:rPr>
              <a:t>Artificial tears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400" b="0" i="0" u="none" strike="noStrike" kern="1200" cap="none" spc="0" normalizeH="0" baseline="0" noProof="0">
              <a:ln>
                <a:noFill/>
              </a:ln>
              <a:solidFill>
                <a:schemeClr val="bg1"/>
              </a:solidFill>
              <a:effectLst/>
              <a:uLnTx/>
              <a:uFillTx/>
              <a:latin typeface="Arial" panose="020B0604020202020204" pitchFamily="34" charset="0"/>
              <a:ea typeface="ヒラギノ角ゴ ProN W3" pitchFamily="-110" charset="-128"/>
              <a:cs typeface="Arial" panose="020B0604020202020204" pitchFamily="34" charset="0"/>
              <a:sym typeface="Arial" pitchFamily="-110" charset="0"/>
            </a:endParaRPr>
          </a:p>
        </p:txBody>
      </p:sp>
      <p:sp>
        <p:nvSpPr>
          <p:cNvPr id="14" name="Rectangle: Diagonal Corners Rounded 13">
            <a:extLst>
              <a:ext uri="{FF2B5EF4-FFF2-40B4-BE49-F238E27FC236}">
                <a16:creationId xmlns:a16="http://schemas.microsoft.com/office/drawing/2014/main" id="{911C934C-0F0E-97C2-6187-7163D3C552C7}"/>
              </a:ext>
            </a:extLst>
          </p:cNvPr>
          <p:cNvSpPr/>
          <p:nvPr/>
        </p:nvSpPr>
        <p:spPr bwMode="auto">
          <a:xfrm>
            <a:off x="7280702" y="3704685"/>
            <a:ext cx="2293111" cy="776601"/>
          </a:xfrm>
          <a:prstGeom prst="round2DiagRect">
            <a:avLst>
              <a:gd name="adj1" fmla="val 28676"/>
              <a:gd name="adj2" fmla="val 0"/>
            </a:avLst>
          </a:prstGeom>
          <a:noFill/>
          <a:ln w="127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chemeClr val="bg1"/>
                </a:solidFill>
                <a:effectLst/>
                <a:uLnTx/>
                <a:uFillTx/>
                <a:latin typeface="Arial" panose="020B0604020202020204" pitchFamily="34" charset="0"/>
                <a:ea typeface="ヒラギノ角ゴ ProN W3" pitchFamily="-110" charset="-128"/>
                <a:cs typeface="Arial" panose="020B0604020202020204" pitchFamily="34" charset="0"/>
                <a:sym typeface="Arial" pitchFamily="-110" charset="0"/>
              </a:rPr>
              <a:t>ILD</a:t>
            </a:r>
          </a:p>
          <a:p>
            <a:pPr marL="234000" marR="0" lvl="0" indent="-2340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a:ln>
                  <a:noFill/>
                </a:ln>
                <a:solidFill>
                  <a:schemeClr val="bg1"/>
                </a:solidFill>
                <a:effectLst/>
                <a:uLnTx/>
                <a:uFillTx/>
                <a:latin typeface="Arial" panose="020B0604020202020204" pitchFamily="34" charset="0"/>
                <a:ea typeface="ヒラギノ角ゴ ProN W3" pitchFamily="-110" charset="-128"/>
                <a:cs typeface="Arial" panose="020B0604020202020204" pitchFamily="34" charset="0"/>
                <a:sym typeface="Arial" pitchFamily="-110" charset="0"/>
              </a:rPr>
              <a:t>Grading </a:t>
            </a:r>
          </a:p>
          <a:p>
            <a:pPr marL="234000" marR="0" lvl="0" indent="-2340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a:ln>
                  <a:noFill/>
                </a:ln>
                <a:solidFill>
                  <a:schemeClr val="bg1"/>
                </a:solidFill>
                <a:effectLst/>
                <a:uLnTx/>
                <a:uFillTx/>
                <a:latin typeface="Arial" panose="020B0604020202020204" pitchFamily="34" charset="0"/>
                <a:ea typeface="ヒラギノ角ゴ ProN W3" pitchFamily="-110" charset="-128"/>
                <a:cs typeface="Arial" panose="020B0604020202020204" pitchFamily="34" charset="0"/>
                <a:sym typeface="Arial" pitchFamily="-110" charset="0"/>
              </a:rPr>
              <a:t>Differential diagnosis</a:t>
            </a:r>
          </a:p>
        </p:txBody>
      </p:sp>
      <p:sp>
        <p:nvSpPr>
          <p:cNvPr id="15" name="Rectangle: Diagonal Corners Rounded 14">
            <a:extLst>
              <a:ext uri="{FF2B5EF4-FFF2-40B4-BE49-F238E27FC236}">
                <a16:creationId xmlns:a16="http://schemas.microsoft.com/office/drawing/2014/main" id="{C7CFF430-FE36-FA1A-F611-312F1CA0B156}"/>
              </a:ext>
            </a:extLst>
          </p:cNvPr>
          <p:cNvSpPr/>
          <p:nvPr/>
        </p:nvSpPr>
        <p:spPr bwMode="auto">
          <a:xfrm>
            <a:off x="3138321" y="3704991"/>
            <a:ext cx="2293111" cy="776320"/>
          </a:xfrm>
          <a:prstGeom prst="round2DiagRect">
            <a:avLst>
              <a:gd name="adj1" fmla="val 35756"/>
              <a:gd name="adj2" fmla="val 0"/>
            </a:avLst>
          </a:prstGeom>
          <a:noFill/>
          <a:ln w="127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chemeClr val="bg1"/>
                </a:solidFill>
                <a:effectLst/>
                <a:uLnTx/>
                <a:uFillTx/>
                <a:latin typeface="Arial" panose="020B0604020202020204" pitchFamily="34" charset="0"/>
                <a:ea typeface="ヒラギノ角ゴ ProN W3" pitchFamily="-110" charset="-128"/>
                <a:cs typeface="Arial" panose="020B0604020202020204" pitchFamily="34" charset="0"/>
                <a:sym typeface="Arial" pitchFamily="-110" charset="0"/>
              </a:rPr>
              <a:t>Cardiac AEs</a:t>
            </a:r>
          </a:p>
          <a:p>
            <a:pPr marL="234000" marR="0" lvl="0" indent="-2340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a:ln>
                  <a:noFill/>
                </a:ln>
                <a:solidFill>
                  <a:schemeClr val="bg1"/>
                </a:solidFill>
                <a:effectLst/>
                <a:uLnTx/>
                <a:uFillTx/>
                <a:latin typeface="Arial" panose="020B0604020202020204" pitchFamily="34" charset="0"/>
                <a:ea typeface="ヒラギノ角ゴ ProN W3" pitchFamily="-110" charset="-128"/>
                <a:cs typeface="Arial" panose="020B0604020202020204" pitchFamily="34" charset="0"/>
                <a:sym typeface="Arial" pitchFamily="-110" charset="0"/>
              </a:rPr>
              <a:t>Cardio-oncology assessment</a:t>
            </a:r>
          </a:p>
        </p:txBody>
      </p:sp>
      <p:sp>
        <p:nvSpPr>
          <p:cNvPr id="16" name="Rectangle: Diagonal Corners Rounded 15">
            <a:extLst>
              <a:ext uri="{FF2B5EF4-FFF2-40B4-BE49-F238E27FC236}">
                <a16:creationId xmlns:a16="http://schemas.microsoft.com/office/drawing/2014/main" id="{4FBD8910-BAFE-2E0A-4EE8-531D429F1BDB}"/>
              </a:ext>
            </a:extLst>
          </p:cNvPr>
          <p:cNvSpPr/>
          <p:nvPr/>
        </p:nvSpPr>
        <p:spPr bwMode="auto">
          <a:xfrm>
            <a:off x="8664162" y="3029585"/>
            <a:ext cx="2293111" cy="686781"/>
          </a:xfrm>
          <a:prstGeom prst="round2DiagRect">
            <a:avLst>
              <a:gd name="adj1" fmla="val 37409"/>
              <a:gd name="adj2" fmla="val 0"/>
            </a:avLst>
          </a:prstGeom>
          <a:noFill/>
          <a:ln w="127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chemeClr val="bg1"/>
                </a:solidFill>
                <a:effectLst/>
                <a:uLnTx/>
                <a:uFillTx/>
                <a:latin typeface="Arial" panose="020B0604020202020204" pitchFamily="34" charset="0"/>
                <a:ea typeface="ヒラギノ角ゴ ProN W3" pitchFamily="-110" charset="-128"/>
                <a:cs typeface="Arial" panose="020B0604020202020204" pitchFamily="34" charset="0"/>
                <a:sym typeface="Arial" pitchFamily="-110" charset="0"/>
              </a:rPr>
              <a:t>Peripheral edema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a:ln>
                  <a:noFill/>
                </a:ln>
                <a:solidFill>
                  <a:schemeClr val="bg1"/>
                </a:solidFill>
                <a:effectLst/>
                <a:uLnTx/>
                <a:uFillTx/>
                <a:latin typeface="Arial" panose="020B0604020202020204" pitchFamily="34" charset="0"/>
                <a:ea typeface="ヒラギノ角ゴ ProN W3" pitchFamily="-110" charset="-128"/>
                <a:cs typeface="Arial" panose="020B0604020202020204" pitchFamily="34" charset="0"/>
                <a:sym typeface="Arial" pitchFamily="-110" charset="0"/>
              </a:rPr>
              <a:t>Compression socks</a:t>
            </a:r>
          </a:p>
        </p:txBody>
      </p:sp>
      <p:sp>
        <p:nvSpPr>
          <p:cNvPr id="17" name="Rectangle 16">
            <a:extLst>
              <a:ext uri="{FF2B5EF4-FFF2-40B4-BE49-F238E27FC236}">
                <a16:creationId xmlns:a16="http://schemas.microsoft.com/office/drawing/2014/main" id="{EACB350F-D04A-1333-F17C-EFB24B9E148D}"/>
              </a:ext>
            </a:extLst>
          </p:cNvPr>
          <p:cNvSpPr/>
          <p:nvPr/>
        </p:nvSpPr>
        <p:spPr bwMode="auto">
          <a:xfrm>
            <a:off x="8389010" y="5072552"/>
            <a:ext cx="3088535" cy="955734"/>
          </a:xfrm>
          <a:prstGeom prst="rect">
            <a:avLst/>
          </a:prstGeom>
          <a:solidFill>
            <a:schemeClr val="accent3"/>
          </a:solidFill>
          <a:ln w="12700" cap="flat" cmpd="sng" algn="ctr">
            <a:noFill/>
            <a:prstDash val="solid"/>
            <a:round/>
            <a:headEnd type="none" w="med" len="med"/>
            <a:tailEnd type="none" w="med" len="med"/>
          </a:ln>
          <a:effectLst/>
        </p:spPr>
        <p:txBody>
          <a:bodyPr vert="horz" wrap="square" lIns="36000" tIns="252000" rIns="0" bIns="45720" numCol="1" rtlCol="0" anchor="ctr" anchorCtr="0" compatLnSpc="1">
            <a:prstTxWarp prst="textNoShape">
              <a:avLst/>
            </a:prstTxWarp>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Use of </a:t>
            </a:r>
            <a:br>
              <a:rPr kumimoji="0" lang="en-US" sz="16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br>
            <a:r>
              <a:rPr kumimoji="0" lang="en-US" sz="16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surveillance tools</a:t>
            </a:r>
          </a:p>
        </p:txBody>
      </p:sp>
      <p:sp>
        <p:nvSpPr>
          <p:cNvPr id="18" name="Rectangle 17">
            <a:extLst>
              <a:ext uri="{FF2B5EF4-FFF2-40B4-BE49-F238E27FC236}">
                <a16:creationId xmlns:a16="http://schemas.microsoft.com/office/drawing/2014/main" id="{EB3129BF-9C97-BFE0-FD13-96E514B84FC9}"/>
              </a:ext>
            </a:extLst>
          </p:cNvPr>
          <p:cNvSpPr/>
          <p:nvPr/>
        </p:nvSpPr>
        <p:spPr bwMode="auto">
          <a:xfrm>
            <a:off x="4494967" y="5072551"/>
            <a:ext cx="3088535" cy="957809"/>
          </a:xfrm>
          <a:prstGeom prst="rect">
            <a:avLst/>
          </a:prstGeom>
          <a:solidFill>
            <a:schemeClr val="accent3"/>
          </a:solidFill>
          <a:ln w="12700" cap="flat" cmpd="sng" algn="ctr">
            <a:noFill/>
            <a:prstDash val="solid"/>
            <a:round/>
            <a:headEnd type="none" w="med" len="med"/>
            <a:tailEnd type="none" w="med" len="med"/>
          </a:ln>
          <a:effectLst/>
        </p:spPr>
        <p:txBody>
          <a:bodyPr vert="horz" wrap="square" lIns="36000" tIns="288000" rIns="0" bIns="45720" numCol="1" rtlCol="0" anchor="ctr" anchorCtr="0" compatLnSpc="1">
            <a:prstTxWarp prst="textNoShape">
              <a:avLst/>
            </a:prstTxWarp>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Role of </a:t>
            </a:r>
            <a:br>
              <a:rPr kumimoji="0" lang="en-GB" sz="16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br>
            <a:r>
              <a:rPr kumimoji="0" lang="en-GB" sz="16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specialists, pharmacists, and nurses</a:t>
            </a:r>
          </a:p>
        </p:txBody>
      </p:sp>
      <p:sp>
        <p:nvSpPr>
          <p:cNvPr id="19" name="Rectangle 18">
            <a:extLst>
              <a:ext uri="{FF2B5EF4-FFF2-40B4-BE49-F238E27FC236}">
                <a16:creationId xmlns:a16="http://schemas.microsoft.com/office/drawing/2014/main" id="{93907A0E-7880-BD26-F06B-13CE5A620FAA}"/>
              </a:ext>
            </a:extLst>
          </p:cNvPr>
          <p:cNvSpPr/>
          <p:nvPr/>
        </p:nvSpPr>
        <p:spPr bwMode="auto">
          <a:xfrm>
            <a:off x="600923" y="5072552"/>
            <a:ext cx="3088535" cy="944644"/>
          </a:xfrm>
          <a:prstGeom prst="rect">
            <a:avLst/>
          </a:prstGeom>
          <a:solidFill>
            <a:schemeClr val="accent3"/>
          </a:solidFill>
          <a:ln w="12700" cap="flat" cmpd="sng" algn="ctr">
            <a:noFill/>
            <a:prstDash val="solid"/>
            <a:round/>
            <a:headEnd type="none" w="med" len="med"/>
            <a:tailEnd type="none" w="med" len="med"/>
          </a:ln>
          <a:effectLst/>
        </p:spPr>
        <p:txBody>
          <a:bodyPr vert="horz" wrap="square" lIns="36000" tIns="324000" rIns="0" bIns="45720" numCol="1" rtlCol="0" anchor="ctr" anchorCtr="0" compatLnSpc="1">
            <a:prstTxWarp prst="textNoShape">
              <a:avLst/>
            </a:prstTxWarp>
          </a:bodyPr>
          <a:lstStyle/>
          <a:p>
            <a:pPr marL="0" marR="0" lvl="1" indent="0" algn="ctr" defTabSz="914400" rtl="0" eaLnBrk="1" fontAlgn="auto" latinLnBrk="0" hangingPunct="1">
              <a:lnSpc>
                <a:spcPct val="9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Implementation of practical management beyond theory</a:t>
            </a:r>
          </a:p>
        </p:txBody>
      </p:sp>
      <p:grpSp>
        <p:nvGrpSpPr>
          <p:cNvPr id="20" name="Group 19">
            <a:extLst>
              <a:ext uri="{FF2B5EF4-FFF2-40B4-BE49-F238E27FC236}">
                <a16:creationId xmlns:a16="http://schemas.microsoft.com/office/drawing/2014/main" id="{1D9676EA-A645-6080-ED2A-C9AACDB8923A}"/>
              </a:ext>
            </a:extLst>
          </p:cNvPr>
          <p:cNvGrpSpPr/>
          <p:nvPr/>
        </p:nvGrpSpPr>
        <p:grpSpPr>
          <a:xfrm>
            <a:off x="9616095" y="4556501"/>
            <a:ext cx="695251" cy="695251"/>
            <a:chOff x="9559059" y="4470778"/>
            <a:chExt cx="757380" cy="757380"/>
          </a:xfrm>
        </p:grpSpPr>
        <p:sp>
          <p:nvSpPr>
            <p:cNvPr id="21" name="Oval 20">
              <a:extLst>
                <a:ext uri="{FF2B5EF4-FFF2-40B4-BE49-F238E27FC236}">
                  <a16:creationId xmlns:a16="http://schemas.microsoft.com/office/drawing/2014/main" id="{934C88A4-FD60-9642-25EF-DAEFAB870D4A}"/>
                </a:ext>
              </a:extLst>
            </p:cNvPr>
            <p:cNvSpPr/>
            <p:nvPr/>
          </p:nvSpPr>
          <p:spPr bwMode="auto">
            <a:xfrm>
              <a:off x="9559059" y="4470778"/>
              <a:ext cx="757380" cy="757380"/>
            </a:xfrm>
            <a:prstGeom prst="ellipse">
              <a:avLst/>
            </a:prstGeom>
            <a:solidFill>
              <a:schemeClr val="accent1"/>
            </a:solidFill>
            <a:ln w="38100" cap="flat" cmpd="sng" algn="ctr">
              <a:solidFill>
                <a:schemeClr val="accent1">
                  <a:lumMod val="40000"/>
                  <a:lumOff val="60000"/>
                </a:schemeClr>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18000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3200" b="0" i="0" u="none" strike="noStrike" kern="1200" cap="none" spc="0" normalizeH="0" baseline="0" noProof="0" err="1">
                <a:ln>
                  <a:noFill/>
                </a:ln>
                <a:solidFill>
                  <a:srgbClr val="FFFFFF"/>
                </a:solidFill>
                <a:effectLst/>
                <a:uLnTx/>
                <a:uFillTx/>
                <a:latin typeface="Arial" pitchFamily="-110" charset="0"/>
                <a:ea typeface="ヒラギノ角ゴ ProN W3" pitchFamily="-110" charset="-128"/>
                <a:cs typeface="ヒラギノ角ゴ ProN W3" pitchFamily="-110" charset="-128"/>
                <a:sym typeface="Arial" pitchFamily="-110" charset="0"/>
              </a:endParaRPr>
            </a:p>
          </p:txBody>
        </p:sp>
        <p:pic>
          <p:nvPicPr>
            <p:cNvPr id="22" name="Graphic 21">
              <a:extLst>
                <a:ext uri="{FF2B5EF4-FFF2-40B4-BE49-F238E27FC236}">
                  <a16:creationId xmlns:a16="http://schemas.microsoft.com/office/drawing/2014/main" id="{3A029F22-C90A-D326-7A61-AE721DE713BA}"/>
                </a:ext>
              </a:extLst>
            </p:cNvPr>
            <p:cNvPicPr>
              <a:picLocks/>
            </p:cNvPicPr>
            <p:nvPr/>
          </p:nvPicPr>
          <p:blipFill>
            <a:blip r:embed="rId3">
              <a:extLst>
                <a:ext uri="{96DAC541-7B7A-43D3-8B79-37D633B846F1}">
                  <asvg:svgBlip xmlns:asvg="http://schemas.microsoft.com/office/drawing/2016/SVG/main" r:embed="rId4"/>
                </a:ext>
              </a:extLst>
            </a:blip>
            <a:stretch>
              <a:fillRect/>
            </a:stretch>
          </p:blipFill>
          <p:spPr>
            <a:xfrm>
              <a:off x="9710928" y="4622646"/>
              <a:ext cx="453643" cy="453643"/>
            </a:xfrm>
            <a:prstGeom prst="rect">
              <a:avLst/>
            </a:prstGeom>
          </p:spPr>
        </p:pic>
      </p:grpSp>
      <p:grpSp>
        <p:nvGrpSpPr>
          <p:cNvPr id="23" name="Group 22">
            <a:extLst>
              <a:ext uri="{FF2B5EF4-FFF2-40B4-BE49-F238E27FC236}">
                <a16:creationId xmlns:a16="http://schemas.microsoft.com/office/drawing/2014/main" id="{B20D5888-B833-E65A-EA89-AE400791B89D}"/>
              </a:ext>
            </a:extLst>
          </p:cNvPr>
          <p:cNvGrpSpPr/>
          <p:nvPr/>
        </p:nvGrpSpPr>
        <p:grpSpPr>
          <a:xfrm>
            <a:off x="5780970" y="4556501"/>
            <a:ext cx="695251" cy="695251"/>
            <a:chOff x="5722052" y="4470778"/>
            <a:chExt cx="757380" cy="757380"/>
          </a:xfrm>
        </p:grpSpPr>
        <p:sp>
          <p:nvSpPr>
            <p:cNvPr id="24" name="Oval 23">
              <a:extLst>
                <a:ext uri="{FF2B5EF4-FFF2-40B4-BE49-F238E27FC236}">
                  <a16:creationId xmlns:a16="http://schemas.microsoft.com/office/drawing/2014/main" id="{7D25C492-FC88-738D-E3A8-1BA377189F10}"/>
                </a:ext>
              </a:extLst>
            </p:cNvPr>
            <p:cNvSpPr/>
            <p:nvPr/>
          </p:nvSpPr>
          <p:spPr bwMode="auto">
            <a:xfrm>
              <a:off x="5722052" y="4470778"/>
              <a:ext cx="757380" cy="757380"/>
            </a:xfrm>
            <a:prstGeom prst="ellipse">
              <a:avLst/>
            </a:prstGeom>
            <a:solidFill>
              <a:schemeClr val="accent1"/>
            </a:solidFill>
            <a:ln w="38100" cap="flat" cmpd="sng" algn="ctr">
              <a:solidFill>
                <a:schemeClr val="accent1">
                  <a:lumMod val="40000"/>
                  <a:lumOff val="60000"/>
                </a:schemeClr>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18000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3200" b="0" i="0" u="none" strike="noStrike" kern="1200" cap="none" spc="0" normalizeH="0" baseline="0" noProof="0" err="1">
                <a:ln>
                  <a:noFill/>
                </a:ln>
                <a:solidFill>
                  <a:srgbClr val="FFFFFF"/>
                </a:solidFill>
                <a:effectLst/>
                <a:uLnTx/>
                <a:uFillTx/>
                <a:latin typeface="Arial" pitchFamily="-110" charset="0"/>
                <a:ea typeface="ヒラギノ角ゴ ProN W3" pitchFamily="-110" charset="-128"/>
                <a:cs typeface="ヒラギノ角ゴ ProN W3" pitchFamily="-110" charset="-128"/>
                <a:sym typeface="Arial" pitchFamily="-110" charset="0"/>
              </a:endParaRPr>
            </a:p>
          </p:txBody>
        </p:sp>
        <p:pic>
          <p:nvPicPr>
            <p:cNvPr id="25" name="Graphic 24">
              <a:extLst>
                <a:ext uri="{FF2B5EF4-FFF2-40B4-BE49-F238E27FC236}">
                  <a16:creationId xmlns:a16="http://schemas.microsoft.com/office/drawing/2014/main" id="{12CF71A5-C0DA-EA58-B9F6-6287CBA5C619}"/>
                </a:ext>
              </a:extLst>
            </p:cNvPr>
            <p:cNvPicPr>
              <a:picLocks/>
            </p:cNvPicPr>
            <p:nvPr/>
          </p:nvPicPr>
          <p:blipFill>
            <a:blip r:embed="rId5">
              <a:extLst>
                <a:ext uri="{96DAC541-7B7A-43D3-8B79-37D633B846F1}">
                  <asvg:svgBlip xmlns:asvg="http://schemas.microsoft.com/office/drawing/2016/SVG/main" r:embed="rId6"/>
                </a:ext>
              </a:extLst>
            </a:blip>
            <a:stretch>
              <a:fillRect/>
            </a:stretch>
          </p:blipFill>
          <p:spPr>
            <a:xfrm>
              <a:off x="5806839" y="4546356"/>
              <a:ext cx="587806" cy="587806"/>
            </a:xfrm>
            <a:prstGeom prst="rect">
              <a:avLst/>
            </a:prstGeom>
          </p:spPr>
        </p:pic>
      </p:grpSp>
      <p:grpSp>
        <p:nvGrpSpPr>
          <p:cNvPr id="26" name="Group 25">
            <a:extLst>
              <a:ext uri="{FF2B5EF4-FFF2-40B4-BE49-F238E27FC236}">
                <a16:creationId xmlns:a16="http://schemas.microsoft.com/office/drawing/2014/main" id="{DE872C15-A803-CFE7-4905-F7189386284F}"/>
              </a:ext>
            </a:extLst>
          </p:cNvPr>
          <p:cNvGrpSpPr/>
          <p:nvPr/>
        </p:nvGrpSpPr>
        <p:grpSpPr>
          <a:xfrm>
            <a:off x="1811295" y="4556501"/>
            <a:ext cx="695251" cy="695251"/>
            <a:chOff x="1555166" y="4470778"/>
            <a:chExt cx="757380" cy="757380"/>
          </a:xfrm>
        </p:grpSpPr>
        <p:sp>
          <p:nvSpPr>
            <p:cNvPr id="27" name="Oval 26">
              <a:extLst>
                <a:ext uri="{FF2B5EF4-FFF2-40B4-BE49-F238E27FC236}">
                  <a16:creationId xmlns:a16="http://schemas.microsoft.com/office/drawing/2014/main" id="{A711527D-5C77-9B36-DA93-590C11EF5C5A}"/>
                </a:ext>
              </a:extLst>
            </p:cNvPr>
            <p:cNvSpPr/>
            <p:nvPr/>
          </p:nvSpPr>
          <p:spPr bwMode="auto">
            <a:xfrm>
              <a:off x="1555166" y="4470778"/>
              <a:ext cx="757380" cy="757380"/>
            </a:xfrm>
            <a:prstGeom prst="ellipse">
              <a:avLst/>
            </a:prstGeom>
            <a:solidFill>
              <a:schemeClr val="accent1"/>
            </a:solidFill>
            <a:ln w="38100" cap="flat" cmpd="sng" algn="ctr">
              <a:solidFill>
                <a:schemeClr val="accent1">
                  <a:lumMod val="40000"/>
                  <a:lumOff val="60000"/>
                </a:schemeClr>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18000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3200" b="0" i="0" u="none" strike="noStrike" kern="1200" cap="none" spc="0" normalizeH="0" baseline="0" noProof="0" err="1">
                <a:ln>
                  <a:noFill/>
                </a:ln>
                <a:solidFill>
                  <a:srgbClr val="FFFFFF"/>
                </a:solidFill>
                <a:effectLst/>
                <a:uLnTx/>
                <a:uFillTx/>
                <a:latin typeface="Arial" pitchFamily="-110" charset="0"/>
                <a:ea typeface="ヒラギノ角ゴ ProN W3" pitchFamily="-110" charset="-128"/>
                <a:cs typeface="ヒラギノ角ゴ ProN W3" pitchFamily="-110" charset="-128"/>
                <a:sym typeface="Arial" pitchFamily="-110" charset="0"/>
              </a:endParaRPr>
            </a:p>
          </p:txBody>
        </p:sp>
        <p:pic>
          <p:nvPicPr>
            <p:cNvPr id="28" name="Graphic 27">
              <a:extLst>
                <a:ext uri="{FF2B5EF4-FFF2-40B4-BE49-F238E27FC236}">
                  <a16:creationId xmlns:a16="http://schemas.microsoft.com/office/drawing/2014/main" id="{948594C4-8BC0-3E48-30B0-CDD8ED5D9A4D}"/>
                </a:ext>
              </a:extLst>
            </p:cNvPr>
            <p:cNvPicPr>
              <a:picLocks/>
            </p:cNvPicPr>
            <p:nvPr/>
          </p:nvPicPr>
          <p:blipFill>
            <a:blip r:embed="rId7">
              <a:extLst>
                <a:ext uri="{96DAC541-7B7A-43D3-8B79-37D633B846F1}">
                  <asvg:svgBlip xmlns:asvg="http://schemas.microsoft.com/office/drawing/2016/SVG/main" r:embed="rId8"/>
                </a:ext>
              </a:extLst>
            </a:blip>
            <a:stretch>
              <a:fillRect/>
            </a:stretch>
          </p:blipFill>
          <p:spPr>
            <a:xfrm>
              <a:off x="1702180" y="4617792"/>
              <a:ext cx="463353" cy="463353"/>
            </a:xfrm>
            <a:prstGeom prst="rect">
              <a:avLst/>
            </a:prstGeom>
          </p:spPr>
        </p:pic>
      </p:grpSp>
      <p:cxnSp>
        <p:nvCxnSpPr>
          <p:cNvPr id="29" name="Straight Connector 28">
            <a:extLst>
              <a:ext uri="{FF2B5EF4-FFF2-40B4-BE49-F238E27FC236}">
                <a16:creationId xmlns:a16="http://schemas.microsoft.com/office/drawing/2014/main" id="{5A249DE6-7C4D-43D3-C9E7-178385EF42D1}"/>
              </a:ext>
            </a:extLst>
          </p:cNvPr>
          <p:cNvCxnSpPr>
            <a:cxnSpLocks/>
          </p:cNvCxnSpPr>
          <p:nvPr/>
        </p:nvCxnSpPr>
        <p:spPr bwMode="auto">
          <a:xfrm>
            <a:off x="930798" y="4514771"/>
            <a:ext cx="9599860" cy="1"/>
          </a:xfrm>
          <a:prstGeom prst="line">
            <a:avLst/>
          </a:prstGeom>
          <a:solidFill>
            <a:srgbClr val="C0C0C0"/>
          </a:solidFill>
          <a:ln w="28575" cap="flat" cmpd="sng" algn="ctr">
            <a:gradFill flip="none" rotWithShape="1">
              <a:gsLst>
                <a:gs pos="4000">
                  <a:schemeClr val="bg1">
                    <a:alpha val="54000"/>
                  </a:schemeClr>
                </a:gs>
                <a:gs pos="100000">
                  <a:schemeClr val="bg1">
                    <a:alpha val="0"/>
                  </a:schemeClr>
                </a:gs>
                <a:gs pos="54000">
                  <a:schemeClr val="accent1"/>
                </a:gs>
                <a:gs pos="65000">
                  <a:schemeClr val="accent2"/>
                </a:gs>
              </a:gsLst>
              <a:lin ang="0" scaled="1"/>
              <a:tileRect/>
            </a:gradFill>
            <a:prstDash val="solid"/>
            <a:round/>
            <a:headEnd type="none" w="med" len="med"/>
            <a:tailEnd type="none" w="med" len="med"/>
          </a:ln>
          <a:effectLst/>
        </p:spPr>
      </p:cxnSp>
      <p:sp>
        <p:nvSpPr>
          <p:cNvPr id="30" name="Oval 29">
            <a:extLst>
              <a:ext uri="{FF2B5EF4-FFF2-40B4-BE49-F238E27FC236}">
                <a16:creationId xmlns:a16="http://schemas.microsoft.com/office/drawing/2014/main" id="{37136C71-2421-9E4B-3504-69DF4BC5FAB8}"/>
              </a:ext>
            </a:extLst>
          </p:cNvPr>
          <p:cNvSpPr/>
          <p:nvPr/>
        </p:nvSpPr>
        <p:spPr>
          <a:xfrm>
            <a:off x="8716210" y="1595703"/>
            <a:ext cx="977876" cy="977876"/>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bg1"/>
              </a:solidFill>
              <a:effectLst/>
              <a:uLnTx/>
              <a:uFillTx/>
              <a:latin typeface="Arial" panose="020B0604020202020204" pitchFamily="34" charset="0"/>
              <a:cs typeface="Arial" panose="020B0604020202020204" pitchFamily="34" charset="0"/>
            </a:endParaRPr>
          </a:p>
        </p:txBody>
      </p:sp>
      <p:pic>
        <p:nvPicPr>
          <p:cNvPr id="31" name="Graphic 30">
            <a:extLst>
              <a:ext uri="{FF2B5EF4-FFF2-40B4-BE49-F238E27FC236}">
                <a16:creationId xmlns:a16="http://schemas.microsoft.com/office/drawing/2014/main" id="{2F24E34D-F714-2076-C184-0C0AF96B2367}"/>
              </a:ext>
            </a:extLst>
          </p:cNvPr>
          <p:cNvPicPr>
            <a:picLocks/>
          </p:cNvPicPr>
          <p:nvPr/>
        </p:nvPicPr>
        <p:blipFill>
          <a:blip r:embed="rId9">
            <a:extLst>
              <a:ext uri="{96DAC541-7B7A-43D3-8B79-37D633B846F1}">
                <asvg:svgBlip xmlns:asvg="http://schemas.microsoft.com/office/drawing/2016/SVG/main" r:embed="rId10"/>
              </a:ext>
            </a:extLst>
          </a:blip>
          <a:stretch>
            <a:fillRect/>
          </a:stretch>
        </p:blipFill>
        <p:spPr>
          <a:xfrm>
            <a:off x="8956664" y="1856968"/>
            <a:ext cx="528526" cy="528526"/>
          </a:xfrm>
          <a:prstGeom prst="rect">
            <a:avLst/>
          </a:prstGeom>
        </p:spPr>
      </p:pic>
      <p:sp>
        <p:nvSpPr>
          <p:cNvPr id="32" name="Oval 31">
            <a:extLst>
              <a:ext uri="{FF2B5EF4-FFF2-40B4-BE49-F238E27FC236}">
                <a16:creationId xmlns:a16="http://schemas.microsoft.com/office/drawing/2014/main" id="{9106C1D8-2AD2-1154-0B47-E588A8DC5597}"/>
              </a:ext>
            </a:extLst>
          </p:cNvPr>
          <p:cNvSpPr/>
          <p:nvPr/>
        </p:nvSpPr>
        <p:spPr>
          <a:xfrm>
            <a:off x="7658686" y="2836107"/>
            <a:ext cx="977876" cy="977876"/>
          </a:xfrm>
          <a:prstGeom prst="ellipse">
            <a:avLst/>
          </a:prstGeom>
          <a:ln>
            <a:solidFill>
              <a:schemeClr val="accent6"/>
            </a:solidFill>
          </a:ln>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bg1"/>
              </a:solidFill>
              <a:effectLst/>
              <a:uLnTx/>
              <a:uFillTx/>
              <a:latin typeface="Arial" panose="020B0604020202020204" pitchFamily="34" charset="0"/>
              <a:cs typeface="Arial" panose="020B0604020202020204" pitchFamily="34" charset="0"/>
            </a:endParaRPr>
          </a:p>
        </p:txBody>
      </p:sp>
      <p:sp>
        <p:nvSpPr>
          <p:cNvPr id="33" name="Oval 32">
            <a:extLst>
              <a:ext uri="{FF2B5EF4-FFF2-40B4-BE49-F238E27FC236}">
                <a16:creationId xmlns:a16="http://schemas.microsoft.com/office/drawing/2014/main" id="{798587BC-3AB4-9756-306D-1A01B3283FEC}"/>
              </a:ext>
            </a:extLst>
          </p:cNvPr>
          <p:cNvSpPr/>
          <p:nvPr/>
        </p:nvSpPr>
        <p:spPr>
          <a:xfrm>
            <a:off x="4843814" y="3257479"/>
            <a:ext cx="977876" cy="977876"/>
          </a:xfrm>
          <a:prstGeom prst="ellipse">
            <a:avLst/>
          </a:prstGeom>
          <a:ln>
            <a:solidFill>
              <a:schemeClr val="accent6"/>
            </a:solidFill>
          </a:ln>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bg1"/>
              </a:solidFill>
              <a:effectLst/>
              <a:uLnTx/>
              <a:uFillTx/>
              <a:latin typeface="Arial" panose="020B0604020202020204" pitchFamily="34" charset="0"/>
              <a:cs typeface="Arial" panose="020B0604020202020204" pitchFamily="34" charset="0"/>
            </a:endParaRPr>
          </a:p>
        </p:txBody>
      </p:sp>
      <p:sp>
        <p:nvSpPr>
          <p:cNvPr id="34" name="Oval 33">
            <a:extLst>
              <a:ext uri="{FF2B5EF4-FFF2-40B4-BE49-F238E27FC236}">
                <a16:creationId xmlns:a16="http://schemas.microsoft.com/office/drawing/2014/main" id="{E311934B-385B-1325-E9E3-E69B1DD9595A}"/>
              </a:ext>
            </a:extLst>
          </p:cNvPr>
          <p:cNvSpPr/>
          <p:nvPr/>
        </p:nvSpPr>
        <p:spPr>
          <a:xfrm>
            <a:off x="3476017" y="2620977"/>
            <a:ext cx="977876" cy="977876"/>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bg1"/>
              </a:solidFill>
              <a:effectLst/>
              <a:uLnTx/>
              <a:uFillTx/>
              <a:latin typeface="Arial" panose="020B0604020202020204" pitchFamily="34" charset="0"/>
              <a:cs typeface="Arial" panose="020B0604020202020204" pitchFamily="34" charset="0"/>
            </a:endParaRPr>
          </a:p>
        </p:txBody>
      </p:sp>
      <p:sp>
        <p:nvSpPr>
          <p:cNvPr id="35" name="Oval 34">
            <a:extLst>
              <a:ext uri="{FF2B5EF4-FFF2-40B4-BE49-F238E27FC236}">
                <a16:creationId xmlns:a16="http://schemas.microsoft.com/office/drawing/2014/main" id="{5A986E81-FDAB-8FDD-B70B-D3B0BBD6B85A}"/>
              </a:ext>
            </a:extLst>
          </p:cNvPr>
          <p:cNvSpPr/>
          <p:nvPr/>
        </p:nvSpPr>
        <p:spPr>
          <a:xfrm>
            <a:off x="2466484" y="1595703"/>
            <a:ext cx="977876" cy="977876"/>
          </a:xfrm>
          <a:prstGeom prst="ellipse">
            <a:avLst/>
          </a:prstGeom>
          <a:ln>
            <a:solidFill>
              <a:schemeClr val="accent6"/>
            </a:solidFill>
          </a:ln>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bg1"/>
              </a:solidFill>
              <a:effectLst/>
              <a:uLnTx/>
              <a:uFillTx/>
              <a:latin typeface="Arial" panose="020B0604020202020204" pitchFamily="34" charset="0"/>
              <a:cs typeface="Arial" panose="020B0604020202020204" pitchFamily="34" charset="0"/>
            </a:endParaRPr>
          </a:p>
        </p:txBody>
      </p:sp>
      <p:sp>
        <p:nvSpPr>
          <p:cNvPr id="36" name="Oval 35">
            <a:extLst>
              <a:ext uri="{FF2B5EF4-FFF2-40B4-BE49-F238E27FC236}">
                <a16:creationId xmlns:a16="http://schemas.microsoft.com/office/drawing/2014/main" id="{94F88F86-AF2D-B08E-03A3-479D65497B90}"/>
              </a:ext>
            </a:extLst>
          </p:cNvPr>
          <p:cNvSpPr/>
          <p:nvPr/>
        </p:nvSpPr>
        <p:spPr>
          <a:xfrm>
            <a:off x="6300204" y="3321089"/>
            <a:ext cx="977876" cy="977876"/>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bg1"/>
              </a:solidFill>
              <a:effectLst/>
              <a:uLnTx/>
              <a:uFillTx/>
              <a:latin typeface="Arial" panose="020B0604020202020204" pitchFamily="34" charset="0"/>
              <a:cs typeface="Arial" panose="020B0604020202020204" pitchFamily="34" charset="0"/>
            </a:endParaRPr>
          </a:p>
        </p:txBody>
      </p:sp>
      <p:pic>
        <p:nvPicPr>
          <p:cNvPr id="37" name="Graphic 36">
            <a:extLst>
              <a:ext uri="{FF2B5EF4-FFF2-40B4-BE49-F238E27FC236}">
                <a16:creationId xmlns:a16="http://schemas.microsoft.com/office/drawing/2014/main" id="{C4A5F61C-6522-A7FB-2F9C-BDD8DA062B37}"/>
              </a:ext>
            </a:extLst>
          </p:cNvPr>
          <p:cNvPicPr>
            <a:picLocks/>
          </p:cNvPicPr>
          <p:nvPr/>
        </p:nvPicPr>
        <p:blipFill>
          <a:blip r:embed="rId11">
            <a:extLst>
              <a:ext uri="{96DAC541-7B7A-43D3-8B79-37D633B846F1}">
                <asvg:svgBlip xmlns:asvg="http://schemas.microsoft.com/office/drawing/2016/SVG/main" r:embed="rId12"/>
              </a:ext>
            </a:extLst>
          </a:blip>
          <a:stretch>
            <a:fillRect/>
          </a:stretch>
        </p:blipFill>
        <p:spPr>
          <a:xfrm>
            <a:off x="3629956" y="2815015"/>
            <a:ext cx="695251" cy="695251"/>
          </a:xfrm>
          <a:prstGeom prst="rect">
            <a:avLst/>
          </a:prstGeom>
        </p:spPr>
      </p:pic>
      <p:grpSp>
        <p:nvGrpSpPr>
          <p:cNvPr id="39" name="Group 38">
            <a:extLst>
              <a:ext uri="{FF2B5EF4-FFF2-40B4-BE49-F238E27FC236}">
                <a16:creationId xmlns:a16="http://schemas.microsoft.com/office/drawing/2014/main" id="{7EB5DF5F-C564-6EE9-BBC0-EDC6B01A1512}"/>
              </a:ext>
            </a:extLst>
          </p:cNvPr>
          <p:cNvGrpSpPr/>
          <p:nvPr/>
        </p:nvGrpSpPr>
        <p:grpSpPr>
          <a:xfrm>
            <a:off x="5186341" y="1402027"/>
            <a:ext cx="1806127" cy="1806127"/>
            <a:chOff x="5294148" y="933959"/>
            <a:chExt cx="1747147" cy="1747147"/>
          </a:xfrm>
        </p:grpSpPr>
        <p:grpSp>
          <p:nvGrpSpPr>
            <p:cNvPr id="40" name="Group 39">
              <a:extLst>
                <a:ext uri="{FF2B5EF4-FFF2-40B4-BE49-F238E27FC236}">
                  <a16:creationId xmlns:a16="http://schemas.microsoft.com/office/drawing/2014/main" id="{D689EF27-065B-9615-B9CC-ACCF53581A85}"/>
                </a:ext>
              </a:extLst>
            </p:cNvPr>
            <p:cNvGrpSpPr/>
            <p:nvPr/>
          </p:nvGrpSpPr>
          <p:grpSpPr>
            <a:xfrm>
              <a:off x="5294148" y="933959"/>
              <a:ext cx="1747147" cy="1747147"/>
              <a:chOff x="5216051" y="1234113"/>
              <a:chExt cx="2288371" cy="2288371"/>
            </a:xfrm>
          </p:grpSpPr>
          <p:sp>
            <p:nvSpPr>
              <p:cNvPr id="42" name="Oval 41">
                <a:extLst>
                  <a:ext uri="{FF2B5EF4-FFF2-40B4-BE49-F238E27FC236}">
                    <a16:creationId xmlns:a16="http://schemas.microsoft.com/office/drawing/2014/main" id="{2EA5FE5E-F466-64E0-E32A-54D58D2A92EE}"/>
                  </a:ext>
                </a:extLst>
              </p:cNvPr>
              <p:cNvSpPr/>
              <p:nvPr/>
            </p:nvSpPr>
            <p:spPr>
              <a:xfrm>
                <a:off x="5216051" y="1234113"/>
                <a:ext cx="2288371" cy="2288371"/>
              </a:xfrm>
              <a:prstGeom prst="ellipse">
                <a:avLst/>
              </a:prstGeom>
              <a:solidFill>
                <a:schemeClr val="accent4"/>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Johnson Text"/>
                  <a:ea typeface="+mn-ea"/>
                  <a:cs typeface="+mn-cs"/>
                </a:endParaRPr>
              </a:p>
            </p:txBody>
          </p:sp>
          <p:sp>
            <p:nvSpPr>
              <p:cNvPr id="43" name="Oval 42">
                <a:extLst>
                  <a:ext uri="{FF2B5EF4-FFF2-40B4-BE49-F238E27FC236}">
                    <a16:creationId xmlns:a16="http://schemas.microsoft.com/office/drawing/2014/main" id="{00665505-37EF-88DB-2A27-3617DA40FCDB}"/>
                  </a:ext>
                </a:extLst>
              </p:cNvPr>
              <p:cNvSpPr/>
              <p:nvPr/>
            </p:nvSpPr>
            <p:spPr>
              <a:xfrm>
                <a:off x="5362245" y="1431084"/>
                <a:ext cx="1995985" cy="1995985"/>
              </a:xfrm>
              <a:prstGeom prst="ellipse">
                <a:avLst/>
              </a:prstGeom>
              <a:blipFill>
                <a:blip r:embed="rId13">
                  <a:extLst>
                    <a:ext uri="{96DAC541-7B7A-43D3-8B79-37D633B846F1}">
                      <asvg:svgBlip xmlns:asvg="http://schemas.microsoft.com/office/drawing/2016/SVG/main" r:embed="rId14"/>
                    </a:ext>
                  </a:extLst>
                </a:blip>
                <a:stretch>
                  <a:fillRect l="-23722" t="4656" r="-23722" b="-5210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Johnson Text"/>
                  <a:ea typeface="+mn-ea"/>
                  <a:cs typeface="+mn-cs"/>
                </a:endParaRPr>
              </a:p>
            </p:txBody>
          </p:sp>
        </p:grpSp>
        <p:pic>
          <p:nvPicPr>
            <p:cNvPr id="41" name="Graphic 40">
              <a:extLst>
                <a:ext uri="{FF2B5EF4-FFF2-40B4-BE49-F238E27FC236}">
                  <a16:creationId xmlns:a16="http://schemas.microsoft.com/office/drawing/2014/main" id="{CDE21759-214C-51FE-4DE6-9DACF21D2381}"/>
                </a:ext>
              </a:extLst>
            </p:cNvPr>
            <p:cNvPicPr>
              <a:picLocks/>
            </p:cNvPicPr>
            <p:nvPr/>
          </p:nvPicPr>
          <p:blipFill>
            <a:blip r:embed="rId15">
              <a:extLst>
                <a:ext uri="{96DAC541-7B7A-43D3-8B79-37D633B846F1}">
                  <asvg:svgBlip xmlns:asvg="http://schemas.microsoft.com/office/drawing/2016/SVG/main" r:embed="rId16"/>
                </a:ext>
              </a:extLst>
            </a:blip>
            <a:stretch>
              <a:fillRect/>
            </a:stretch>
          </p:blipFill>
          <p:spPr>
            <a:xfrm>
              <a:off x="5909074" y="1717101"/>
              <a:ext cx="540082" cy="540082"/>
            </a:xfrm>
            <a:prstGeom prst="rect">
              <a:avLst/>
            </a:prstGeom>
          </p:spPr>
        </p:pic>
      </p:grpSp>
      <p:pic>
        <p:nvPicPr>
          <p:cNvPr id="45" name="Graphic 44">
            <a:extLst>
              <a:ext uri="{FF2B5EF4-FFF2-40B4-BE49-F238E27FC236}">
                <a16:creationId xmlns:a16="http://schemas.microsoft.com/office/drawing/2014/main" id="{2EA3629D-8572-6BC6-24D9-A2C22596D726}"/>
              </a:ext>
            </a:extLst>
          </p:cNvPr>
          <p:cNvPicPr>
            <a:picLocks/>
          </p:cNvPicPr>
          <p:nvPr/>
        </p:nvPicPr>
        <p:blipFill>
          <a:blip r:embed="rId17">
            <a:extLst>
              <a:ext uri="{96DAC541-7B7A-43D3-8B79-37D633B846F1}">
                <asvg:svgBlip xmlns:asvg="http://schemas.microsoft.com/office/drawing/2016/SVG/main" r:embed="rId18"/>
              </a:ext>
            </a:extLst>
          </a:blip>
          <a:stretch>
            <a:fillRect/>
          </a:stretch>
        </p:blipFill>
        <p:spPr>
          <a:xfrm>
            <a:off x="6486363" y="3491735"/>
            <a:ext cx="625638" cy="625638"/>
          </a:xfrm>
          <a:prstGeom prst="rect">
            <a:avLst/>
          </a:prstGeom>
        </p:spPr>
      </p:pic>
      <p:pic>
        <p:nvPicPr>
          <p:cNvPr id="46" name="Graphic 45">
            <a:extLst>
              <a:ext uri="{FF2B5EF4-FFF2-40B4-BE49-F238E27FC236}">
                <a16:creationId xmlns:a16="http://schemas.microsoft.com/office/drawing/2014/main" id="{22E5A0EB-0DCB-1EE9-4E91-D6DB4E96663D}"/>
              </a:ext>
            </a:extLst>
          </p:cNvPr>
          <p:cNvPicPr>
            <a:picLocks/>
          </p:cNvPicPr>
          <p:nvPr/>
        </p:nvPicPr>
        <p:blipFill>
          <a:blip r:embed="rId19">
            <a:extLst>
              <a:ext uri="{96DAC541-7B7A-43D3-8B79-37D633B846F1}">
                <asvg:svgBlip xmlns:asvg="http://schemas.microsoft.com/office/drawing/2016/SVG/main" r:embed="rId20"/>
              </a:ext>
            </a:extLst>
          </a:blip>
          <a:stretch>
            <a:fillRect/>
          </a:stretch>
        </p:blipFill>
        <p:spPr>
          <a:xfrm>
            <a:off x="5104543" y="3462628"/>
            <a:ext cx="601707" cy="601707"/>
          </a:xfrm>
          <a:prstGeom prst="rect">
            <a:avLst/>
          </a:prstGeom>
        </p:spPr>
      </p:pic>
      <p:pic>
        <p:nvPicPr>
          <p:cNvPr id="6" name="Graphic 5">
            <a:extLst>
              <a:ext uri="{FF2B5EF4-FFF2-40B4-BE49-F238E27FC236}">
                <a16:creationId xmlns:a16="http://schemas.microsoft.com/office/drawing/2014/main" id="{94BEBA1A-686D-4711-029B-9AE4B2852AB1}"/>
              </a:ext>
            </a:extLst>
          </p:cNvPr>
          <p:cNvPicPr>
            <a:picLocks/>
          </p:cNvPicPr>
          <p:nvPr/>
        </p:nvPicPr>
        <p:blipFill>
          <a:blip r:embed="rId21">
            <a:extLst>
              <a:ext uri="{96DAC541-7B7A-43D3-8B79-37D633B846F1}">
                <asvg:svgBlip xmlns:asvg="http://schemas.microsoft.com/office/drawing/2016/SVG/main" r:embed="rId22"/>
              </a:ext>
            </a:extLst>
          </a:blip>
          <a:stretch>
            <a:fillRect/>
          </a:stretch>
        </p:blipFill>
        <p:spPr>
          <a:xfrm>
            <a:off x="2714238" y="1817448"/>
            <a:ext cx="563196" cy="561796"/>
          </a:xfrm>
          <a:prstGeom prst="rect">
            <a:avLst/>
          </a:prstGeom>
        </p:spPr>
      </p:pic>
      <p:pic>
        <p:nvPicPr>
          <p:cNvPr id="44" name="Graphic 43">
            <a:extLst>
              <a:ext uri="{FF2B5EF4-FFF2-40B4-BE49-F238E27FC236}">
                <a16:creationId xmlns:a16="http://schemas.microsoft.com/office/drawing/2014/main" id="{B77AB714-A416-74A5-5950-F0BEBCFF9A54}"/>
              </a:ext>
            </a:extLst>
          </p:cNvPr>
          <p:cNvPicPr>
            <a:picLocks/>
          </p:cNvPicPr>
          <p:nvPr/>
        </p:nvPicPr>
        <p:blipFill>
          <a:blip r:embed="rId23">
            <a:extLst>
              <a:ext uri="{96DAC541-7B7A-43D3-8B79-37D633B846F1}">
                <asvg:svgBlip xmlns:asvg="http://schemas.microsoft.com/office/drawing/2016/SVG/main" r:embed="rId24"/>
              </a:ext>
            </a:extLst>
          </a:blip>
          <a:stretch>
            <a:fillRect/>
          </a:stretch>
        </p:blipFill>
        <p:spPr>
          <a:xfrm>
            <a:off x="7739737" y="2935854"/>
            <a:ext cx="786464" cy="772823"/>
          </a:xfrm>
          <a:prstGeom prst="rect">
            <a:avLst/>
          </a:prstGeom>
        </p:spPr>
      </p:pic>
      <p:sp>
        <p:nvSpPr>
          <p:cNvPr id="10" name="Footer Placeholder 9">
            <a:extLst>
              <a:ext uri="{FF2B5EF4-FFF2-40B4-BE49-F238E27FC236}">
                <a16:creationId xmlns:a16="http://schemas.microsoft.com/office/drawing/2014/main" id="{2E532241-3492-09CE-752E-D7E2FAB43458}"/>
              </a:ext>
            </a:extLst>
          </p:cNvPr>
          <p:cNvSpPr>
            <a:spLocks noGrp="1"/>
          </p:cNvSpPr>
          <p:nvPr>
            <p:ph type="ftr" sz="quarter" idx="10"/>
          </p:nvPr>
        </p:nvSpPr>
        <p:spPr/>
        <p:txBody>
          <a:bodyPr/>
          <a:lstStyle/>
          <a:p>
            <a:r>
              <a:rPr lang="en-US" sz="900"/>
              <a:t>AE, adverse event; G-CSF, granulocyte-colony stimulating factor; ILD, interstitial lung disease; </a:t>
            </a:r>
            <a:r>
              <a:rPr lang="en-GB" sz="900"/>
              <a:t>MET, mesenchymal–epithelial transition; </a:t>
            </a:r>
            <a:r>
              <a:rPr lang="en-US" sz="900">
                <a:solidFill>
                  <a:srgbClr val="000000"/>
                </a:solidFill>
                <a:sym typeface="Arial"/>
              </a:rPr>
              <a:t>NSCLC, non-small cell lung cancer</a:t>
            </a:r>
            <a:r>
              <a:rPr lang="en-US" sz="900"/>
              <a:t>.</a:t>
            </a:r>
          </a:p>
          <a:p>
            <a:r>
              <a:rPr lang="en-US" sz="900"/>
              <a:t>Courtesy of Dr. Nicolas Girard.</a:t>
            </a:r>
          </a:p>
        </p:txBody>
      </p:sp>
    </p:spTree>
    <p:extLst>
      <p:ext uri="{BB962C8B-B14F-4D97-AF65-F5344CB8AC3E}">
        <p14:creationId xmlns:p14="http://schemas.microsoft.com/office/powerpoint/2010/main" val="110512739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1935A8-457F-7331-8CCE-50BD3B1D657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97B9CD3-A2DB-2751-599C-003DEA50BB5D}"/>
              </a:ext>
            </a:extLst>
          </p:cNvPr>
          <p:cNvSpPr>
            <a:spLocks noGrp="1"/>
          </p:cNvSpPr>
          <p:nvPr>
            <p:ph type="title"/>
          </p:nvPr>
        </p:nvSpPr>
        <p:spPr/>
        <p:txBody>
          <a:bodyPr/>
          <a:lstStyle/>
          <a:p>
            <a:r>
              <a:rPr lang="en-GB"/>
              <a:t>Summary on Managing AEs Associated With EGFR Inhibitors</a:t>
            </a:r>
          </a:p>
        </p:txBody>
      </p:sp>
      <p:sp>
        <p:nvSpPr>
          <p:cNvPr id="4" name="Text Placeholder 3">
            <a:extLst>
              <a:ext uri="{FF2B5EF4-FFF2-40B4-BE49-F238E27FC236}">
                <a16:creationId xmlns:a16="http://schemas.microsoft.com/office/drawing/2014/main" id="{525F5B53-9978-EB3D-6638-00D3980215B6}"/>
              </a:ext>
            </a:extLst>
          </p:cNvPr>
          <p:cNvSpPr>
            <a:spLocks noGrp="1"/>
          </p:cNvSpPr>
          <p:nvPr>
            <p:ph idx="1"/>
          </p:nvPr>
        </p:nvSpPr>
        <p:spPr/>
        <p:txBody>
          <a:bodyPr/>
          <a:lstStyle/>
          <a:p>
            <a:pPr algn="l"/>
            <a:r>
              <a:rPr lang="en-GB" sz="1000"/>
              <a:t>AE, adverse event; DM, dermatologic management; GI, gastrointestinal; QoL, quality of life.</a:t>
            </a:r>
          </a:p>
        </p:txBody>
      </p:sp>
      <p:sp>
        <p:nvSpPr>
          <p:cNvPr id="9" name="Rectangle 8">
            <a:extLst>
              <a:ext uri="{FF2B5EF4-FFF2-40B4-BE49-F238E27FC236}">
                <a16:creationId xmlns:a16="http://schemas.microsoft.com/office/drawing/2014/main" id="{5BD133E9-EA09-BDC0-44AF-ED3F120373E6}"/>
              </a:ext>
            </a:extLst>
          </p:cNvPr>
          <p:cNvSpPr/>
          <p:nvPr/>
        </p:nvSpPr>
        <p:spPr>
          <a:xfrm>
            <a:off x="442800" y="3985389"/>
            <a:ext cx="11324124" cy="864000"/>
          </a:xfrm>
          <a:prstGeom prst="rect">
            <a:avLst/>
          </a:prstGeom>
          <a:solidFill>
            <a:srgbClr val="F6F5F4"/>
          </a:solidFill>
          <a:ln w="9525">
            <a:gradFill flip="none" rotWithShape="1">
              <a:gsLst>
                <a:gs pos="92000">
                  <a:srgbClr val="F6F5F4"/>
                </a:gs>
                <a:gs pos="100000">
                  <a:schemeClr val="accent4"/>
                </a:gs>
              </a:gsLst>
              <a:lin ang="0" scaled="1"/>
              <a:tileRect/>
            </a:gradFill>
          </a:ln>
          <a:effectLst/>
          <a:scene3d>
            <a:camera prst="orthographicFront"/>
            <a:lightRig rig="threePt" dir="t">
              <a:rot lat="0" lon="0" rev="1200000"/>
            </a:lightRig>
          </a:scene3d>
          <a:sp3d/>
        </p:spPr>
        <p:style>
          <a:lnRef idx="1">
            <a:schemeClr val="accent2">
              <a:alpha val="90000"/>
              <a:hueOff val="0"/>
              <a:satOff val="0"/>
              <a:lumOff val="0"/>
              <a:alphaOff val="0"/>
            </a:schemeClr>
          </a:lnRef>
          <a:fillRef idx="1">
            <a:schemeClr val="lt1">
              <a:alpha val="90000"/>
              <a:tint val="40000"/>
              <a:hueOff val="0"/>
              <a:satOff val="0"/>
              <a:lumOff val="0"/>
              <a:alphaOff val="0"/>
            </a:schemeClr>
          </a:fillRef>
          <a:effectRef idx="2">
            <a:schemeClr val="l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792000" tIns="72000" rIns="0" bIns="72000" numCol="1" spcCol="127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Effective management of GI disorders and other AEs associated with EGFR inhibition leads </a:t>
            </a:r>
            <a:br>
              <a:rPr kumimoji="0" lang="en-GB"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br>
            <a:r>
              <a:rPr kumimoji="0" lang="en-GB"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to </a:t>
            </a:r>
            <a:r>
              <a:rPr kumimoji="0" lang="en-GB" sz="2000" b="1" i="0" u="none" strike="noStrike" kern="1200" cap="none" spc="0" normalizeH="0" baseline="0" noProof="0">
                <a:ln>
                  <a:noFill/>
                </a:ln>
                <a:solidFill>
                  <a:srgbClr val="004685"/>
                </a:solidFill>
                <a:effectLst/>
                <a:uLnTx/>
                <a:uFillTx/>
                <a:latin typeface="Arial" panose="020B0604020202020204" pitchFamily="34" charset="0"/>
                <a:cs typeface="Arial" panose="020B0604020202020204" pitchFamily="34" charset="0"/>
              </a:rPr>
              <a:t>improved treatment adherence </a:t>
            </a:r>
            <a:r>
              <a:rPr kumimoji="0" lang="en-GB"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and </a:t>
            </a:r>
            <a:r>
              <a:rPr kumimoji="0" lang="en-GB" sz="2000" b="1" i="0" u="none" strike="noStrike" kern="1200" cap="none" spc="0" normalizeH="0" baseline="0" noProof="0">
                <a:ln>
                  <a:noFill/>
                </a:ln>
                <a:solidFill>
                  <a:srgbClr val="004685"/>
                </a:solidFill>
                <a:effectLst/>
                <a:uLnTx/>
                <a:uFillTx/>
                <a:latin typeface="Arial" panose="020B0604020202020204" pitchFamily="34" charset="0"/>
                <a:cs typeface="Arial" panose="020B0604020202020204" pitchFamily="34" charset="0"/>
              </a:rPr>
              <a:t>QoL</a:t>
            </a:r>
            <a:r>
              <a:rPr kumimoji="0" lang="en-GB"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 for patients</a:t>
            </a:r>
            <a:r>
              <a:rPr lang="en-GB" sz="2000" baseline="30000">
                <a:solidFill>
                  <a:srgbClr val="000000"/>
                </a:solidFill>
                <a:latin typeface="Arial" panose="020B0604020202020204" pitchFamily="34" charset="0"/>
                <a:cs typeface="Arial" panose="020B0604020202020204" pitchFamily="34" charset="0"/>
              </a:rPr>
              <a:t>2</a:t>
            </a:r>
            <a:endParaRPr kumimoji="0" lang="en-GB" sz="2000" b="0" i="0" u="none" strike="noStrike" kern="1200" cap="none" spc="0" normalizeH="0" baseline="3000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BE2110E7-9D38-95C3-F529-372C18292A11}"/>
              </a:ext>
            </a:extLst>
          </p:cNvPr>
          <p:cNvSpPr/>
          <p:nvPr/>
        </p:nvSpPr>
        <p:spPr>
          <a:xfrm>
            <a:off x="442800" y="3985390"/>
            <a:ext cx="649519" cy="864000"/>
          </a:xfrm>
          <a:prstGeom prst="rect">
            <a:avLst/>
          </a:prstGeom>
          <a:solidFill>
            <a:schemeClr val="accent4"/>
          </a:solidFill>
          <a:ln w="12700">
            <a:noFill/>
          </a:ln>
          <a:effectLst/>
        </p:spPr>
        <p:style>
          <a:lnRef idx="0">
            <a:schemeClr val="accent2">
              <a:shade val="80000"/>
              <a:hueOff val="0"/>
              <a:satOff val="0"/>
              <a:lumOff val="0"/>
              <a:alphaOff val="0"/>
            </a:schemeClr>
          </a:lnRef>
          <a:fillRef idx="3">
            <a:scrgbClr r="0" g="0" b="0"/>
          </a:fillRef>
          <a:effectRef idx="3">
            <a:schemeClr val="lt1">
              <a:hueOff val="0"/>
              <a:satOff val="0"/>
              <a:lumOff val="0"/>
              <a:alphaOff val="0"/>
            </a:schemeClr>
          </a:effectRef>
          <a:fontRef idx="minor">
            <a:schemeClr val="dk1">
              <a:hueOff val="0"/>
              <a:satOff val="0"/>
              <a:lumOff val="0"/>
              <a:alphaOff val="0"/>
            </a:schemeClr>
          </a:fontRef>
        </p:style>
        <p:txBody>
          <a:bodyPr spcFirstLastPara="0" vert="horz" wrap="square" lIns="36000" tIns="108000" rIns="36000" bIns="72422" numCol="1" spcCol="1270" anchor="ctr" anchorCtr="1">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endParaRPr kumimoji="0" lang="en-GB" sz="2800" b="1" i="0" u="none" strike="noStrike" kern="1200" cap="none" spc="0" normalizeH="0" baseline="0" noProof="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4F433D7F-B6A2-DF2F-FF38-659AFD62B19C}"/>
              </a:ext>
            </a:extLst>
          </p:cNvPr>
          <p:cNvSpPr/>
          <p:nvPr/>
        </p:nvSpPr>
        <p:spPr>
          <a:xfrm>
            <a:off x="442800" y="5031230"/>
            <a:ext cx="11324124" cy="864000"/>
          </a:xfrm>
          <a:prstGeom prst="rect">
            <a:avLst/>
          </a:prstGeom>
          <a:solidFill>
            <a:srgbClr val="F6F5F4"/>
          </a:solidFill>
          <a:ln w="9525">
            <a:gradFill flip="none" rotWithShape="1">
              <a:gsLst>
                <a:gs pos="92000">
                  <a:srgbClr val="F6F5F4"/>
                </a:gs>
                <a:gs pos="100000">
                  <a:schemeClr val="accent6"/>
                </a:gs>
              </a:gsLst>
              <a:lin ang="0" scaled="1"/>
              <a:tileRect/>
            </a:gradFill>
          </a:ln>
          <a:effectLst/>
          <a:scene3d>
            <a:camera prst="orthographicFront"/>
            <a:lightRig rig="threePt" dir="t">
              <a:rot lat="0" lon="0" rev="1200000"/>
            </a:lightRig>
          </a:scene3d>
          <a:sp3d/>
        </p:spPr>
        <p:style>
          <a:lnRef idx="1">
            <a:schemeClr val="accent2">
              <a:alpha val="90000"/>
              <a:hueOff val="0"/>
              <a:satOff val="0"/>
              <a:lumOff val="0"/>
              <a:alphaOff val="0"/>
            </a:schemeClr>
          </a:lnRef>
          <a:fillRef idx="1">
            <a:schemeClr val="lt1">
              <a:alpha val="90000"/>
              <a:tint val="40000"/>
              <a:hueOff val="0"/>
              <a:satOff val="0"/>
              <a:lumOff val="0"/>
              <a:alphaOff val="0"/>
            </a:schemeClr>
          </a:fillRef>
          <a:effectRef idx="2">
            <a:schemeClr val="l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792000" tIns="72000" rIns="0" bIns="72000" numCol="1" spcCol="127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541980"/>
                </a:solidFill>
                <a:effectLst/>
                <a:uLnTx/>
                <a:uFillTx/>
                <a:latin typeface="Arial" panose="020B0604020202020204" pitchFamily="34" charset="0"/>
                <a:cs typeface="Arial" panose="020B0604020202020204" pitchFamily="34" charset="0"/>
              </a:rPr>
              <a:t>Proactive, multidisciplinary care </a:t>
            </a:r>
            <a:r>
              <a:rPr kumimoji="0" lang="en-GB"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is key to effectively manage AEs in patients </a:t>
            </a:r>
            <a:br>
              <a:rPr kumimoji="0" lang="en-GB"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br>
            <a:r>
              <a:rPr kumimoji="0" lang="en-GB"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with </a:t>
            </a:r>
            <a:r>
              <a:rPr kumimoji="0" lang="en-GB" sz="2000" b="0" i="1"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EGFR-</a:t>
            </a:r>
            <a:r>
              <a:rPr kumimoji="0" lang="en-GB"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mutant NSCLC</a:t>
            </a:r>
            <a:endParaRPr kumimoji="0" lang="en-GB" sz="2000" b="0" i="0" u="none" strike="noStrike" kern="1200" cap="none" spc="0" normalizeH="0" baseline="3000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62EEF820-167A-F06A-7B98-C3601B420281}"/>
              </a:ext>
            </a:extLst>
          </p:cNvPr>
          <p:cNvSpPr/>
          <p:nvPr/>
        </p:nvSpPr>
        <p:spPr>
          <a:xfrm>
            <a:off x="442800" y="5031232"/>
            <a:ext cx="649519" cy="864000"/>
          </a:xfrm>
          <a:prstGeom prst="rect">
            <a:avLst/>
          </a:prstGeom>
          <a:solidFill>
            <a:schemeClr val="accent6"/>
          </a:solidFill>
          <a:ln w="12700">
            <a:noFill/>
          </a:ln>
          <a:effectLst/>
        </p:spPr>
        <p:style>
          <a:lnRef idx="0">
            <a:schemeClr val="accent2">
              <a:shade val="80000"/>
              <a:hueOff val="0"/>
              <a:satOff val="0"/>
              <a:lumOff val="0"/>
              <a:alphaOff val="0"/>
            </a:schemeClr>
          </a:lnRef>
          <a:fillRef idx="3">
            <a:scrgbClr r="0" g="0" b="0"/>
          </a:fillRef>
          <a:effectRef idx="3">
            <a:schemeClr val="lt1">
              <a:hueOff val="0"/>
              <a:satOff val="0"/>
              <a:lumOff val="0"/>
              <a:alphaOff val="0"/>
            </a:schemeClr>
          </a:effectRef>
          <a:fontRef idx="minor">
            <a:schemeClr val="dk1">
              <a:hueOff val="0"/>
              <a:satOff val="0"/>
              <a:lumOff val="0"/>
              <a:alphaOff val="0"/>
            </a:schemeClr>
          </a:fontRef>
        </p:style>
        <p:txBody>
          <a:bodyPr spcFirstLastPara="0" vert="horz" wrap="square" lIns="36000" tIns="108000" rIns="36000" bIns="72422" numCol="1" spcCol="1270" anchor="ctr" anchorCtr="1">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endParaRPr kumimoji="0" lang="en-GB" sz="2800" b="1" i="0" u="none" strike="noStrike" kern="1200" cap="none" spc="0" normalizeH="0" baseline="0" noProof="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id="{4D13DC7C-DBF7-AD81-1040-427DED6F8A2F}"/>
              </a:ext>
            </a:extLst>
          </p:cNvPr>
          <p:cNvSpPr/>
          <p:nvPr/>
        </p:nvSpPr>
        <p:spPr>
          <a:xfrm>
            <a:off x="442800" y="2680757"/>
            <a:ext cx="11324124" cy="1138108"/>
          </a:xfrm>
          <a:prstGeom prst="rect">
            <a:avLst/>
          </a:prstGeom>
          <a:solidFill>
            <a:srgbClr val="F6F5F4"/>
          </a:solidFill>
          <a:ln w="9525">
            <a:gradFill flip="none" rotWithShape="1">
              <a:gsLst>
                <a:gs pos="92000">
                  <a:srgbClr val="F6F5F4"/>
                </a:gs>
                <a:gs pos="100000">
                  <a:schemeClr val="accent5">
                    <a:lumMod val="50000"/>
                  </a:schemeClr>
                </a:gs>
              </a:gsLst>
              <a:lin ang="0" scaled="1"/>
              <a:tileRect/>
            </a:gradFill>
          </a:ln>
          <a:effectLst/>
          <a:scene3d>
            <a:camera prst="orthographicFront"/>
            <a:lightRig rig="threePt" dir="t">
              <a:rot lat="0" lon="0" rev="1200000"/>
            </a:lightRig>
          </a:scene3d>
          <a:sp3d/>
        </p:spPr>
        <p:style>
          <a:lnRef idx="1">
            <a:schemeClr val="accent2">
              <a:alpha val="90000"/>
              <a:hueOff val="0"/>
              <a:satOff val="0"/>
              <a:lumOff val="0"/>
              <a:alphaOff val="0"/>
            </a:schemeClr>
          </a:lnRef>
          <a:fillRef idx="1">
            <a:schemeClr val="lt1">
              <a:alpha val="90000"/>
              <a:tint val="40000"/>
              <a:hueOff val="0"/>
              <a:satOff val="0"/>
              <a:lumOff val="0"/>
              <a:alphaOff val="0"/>
            </a:schemeClr>
          </a:fillRef>
          <a:effectRef idx="2">
            <a:schemeClr val="l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792000" tIns="72000" rIns="0" bIns="72000" numCol="1" spcCol="127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The </a:t>
            </a:r>
            <a:r>
              <a:rPr kumimoji="0" lang="en-US" sz="2000" b="1" i="0" u="none" strike="noStrike" kern="1200" cap="none" spc="0" normalizeH="0" baseline="0" noProof="0">
                <a:ln>
                  <a:noFill/>
                </a:ln>
                <a:solidFill>
                  <a:srgbClr val="69D0FF">
                    <a:lumMod val="50000"/>
                  </a:srgbClr>
                </a:solidFill>
                <a:effectLst/>
                <a:uLnTx/>
                <a:uFillTx/>
                <a:latin typeface="Arial" panose="020B0604020202020204" pitchFamily="34" charset="0"/>
                <a:cs typeface="Arial" panose="020B0604020202020204" pitchFamily="34" charset="0"/>
                <a:sym typeface="Arial"/>
              </a:rPr>
              <a:t>prophylactic COCOON DM </a:t>
            </a:r>
            <a:r>
              <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regimen, with </a:t>
            </a:r>
            <a:r>
              <a:rPr kumimoji="0" lang="en-US" sz="2000" b="1" i="0" u="none" strike="noStrike" kern="1200" cap="none" spc="0" normalizeH="0" baseline="0" noProof="0">
                <a:ln>
                  <a:noFill/>
                </a:ln>
                <a:solidFill>
                  <a:srgbClr val="69D0FF">
                    <a:lumMod val="50000"/>
                  </a:srgbClr>
                </a:solidFill>
                <a:effectLst/>
                <a:uLnTx/>
                <a:uFillTx/>
                <a:latin typeface="Arial" panose="020B0604020202020204" pitchFamily="34" charset="0"/>
                <a:cs typeface="Arial" panose="020B0604020202020204" pitchFamily="34" charset="0"/>
                <a:sym typeface="Arial"/>
              </a:rPr>
              <a:t>widely available </a:t>
            </a:r>
            <a:r>
              <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and </a:t>
            </a:r>
            <a:r>
              <a:rPr kumimoji="0" lang="en-US" sz="2000" b="1" i="0" u="none" strike="noStrike" kern="1200" cap="none" spc="0" normalizeH="0" baseline="0" noProof="0">
                <a:ln>
                  <a:noFill/>
                </a:ln>
                <a:solidFill>
                  <a:srgbClr val="69D0FF">
                    <a:lumMod val="50000"/>
                  </a:srgbClr>
                </a:solidFill>
                <a:effectLst/>
                <a:uLnTx/>
                <a:uFillTx/>
                <a:latin typeface="Arial" panose="020B0604020202020204" pitchFamily="34" charset="0"/>
                <a:cs typeface="Arial" panose="020B0604020202020204" pitchFamily="34" charset="0"/>
                <a:sym typeface="Arial"/>
              </a:rPr>
              <a:t>easy-to-use agents</a:t>
            </a:r>
            <a:r>
              <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000" b="1" i="0" u="none" strike="noStrike" kern="1200" cap="none" spc="0" normalizeH="0" baseline="0" noProof="0">
                <a:ln>
                  <a:noFill/>
                </a:ln>
                <a:solidFill>
                  <a:srgbClr val="69D0FF">
                    <a:lumMod val="50000"/>
                  </a:srgbClr>
                </a:solidFill>
                <a:effectLst/>
                <a:uLnTx/>
                <a:uFillTx/>
                <a:latin typeface="Arial" panose="020B0604020202020204" pitchFamily="34" charset="0"/>
                <a:cs typeface="Arial" panose="020B0604020202020204" pitchFamily="34" charset="0"/>
                <a:sym typeface="Arial"/>
              </a:rPr>
              <a:t>significantly reduced </a:t>
            </a:r>
            <a:r>
              <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the </a:t>
            </a:r>
            <a:r>
              <a:rPr kumimoji="0" lang="en-US" sz="2000" b="1" i="0" u="none" strike="noStrike" kern="1200" cap="none" spc="0" normalizeH="0" baseline="0" noProof="0">
                <a:ln>
                  <a:noFill/>
                </a:ln>
                <a:solidFill>
                  <a:srgbClr val="69D0FF">
                    <a:lumMod val="50000"/>
                  </a:srgbClr>
                </a:solidFill>
                <a:effectLst/>
                <a:uLnTx/>
                <a:uFillTx/>
                <a:latin typeface="Arial" panose="020B0604020202020204" pitchFamily="34" charset="0"/>
                <a:cs typeface="Arial" panose="020B0604020202020204" pitchFamily="34" charset="0"/>
                <a:sym typeface="Arial"/>
              </a:rPr>
              <a:t>incidence</a:t>
            </a:r>
            <a:r>
              <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 and </a:t>
            </a:r>
            <a:r>
              <a:rPr kumimoji="0" lang="en-US" sz="2000" b="1" i="0" u="none" strike="noStrike" kern="1200" cap="none" spc="0" normalizeH="0" baseline="0" noProof="0">
                <a:ln>
                  <a:noFill/>
                </a:ln>
                <a:solidFill>
                  <a:srgbClr val="69D0FF">
                    <a:lumMod val="50000"/>
                  </a:srgbClr>
                </a:solidFill>
                <a:effectLst/>
                <a:uLnTx/>
                <a:uFillTx/>
                <a:latin typeface="Arial" panose="020B0604020202020204" pitchFamily="34" charset="0"/>
                <a:cs typeface="Arial" panose="020B0604020202020204" pitchFamily="34" charset="0"/>
                <a:sym typeface="Arial"/>
              </a:rPr>
              <a:t>severity</a:t>
            </a:r>
            <a:r>
              <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 of dermatologic AEs with </a:t>
            </a:r>
            <a:br>
              <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br>
            <a:r>
              <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amivantamab + lazertinib</a:t>
            </a:r>
            <a:r>
              <a:rPr lang="en-US" sz="2000" baseline="30000">
                <a:solidFill>
                  <a:srgbClr val="000000"/>
                </a:solidFill>
                <a:latin typeface="Arial" panose="020B0604020202020204" pitchFamily="34" charset="0"/>
                <a:cs typeface="Arial" panose="020B0604020202020204" pitchFamily="34" charset="0"/>
                <a:sym typeface="Arial"/>
              </a:rPr>
              <a:t>1</a:t>
            </a: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14" name="Rectangle 13">
            <a:extLst>
              <a:ext uri="{FF2B5EF4-FFF2-40B4-BE49-F238E27FC236}">
                <a16:creationId xmlns:a16="http://schemas.microsoft.com/office/drawing/2014/main" id="{770D8C8C-0300-E8C9-6763-26F7BD2571C9}"/>
              </a:ext>
            </a:extLst>
          </p:cNvPr>
          <p:cNvSpPr/>
          <p:nvPr/>
        </p:nvSpPr>
        <p:spPr>
          <a:xfrm>
            <a:off x="442800" y="2680758"/>
            <a:ext cx="649519" cy="1138108"/>
          </a:xfrm>
          <a:prstGeom prst="rect">
            <a:avLst/>
          </a:prstGeom>
          <a:solidFill>
            <a:schemeClr val="accent5">
              <a:lumMod val="50000"/>
            </a:schemeClr>
          </a:solidFill>
          <a:ln w="12700">
            <a:noFill/>
          </a:ln>
          <a:effectLst/>
        </p:spPr>
        <p:style>
          <a:lnRef idx="0">
            <a:schemeClr val="accent2">
              <a:shade val="80000"/>
              <a:hueOff val="0"/>
              <a:satOff val="0"/>
              <a:lumOff val="0"/>
              <a:alphaOff val="0"/>
            </a:schemeClr>
          </a:lnRef>
          <a:fillRef idx="3">
            <a:scrgbClr r="0" g="0" b="0"/>
          </a:fillRef>
          <a:effectRef idx="3">
            <a:schemeClr val="lt1">
              <a:hueOff val="0"/>
              <a:satOff val="0"/>
              <a:lumOff val="0"/>
              <a:alphaOff val="0"/>
            </a:schemeClr>
          </a:effectRef>
          <a:fontRef idx="minor">
            <a:schemeClr val="dk1">
              <a:hueOff val="0"/>
              <a:satOff val="0"/>
              <a:lumOff val="0"/>
              <a:alphaOff val="0"/>
            </a:schemeClr>
          </a:fontRef>
        </p:style>
        <p:txBody>
          <a:bodyPr spcFirstLastPara="0" vert="horz" wrap="square" lIns="36000" tIns="108000" rIns="36000" bIns="72422" numCol="1" spcCol="1270" anchor="ctr" anchorCtr="1">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endParaRPr kumimoji="0" lang="en-GB" sz="2800" b="1" i="0" u="none" strike="noStrike" kern="1200" cap="none" spc="0" normalizeH="0" baseline="0" noProof="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endParaRPr>
          </a:p>
        </p:txBody>
      </p:sp>
      <p:sp>
        <p:nvSpPr>
          <p:cNvPr id="15" name="Rectangle 14">
            <a:extLst>
              <a:ext uri="{FF2B5EF4-FFF2-40B4-BE49-F238E27FC236}">
                <a16:creationId xmlns:a16="http://schemas.microsoft.com/office/drawing/2014/main" id="{CC324DC7-3020-748C-4DA1-E338C44E2C94}"/>
              </a:ext>
            </a:extLst>
          </p:cNvPr>
          <p:cNvSpPr/>
          <p:nvPr/>
        </p:nvSpPr>
        <p:spPr>
          <a:xfrm>
            <a:off x="442800" y="1634916"/>
            <a:ext cx="11324124" cy="864000"/>
          </a:xfrm>
          <a:prstGeom prst="rect">
            <a:avLst/>
          </a:prstGeom>
          <a:solidFill>
            <a:srgbClr val="F6F5F4"/>
          </a:solidFill>
          <a:ln w="9525">
            <a:gradFill flip="none" rotWithShape="1">
              <a:gsLst>
                <a:gs pos="92000">
                  <a:srgbClr val="F6F5F4"/>
                </a:gs>
                <a:gs pos="100000">
                  <a:schemeClr val="accent1"/>
                </a:gs>
              </a:gsLst>
              <a:lin ang="0" scaled="1"/>
              <a:tileRect/>
            </a:gradFill>
          </a:ln>
          <a:effectLst/>
          <a:scene3d>
            <a:camera prst="orthographicFront"/>
            <a:lightRig rig="threePt" dir="t">
              <a:rot lat="0" lon="0" rev="1200000"/>
            </a:lightRig>
          </a:scene3d>
          <a:sp3d/>
        </p:spPr>
        <p:style>
          <a:lnRef idx="1">
            <a:schemeClr val="accent2">
              <a:alpha val="90000"/>
              <a:hueOff val="0"/>
              <a:satOff val="0"/>
              <a:lumOff val="0"/>
              <a:alphaOff val="0"/>
            </a:schemeClr>
          </a:lnRef>
          <a:fillRef idx="1">
            <a:schemeClr val="lt1">
              <a:alpha val="90000"/>
              <a:tint val="40000"/>
              <a:hueOff val="0"/>
              <a:satOff val="0"/>
              <a:lumOff val="0"/>
              <a:alphaOff val="0"/>
            </a:schemeClr>
          </a:fillRef>
          <a:effectRef idx="2">
            <a:schemeClr val="l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792000" tIns="72000" rIns="0" bIns="72000" numCol="1" spcCol="127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A comprehensive approach to </a:t>
            </a:r>
            <a:r>
              <a:rPr kumimoji="0" lang="en-GB" sz="2000" b="1" i="0" u="none" strike="noStrike" kern="1200" cap="none" spc="0" normalizeH="0" baseline="0" noProof="0">
                <a:ln>
                  <a:noFill/>
                </a:ln>
                <a:solidFill>
                  <a:srgbClr val="EB1700"/>
                </a:solidFill>
                <a:effectLst/>
                <a:uLnTx/>
                <a:uFillTx/>
                <a:latin typeface="Arial" panose="020B0604020202020204" pitchFamily="34" charset="0"/>
                <a:cs typeface="Arial" panose="020B0604020202020204" pitchFamily="34" charset="0"/>
              </a:rPr>
              <a:t>integrate prophylaxis</a:t>
            </a:r>
            <a:r>
              <a:rPr kumimoji="0" lang="en-GB"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a:t>
            </a:r>
            <a:r>
              <a:rPr kumimoji="0" lang="en-GB" sz="2000" b="1" i="0" u="none" strike="noStrike" kern="1200" cap="none" spc="0" normalizeH="0" baseline="0" noProof="0">
                <a:ln>
                  <a:noFill/>
                </a:ln>
                <a:solidFill>
                  <a:srgbClr val="EB1700"/>
                </a:solidFill>
                <a:effectLst/>
                <a:uLnTx/>
                <a:uFillTx/>
                <a:latin typeface="Arial" panose="020B0604020202020204" pitchFamily="34" charset="0"/>
                <a:cs typeface="Arial" panose="020B0604020202020204" pitchFamily="34" charset="0"/>
              </a:rPr>
              <a:t> early identification</a:t>
            </a:r>
            <a:r>
              <a:rPr kumimoji="0" lang="en-GB"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a:t>
            </a:r>
            <a:r>
              <a:rPr kumimoji="0" lang="en-GB" sz="2000" b="1" i="0" u="none" strike="noStrike" kern="1200" cap="none" spc="0" normalizeH="0" baseline="0" noProof="0">
                <a:ln>
                  <a:noFill/>
                </a:ln>
                <a:solidFill>
                  <a:srgbClr val="EB1700"/>
                </a:solidFill>
                <a:effectLst/>
                <a:uLnTx/>
                <a:uFillTx/>
                <a:latin typeface="Arial" panose="020B0604020202020204" pitchFamily="34" charset="0"/>
                <a:cs typeface="Arial" panose="020B0604020202020204" pitchFamily="34" charset="0"/>
              </a:rPr>
              <a:t> </a:t>
            </a:r>
            <a:r>
              <a:rPr kumimoji="0" lang="en-GB"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and </a:t>
            </a:r>
            <a:br>
              <a:rPr kumimoji="0" lang="en-GB"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br>
            <a:r>
              <a:rPr kumimoji="0" lang="en-GB" sz="2000" b="1" i="0" u="none" strike="noStrike" kern="1200" cap="none" spc="0" normalizeH="0" baseline="0" noProof="0">
                <a:ln>
                  <a:noFill/>
                </a:ln>
                <a:solidFill>
                  <a:srgbClr val="EB1700"/>
                </a:solidFill>
                <a:effectLst/>
                <a:uLnTx/>
                <a:uFillTx/>
                <a:latin typeface="Arial" panose="020B0604020202020204" pitchFamily="34" charset="0"/>
                <a:cs typeface="Arial" panose="020B0604020202020204" pitchFamily="34" charset="0"/>
              </a:rPr>
              <a:t>care </a:t>
            </a:r>
            <a:r>
              <a:rPr kumimoji="0" lang="en-GB"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of key AEs is crucial</a:t>
            </a:r>
            <a:endParaRPr kumimoji="0" lang="en-GB" sz="2000" b="0" i="0" u="none" strike="noStrike" kern="1200" cap="none" spc="0" normalizeH="0" baseline="3000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id="{33AAC3D0-9D2F-2A9D-C257-D97B3D914CEC}"/>
              </a:ext>
            </a:extLst>
          </p:cNvPr>
          <p:cNvSpPr/>
          <p:nvPr/>
        </p:nvSpPr>
        <p:spPr>
          <a:xfrm>
            <a:off x="442800" y="1634916"/>
            <a:ext cx="649519" cy="864000"/>
          </a:xfrm>
          <a:prstGeom prst="rect">
            <a:avLst/>
          </a:prstGeom>
          <a:solidFill>
            <a:schemeClr val="accent1"/>
          </a:solidFill>
          <a:ln w="12700">
            <a:noFill/>
          </a:ln>
          <a:effectLst/>
        </p:spPr>
        <p:style>
          <a:lnRef idx="0">
            <a:schemeClr val="accent2">
              <a:shade val="80000"/>
              <a:hueOff val="0"/>
              <a:satOff val="0"/>
              <a:lumOff val="0"/>
              <a:alphaOff val="0"/>
            </a:schemeClr>
          </a:lnRef>
          <a:fillRef idx="3">
            <a:scrgbClr r="0" g="0" b="0"/>
          </a:fillRef>
          <a:effectRef idx="3">
            <a:schemeClr val="lt1">
              <a:hueOff val="0"/>
              <a:satOff val="0"/>
              <a:lumOff val="0"/>
              <a:alphaOff val="0"/>
            </a:schemeClr>
          </a:effectRef>
          <a:fontRef idx="minor">
            <a:schemeClr val="dk1">
              <a:hueOff val="0"/>
              <a:satOff val="0"/>
              <a:lumOff val="0"/>
              <a:alphaOff val="0"/>
            </a:schemeClr>
          </a:fontRef>
        </p:style>
        <p:txBody>
          <a:bodyPr spcFirstLastPara="0" vert="horz" wrap="square" lIns="36000" tIns="108000" rIns="36000" bIns="72422" numCol="1" spcCol="1270" anchor="ctr" anchorCtr="1">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endParaRPr kumimoji="0" lang="en-GB" sz="2800" b="1" i="0" u="none" strike="noStrike" kern="1200" cap="none" spc="0" normalizeH="0" baseline="0" noProof="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endParaRPr>
          </a:p>
        </p:txBody>
      </p:sp>
      <p:pic>
        <p:nvPicPr>
          <p:cNvPr id="17" name="Picture 2" descr="tick Icon 4497930">
            <a:extLst>
              <a:ext uri="{FF2B5EF4-FFF2-40B4-BE49-F238E27FC236}">
                <a16:creationId xmlns:a16="http://schemas.microsoft.com/office/drawing/2014/main" id="{556B5829-2EC8-AB35-89AC-16A074F92A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9567" y="1596628"/>
            <a:ext cx="936000" cy="9360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tick Icon 4497930">
            <a:extLst>
              <a:ext uri="{FF2B5EF4-FFF2-40B4-BE49-F238E27FC236}">
                <a16:creationId xmlns:a16="http://schemas.microsoft.com/office/drawing/2014/main" id="{EA18FC68-3CA8-60CF-7D88-9BCC3CE8E2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9567" y="3948947"/>
            <a:ext cx="936000" cy="9360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tick Icon 4497930">
            <a:extLst>
              <a:ext uri="{FF2B5EF4-FFF2-40B4-BE49-F238E27FC236}">
                <a16:creationId xmlns:a16="http://schemas.microsoft.com/office/drawing/2014/main" id="{4F6BF855-0F74-244B-A2EB-1506D42484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9567" y="4995711"/>
            <a:ext cx="936000" cy="9360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tick Icon 4497930">
            <a:extLst>
              <a:ext uri="{FF2B5EF4-FFF2-40B4-BE49-F238E27FC236}">
                <a16:creationId xmlns:a16="http://schemas.microsoft.com/office/drawing/2014/main" id="{10DA447F-8BDA-F624-4FBA-4C820B06ED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9567" y="2790038"/>
            <a:ext cx="936000" cy="936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 Placeholder 3">
            <a:extLst>
              <a:ext uri="{FF2B5EF4-FFF2-40B4-BE49-F238E27FC236}">
                <a16:creationId xmlns:a16="http://schemas.microsoft.com/office/drawing/2014/main" id="{35F542D3-7F09-8E38-7570-07FCCD8F65DD}"/>
              </a:ext>
            </a:extLst>
          </p:cNvPr>
          <p:cNvSpPr txBox="1">
            <a:spLocks/>
          </p:cNvSpPr>
          <p:nvPr/>
        </p:nvSpPr>
        <p:spPr>
          <a:xfrm>
            <a:off x="1420622" y="6145592"/>
            <a:ext cx="8733028" cy="230832"/>
          </a:xfrm>
          <a:prstGeom prst="rect">
            <a:avLst/>
          </a:prstGeom>
        </p:spPr>
        <p:txBody>
          <a:bodyPr/>
          <a:lstStyle>
            <a:lvl1pPr marL="228600" indent="-228600" algn="l" defTabSz="914400" rtl="0" eaLnBrk="1" latinLnBrk="0" hangingPunct="1">
              <a:lnSpc>
                <a:spcPct val="100000"/>
              </a:lnSpc>
              <a:spcBef>
                <a:spcPts val="600"/>
              </a:spcBef>
              <a:spcAft>
                <a:spcPts val="1200"/>
              </a:spcAft>
              <a:buClr>
                <a:schemeClr val="accent3"/>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600"/>
              </a:spcBef>
              <a:spcAft>
                <a:spcPts val="1200"/>
              </a:spcAft>
              <a:buClr>
                <a:schemeClr val="accent3"/>
              </a:buClr>
              <a:buFont typeface="System Font Regular"/>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600"/>
              </a:spcBef>
              <a:spcAft>
                <a:spcPts val="1200"/>
              </a:spcAft>
              <a:buClr>
                <a:schemeClr val="accent3"/>
              </a:buClr>
              <a:buFont typeface="System Font Regular"/>
              <a:buChar char="&gt;"/>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600"/>
              </a:spcBef>
              <a:spcAft>
                <a:spcPts val="1200"/>
              </a:spcAft>
              <a:buClr>
                <a:schemeClr val="accent3"/>
              </a:buClr>
              <a:buFont typeface="Wingdings" pitchFamily="2" charset="2"/>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600"/>
              </a:spcBef>
              <a:spcAft>
                <a:spcPts val="1200"/>
              </a:spcAft>
              <a:buClr>
                <a:schemeClr val="accent3"/>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000"/>
              <a:t>AE, adverse event; DM, dermatologic management; </a:t>
            </a:r>
            <a:r>
              <a:rPr lang="en-US" sz="1000" i="1"/>
              <a:t>EGFR</a:t>
            </a:r>
            <a:r>
              <a:rPr lang="en-US" sz="1000"/>
              <a:t>, epidermal growth factor receptor;</a:t>
            </a:r>
            <a:r>
              <a:rPr lang="en-US" sz="1000">
                <a:solidFill>
                  <a:srgbClr val="000000"/>
                </a:solidFill>
                <a:sym typeface="Arial"/>
              </a:rPr>
              <a:t> </a:t>
            </a:r>
            <a:r>
              <a:rPr lang="en-GB" sz="1000"/>
              <a:t>GI, gastrointestinal; </a:t>
            </a:r>
            <a:r>
              <a:rPr lang="en-US" sz="1000">
                <a:solidFill>
                  <a:srgbClr val="000000"/>
                </a:solidFill>
                <a:sym typeface="Arial"/>
              </a:rPr>
              <a:t>NSCLC, non-small cell lung cancer; </a:t>
            </a:r>
            <a:r>
              <a:rPr lang="en-GB" sz="1000"/>
              <a:t>QoL, quality of life.</a:t>
            </a:r>
            <a:br>
              <a:rPr lang="en-GB" sz="1000"/>
            </a:br>
            <a:r>
              <a:rPr lang="en-GB" sz="1000"/>
              <a:t>1. Girard N, et al. ELCC 2025. Abstract 10MO. 2. C</a:t>
            </a:r>
            <a:r>
              <a:rPr lang="en-GB" sz="1000">
                <a:ea typeface="Calibri" panose="020F0502020204030204" pitchFamily="34" charset="0"/>
              </a:rPr>
              <a:t>á</a:t>
            </a:r>
            <a:r>
              <a:rPr lang="en-GB" sz="1000"/>
              <a:t>rdenas-Fern</a:t>
            </a:r>
            <a:r>
              <a:rPr lang="en-GB" sz="1000">
                <a:ea typeface="Calibri" panose="020F0502020204030204" pitchFamily="34" charset="0"/>
              </a:rPr>
              <a:t>á</a:t>
            </a:r>
            <a:r>
              <a:rPr lang="en-GB" sz="1000"/>
              <a:t>ndez D, et al. </a:t>
            </a:r>
            <a:r>
              <a:rPr lang="en-GB" sz="1000" i="1"/>
              <a:t>Ther Adv Med Oncol</a:t>
            </a:r>
            <a:r>
              <a:rPr lang="en-GB" sz="1000"/>
              <a:t>. 2023;15:17588359231192396.</a:t>
            </a:r>
          </a:p>
        </p:txBody>
      </p:sp>
    </p:spTree>
    <p:extLst>
      <p:ext uri="{BB962C8B-B14F-4D97-AF65-F5344CB8AC3E}">
        <p14:creationId xmlns:p14="http://schemas.microsoft.com/office/powerpoint/2010/main" val="233374708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53625F9-FB02-859F-AFA3-D15D27119C1C}"/>
              </a:ext>
            </a:extLst>
          </p:cNvPr>
          <p:cNvSpPr>
            <a:spLocks noGrp="1"/>
          </p:cNvSpPr>
          <p:nvPr>
            <p:ph type="title"/>
          </p:nvPr>
        </p:nvSpPr>
        <p:spPr/>
        <p:txBody>
          <a:bodyPr>
            <a:normAutofit/>
          </a:bodyPr>
          <a:lstStyle/>
          <a:p>
            <a:r>
              <a:rPr lang="en-US" sz="4000" b="1">
                <a:solidFill>
                  <a:schemeClr val="bg1"/>
                </a:solidFill>
              </a:rPr>
              <a:t>Practical Application: Case-Based Learning Lab </a:t>
            </a:r>
          </a:p>
        </p:txBody>
      </p:sp>
      <p:sp>
        <p:nvSpPr>
          <p:cNvPr id="3" name="Text Placeholder 2">
            <a:extLst>
              <a:ext uri="{FF2B5EF4-FFF2-40B4-BE49-F238E27FC236}">
                <a16:creationId xmlns:a16="http://schemas.microsoft.com/office/drawing/2014/main" id="{C9B71A7D-CCCF-182C-027E-A386D7334538}"/>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35671988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551FA-02D0-F1E9-BAAA-69A76A44B090}"/>
              </a:ext>
            </a:extLst>
          </p:cNvPr>
          <p:cNvSpPr>
            <a:spLocks noGrp="1"/>
          </p:cNvSpPr>
          <p:nvPr>
            <p:ph type="title"/>
          </p:nvPr>
        </p:nvSpPr>
        <p:spPr/>
        <p:txBody>
          <a:bodyPr/>
          <a:lstStyle/>
          <a:p>
            <a:r>
              <a:rPr lang="en-US"/>
              <a:t>Case Study #1</a:t>
            </a:r>
          </a:p>
        </p:txBody>
      </p:sp>
      <p:sp>
        <p:nvSpPr>
          <p:cNvPr id="3" name="Content Placeholder 2">
            <a:extLst>
              <a:ext uri="{FF2B5EF4-FFF2-40B4-BE49-F238E27FC236}">
                <a16:creationId xmlns:a16="http://schemas.microsoft.com/office/drawing/2014/main" id="{4E5E696F-D635-9767-F6BB-CFDFB3A68976}"/>
              </a:ext>
            </a:extLst>
          </p:cNvPr>
          <p:cNvSpPr>
            <a:spLocks noGrp="1"/>
          </p:cNvSpPr>
          <p:nvPr>
            <p:ph sz="half" idx="1"/>
          </p:nvPr>
        </p:nvSpPr>
        <p:spPr/>
        <p:txBody>
          <a:bodyPr>
            <a:normAutofit fontScale="85000" lnSpcReduction="10000"/>
          </a:bodyPr>
          <a:lstStyle/>
          <a:p>
            <a:r>
              <a:rPr lang="en-US">
                <a:solidFill>
                  <a:srgbClr val="000000"/>
                </a:solidFill>
                <a:effectLst/>
                <a:latin typeface="Arial" panose="020B0604020202020204" pitchFamily="34" charset="0"/>
                <a:ea typeface="Yu Gothic Light" panose="020B0300000000000000" pitchFamily="34" charset="-128"/>
              </a:rPr>
              <a:t>Mr. Thompson, a </a:t>
            </a:r>
            <a:r>
              <a:rPr lang="en-US">
                <a:solidFill>
                  <a:srgbClr val="000000"/>
                </a:solidFill>
                <a:ea typeface="Yu Gothic Light" panose="020B0300000000000000" pitchFamily="34" charset="-128"/>
              </a:rPr>
              <a:t>64</a:t>
            </a:r>
            <a:r>
              <a:rPr lang="en-US">
                <a:solidFill>
                  <a:srgbClr val="000000"/>
                </a:solidFill>
                <a:effectLst/>
                <a:latin typeface="Arial" panose="020B0604020202020204" pitchFamily="34" charset="0"/>
                <a:ea typeface="Yu Gothic Light" panose="020B0300000000000000" pitchFamily="34" charset="-128"/>
              </a:rPr>
              <a:t>-year-old man</a:t>
            </a:r>
            <a:r>
              <a:rPr lang="en-US">
                <a:solidFill>
                  <a:srgbClr val="000000"/>
                </a:solidFill>
                <a:ea typeface="Yu Gothic Light" panose="020B0300000000000000" pitchFamily="34" charset="-128"/>
              </a:rPr>
              <a:t> and</a:t>
            </a:r>
            <a:r>
              <a:rPr lang="en-US">
                <a:solidFill>
                  <a:srgbClr val="000000"/>
                </a:solidFill>
                <a:effectLst/>
                <a:latin typeface="Arial" panose="020B0604020202020204" pitchFamily="34" charset="0"/>
                <a:ea typeface="Yu Gothic Light" panose="020B0300000000000000" pitchFamily="34" charset="-128"/>
              </a:rPr>
              <a:t> former smoker, presents with persistent dry cough</a:t>
            </a:r>
          </a:p>
          <a:p>
            <a:r>
              <a:rPr lang="en-US">
                <a:solidFill>
                  <a:srgbClr val="000000"/>
                </a:solidFill>
                <a:effectLst/>
                <a:latin typeface="Arial" panose="020B0604020202020204" pitchFamily="34" charset="0"/>
                <a:ea typeface="Yu Gothic Light" panose="020B0300000000000000" pitchFamily="34" charset="-128"/>
              </a:rPr>
              <a:t>Chest CT – 4.2 cm RUL mass</a:t>
            </a:r>
            <a:r>
              <a:rPr lang="en-US">
                <a:solidFill>
                  <a:srgbClr val="000000"/>
                </a:solidFill>
                <a:ea typeface="Yu Gothic Light" panose="020B0300000000000000" pitchFamily="34" charset="-128"/>
              </a:rPr>
              <a:t> with</a:t>
            </a:r>
            <a:r>
              <a:rPr lang="en-US">
                <a:solidFill>
                  <a:srgbClr val="000000"/>
                </a:solidFill>
                <a:effectLst/>
                <a:latin typeface="Arial" panose="020B0604020202020204" pitchFamily="34" charset="0"/>
                <a:ea typeface="Yu Gothic Light" panose="020B0300000000000000" pitchFamily="34" charset="-128"/>
              </a:rPr>
              <a:t> bulky</a:t>
            </a:r>
            <a:r>
              <a:rPr lang="en-US">
                <a:solidFill>
                  <a:srgbClr val="000000"/>
                </a:solidFill>
                <a:ea typeface="Yu Gothic Light" panose="020B0300000000000000" pitchFamily="34" charset="-128"/>
              </a:rPr>
              <a:t> </a:t>
            </a:r>
            <a:r>
              <a:rPr lang="en-US">
                <a:solidFill>
                  <a:srgbClr val="000000"/>
                </a:solidFill>
                <a:effectLst/>
                <a:latin typeface="Arial" panose="020B0604020202020204" pitchFamily="34" charset="0"/>
                <a:ea typeface="Yu Gothic Light" panose="020B0300000000000000" pitchFamily="34" charset="-128"/>
              </a:rPr>
              <a:t>mediastinal adenopathy</a:t>
            </a:r>
          </a:p>
          <a:p>
            <a:r>
              <a:rPr lang="en-US">
                <a:solidFill>
                  <a:srgbClr val="000000"/>
                </a:solidFill>
                <a:ea typeface="Yu Gothic Light" panose="020B0300000000000000" pitchFamily="34" charset="-128"/>
              </a:rPr>
              <a:t>PET/CT – bone metastases (T8, left iliac crest)</a:t>
            </a:r>
          </a:p>
          <a:p>
            <a:r>
              <a:rPr lang="en-US">
                <a:solidFill>
                  <a:srgbClr val="000000"/>
                </a:solidFill>
                <a:effectLst/>
                <a:latin typeface="Arial" panose="020B0604020202020204" pitchFamily="34" charset="0"/>
                <a:ea typeface="Yu Gothic Light" panose="020B0300000000000000" pitchFamily="34" charset="-128"/>
              </a:rPr>
              <a:t>Brain MRI – negative for brain metastases</a:t>
            </a:r>
          </a:p>
          <a:p>
            <a:endParaRPr lang="en-US"/>
          </a:p>
        </p:txBody>
      </p:sp>
      <p:sp>
        <p:nvSpPr>
          <p:cNvPr id="5" name="Content Placeholder 4">
            <a:extLst>
              <a:ext uri="{FF2B5EF4-FFF2-40B4-BE49-F238E27FC236}">
                <a16:creationId xmlns:a16="http://schemas.microsoft.com/office/drawing/2014/main" id="{7C2BCB8C-88E2-6DF5-3E55-F70295ECAEBA}"/>
              </a:ext>
            </a:extLst>
          </p:cNvPr>
          <p:cNvSpPr>
            <a:spLocks noGrp="1"/>
          </p:cNvSpPr>
          <p:nvPr>
            <p:ph sz="half" idx="2"/>
          </p:nvPr>
        </p:nvSpPr>
        <p:spPr>
          <a:xfrm>
            <a:off x="6172200" y="1825624"/>
            <a:ext cx="5564688" cy="4550123"/>
          </a:xfrm>
        </p:spPr>
        <p:txBody>
          <a:bodyPr>
            <a:normAutofit/>
          </a:bodyPr>
          <a:lstStyle/>
          <a:p>
            <a:r>
              <a:rPr lang="en-US" sz="2400">
                <a:solidFill>
                  <a:srgbClr val="000000"/>
                </a:solidFill>
                <a:ea typeface="Yu Gothic Light" panose="020B0300000000000000" pitchFamily="34" charset="-128"/>
              </a:rPr>
              <a:t>Biopsy – lung adenocarcinoma</a:t>
            </a:r>
          </a:p>
          <a:p>
            <a:r>
              <a:rPr lang="en-US" sz="2400">
                <a:solidFill>
                  <a:srgbClr val="000000"/>
                </a:solidFill>
                <a:ea typeface="Yu Gothic Light" panose="020B0300000000000000" pitchFamily="34" charset="-128"/>
              </a:rPr>
              <a:t>NGS – EGFR exon 19 deletion</a:t>
            </a:r>
          </a:p>
          <a:p>
            <a:r>
              <a:rPr lang="en-US" sz="2400">
                <a:solidFill>
                  <a:srgbClr val="000000"/>
                </a:solidFill>
                <a:effectLst/>
                <a:latin typeface="Arial" panose="020B0604020202020204" pitchFamily="34" charset="0"/>
                <a:ea typeface="Yu Gothic Light" panose="020B0300000000000000" pitchFamily="34" charset="-128"/>
              </a:rPr>
              <a:t>ECOG PS is 1</a:t>
            </a:r>
          </a:p>
          <a:p>
            <a:r>
              <a:rPr lang="en-US" sz="2400">
                <a:solidFill>
                  <a:srgbClr val="000000"/>
                </a:solidFill>
                <a:effectLst/>
                <a:latin typeface="Arial" panose="020B0604020202020204" pitchFamily="34" charset="0"/>
                <a:ea typeface="Yu Gothic Light" panose="020B0300000000000000" pitchFamily="34" charset="-128"/>
              </a:rPr>
              <a:t>Comorbidities include mild CKD, controlled T2D, and peripheral neuropathy from prior surgery</a:t>
            </a:r>
          </a:p>
          <a:p>
            <a:r>
              <a:rPr lang="en-US" sz="2400">
                <a:solidFill>
                  <a:srgbClr val="000000"/>
                </a:solidFill>
                <a:ea typeface="Yu Gothic Light" panose="020B0300000000000000" pitchFamily="34" charset="-128"/>
              </a:rPr>
              <a:t>Patient prefers a treatment option that can most likely help him live a longer life</a:t>
            </a:r>
            <a:endParaRPr lang="en-US" sz="2400">
              <a:solidFill>
                <a:srgbClr val="000000"/>
              </a:solidFill>
              <a:effectLst/>
              <a:latin typeface="Arial" panose="020B0604020202020204" pitchFamily="34" charset="0"/>
              <a:ea typeface="Yu Gothic Light" panose="020B0300000000000000" pitchFamily="34" charset="-128"/>
            </a:endParaRPr>
          </a:p>
          <a:p>
            <a:endParaRPr lang="en-US" sz="2400">
              <a:solidFill>
                <a:srgbClr val="000000"/>
              </a:solidFill>
              <a:effectLst/>
              <a:latin typeface="Arial" panose="020B0604020202020204" pitchFamily="34" charset="0"/>
              <a:ea typeface="Yu Gothic Light" panose="020B0300000000000000" pitchFamily="34" charset="-128"/>
            </a:endParaRPr>
          </a:p>
        </p:txBody>
      </p:sp>
      <p:sp>
        <p:nvSpPr>
          <p:cNvPr id="4" name="Footer Placeholder 7">
            <a:extLst>
              <a:ext uri="{FF2B5EF4-FFF2-40B4-BE49-F238E27FC236}">
                <a16:creationId xmlns:a16="http://schemas.microsoft.com/office/drawing/2014/main" id="{D3884C76-0FE1-ADF9-CC19-42689C51DEB0}"/>
              </a:ext>
            </a:extLst>
          </p:cNvPr>
          <p:cNvSpPr>
            <a:spLocks noGrp="1"/>
          </p:cNvSpPr>
          <p:nvPr>
            <p:ph type="ftr" sz="quarter" idx="10"/>
          </p:nvPr>
        </p:nvSpPr>
        <p:spPr/>
        <p:txBody>
          <a:bodyPr/>
          <a:lstStyle/>
          <a:p>
            <a:pPr lvl="0">
              <a:defRPr/>
            </a:pPr>
            <a:r>
              <a:rPr lang="en-US" sz="900">
                <a:solidFill>
                  <a:srgbClr val="404040"/>
                </a:solidFill>
                <a:latin typeface="Arial"/>
                <a:ea typeface="Arial"/>
                <a:cs typeface="Arial"/>
                <a:sym typeface="Arial"/>
              </a:rPr>
              <a:t>CKD, chronic kidney disease; CT, computed tomography; ECOG PS, Eastern Cooperative Oncology Group performance status;</a:t>
            </a:r>
            <a:r>
              <a:rPr lang="en-US" sz="900" i="1"/>
              <a:t> </a:t>
            </a:r>
            <a:r>
              <a:rPr lang="en-US" sz="900"/>
              <a:t>EGFR, epidermal growth factor receptor;</a:t>
            </a:r>
            <a:r>
              <a:rPr lang="en-US" sz="900">
                <a:solidFill>
                  <a:srgbClr val="404040"/>
                </a:solidFill>
                <a:latin typeface="Arial"/>
                <a:ea typeface="Arial"/>
                <a:cs typeface="Arial"/>
                <a:sym typeface="Arial"/>
              </a:rPr>
              <a:t> MRI, magnetic resonance imaging; NGS, next-generation sequencing; PET, positron emission tomography; RUL, right upper lobe; T2D, type 2 diabetes.</a:t>
            </a:r>
            <a:endParaRPr lang="en-US" sz="900">
              <a:solidFill>
                <a:srgbClr val="3A3A3A"/>
              </a:solidFill>
            </a:endParaRPr>
          </a:p>
        </p:txBody>
      </p:sp>
    </p:spTree>
    <p:extLst>
      <p:ext uri="{BB962C8B-B14F-4D97-AF65-F5344CB8AC3E}">
        <p14:creationId xmlns:p14="http://schemas.microsoft.com/office/powerpoint/2010/main" val="10507841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2" name="Title 11">
            <a:extLst>
              <a:ext uri="{FF2B5EF4-FFF2-40B4-BE49-F238E27FC236}">
                <a16:creationId xmlns:a16="http://schemas.microsoft.com/office/drawing/2014/main" id="{166AD0BE-C364-4DAE-B4BF-A298838775ED}"/>
              </a:ext>
            </a:extLst>
          </p:cNvPr>
          <p:cNvSpPr>
            <a:spLocks noGrp="1"/>
          </p:cNvSpPr>
          <p:nvPr>
            <p:ph type="title"/>
          </p:nvPr>
        </p:nvSpPr>
        <p:spPr/>
        <p:txBody>
          <a:bodyPr>
            <a:normAutofit/>
          </a:bodyPr>
          <a:lstStyle/>
          <a:p>
            <a:r>
              <a:rPr lang="en-US">
                <a:latin typeface="Arial" panose="020B0604020202020204" pitchFamily="34" charset="0"/>
                <a:cs typeface="Arial" panose="020B0604020202020204" pitchFamily="34" charset="0"/>
              </a:rPr>
              <a:t>Common Genomic Alterations in NSCLC</a:t>
            </a:r>
            <a:endParaRPr lang="en-IN">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6D006D86-8F48-B141-8DAA-0851309E2FA9}"/>
              </a:ext>
            </a:extLst>
          </p:cNvPr>
          <p:cNvSpPr txBox="1"/>
          <p:nvPr/>
        </p:nvSpPr>
        <p:spPr>
          <a:xfrm>
            <a:off x="1370643" y="6184760"/>
            <a:ext cx="9943796" cy="654025"/>
          </a:xfrm>
          <a:prstGeom prst="rect">
            <a:avLst/>
          </a:prstGeom>
          <a:noFill/>
          <a:ln>
            <a:noFill/>
          </a:ln>
        </p:spPr>
        <p:txBody>
          <a:bodyPr spcFirstLastPara="1" wrap="square" lIns="0" tIns="0" rIns="0" bIns="0" anchor="ctr" anchorCtr="0">
            <a:spAutoFit/>
          </a:bodyPr>
          <a:lstStyle>
            <a:defPPr marR="0" lvl="0" algn="l" rtl="0">
              <a:lnSpc>
                <a:spcPct val="100000"/>
              </a:lnSpc>
              <a:spcBef>
                <a:spcPts val="0"/>
              </a:spcBef>
              <a:spcAft>
                <a:spcPts val="0"/>
              </a:spcAft>
              <a:defRPr lang="en-US"/>
            </a:defPPr>
            <a:lvl1pPr indent="0" fontAlgn="auto">
              <a:lnSpc>
                <a:spcPct val="95000"/>
              </a:lnSpc>
              <a:buSzPts val="933"/>
              <a:buNone/>
              <a:tabLst/>
              <a:defRPr kumimoji="0" sz="900" spc="0" normalizeH="0" baseline="0">
                <a:ln>
                  <a:noFill/>
                </a:ln>
                <a:effectLst/>
                <a:uLnTx/>
                <a:uFillTx/>
                <a:latin typeface="Krub" panose="00000500000000000000" pitchFamily="2" charset="-34"/>
                <a:ea typeface="Lato"/>
                <a:cs typeface="Krub" panose="00000500000000000000" pitchFamily="2" charset="-34"/>
              </a:defRPr>
            </a:lvl1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850" b="0" i="1" u="none" strike="noStrike" kern="1200" cap="none" spc="0" normalizeH="0" baseline="0" noProof="0">
                <a:ln>
                  <a:noFill/>
                </a:ln>
                <a:solidFill>
                  <a:srgbClr val="000000"/>
                </a:solidFill>
                <a:effectLst/>
                <a:uLnTx/>
                <a:uFillTx/>
                <a:latin typeface="Arial" panose="020B0604020202020204" pitchFamily="34" charset="0"/>
                <a:ea typeface="Lato"/>
                <a:cs typeface="Arial" panose="020B0604020202020204" pitchFamily="34" charset="0"/>
              </a:rPr>
              <a:t>ALK</a:t>
            </a:r>
            <a:r>
              <a:rPr kumimoji="0" lang="en-US" sz="850" b="0" i="0" u="none" strike="noStrike" kern="1200" cap="none" spc="0" normalizeH="0" baseline="0" noProof="0">
                <a:ln>
                  <a:noFill/>
                </a:ln>
                <a:solidFill>
                  <a:srgbClr val="000000"/>
                </a:solidFill>
                <a:effectLst/>
                <a:uLnTx/>
                <a:uFillTx/>
                <a:latin typeface="Arial" panose="020B0604020202020204" pitchFamily="34" charset="0"/>
                <a:ea typeface="Lato"/>
                <a:cs typeface="Arial" panose="020B0604020202020204" pitchFamily="34" charset="0"/>
              </a:rPr>
              <a:t>, anaplastic lymphoma kinase; </a:t>
            </a:r>
            <a:r>
              <a:rPr kumimoji="0" lang="en-US" sz="850" b="0" i="1" u="none" strike="noStrike" kern="1200" cap="none" spc="0" normalizeH="0" baseline="0" noProof="0">
                <a:ln>
                  <a:noFill/>
                </a:ln>
                <a:solidFill>
                  <a:srgbClr val="000000"/>
                </a:solidFill>
                <a:effectLst/>
                <a:uLnTx/>
                <a:uFillTx/>
                <a:latin typeface="Arial" panose="020B0604020202020204" pitchFamily="34" charset="0"/>
                <a:ea typeface="Lato"/>
                <a:cs typeface="Arial" panose="020B0604020202020204" pitchFamily="34" charset="0"/>
              </a:rPr>
              <a:t>BRAF, </a:t>
            </a:r>
            <a:r>
              <a:rPr kumimoji="0" lang="en-US" sz="850" b="0" i="0" u="none" strike="noStrike" kern="1200" cap="none" spc="0" normalizeH="0" baseline="0" noProof="0">
                <a:ln>
                  <a:noFill/>
                </a:ln>
                <a:solidFill>
                  <a:srgbClr val="000000"/>
                </a:solidFill>
                <a:effectLst/>
                <a:uLnTx/>
                <a:uFillTx/>
                <a:latin typeface="Arial" panose="020B0604020202020204" pitchFamily="34" charset="0"/>
                <a:ea typeface="Lato"/>
                <a:cs typeface="Arial" panose="020B0604020202020204" pitchFamily="34" charset="0"/>
              </a:rPr>
              <a:t>B-Raf proto-oncogene, serine/threonine kinase; </a:t>
            </a:r>
            <a:r>
              <a:rPr kumimoji="0" lang="en-US" sz="850" b="0" i="1" u="none" strike="noStrike" kern="1200" cap="none" spc="0" normalizeH="0" baseline="0" noProof="0">
                <a:ln>
                  <a:noFill/>
                </a:ln>
                <a:solidFill>
                  <a:srgbClr val="000000"/>
                </a:solidFill>
                <a:effectLst/>
                <a:uLnTx/>
                <a:uFillTx/>
                <a:latin typeface="Arial" panose="020B0604020202020204" pitchFamily="34" charset="0"/>
                <a:ea typeface="Lato"/>
                <a:cs typeface="Arial" panose="020B0604020202020204" pitchFamily="34" charset="0"/>
              </a:rPr>
              <a:t>EGFR</a:t>
            </a:r>
            <a:r>
              <a:rPr kumimoji="0" lang="en-US" sz="850" b="0" i="0" u="none" strike="noStrike" kern="1200" cap="none" spc="0" normalizeH="0" baseline="0" noProof="0">
                <a:ln>
                  <a:noFill/>
                </a:ln>
                <a:solidFill>
                  <a:srgbClr val="000000"/>
                </a:solidFill>
                <a:effectLst/>
                <a:uLnTx/>
                <a:uFillTx/>
                <a:latin typeface="Arial" panose="020B0604020202020204" pitchFamily="34" charset="0"/>
                <a:ea typeface="Lato"/>
                <a:cs typeface="Arial" panose="020B0604020202020204" pitchFamily="34" charset="0"/>
              </a:rPr>
              <a:t>, epidermal growth factor receptor; EML4, echinoderm microtubule-associated protein-like 4; </a:t>
            </a:r>
            <a:r>
              <a:rPr kumimoji="0" lang="en-US" sz="850" b="0" i="1" u="none" strike="noStrike" kern="1200" cap="none" spc="0" normalizeH="0" baseline="0" noProof="0">
                <a:ln>
                  <a:noFill/>
                </a:ln>
                <a:solidFill>
                  <a:srgbClr val="000000"/>
                </a:solidFill>
                <a:effectLst/>
                <a:uLnTx/>
                <a:uFillTx/>
                <a:latin typeface="Arial" panose="020B0604020202020204" pitchFamily="34" charset="0"/>
                <a:ea typeface="Lato"/>
                <a:cs typeface="Arial" panose="020B0604020202020204" pitchFamily="34" charset="0"/>
              </a:rPr>
              <a:t>ERBB2</a:t>
            </a:r>
            <a:r>
              <a:rPr kumimoji="0" lang="en-US" sz="850" b="0" i="0" u="none" strike="noStrike" kern="1200" cap="none" spc="0" normalizeH="0" baseline="0" noProof="0">
                <a:ln>
                  <a:noFill/>
                </a:ln>
                <a:solidFill>
                  <a:srgbClr val="000000"/>
                </a:solidFill>
                <a:effectLst/>
                <a:uLnTx/>
                <a:uFillTx/>
                <a:latin typeface="Arial" panose="020B0604020202020204" pitchFamily="34" charset="0"/>
                <a:ea typeface="Lato"/>
                <a:cs typeface="Arial" panose="020B0604020202020204" pitchFamily="34" charset="0"/>
              </a:rPr>
              <a:t>, Erb-B2 receptor tyrosine kinase 2; </a:t>
            </a:r>
            <a:r>
              <a:rPr kumimoji="0" lang="en-US" sz="850" b="0" i="1" u="none" strike="noStrike" kern="1200" cap="none" spc="0" normalizeH="0" baseline="0" noProof="0">
                <a:ln>
                  <a:noFill/>
                </a:ln>
                <a:solidFill>
                  <a:srgbClr val="000000"/>
                </a:solidFill>
                <a:effectLst/>
                <a:uLnTx/>
                <a:uFillTx/>
                <a:latin typeface="Arial" panose="020B0604020202020204" pitchFamily="34" charset="0"/>
                <a:ea typeface="Lato"/>
                <a:cs typeface="Arial" panose="020B0604020202020204" pitchFamily="34" charset="0"/>
              </a:rPr>
              <a:t>HER2</a:t>
            </a:r>
            <a:r>
              <a:rPr kumimoji="0" lang="en-US" sz="850" b="0" i="0" u="none" strike="noStrike" kern="1200" cap="none" spc="0" normalizeH="0" baseline="0" noProof="0">
                <a:ln>
                  <a:noFill/>
                </a:ln>
                <a:solidFill>
                  <a:srgbClr val="000000"/>
                </a:solidFill>
                <a:effectLst/>
                <a:uLnTx/>
                <a:uFillTx/>
                <a:latin typeface="Arial" panose="020B0604020202020204" pitchFamily="34" charset="0"/>
                <a:ea typeface="Lato"/>
                <a:cs typeface="Arial" panose="020B0604020202020204" pitchFamily="34" charset="0"/>
              </a:rPr>
              <a:t>, human epidermal growth factor receptor 2; </a:t>
            </a:r>
            <a:r>
              <a:rPr kumimoji="0" lang="en-US" sz="850" b="0" i="1" u="none" strike="noStrike" kern="1200" cap="none" spc="0" normalizeH="0" baseline="0" noProof="0">
                <a:ln>
                  <a:noFill/>
                </a:ln>
                <a:solidFill>
                  <a:srgbClr val="000000"/>
                </a:solidFill>
                <a:effectLst/>
                <a:uLnTx/>
                <a:uFillTx/>
                <a:latin typeface="Arial" panose="020B0604020202020204" pitchFamily="34" charset="0"/>
                <a:ea typeface="Lato"/>
                <a:cs typeface="Arial" panose="020B0604020202020204" pitchFamily="34" charset="0"/>
              </a:rPr>
              <a:t>KRAS</a:t>
            </a:r>
            <a:r>
              <a:rPr kumimoji="0" lang="en-US" sz="850" b="0" i="0" u="none" strike="noStrike" kern="1200" cap="none" spc="0" normalizeH="0" baseline="0" noProof="0">
                <a:ln>
                  <a:noFill/>
                </a:ln>
                <a:solidFill>
                  <a:srgbClr val="000000"/>
                </a:solidFill>
                <a:effectLst/>
                <a:uLnTx/>
                <a:uFillTx/>
                <a:latin typeface="Arial" panose="020B0604020202020204" pitchFamily="34" charset="0"/>
                <a:ea typeface="Lato"/>
                <a:cs typeface="Arial" panose="020B0604020202020204" pitchFamily="34" charset="0"/>
              </a:rPr>
              <a:t>, KRAS proto-oncogene, GTPase; MAPK, mitogen-activated protein kinase; </a:t>
            </a:r>
            <a:r>
              <a:rPr kumimoji="0" lang="en-US" sz="850" b="0" i="1" u="none" strike="noStrike" kern="1200" cap="none" spc="0" normalizeH="0" baseline="0" noProof="0">
                <a:ln>
                  <a:noFill/>
                </a:ln>
                <a:solidFill>
                  <a:srgbClr val="000000"/>
                </a:solidFill>
                <a:effectLst/>
                <a:uLnTx/>
                <a:uFillTx/>
                <a:latin typeface="Arial" panose="020B0604020202020204" pitchFamily="34" charset="0"/>
                <a:ea typeface="Lato"/>
                <a:cs typeface="Arial" panose="020B0604020202020204" pitchFamily="34" charset="0"/>
              </a:rPr>
              <a:t>METex14</a:t>
            </a:r>
            <a:r>
              <a:rPr kumimoji="0" lang="en-US" sz="850" b="0" i="0" u="none" strike="noStrike" kern="1200" cap="none" spc="0" normalizeH="0" baseline="0" noProof="0">
                <a:ln>
                  <a:noFill/>
                </a:ln>
                <a:solidFill>
                  <a:srgbClr val="000000"/>
                </a:solidFill>
                <a:effectLst/>
                <a:uLnTx/>
                <a:uFillTx/>
                <a:latin typeface="Arial" panose="020B0604020202020204" pitchFamily="34" charset="0"/>
                <a:ea typeface="Lato"/>
                <a:cs typeface="Arial" panose="020B0604020202020204" pitchFamily="34" charset="0"/>
              </a:rPr>
              <a:t>, mesenchymal–epithelial transition exon 14; NSCLC, non-small cell lung cancer; </a:t>
            </a:r>
            <a:r>
              <a:rPr kumimoji="0" lang="en-US" sz="850" b="0" i="1" u="none" strike="noStrike" kern="1200" cap="none" spc="0" normalizeH="0" baseline="0" noProof="0">
                <a:ln>
                  <a:noFill/>
                </a:ln>
                <a:solidFill>
                  <a:srgbClr val="000000"/>
                </a:solidFill>
                <a:effectLst/>
                <a:uLnTx/>
                <a:uFillTx/>
                <a:latin typeface="Arial" panose="020B0604020202020204" pitchFamily="34" charset="0"/>
                <a:ea typeface="Lato"/>
                <a:cs typeface="Arial" panose="020B0604020202020204" pitchFamily="34" charset="0"/>
              </a:rPr>
              <a:t>NTRK</a:t>
            </a:r>
            <a:r>
              <a:rPr kumimoji="0" lang="en-US" sz="850" b="0" i="0" u="none" strike="noStrike" kern="1200" cap="none" spc="0" normalizeH="0" baseline="0" noProof="0">
                <a:ln>
                  <a:noFill/>
                </a:ln>
                <a:solidFill>
                  <a:srgbClr val="000000"/>
                </a:solidFill>
                <a:effectLst/>
                <a:uLnTx/>
                <a:uFillTx/>
                <a:latin typeface="Arial" panose="020B0604020202020204" pitchFamily="34" charset="0"/>
                <a:ea typeface="Lato"/>
                <a:cs typeface="Arial" panose="020B0604020202020204" pitchFamily="34" charset="0"/>
              </a:rPr>
              <a:t>, neurotrophic tyrosine receptor kinase; PI3K, phosphatidylinositol 3-kinase; PLC, phospholipase c; </a:t>
            </a:r>
            <a:r>
              <a:rPr kumimoji="0" lang="en-US" sz="850" b="0" i="1" u="none" strike="noStrike" kern="1200" cap="none" spc="0" normalizeH="0" baseline="0" noProof="0">
                <a:ln>
                  <a:noFill/>
                </a:ln>
                <a:solidFill>
                  <a:srgbClr val="000000"/>
                </a:solidFill>
                <a:effectLst/>
                <a:uLnTx/>
                <a:uFillTx/>
                <a:latin typeface="Arial" panose="020B0604020202020204" pitchFamily="34" charset="0"/>
                <a:ea typeface="Lato"/>
                <a:cs typeface="Arial" panose="020B0604020202020204" pitchFamily="34" charset="0"/>
              </a:rPr>
              <a:t>RET</a:t>
            </a:r>
            <a:r>
              <a:rPr kumimoji="0" lang="en-US" sz="850" b="0" i="0" u="none" strike="noStrike" kern="1200" cap="none" spc="0" normalizeH="0" baseline="0" noProof="0">
                <a:ln>
                  <a:noFill/>
                </a:ln>
                <a:solidFill>
                  <a:srgbClr val="000000"/>
                </a:solidFill>
                <a:effectLst/>
                <a:uLnTx/>
                <a:uFillTx/>
                <a:latin typeface="Arial" panose="020B0604020202020204" pitchFamily="34" charset="0"/>
                <a:ea typeface="Lato"/>
                <a:cs typeface="Arial" panose="020B0604020202020204" pitchFamily="34" charset="0"/>
              </a:rPr>
              <a:t>, rearranged during transfection; </a:t>
            </a:r>
            <a:r>
              <a:rPr kumimoji="0" lang="en-US" sz="850" b="0" i="1" u="none" strike="noStrike" kern="1200" cap="none" spc="0" normalizeH="0" baseline="0" noProof="0">
                <a:ln>
                  <a:noFill/>
                </a:ln>
                <a:solidFill>
                  <a:srgbClr val="000000"/>
                </a:solidFill>
                <a:effectLst/>
                <a:uLnTx/>
                <a:uFillTx/>
                <a:latin typeface="Arial" panose="020B0604020202020204" pitchFamily="34" charset="0"/>
                <a:ea typeface="Lato"/>
                <a:cs typeface="Arial" panose="020B0604020202020204" pitchFamily="34" charset="0"/>
              </a:rPr>
              <a:t>ROS1</a:t>
            </a:r>
            <a:r>
              <a:rPr kumimoji="0" lang="en-US" sz="850" b="0" i="0" u="none" strike="noStrike" kern="1200" cap="none" spc="0" normalizeH="0" baseline="0" noProof="0">
                <a:ln>
                  <a:noFill/>
                </a:ln>
                <a:solidFill>
                  <a:srgbClr val="000000"/>
                </a:solidFill>
                <a:effectLst/>
                <a:uLnTx/>
                <a:uFillTx/>
                <a:latin typeface="Arial" panose="020B0604020202020204" pitchFamily="34" charset="0"/>
                <a:ea typeface="Lato"/>
                <a:cs typeface="Arial" panose="020B0604020202020204" pitchFamily="34" charset="0"/>
              </a:rPr>
              <a:t>, ROS proto-oncogene 1, receptor tyrosine kinase.</a:t>
            </a:r>
            <a:br>
              <a:rPr kumimoji="0" lang="en-US" sz="850" b="0" i="0" u="none" strike="noStrike" kern="1200" cap="none" spc="0" normalizeH="0" baseline="0" noProof="0">
                <a:ln>
                  <a:noFill/>
                </a:ln>
                <a:solidFill>
                  <a:srgbClr val="000000"/>
                </a:solidFill>
                <a:effectLst/>
                <a:uLnTx/>
                <a:uFillTx/>
                <a:latin typeface="Arial" panose="020B0604020202020204" pitchFamily="34" charset="0"/>
                <a:ea typeface="Lato"/>
                <a:cs typeface="Arial" panose="020B0604020202020204" pitchFamily="34" charset="0"/>
              </a:rPr>
            </a:br>
            <a:r>
              <a:rPr kumimoji="0" lang="en-US" sz="850" b="0" i="0" u="none" strike="noStrike" kern="1200" cap="none" spc="0" normalizeH="0" baseline="0" noProof="0">
                <a:ln>
                  <a:noFill/>
                </a:ln>
                <a:solidFill>
                  <a:srgbClr val="000000"/>
                </a:solidFill>
                <a:effectLst/>
                <a:uLnTx/>
                <a:uFillTx/>
                <a:latin typeface="Arial" panose="020B0604020202020204" pitchFamily="34" charset="0"/>
                <a:ea typeface="Lato"/>
                <a:cs typeface="Arial" panose="020B0604020202020204" pitchFamily="34" charset="0"/>
              </a:rPr>
              <a:t>Updated from Loh Z, et al. </a:t>
            </a:r>
            <a:r>
              <a:rPr kumimoji="0" lang="en-US" sz="850" b="0" i="1" u="none" strike="noStrike" kern="1200" cap="none" spc="0" normalizeH="0" baseline="0" noProof="0">
                <a:ln>
                  <a:noFill/>
                </a:ln>
                <a:solidFill>
                  <a:srgbClr val="000000"/>
                </a:solidFill>
                <a:effectLst/>
                <a:uLnTx/>
                <a:uFillTx/>
                <a:latin typeface="Arial" panose="020B0604020202020204" pitchFamily="34" charset="0"/>
                <a:ea typeface="Lato"/>
                <a:cs typeface="Arial" panose="020B0604020202020204" pitchFamily="34" charset="0"/>
              </a:rPr>
              <a:t>Intern Med J</a:t>
            </a:r>
            <a:r>
              <a:rPr kumimoji="0" lang="en-US" sz="850" b="0" i="0" u="none" strike="noStrike" kern="1200" cap="none" spc="0" normalizeH="0" baseline="0" noProof="0">
                <a:ln>
                  <a:noFill/>
                </a:ln>
                <a:solidFill>
                  <a:srgbClr val="000000"/>
                </a:solidFill>
                <a:effectLst/>
                <a:uLnTx/>
                <a:uFillTx/>
                <a:latin typeface="Arial" panose="020B0604020202020204" pitchFamily="34" charset="0"/>
                <a:ea typeface="Lato"/>
                <a:cs typeface="Arial" panose="020B0604020202020204" pitchFamily="34" charset="0"/>
              </a:rPr>
              <a:t>. 2019;49(12):1541-1545. Gupta R, et al. </a:t>
            </a:r>
            <a:r>
              <a:rPr kumimoji="0" lang="en-US" sz="850" b="0" i="1" u="none" strike="noStrike" kern="1200" cap="none" spc="0" normalizeH="0" baseline="0" noProof="0">
                <a:ln>
                  <a:noFill/>
                </a:ln>
                <a:solidFill>
                  <a:srgbClr val="000000"/>
                </a:solidFill>
                <a:effectLst/>
                <a:uLnTx/>
                <a:uFillTx/>
                <a:latin typeface="Arial" panose="020B0604020202020204" pitchFamily="34" charset="0"/>
                <a:ea typeface="Lato"/>
                <a:cs typeface="Arial" panose="020B0604020202020204" pitchFamily="34" charset="0"/>
              </a:rPr>
              <a:t>Am J Clin Oncol</a:t>
            </a:r>
            <a:r>
              <a:rPr kumimoji="0" lang="en-US" sz="850" b="0" i="0" u="none" strike="noStrike" kern="1200" cap="none" spc="0" normalizeH="0" baseline="0" noProof="0">
                <a:ln>
                  <a:noFill/>
                </a:ln>
                <a:solidFill>
                  <a:srgbClr val="000000"/>
                </a:solidFill>
                <a:effectLst/>
                <a:uLnTx/>
                <a:uFillTx/>
                <a:latin typeface="Arial" panose="020B0604020202020204" pitchFamily="34" charset="0"/>
                <a:ea typeface="Lato"/>
                <a:cs typeface="Arial" panose="020B0604020202020204" pitchFamily="34" charset="0"/>
              </a:rPr>
              <a:t>. 2019;42(4):337-344.</a:t>
            </a:r>
          </a:p>
        </p:txBody>
      </p:sp>
      <p:graphicFrame>
        <p:nvGraphicFramePr>
          <p:cNvPr id="197" name="Chart 196">
            <a:extLst>
              <a:ext uri="{FF2B5EF4-FFF2-40B4-BE49-F238E27FC236}">
                <a16:creationId xmlns:a16="http://schemas.microsoft.com/office/drawing/2014/main" id="{F27CE16D-5A01-4456-BDEA-13CBC3DCAA30}"/>
              </a:ext>
            </a:extLst>
          </p:cNvPr>
          <p:cNvGraphicFramePr/>
          <p:nvPr/>
        </p:nvGraphicFramePr>
        <p:xfrm>
          <a:off x="3559626" y="1444204"/>
          <a:ext cx="5162677" cy="3441785"/>
        </p:xfrm>
        <a:graphic>
          <a:graphicData uri="http://schemas.openxmlformats.org/drawingml/2006/chart">
            <c:chart xmlns:c="http://schemas.openxmlformats.org/drawingml/2006/chart" xmlns:r="http://schemas.openxmlformats.org/officeDocument/2006/relationships" r:id="rId3"/>
          </a:graphicData>
        </a:graphic>
      </p:graphicFrame>
      <p:sp>
        <p:nvSpPr>
          <p:cNvPr id="1058" name="Freeform: Shape 1057">
            <a:extLst>
              <a:ext uri="{FF2B5EF4-FFF2-40B4-BE49-F238E27FC236}">
                <a16:creationId xmlns:a16="http://schemas.microsoft.com/office/drawing/2014/main" id="{BB4CFD78-948F-423B-B84D-39DE9F8EA715}"/>
              </a:ext>
            </a:extLst>
          </p:cNvPr>
          <p:cNvSpPr/>
          <p:nvPr/>
        </p:nvSpPr>
        <p:spPr>
          <a:xfrm>
            <a:off x="6934560" y="2416227"/>
            <a:ext cx="4266361" cy="1930304"/>
          </a:xfrm>
          <a:custGeom>
            <a:avLst/>
            <a:gdLst>
              <a:gd name="connsiteX0" fmla="*/ 0 w 4257040"/>
              <a:gd name="connsiteY0" fmla="*/ 1808480 h 1808480"/>
              <a:gd name="connsiteX1" fmla="*/ 1219200 w 4257040"/>
              <a:gd name="connsiteY1" fmla="*/ 1808480 h 1808480"/>
              <a:gd name="connsiteX2" fmla="*/ 1219200 w 4257040"/>
              <a:gd name="connsiteY2" fmla="*/ 0 h 1808480"/>
              <a:gd name="connsiteX3" fmla="*/ 4257040 w 4257040"/>
              <a:gd name="connsiteY3" fmla="*/ 0 h 1808480"/>
            </a:gdLst>
            <a:ahLst/>
            <a:cxnLst>
              <a:cxn ang="0">
                <a:pos x="connsiteX0" y="connsiteY0"/>
              </a:cxn>
              <a:cxn ang="0">
                <a:pos x="connsiteX1" y="connsiteY1"/>
              </a:cxn>
              <a:cxn ang="0">
                <a:pos x="connsiteX2" y="connsiteY2"/>
              </a:cxn>
              <a:cxn ang="0">
                <a:pos x="connsiteX3" y="connsiteY3"/>
              </a:cxn>
            </a:cxnLst>
            <a:rect l="l" t="t" r="r" b="b"/>
            <a:pathLst>
              <a:path w="4257040" h="1808480">
                <a:moveTo>
                  <a:pt x="0" y="1808480"/>
                </a:moveTo>
                <a:lnTo>
                  <a:pt x="1219200" y="1808480"/>
                </a:lnTo>
                <a:lnTo>
                  <a:pt x="1219200" y="0"/>
                </a:lnTo>
                <a:lnTo>
                  <a:pt x="4257040" y="0"/>
                </a:lnTo>
              </a:path>
            </a:pathLst>
          </a:custGeom>
          <a:noFill/>
          <a:ln w="952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IN" sz="24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056" name="Freeform: Shape 1055">
            <a:extLst>
              <a:ext uri="{FF2B5EF4-FFF2-40B4-BE49-F238E27FC236}">
                <a16:creationId xmlns:a16="http://schemas.microsoft.com/office/drawing/2014/main" id="{43B262E8-0ECF-4A93-B17F-563F57345BD8}"/>
              </a:ext>
            </a:extLst>
          </p:cNvPr>
          <p:cNvSpPr/>
          <p:nvPr/>
        </p:nvSpPr>
        <p:spPr>
          <a:xfrm>
            <a:off x="987502" y="4406809"/>
            <a:ext cx="5023616" cy="383648"/>
          </a:xfrm>
          <a:custGeom>
            <a:avLst/>
            <a:gdLst>
              <a:gd name="connsiteX0" fmla="*/ 0 w 5257800"/>
              <a:gd name="connsiteY0" fmla="*/ 0 h 403860"/>
              <a:gd name="connsiteX1" fmla="*/ 3703320 w 5257800"/>
              <a:gd name="connsiteY1" fmla="*/ 0 h 403860"/>
              <a:gd name="connsiteX2" fmla="*/ 3703320 w 5257800"/>
              <a:gd name="connsiteY2" fmla="*/ 403860 h 403860"/>
              <a:gd name="connsiteX3" fmla="*/ 5257800 w 5257800"/>
              <a:gd name="connsiteY3" fmla="*/ 403860 h 403860"/>
              <a:gd name="connsiteX4" fmla="*/ 5257800 w 5257800"/>
              <a:gd name="connsiteY4" fmla="*/ 213360 h 403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57800" h="403860">
                <a:moveTo>
                  <a:pt x="0" y="0"/>
                </a:moveTo>
                <a:lnTo>
                  <a:pt x="3703320" y="0"/>
                </a:lnTo>
                <a:lnTo>
                  <a:pt x="3703320" y="403860"/>
                </a:lnTo>
                <a:lnTo>
                  <a:pt x="5257800" y="403860"/>
                </a:lnTo>
                <a:lnTo>
                  <a:pt x="5257800" y="213360"/>
                </a:lnTo>
              </a:path>
            </a:pathLst>
          </a:custGeom>
          <a:noFill/>
          <a:ln w="952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IN" sz="24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047" name="Freeform: Shape 1046">
            <a:extLst>
              <a:ext uri="{FF2B5EF4-FFF2-40B4-BE49-F238E27FC236}">
                <a16:creationId xmlns:a16="http://schemas.microsoft.com/office/drawing/2014/main" id="{AAD12331-D16F-4F7D-AB83-F9891937D1D5}"/>
              </a:ext>
            </a:extLst>
          </p:cNvPr>
          <p:cNvSpPr/>
          <p:nvPr/>
        </p:nvSpPr>
        <p:spPr>
          <a:xfrm>
            <a:off x="955916" y="4608707"/>
            <a:ext cx="5185499" cy="407996"/>
          </a:xfrm>
          <a:custGeom>
            <a:avLst/>
            <a:gdLst>
              <a:gd name="connsiteX0" fmla="*/ 0 w 5299364"/>
              <a:gd name="connsiteY0" fmla="*/ 249382 h 249382"/>
              <a:gd name="connsiteX1" fmla="*/ 5299364 w 5299364"/>
              <a:gd name="connsiteY1" fmla="*/ 249382 h 249382"/>
              <a:gd name="connsiteX2" fmla="*/ 5299364 w 5299364"/>
              <a:gd name="connsiteY2" fmla="*/ 0 h 249382"/>
            </a:gdLst>
            <a:ahLst/>
            <a:cxnLst>
              <a:cxn ang="0">
                <a:pos x="connsiteX0" y="connsiteY0"/>
              </a:cxn>
              <a:cxn ang="0">
                <a:pos x="connsiteX1" y="connsiteY1"/>
              </a:cxn>
              <a:cxn ang="0">
                <a:pos x="connsiteX2" y="connsiteY2"/>
              </a:cxn>
            </a:cxnLst>
            <a:rect l="l" t="t" r="r" b="b"/>
            <a:pathLst>
              <a:path w="5299364" h="249382">
                <a:moveTo>
                  <a:pt x="0" y="249382"/>
                </a:moveTo>
                <a:lnTo>
                  <a:pt x="5299364" y="249382"/>
                </a:lnTo>
                <a:lnTo>
                  <a:pt x="5299364" y="0"/>
                </a:lnTo>
              </a:path>
            </a:pathLst>
          </a:custGeom>
          <a:noFill/>
          <a:ln w="952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IN" sz="24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049" name="Freeform: Shape 1048">
            <a:extLst>
              <a:ext uri="{FF2B5EF4-FFF2-40B4-BE49-F238E27FC236}">
                <a16:creationId xmlns:a16="http://schemas.microsoft.com/office/drawing/2014/main" id="{B94E50FF-9CEF-40D9-9EDD-5921C96E4E2D}"/>
              </a:ext>
            </a:extLst>
          </p:cNvPr>
          <p:cNvSpPr/>
          <p:nvPr/>
        </p:nvSpPr>
        <p:spPr>
          <a:xfrm>
            <a:off x="6503345" y="4643317"/>
            <a:ext cx="1927892" cy="1064448"/>
          </a:xfrm>
          <a:custGeom>
            <a:avLst/>
            <a:gdLst>
              <a:gd name="connsiteX0" fmla="*/ 0 w 5139159"/>
              <a:gd name="connsiteY0" fmla="*/ 0 h 1215341"/>
              <a:gd name="connsiteX1" fmla="*/ 0 w 5139159"/>
              <a:gd name="connsiteY1" fmla="*/ 1215341 h 1215341"/>
              <a:gd name="connsiteX2" fmla="*/ 5139159 w 5139159"/>
              <a:gd name="connsiteY2" fmla="*/ 1215341 h 1215341"/>
            </a:gdLst>
            <a:ahLst/>
            <a:cxnLst>
              <a:cxn ang="0">
                <a:pos x="connsiteX0" y="connsiteY0"/>
              </a:cxn>
              <a:cxn ang="0">
                <a:pos x="connsiteX1" y="connsiteY1"/>
              </a:cxn>
              <a:cxn ang="0">
                <a:pos x="connsiteX2" y="connsiteY2"/>
              </a:cxn>
            </a:cxnLst>
            <a:rect l="l" t="t" r="r" b="b"/>
            <a:pathLst>
              <a:path w="5139159" h="1215341">
                <a:moveTo>
                  <a:pt x="0" y="0"/>
                </a:moveTo>
                <a:lnTo>
                  <a:pt x="0" y="1215341"/>
                </a:lnTo>
                <a:lnTo>
                  <a:pt x="5139159" y="1215341"/>
                </a:lnTo>
              </a:path>
            </a:pathLst>
          </a:custGeom>
          <a:noFill/>
          <a:ln w="952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IN" sz="24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052" name="Freeform: Shape 1051">
            <a:extLst>
              <a:ext uri="{FF2B5EF4-FFF2-40B4-BE49-F238E27FC236}">
                <a16:creationId xmlns:a16="http://schemas.microsoft.com/office/drawing/2014/main" id="{4E0063EA-6470-497E-B556-5B8979D76924}"/>
              </a:ext>
            </a:extLst>
          </p:cNvPr>
          <p:cNvSpPr/>
          <p:nvPr/>
        </p:nvSpPr>
        <p:spPr>
          <a:xfrm>
            <a:off x="6807368" y="3820524"/>
            <a:ext cx="4734070" cy="998320"/>
          </a:xfrm>
          <a:custGeom>
            <a:avLst/>
            <a:gdLst>
              <a:gd name="connsiteX0" fmla="*/ 0 w 4886960"/>
              <a:gd name="connsiteY0" fmla="*/ 1066800 h 1300480"/>
              <a:gd name="connsiteX1" fmla="*/ 0 w 4886960"/>
              <a:gd name="connsiteY1" fmla="*/ 1300480 h 1300480"/>
              <a:gd name="connsiteX2" fmla="*/ 2580640 w 4886960"/>
              <a:gd name="connsiteY2" fmla="*/ 1300480 h 1300480"/>
              <a:gd name="connsiteX3" fmla="*/ 2580640 w 4886960"/>
              <a:gd name="connsiteY3" fmla="*/ 0 h 1300480"/>
              <a:gd name="connsiteX4" fmla="*/ 4886960 w 4886960"/>
              <a:gd name="connsiteY4" fmla="*/ 0 h 1300480"/>
              <a:gd name="connsiteX0" fmla="*/ 0 w 6099229"/>
              <a:gd name="connsiteY0" fmla="*/ 1066800 h 1300480"/>
              <a:gd name="connsiteX1" fmla="*/ 0 w 6099229"/>
              <a:gd name="connsiteY1" fmla="*/ 1300480 h 1300480"/>
              <a:gd name="connsiteX2" fmla="*/ 2580640 w 6099229"/>
              <a:gd name="connsiteY2" fmla="*/ 1300480 h 1300480"/>
              <a:gd name="connsiteX3" fmla="*/ 2580640 w 6099229"/>
              <a:gd name="connsiteY3" fmla="*/ 0 h 1300480"/>
              <a:gd name="connsiteX4" fmla="*/ 6099229 w 6099229"/>
              <a:gd name="connsiteY4" fmla="*/ 0 h 1300480"/>
              <a:gd name="connsiteX0" fmla="*/ 0 w 6099229"/>
              <a:gd name="connsiteY0" fmla="*/ 1070688 h 1304368"/>
              <a:gd name="connsiteX1" fmla="*/ 0 w 6099229"/>
              <a:gd name="connsiteY1" fmla="*/ 1304368 h 1304368"/>
              <a:gd name="connsiteX2" fmla="*/ 2580640 w 6099229"/>
              <a:gd name="connsiteY2" fmla="*/ 1304368 h 1304368"/>
              <a:gd name="connsiteX3" fmla="*/ 2580640 w 6099229"/>
              <a:gd name="connsiteY3" fmla="*/ 3888 h 1304368"/>
              <a:gd name="connsiteX4" fmla="*/ 5164733 w 6099229"/>
              <a:gd name="connsiteY4" fmla="*/ 0 h 1304368"/>
              <a:gd name="connsiteX5" fmla="*/ 6099229 w 6099229"/>
              <a:gd name="connsiteY5" fmla="*/ 3888 h 1304368"/>
              <a:gd name="connsiteX0" fmla="*/ 0 w 5164733"/>
              <a:gd name="connsiteY0" fmla="*/ 1070688 h 1304368"/>
              <a:gd name="connsiteX1" fmla="*/ 0 w 5164733"/>
              <a:gd name="connsiteY1" fmla="*/ 1304368 h 1304368"/>
              <a:gd name="connsiteX2" fmla="*/ 2580640 w 5164733"/>
              <a:gd name="connsiteY2" fmla="*/ 1304368 h 1304368"/>
              <a:gd name="connsiteX3" fmla="*/ 2580640 w 5164733"/>
              <a:gd name="connsiteY3" fmla="*/ 3888 h 1304368"/>
              <a:gd name="connsiteX4" fmla="*/ 5164733 w 5164733"/>
              <a:gd name="connsiteY4" fmla="*/ 0 h 1304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64733" h="1304368">
                <a:moveTo>
                  <a:pt x="0" y="1070688"/>
                </a:moveTo>
                <a:lnTo>
                  <a:pt x="0" y="1304368"/>
                </a:lnTo>
                <a:lnTo>
                  <a:pt x="2580640" y="1304368"/>
                </a:lnTo>
                <a:lnTo>
                  <a:pt x="2580640" y="3888"/>
                </a:lnTo>
                <a:lnTo>
                  <a:pt x="5164733" y="0"/>
                </a:lnTo>
              </a:path>
            </a:pathLst>
          </a:custGeom>
          <a:noFill/>
          <a:ln w="952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IN" sz="24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19" name="Freeform: Shape 218">
            <a:extLst>
              <a:ext uri="{FF2B5EF4-FFF2-40B4-BE49-F238E27FC236}">
                <a16:creationId xmlns:a16="http://schemas.microsoft.com/office/drawing/2014/main" id="{BEA5247A-DEA9-4DF8-88D8-480819CF5539}"/>
              </a:ext>
            </a:extLst>
          </p:cNvPr>
          <p:cNvSpPr/>
          <p:nvPr/>
        </p:nvSpPr>
        <p:spPr>
          <a:xfrm>
            <a:off x="6619165" y="4586232"/>
            <a:ext cx="1761025" cy="542074"/>
          </a:xfrm>
          <a:custGeom>
            <a:avLst/>
            <a:gdLst>
              <a:gd name="connsiteX0" fmla="*/ 0 w 5139159"/>
              <a:gd name="connsiteY0" fmla="*/ 0 h 1215341"/>
              <a:gd name="connsiteX1" fmla="*/ 0 w 5139159"/>
              <a:gd name="connsiteY1" fmla="*/ 1215341 h 1215341"/>
              <a:gd name="connsiteX2" fmla="*/ 5139159 w 5139159"/>
              <a:gd name="connsiteY2" fmla="*/ 1215341 h 1215341"/>
            </a:gdLst>
            <a:ahLst/>
            <a:cxnLst>
              <a:cxn ang="0">
                <a:pos x="connsiteX0" y="connsiteY0"/>
              </a:cxn>
              <a:cxn ang="0">
                <a:pos x="connsiteX1" y="connsiteY1"/>
              </a:cxn>
              <a:cxn ang="0">
                <a:pos x="connsiteX2" y="connsiteY2"/>
              </a:cxn>
            </a:cxnLst>
            <a:rect l="l" t="t" r="r" b="b"/>
            <a:pathLst>
              <a:path w="5139159" h="1215341">
                <a:moveTo>
                  <a:pt x="0" y="0"/>
                </a:moveTo>
                <a:lnTo>
                  <a:pt x="0" y="1215341"/>
                </a:lnTo>
                <a:lnTo>
                  <a:pt x="5139159" y="1215341"/>
                </a:lnTo>
              </a:path>
            </a:pathLst>
          </a:custGeom>
          <a:noFill/>
          <a:ln w="952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IN" sz="24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048" name="Freeform: Shape 1047">
            <a:extLst>
              <a:ext uri="{FF2B5EF4-FFF2-40B4-BE49-F238E27FC236}">
                <a16:creationId xmlns:a16="http://schemas.microsoft.com/office/drawing/2014/main" id="{EC5CA868-5617-474A-A790-6432AAC7918A}"/>
              </a:ext>
            </a:extLst>
          </p:cNvPr>
          <p:cNvSpPr/>
          <p:nvPr/>
        </p:nvSpPr>
        <p:spPr>
          <a:xfrm>
            <a:off x="889522" y="4573133"/>
            <a:ext cx="5417332" cy="1102248"/>
          </a:xfrm>
          <a:custGeom>
            <a:avLst/>
            <a:gdLst>
              <a:gd name="connsiteX0" fmla="*/ 0 w 5476009"/>
              <a:gd name="connsiteY0" fmla="*/ 1018310 h 1018310"/>
              <a:gd name="connsiteX1" fmla="*/ 5476009 w 5476009"/>
              <a:gd name="connsiteY1" fmla="*/ 1018310 h 1018310"/>
              <a:gd name="connsiteX2" fmla="*/ 5476009 w 5476009"/>
              <a:gd name="connsiteY2" fmla="*/ 0 h 1018310"/>
            </a:gdLst>
            <a:ahLst/>
            <a:cxnLst>
              <a:cxn ang="0">
                <a:pos x="connsiteX0" y="connsiteY0"/>
              </a:cxn>
              <a:cxn ang="0">
                <a:pos x="connsiteX1" y="connsiteY1"/>
              </a:cxn>
              <a:cxn ang="0">
                <a:pos x="connsiteX2" y="connsiteY2"/>
              </a:cxn>
            </a:cxnLst>
            <a:rect l="l" t="t" r="r" b="b"/>
            <a:pathLst>
              <a:path w="5476009" h="1018310">
                <a:moveTo>
                  <a:pt x="0" y="1018310"/>
                </a:moveTo>
                <a:lnTo>
                  <a:pt x="5476009" y="1018310"/>
                </a:lnTo>
                <a:lnTo>
                  <a:pt x="5476009" y="0"/>
                </a:lnTo>
              </a:path>
            </a:pathLst>
          </a:custGeom>
          <a:noFill/>
          <a:ln w="952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IN" sz="24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6" name="TextBox 35">
            <a:extLst>
              <a:ext uri="{FF2B5EF4-FFF2-40B4-BE49-F238E27FC236}">
                <a16:creationId xmlns:a16="http://schemas.microsoft.com/office/drawing/2014/main" id="{1B8E8321-0749-4B03-BD73-5746140B96AA}"/>
              </a:ext>
            </a:extLst>
          </p:cNvPr>
          <p:cNvSpPr txBox="1"/>
          <p:nvPr/>
        </p:nvSpPr>
        <p:spPr>
          <a:xfrm>
            <a:off x="1680585" y="4690551"/>
            <a:ext cx="1886464" cy="326761"/>
          </a:xfrm>
          <a:prstGeom prst="rect">
            <a:avLst/>
          </a:prstGeom>
          <a:solidFill>
            <a:schemeClr val="lt1"/>
          </a:solidFill>
        </p:spPr>
        <p:txBody>
          <a:bodyPr wrap="square" rtlCol="0">
            <a:noAutofit/>
          </a:bodyPr>
          <a:lstStyle/>
          <a:p>
            <a:pPr marL="171446" marR="0" lvl="0" indent="-171446" algn="l" defTabSz="914377"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US" sz="1000" b="0" i="1"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sp>
        <p:nvSpPr>
          <p:cNvPr id="101" name="TextBox 100">
            <a:extLst>
              <a:ext uri="{FF2B5EF4-FFF2-40B4-BE49-F238E27FC236}">
                <a16:creationId xmlns:a16="http://schemas.microsoft.com/office/drawing/2014/main" id="{BBBC2992-8363-43A1-8348-AEBA26A9258C}"/>
              </a:ext>
            </a:extLst>
          </p:cNvPr>
          <p:cNvSpPr txBox="1"/>
          <p:nvPr/>
        </p:nvSpPr>
        <p:spPr>
          <a:xfrm>
            <a:off x="1100370" y="1257873"/>
            <a:ext cx="1664241" cy="185507"/>
          </a:xfrm>
          <a:prstGeom prst="rect">
            <a:avLst/>
          </a:prstGeom>
          <a:noFill/>
        </p:spPr>
        <p:txBody>
          <a:bodyPr wrap="square" lIns="0" tIns="0" rIns="0" bIns="0" rtlCol="0">
            <a:spAutoFit/>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r>
              <a:rPr kumimoji="0" lang="en-US" sz="1200" b="1" i="1"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EGFR</a:t>
            </a:r>
            <a:r>
              <a:rPr kumimoji="0" lang="en-US" sz="1200" b="1"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 Mutation</a:t>
            </a:r>
          </a:p>
        </p:txBody>
      </p:sp>
      <p:sp>
        <p:nvSpPr>
          <p:cNvPr id="116" name="TextBox 115">
            <a:extLst>
              <a:ext uri="{FF2B5EF4-FFF2-40B4-BE49-F238E27FC236}">
                <a16:creationId xmlns:a16="http://schemas.microsoft.com/office/drawing/2014/main" id="{0475A26A-AC3D-452B-9E1F-6FDD195611C0}"/>
              </a:ext>
            </a:extLst>
          </p:cNvPr>
          <p:cNvSpPr txBox="1"/>
          <p:nvPr/>
        </p:nvSpPr>
        <p:spPr>
          <a:xfrm>
            <a:off x="1100372" y="1582820"/>
            <a:ext cx="3511319" cy="484748"/>
          </a:xfrm>
          <a:prstGeom prst="rect">
            <a:avLst/>
          </a:prstGeom>
          <a:noFill/>
        </p:spPr>
        <p:txBody>
          <a:bodyPr wrap="square" lIns="0" tIns="0" rIns="0" bIns="0" rtlCol="0">
            <a:spAutoFit/>
          </a:bodyPr>
          <a:lstStyle/>
          <a:p>
            <a:pPr marL="171446" marR="0" lvl="0" indent="-171446" algn="l" defTabSz="914377"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050"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M</a:t>
            </a:r>
            <a:r>
              <a:rPr kumimoji="0" lang="en-US" sz="1050" b="0" i="0" u="none" strike="noStrike" kern="0" cap="none" spc="0" normalizeH="0" baseline="0" noProof="0" err="1">
                <a:ln>
                  <a:noFill/>
                </a:ln>
                <a:solidFill>
                  <a:srgbClr val="000000"/>
                </a:solidFill>
                <a:effectLst/>
                <a:uLnTx/>
                <a:uFillTx/>
                <a:latin typeface="Arial" panose="020B0604020202020204" pitchFamily="34" charset="0"/>
                <a:ea typeface="+mn-ea"/>
                <a:cs typeface="Arial" panose="020B0604020202020204" pitchFamily="34" charset="0"/>
                <a:sym typeface="Arial"/>
              </a:rPr>
              <a:t>utations</a:t>
            </a:r>
            <a:r>
              <a:rPr kumimoji="0" lang="en-US" sz="1050"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 in the tyrosine kinase domain </a:t>
            </a:r>
          </a:p>
          <a:p>
            <a:pPr marL="171446" marR="0" lvl="0" indent="-171446" algn="l" defTabSz="914377"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050" b="0" i="1"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Erlotinib, gefitinib, afatinib, dacomitinib, osimertinib, lazertinib, amivantamab </a:t>
            </a:r>
          </a:p>
        </p:txBody>
      </p:sp>
      <p:sp>
        <p:nvSpPr>
          <p:cNvPr id="158" name="TextBox 157">
            <a:extLst>
              <a:ext uri="{FF2B5EF4-FFF2-40B4-BE49-F238E27FC236}">
                <a16:creationId xmlns:a16="http://schemas.microsoft.com/office/drawing/2014/main" id="{22C1F6F6-FA66-440E-B941-CF8A2345921D}"/>
              </a:ext>
            </a:extLst>
          </p:cNvPr>
          <p:cNvSpPr txBox="1"/>
          <p:nvPr/>
        </p:nvSpPr>
        <p:spPr>
          <a:xfrm>
            <a:off x="1100371" y="4199482"/>
            <a:ext cx="2336271" cy="184666"/>
          </a:xfrm>
          <a:prstGeom prst="rect">
            <a:avLst/>
          </a:prstGeom>
          <a:noFill/>
        </p:spPr>
        <p:txBody>
          <a:bodyPr wrap="square" lIns="0" tIns="0" rIns="0" bIns="0" rtlCol="0">
            <a:spAutoFit/>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r>
              <a:rPr kumimoji="0" lang="en-US" sz="1200" b="1"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 </a:t>
            </a:r>
            <a:r>
              <a:rPr kumimoji="0" lang="en-US" sz="1200" b="1" i="1"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ERBB2</a:t>
            </a:r>
            <a:r>
              <a:rPr kumimoji="0" lang="en-US" sz="1200" b="1"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 (</a:t>
            </a:r>
            <a:r>
              <a:rPr kumimoji="0" lang="en-US" sz="1200" b="1" i="1"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HER2)</a:t>
            </a:r>
            <a:r>
              <a:rPr kumimoji="0" lang="en-US" sz="1200" b="1"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 Mutation</a:t>
            </a:r>
          </a:p>
        </p:txBody>
      </p:sp>
      <p:sp>
        <p:nvSpPr>
          <p:cNvPr id="172" name="TextBox 171">
            <a:extLst>
              <a:ext uri="{FF2B5EF4-FFF2-40B4-BE49-F238E27FC236}">
                <a16:creationId xmlns:a16="http://schemas.microsoft.com/office/drawing/2014/main" id="{FF61F8C8-65C8-4056-8773-123B35109687}"/>
              </a:ext>
            </a:extLst>
          </p:cNvPr>
          <p:cNvSpPr txBox="1"/>
          <p:nvPr/>
        </p:nvSpPr>
        <p:spPr>
          <a:xfrm>
            <a:off x="6588745" y="5527891"/>
            <a:ext cx="1493408" cy="153888"/>
          </a:xfrm>
          <a:prstGeom prst="rect">
            <a:avLst/>
          </a:prstGeom>
          <a:noFill/>
        </p:spPr>
        <p:txBody>
          <a:bodyPr wrap="square" lIns="0" tIns="0" rIns="0" bIns="0" rtlCol="0">
            <a:spAutoFit/>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r>
              <a:rPr kumimoji="0" lang="en-US" sz="1000" b="1" i="1"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NTRK</a:t>
            </a:r>
            <a:r>
              <a:rPr kumimoji="0" lang="en-US" sz="1000" b="1"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 Rearrangement</a:t>
            </a:r>
          </a:p>
        </p:txBody>
      </p:sp>
      <p:sp>
        <p:nvSpPr>
          <p:cNvPr id="173" name="TextBox 172">
            <a:extLst>
              <a:ext uri="{FF2B5EF4-FFF2-40B4-BE49-F238E27FC236}">
                <a16:creationId xmlns:a16="http://schemas.microsoft.com/office/drawing/2014/main" id="{884D149E-FD60-4BBB-AB8C-694D53427C74}"/>
              </a:ext>
            </a:extLst>
          </p:cNvPr>
          <p:cNvSpPr txBox="1"/>
          <p:nvPr/>
        </p:nvSpPr>
        <p:spPr>
          <a:xfrm>
            <a:off x="6588745" y="5746682"/>
            <a:ext cx="1673732" cy="292374"/>
          </a:xfrm>
          <a:prstGeom prst="rect">
            <a:avLst/>
          </a:prstGeom>
          <a:noFill/>
        </p:spPr>
        <p:txBody>
          <a:bodyPr wrap="square" lIns="0" tIns="0" rIns="0" bIns="0" rtlCol="0">
            <a:spAutoFit/>
          </a:bodyPr>
          <a:lstStyle/>
          <a:p>
            <a:pPr marL="171446" marR="0" lvl="0" indent="-171446" algn="l" defTabSz="914377"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000" b="0" i="1"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Larotrectinib, </a:t>
            </a:r>
            <a:r>
              <a:rPr kumimoji="0" lang="en-US" sz="1000" b="0" i="1" u="none" strike="noStrike" kern="0" cap="none" spc="0" normalizeH="0" baseline="0" noProof="0" err="1">
                <a:ln>
                  <a:noFill/>
                </a:ln>
                <a:solidFill>
                  <a:srgbClr val="000000"/>
                </a:solidFill>
                <a:effectLst/>
                <a:uLnTx/>
                <a:uFillTx/>
                <a:latin typeface="Arial" panose="020B0604020202020204" pitchFamily="34" charset="0"/>
                <a:ea typeface="+mn-ea"/>
                <a:cs typeface="Arial" panose="020B0604020202020204" pitchFamily="34" charset="0"/>
                <a:sym typeface="Arial"/>
              </a:rPr>
              <a:t>entrectinib</a:t>
            </a:r>
            <a:r>
              <a:rPr kumimoji="0" lang="en-US" sz="1000" b="0" i="1"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 </a:t>
            </a:r>
            <a:r>
              <a:rPr kumimoji="0" lang="en-US" sz="1000" b="0" i="1" u="none" strike="noStrike" kern="0" cap="none" spc="0" normalizeH="0" baseline="0" noProof="0" err="1">
                <a:ln>
                  <a:noFill/>
                </a:ln>
                <a:solidFill>
                  <a:srgbClr val="000000"/>
                </a:solidFill>
                <a:effectLst/>
                <a:uLnTx/>
                <a:uFillTx/>
                <a:latin typeface="Arial" panose="020B0604020202020204" pitchFamily="34" charset="0"/>
                <a:ea typeface="+mn-ea"/>
                <a:cs typeface="Arial" panose="020B0604020202020204" pitchFamily="34" charset="0"/>
                <a:sym typeface="Arial"/>
              </a:rPr>
              <a:t>repotrectinib</a:t>
            </a:r>
            <a:endParaRPr kumimoji="0" lang="en-US" sz="1000" b="0" i="1"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sp>
        <p:nvSpPr>
          <p:cNvPr id="179" name="TextBox 178">
            <a:extLst>
              <a:ext uri="{FF2B5EF4-FFF2-40B4-BE49-F238E27FC236}">
                <a16:creationId xmlns:a16="http://schemas.microsoft.com/office/drawing/2014/main" id="{0DA26BFC-BD30-434C-B110-E2BFEDAD7884}"/>
              </a:ext>
            </a:extLst>
          </p:cNvPr>
          <p:cNvSpPr txBox="1"/>
          <p:nvPr/>
        </p:nvSpPr>
        <p:spPr>
          <a:xfrm>
            <a:off x="6668371" y="5145209"/>
            <a:ext cx="1622248" cy="146186"/>
          </a:xfrm>
          <a:prstGeom prst="rect">
            <a:avLst/>
          </a:prstGeom>
          <a:noFill/>
        </p:spPr>
        <p:txBody>
          <a:bodyPr wrap="square" lIns="0" tIns="0" rIns="0" bIns="0" rtlCol="0">
            <a:spAutoFit/>
          </a:bodyPr>
          <a:lstStyle/>
          <a:p>
            <a:pPr marL="171446" marR="0" lvl="0" indent="-171446" algn="l" defTabSz="914377"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000" b="0" i="1" u="none" strike="noStrike" kern="0" cap="none" spc="0" normalizeH="0" baseline="0" noProof="0" err="1">
                <a:ln>
                  <a:noFill/>
                </a:ln>
                <a:solidFill>
                  <a:srgbClr val="000000"/>
                </a:solidFill>
                <a:effectLst/>
                <a:uLnTx/>
                <a:uFillTx/>
                <a:latin typeface="Arial" panose="020B0604020202020204" pitchFamily="34" charset="0"/>
                <a:ea typeface="+mn-ea"/>
                <a:cs typeface="Arial" panose="020B0604020202020204" pitchFamily="34" charset="0"/>
                <a:sym typeface="Arial"/>
              </a:rPr>
              <a:t>Capmatinib</a:t>
            </a:r>
            <a:r>
              <a:rPr kumimoji="0" lang="en-US" sz="1000" b="0" i="1"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 </a:t>
            </a:r>
            <a:r>
              <a:rPr kumimoji="0" lang="en-US" sz="1000" b="0" i="1" u="none" strike="noStrike" kern="0" cap="none" spc="0" normalizeH="0" baseline="0" noProof="0" err="1">
                <a:ln>
                  <a:noFill/>
                </a:ln>
                <a:solidFill>
                  <a:srgbClr val="000000"/>
                </a:solidFill>
                <a:effectLst/>
                <a:uLnTx/>
                <a:uFillTx/>
                <a:latin typeface="Arial" panose="020B0604020202020204" pitchFamily="34" charset="0"/>
                <a:ea typeface="+mn-ea"/>
                <a:cs typeface="Arial" panose="020B0604020202020204" pitchFamily="34" charset="0"/>
                <a:sym typeface="Arial"/>
              </a:rPr>
              <a:t>tepotinib</a:t>
            </a:r>
            <a:endParaRPr kumimoji="0" lang="en-US" sz="1000" b="0" i="1"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sp>
        <p:nvSpPr>
          <p:cNvPr id="180" name="TextBox 179">
            <a:extLst>
              <a:ext uri="{FF2B5EF4-FFF2-40B4-BE49-F238E27FC236}">
                <a16:creationId xmlns:a16="http://schemas.microsoft.com/office/drawing/2014/main" id="{17989362-DCE3-4203-A5A7-ADD3046E03B9}"/>
              </a:ext>
            </a:extLst>
          </p:cNvPr>
          <p:cNvSpPr txBox="1"/>
          <p:nvPr/>
        </p:nvSpPr>
        <p:spPr>
          <a:xfrm>
            <a:off x="6623586" y="4946393"/>
            <a:ext cx="1711818" cy="153888"/>
          </a:xfrm>
          <a:prstGeom prst="rect">
            <a:avLst/>
          </a:prstGeom>
          <a:noFill/>
        </p:spPr>
        <p:txBody>
          <a:bodyPr wrap="square" lIns="0" tIns="0" rIns="0" bIns="0" rtlCol="0">
            <a:spAutoFit/>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r>
              <a:rPr kumimoji="0" lang="en-US" sz="1000" b="1" i="1"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METex14 S</a:t>
            </a:r>
            <a:r>
              <a:rPr kumimoji="0" lang="en-US" sz="1000" b="1"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kipping Mutation</a:t>
            </a:r>
          </a:p>
        </p:txBody>
      </p:sp>
      <p:sp>
        <p:nvSpPr>
          <p:cNvPr id="182" name="TextBox 181">
            <a:extLst>
              <a:ext uri="{FF2B5EF4-FFF2-40B4-BE49-F238E27FC236}">
                <a16:creationId xmlns:a16="http://schemas.microsoft.com/office/drawing/2014/main" id="{48AB1EBA-3322-4754-86E3-D186D74CCCA2}"/>
              </a:ext>
            </a:extLst>
          </p:cNvPr>
          <p:cNvSpPr txBox="1"/>
          <p:nvPr/>
        </p:nvSpPr>
        <p:spPr>
          <a:xfrm>
            <a:off x="9546675" y="3614355"/>
            <a:ext cx="1657241" cy="184666"/>
          </a:xfrm>
          <a:prstGeom prst="rect">
            <a:avLst/>
          </a:prstGeom>
          <a:noFill/>
        </p:spPr>
        <p:txBody>
          <a:bodyPr wrap="square" lIns="0" tIns="0" rIns="0" bIns="0" rtlCol="0">
            <a:spAutoFit/>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r>
              <a:rPr kumimoji="0" lang="en-US" sz="1200" b="1" i="1"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RET</a:t>
            </a:r>
            <a:r>
              <a:rPr kumimoji="0" lang="en-US" sz="1200" b="1"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 Rearrangement</a:t>
            </a:r>
          </a:p>
        </p:txBody>
      </p:sp>
      <p:sp>
        <p:nvSpPr>
          <p:cNvPr id="183" name="TextBox 182">
            <a:extLst>
              <a:ext uri="{FF2B5EF4-FFF2-40B4-BE49-F238E27FC236}">
                <a16:creationId xmlns:a16="http://schemas.microsoft.com/office/drawing/2014/main" id="{6D213DEF-B2DA-4E32-9D1B-C4D6A6E6A686}"/>
              </a:ext>
            </a:extLst>
          </p:cNvPr>
          <p:cNvSpPr txBox="1"/>
          <p:nvPr/>
        </p:nvSpPr>
        <p:spPr>
          <a:xfrm>
            <a:off x="8068978" y="2211627"/>
            <a:ext cx="1880013" cy="184666"/>
          </a:xfrm>
          <a:prstGeom prst="rect">
            <a:avLst/>
          </a:prstGeom>
          <a:noFill/>
        </p:spPr>
        <p:txBody>
          <a:bodyPr wrap="square" lIns="0" tIns="0" rIns="0" bIns="0" rtlCol="0">
            <a:spAutoFit/>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r>
              <a:rPr kumimoji="0" lang="en-US" sz="1200" b="1" i="1"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ALK</a:t>
            </a:r>
            <a:r>
              <a:rPr kumimoji="0" lang="en-US" sz="1200" b="1"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 Rearrangement</a:t>
            </a:r>
          </a:p>
        </p:txBody>
      </p:sp>
      <p:sp>
        <p:nvSpPr>
          <p:cNvPr id="184" name="TextBox 183">
            <a:extLst>
              <a:ext uri="{FF2B5EF4-FFF2-40B4-BE49-F238E27FC236}">
                <a16:creationId xmlns:a16="http://schemas.microsoft.com/office/drawing/2014/main" id="{AB8E003A-0C66-42D8-9CF5-ED1453B37BF2}"/>
              </a:ext>
            </a:extLst>
          </p:cNvPr>
          <p:cNvSpPr txBox="1"/>
          <p:nvPr/>
        </p:nvSpPr>
        <p:spPr>
          <a:xfrm>
            <a:off x="8082152" y="1330818"/>
            <a:ext cx="1435165" cy="184666"/>
          </a:xfrm>
          <a:prstGeom prst="rect">
            <a:avLst/>
          </a:prstGeom>
          <a:noFill/>
        </p:spPr>
        <p:txBody>
          <a:bodyPr wrap="square" lIns="0" tIns="0" rIns="0" bIns="0" rtlCol="0">
            <a:spAutoFit/>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r>
              <a:rPr kumimoji="0" lang="en-US" sz="1200" b="1" i="1"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KRAS</a:t>
            </a:r>
            <a:r>
              <a:rPr kumimoji="0" lang="en-US" sz="1200" b="1"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 Mutation</a:t>
            </a:r>
          </a:p>
        </p:txBody>
      </p:sp>
      <p:sp>
        <p:nvSpPr>
          <p:cNvPr id="203" name="Oval 202">
            <a:extLst>
              <a:ext uri="{FF2B5EF4-FFF2-40B4-BE49-F238E27FC236}">
                <a16:creationId xmlns:a16="http://schemas.microsoft.com/office/drawing/2014/main" id="{F6F0845A-3AF2-4E0A-916D-FA526D3EE0BE}"/>
              </a:ext>
            </a:extLst>
          </p:cNvPr>
          <p:cNvSpPr/>
          <p:nvPr/>
        </p:nvSpPr>
        <p:spPr>
          <a:xfrm>
            <a:off x="11215664" y="1344004"/>
            <a:ext cx="448758" cy="44875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IN"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25%</a:t>
            </a:r>
          </a:p>
        </p:txBody>
      </p:sp>
      <p:sp>
        <p:nvSpPr>
          <p:cNvPr id="206" name="Oval 205">
            <a:extLst>
              <a:ext uri="{FF2B5EF4-FFF2-40B4-BE49-F238E27FC236}">
                <a16:creationId xmlns:a16="http://schemas.microsoft.com/office/drawing/2014/main" id="{2D76AF86-A774-4587-8C50-3BC744F69B42}"/>
              </a:ext>
            </a:extLst>
          </p:cNvPr>
          <p:cNvSpPr/>
          <p:nvPr/>
        </p:nvSpPr>
        <p:spPr>
          <a:xfrm>
            <a:off x="11201187" y="2120961"/>
            <a:ext cx="463235" cy="443742"/>
          </a:xfrm>
          <a:prstGeom prst="ellipse">
            <a:avLst/>
          </a:prstGeom>
          <a:ln/>
        </p:spPr>
        <p:style>
          <a:lnRef idx="1">
            <a:schemeClr val="accent3"/>
          </a:lnRef>
          <a:fillRef idx="3">
            <a:schemeClr val="accent3"/>
          </a:fillRef>
          <a:effectRef idx="2">
            <a:schemeClr val="accent3"/>
          </a:effectRef>
          <a:fontRef idx="minor">
            <a:schemeClr val="lt1"/>
          </a:fontRef>
        </p:style>
        <p:txBody>
          <a:bodyPr lIns="0" tIns="0" rIns="0" bIns="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IN" sz="10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4-8%</a:t>
            </a:r>
          </a:p>
        </p:txBody>
      </p:sp>
      <p:sp>
        <p:nvSpPr>
          <p:cNvPr id="207" name="Oval 206">
            <a:extLst>
              <a:ext uri="{FF2B5EF4-FFF2-40B4-BE49-F238E27FC236}">
                <a16:creationId xmlns:a16="http://schemas.microsoft.com/office/drawing/2014/main" id="{ED6C8115-1E60-436C-980E-804D34FF8376}"/>
              </a:ext>
            </a:extLst>
          </p:cNvPr>
          <p:cNvSpPr/>
          <p:nvPr/>
        </p:nvSpPr>
        <p:spPr>
          <a:xfrm>
            <a:off x="11215664" y="3584501"/>
            <a:ext cx="448758" cy="44875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IN"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2%</a:t>
            </a:r>
          </a:p>
        </p:txBody>
      </p:sp>
      <p:sp>
        <p:nvSpPr>
          <p:cNvPr id="208" name="Oval 207">
            <a:extLst>
              <a:ext uri="{FF2B5EF4-FFF2-40B4-BE49-F238E27FC236}">
                <a16:creationId xmlns:a16="http://schemas.microsoft.com/office/drawing/2014/main" id="{329090AB-4BF1-48C1-B7F4-CE3B190A325B}"/>
              </a:ext>
            </a:extLst>
          </p:cNvPr>
          <p:cNvSpPr/>
          <p:nvPr/>
        </p:nvSpPr>
        <p:spPr>
          <a:xfrm>
            <a:off x="8316664" y="4887866"/>
            <a:ext cx="429243" cy="429243"/>
          </a:xfrm>
          <a:prstGeom prst="ellipse">
            <a:avLst/>
          </a:prstGeom>
          <a:ln/>
        </p:spPr>
        <p:style>
          <a:lnRef idx="1">
            <a:schemeClr val="accent2"/>
          </a:lnRef>
          <a:fillRef idx="3">
            <a:schemeClr val="accent2"/>
          </a:fillRef>
          <a:effectRef idx="2">
            <a:schemeClr val="accent2"/>
          </a:effectRef>
          <a:fontRef idx="minor">
            <a:schemeClr val="lt1"/>
          </a:fontRef>
        </p:style>
        <p:txBody>
          <a:bodyPr lIns="0" tIns="0" rIns="0" bIns="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IN"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2%</a:t>
            </a:r>
          </a:p>
        </p:txBody>
      </p:sp>
      <p:sp>
        <p:nvSpPr>
          <p:cNvPr id="209" name="Oval 208">
            <a:extLst>
              <a:ext uri="{FF2B5EF4-FFF2-40B4-BE49-F238E27FC236}">
                <a16:creationId xmlns:a16="http://schemas.microsoft.com/office/drawing/2014/main" id="{F36FA4FF-DBFD-4F8A-A2B4-B2CAA46D98C3}"/>
              </a:ext>
            </a:extLst>
          </p:cNvPr>
          <p:cNvSpPr/>
          <p:nvPr/>
        </p:nvSpPr>
        <p:spPr>
          <a:xfrm>
            <a:off x="8314449" y="5491200"/>
            <a:ext cx="425398" cy="425398"/>
          </a:xfrm>
          <a:prstGeom prst="ellipse">
            <a:avLst/>
          </a:prstGeom>
          <a:ln/>
        </p:spPr>
        <p:style>
          <a:lnRef idx="1">
            <a:schemeClr val="accent6"/>
          </a:lnRef>
          <a:fillRef idx="3">
            <a:schemeClr val="accent6"/>
          </a:fillRef>
          <a:effectRef idx="2">
            <a:schemeClr val="accent6"/>
          </a:effectRef>
          <a:fontRef idx="minor">
            <a:schemeClr val="lt1"/>
          </a:fontRef>
        </p:style>
        <p:txBody>
          <a:bodyPr lIns="0" tIns="0" rIns="0" bIns="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IN"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1%</a:t>
            </a:r>
          </a:p>
        </p:txBody>
      </p:sp>
      <p:sp>
        <p:nvSpPr>
          <p:cNvPr id="1041" name="Freeform: Shape 1040">
            <a:extLst>
              <a:ext uri="{FF2B5EF4-FFF2-40B4-BE49-F238E27FC236}">
                <a16:creationId xmlns:a16="http://schemas.microsoft.com/office/drawing/2014/main" id="{A9C8DD67-C142-4881-A280-8230FE0A93D3}"/>
              </a:ext>
            </a:extLst>
          </p:cNvPr>
          <p:cNvSpPr/>
          <p:nvPr/>
        </p:nvSpPr>
        <p:spPr>
          <a:xfrm>
            <a:off x="946044" y="1475284"/>
            <a:ext cx="5162467" cy="394835"/>
          </a:xfrm>
          <a:custGeom>
            <a:avLst/>
            <a:gdLst>
              <a:gd name="connsiteX0" fmla="*/ 5434446 w 5434446"/>
              <a:gd name="connsiteY0" fmla="*/ 415637 h 415637"/>
              <a:gd name="connsiteX1" fmla="*/ 5434446 w 5434446"/>
              <a:gd name="connsiteY1" fmla="*/ 0 h 415637"/>
              <a:gd name="connsiteX2" fmla="*/ 0 w 5434446"/>
              <a:gd name="connsiteY2" fmla="*/ 0 h 415637"/>
            </a:gdLst>
            <a:ahLst/>
            <a:cxnLst>
              <a:cxn ang="0">
                <a:pos x="connsiteX0" y="connsiteY0"/>
              </a:cxn>
              <a:cxn ang="0">
                <a:pos x="connsiteX1" y="connsiteY1"/>
              </a:cxn>
              <a:cxn ang="0">
                <a:pos x="connsiteX2" y="connsiteY2"/>
              </a:cxn>
            </a:cxnLst>
            <a:rect l="l" t="t" r="r" b="b"/>
            <a:pathLst>
              <a:path w="5434446" h="415637">
                <a:moveTo>
                  <a:pt x="5434446" y="415637"/>
                </a:moveTo>
                <a:lnTo>
                  <a:pt x="5434446" y="0"/>
                </a:lnTo>
                <a:lnTo>
                  <a:pt x="0" y="0"/>
                </a:lnTo>
              </a:path>
            </a:pathLst>
          </a:custGeom>
          <a:noFill/>
          <a:ln w="952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IN" sz="24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98" name="Oval 197">
            <a:extLst>
              <a:ext uri="{FF2B5EF4-FFF2-40B4-BE49-F238E27FC236}">
                <a16:creationId xmlns:a16="http://schemas.microsoft.com/office/drawing/2014/main" id="{2371E56D-DF2E-40B6-8E4B-47AD097E3DC7}"/>
              </a:ext>
            </a:extLst>
          </p:cNvPr>
          <p:cNvSpPr/>
          <p:nvPr/>
        </p:nvSpPr>
        <p:spPr>
          <a:xfrm>
            <a:off x="605167" y="1298098"/>
            <a:ext cx="424397" cy="392589"/>
          </a:xfrm>
          <a:prstGeom prst="ellipse">
            <a:avLst/>
          </a:prstGeom>
          <a:solidFill>
            <a:srgbClr val="00649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IN" sz="11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17%</a:t>
            </a:r>
          </a:p>
        </p:txBody>
      </p:sp>
      <p:grpSp>
        <p:nvGrpSpPr>
          <p:cNvPr id="1044" name="Group 1043">
            <a:extLst>
              <a:ext uri="{FF2B5EF4-FFF2-40B4-BE49-F238E27FC236}">
                <a16:creationId xmlns:a16="http://schemas.microsoft.com/office/drawing/2014/main" id="{C9F893D9-908D-4A3D-94DC-8E9D50023E90}"/>
              </a:ext>
            </a:extLst>
          </p:cNvPr>
          <p:cNvGrpSpPr/>
          <p:nvPr/>
        </p:nvGrpSpPr>
        <p:grpSpPr>
          <a:xfrm>
            <a:off x="556910" y="4797587"/>
            <a:ext cx="4221919" cy="492004"/>
            <a:chOff x="306182" y="4330945"/>
            <a:chExt cx="4047372" cy="475878"/>
          </a:xfrm>
        </p:grpSpPr>
        <p:grpSp>
          <p:nvGrpSpPr>
            <p:cNvPr id="1043" name="Group 1042">
              <a:extLst>
                <a:ext uri="{FF2B5EF4-FFF2-40B4-BE49-F238E27FC236}">
                  <a16:creationId xmlns:a16="http://schemas.microsoft.com/office/drawing/2014/main" id="{23ABCBD5-FF4D-4401-A5BD-A9F4F0C5BE5B}"/>
                </a:ext>
              </a:extLst>
            </p:cNvPr>
            <p:cNvGrpSpPr/>
            <p:nvPr/>
          </p:nvGrpSpPr>
          <p:grpSpPr>
            <a:xfrm>
              <a:off x="827474" y="4330945"/>
              <a:ext cx="3526080" cy="475878"/>
              <a:chOff x="827474" y="4344709"/>
              <a:chExt cx="3526080" cy="475878"/>
            </a:xfrm>
          </p:grpSpPr>
          <p:sp>
            <p:nvSpPr>
              <p:cNvPr id="168" name="TextBox 167">
                <a:extLst>
                  <a:ext uri="{FF2B5EF4-FFF2-40B4-BE49-F238E27FC236}">
                    <a16:creationId xmlns:a16="http://schemas.microsoft.com/office/drawing/2014/main" id="{41A5184E-F488-4689-A606-C790DA07529E}"/>
                  </a:ext>
                </a:extLst>
              </p:cNvPr>
              <p:cNvSpPr txBox="1"/>
              <p:nvPr/>
            </p:nvSpPr>
            <p:spPr>
              <a:xfrm>
                <a:off x="827474" y="4344709"/>
                <a:ext cx="1445222" cy="169674"/>
              </a:xfrm>
              <a:prstGeom prst="rect">
                <a:avLst/>
              </a:prstGeom>
              <a:noFill/>
            </p:spPr>
            <p:txBody>
              <a:bodyPr wrap="none" lIns="0" tIns="0" rIns="0" bIns="0" rtlCol="0">
                <a:spAutoFit/>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r>
                  <a:rPr kumimoji="0" lang="en-US" sz="1200" b="1" i="1"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ROS1</a:t>
                </a:r>
                <a:r>
                  <a:rPr kumimoji="0" lang="en-US" sz="1200" b="1"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 Rearrangement</a:t>
                </a:r>
              </a:p>
            </p:txBody>
          </p:sp>
          <p:sp>
            <p:nvSpPr>
              <p:cNvPr id="169" name="TextBox 168">
                <a:extLst>
                  <a:ext uri="{FF2B5EF4-FFF2-40B4-BE49-F238E27FC236}">
                    <a16:creationId xmlns:a16="http://schemas.microsoft.com/office/drawing/2014/main" id="{9120FD44-591D-487B-ACC6-AFF9A2D9C589}"/>
                  </a:ext>
                </a:extLst>
              </p:cNvPr>
              <p:cNvSpPr txBox="1"/>
              <p:nvPr/>
            </p:nvSpPr>
            <p:spPr>
              <a:xfrm>
                <a:off x="827474" y="4641974"/>
                <a:ext cx="3526080" cy="178613"/>
              </a:xfrm>
              <a:prstGeom prst="rect">
                <a:avLst/>
              </a:prstGeom>
              <a:noFill/>
            </p:spPr>
            <p:txBody>
              <a:bodyPr wrap="square" lIns="0" tIns="0" rIns="0" bIns="0" rtlCol="0">
                <a:spAutoFit/>
              </a:bodyPr>
              <a:lstStyle/>
              <a:p>
                <a:pPr marL="171446" marR="0" lvl="0" indent="-171446" algn="l" defTabSz="914377"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200" b="0" i="1" u="none" strike="noStrike" kern="0" cap="none" spc="0" normalizeH="0" baseline="0" noProof="0" err="1">
                    <a:ln>
                      <a:noFill/>
                    </a:ln>
                    <a:solidFill>
                      <a:srgbClr val="000000"/>
                    </a:solidFill>
                    <a:effectLst/>
                    <a:uLnTx/>
                    <a:uFillTx/>
                    <a:latin typeface="Arial" panose="020B0604020202020204" pitchFamily="34" charset="0"/>
                    <a:ea typeface="+mn-ea"/>
                    <a:cs typeface="Arial" panose="020B0604020202020204" pitchFamily="34" charset="0"/>
                    <a:sym typeface="Arial"/>
                  </a:rPr>
                  <a:t>Crizotinib</a:t>
                </a:r>
                <a:r>
                  <a:rPr kumimoji="0" lang="en-US" sz="1200" b="0" i="1"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 </a:t>
                </a:r>
                <a:r>
                  <a:rPr kumimoji="0" lang="en-US" sz="1200" b="0" i="1" u="none" strike="noStrike" kern="0" cap="none" spc="0" normalizeH="0" baseline="0" noProof="0" err="1">
                    <a:ln>
                      <a:noFill/>
                    </a:ln>
                    <a:solidFill>
                      <a:srgbClr val="000000"/>
                    </a:solidFill>
                    <a:effectLst/>
                    <a:uLnTx/>
                    <a:uFillTx/>
                    <a:latin typeface="Arial" panose="020B0604020202020204" pitchFamily="34" charset="0"/>
                    <a:ea typeface="+mn-ea"/>
                    <a:cs typeface="Arial" panose="020B0604020202020204" pitchFamily="34" charset="0"/>
                    <a:sym typeface="Arial"/>
                  </a:rPr>
                  <a:t>entrectinib</a:t>
                </a:r>
                <a:r>
                  <a:rPr kumimoji="0" lang="en-US" sz="1200" b="0" i="1"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 </a:t>
                </a:r>
                <a:r>
                  <a:rPr kumimoji="0" lang="en-US" sz="1200" b="0" i="1" u="none" strike="noStrike" kern="0" cap="none" spc="0" normalizeH="0" baseline="0" noProof="0" err="1">
                    <a:ln>
                      <a:noFill/>
                    </a:ln>
                    <a:solidFill>
                      <a:srgbClr val="000000"/>
                    </a:solidFill>
                    <a:effectLst/>
                    <a:uLnTx/>
                    <a:uFillTx/>
                    <a:latin typeface="Arial" panose="020B0604020202020204" pitchFamily="34" charset="0"/>
                    <a:ea typeface="+mn-ea"/>
                    <a:cs typeface="Arial" panose="020B0604020202020204" pitchFamily="34" charset="0"/>
                    <a:sym typeface="Arial"/>
                  </a:rPr>
                  <a:t>repotrectinib</a:t>
                </a:r>
                <a:r>
                  <a:rPr kumimoji="0" lang="en-US" sz="1200" b="0" i="1"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 </a:t>
                </a:r>
                <a:r>
                  <a:rPr kumimoji="0" lang="en-US" sz="1200" b="0" i="1" u="none" strike="noStrike" kern="0" cap="none" spc="0" normalizeH="0" baseline="0" noProof="0" err="1">
                    <a:ln>
                      <a:noFill/>
                    </a:ln>
                    <a:solidFill>
                      <a:srgbClr val="000000"/>
                    </a:solidFill>
                    <a:effectLst/>
                    <a:uLnTx/>
                    <a:uFillTx/>
                    <a:latin typeface="Arial" panose="020B0604020202020204" pitchFamily="34" charset="0"/>
                    <a:ea typeface="+mn-ea"/>
                    <a:cs typeface="Arial" panose="020B0604020202020204" pitchFamily="34" charset="0"/>
                    <a:sym typeface="Arial"/>
                  </a:rPr>
                  <a:t>taletrectinib</a:t>
                </a:r>
                <a:endParaRPr kumimoji="0" lang="en-US" sz="1200" b="0" i="1"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grpSp>
        <p:sp>
          <p:nvSpPr>
            <p:cNvPr id="200" name="Oval 199">
              <a:extLst>
                <a:ext uri="{FF2B5EF4-FFF2-40B4-BE49-F238E27FC236}">
                  <a16:creationId xmlns:a16="http://schemas.microsoft.com/office/drawing/2014/main" id="{A8795B55-9B74-4F63-B004-DDDEE87F0B8F}"/>
                </a:ext>
              </a:extLst>
            </p:cNvPr>
            <p:cNvSpPr/>
            <p:nvPr/>
          </p:nvSpPr>
          <p:spPr>
            <a:xfrm>
              <a:off x="306182" y="4366842"/>
              <a:ext cx="410136" cy="410136"/>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IN" sz="11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2%</a:t>
              </a:r>
            </a:p>
          </p:txBody>
        </p:sp>
      </p:grpSp>
      <p:grpSp>
        <p:nvGrpSpPr>
          <p:cNvPr id="1046" name="Group 1045">
            <a:extLst>
              <a:ext uri="{FF2B5EF4-FFF2-40B4-BE49-F238E27FC236}">
                <a16:creationId xmlns:a16="http://schemas.microsoft.com/office/drawing/2014/main" id="{0046FD77-74DA-4A1F-853B-2823779967F3}"/>
              </a:ext>
            </a:extLst>
          </p:cNvPr>
          <p:cNvGrpSpPr/>
          <p:nvPr/>
        </p:nvGrpSpPr>
        <p:grpSpPr>
          <a:xfrm>
            <a:off x="542375" y="5357901"/>
            <a:ext cx="4426490" cy="535853"/>
            <a:chOff x="240082" y="5484690"/>
            <a:chExt cx="4659692" cy="564083"/>
          </a:xfrm>
        </p:grpSpPr>
        <p:sp>
          <p:nvSpPr>
            <p:cNvPr id="170" name="TextBox 169">
              <a:extLst>
                <a:ext uri="{FF2B5EF4-FFF2-40B4-BE49-F238E27FC236}">
                  <a16:creationId xmlns:a16="http://schemas.microsoft.com/office/drawing/2014/main" id="{B488E077-F258-40C4-92FD-8E3B0CEDAD0C}"/>
                </a:ext>
              </a:extLst>
            </p:cNvPr>
            <p:cNvSpPr txBox="1"/>
            <p:nvPr/>
          </p:nvSpPr>
          <p:spPr>
            <a:xfrm>
              <a:off x="827474" y="5572917"/>
              <a:ext cx="1112484" cy="184666"/>
            </a:xfrm>
            <a:prstGeom prst="rect">
              <a:avLst/>
            </a:prstGeom>
            <a:noFill/>
          </p:spPr>
          <p:txBody>
            <a:bodyPr wrap="none" lIns="0" tIns="0" rIns="0" bIns="0" rtlCol="0">
              <a:spAutoFit/>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r>
                <a:rPr kumimoji="0" lang="en-US" sz="1200" b="1" i="1"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BRAF</a:t>
              </a:r>
              <a:r>
                <a:rPr kumimoji="0" lang="en-US" sz="1200" b="1"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 Mutation</a:t>
              </a:r>
            </a:p>
          </p:txBody>
        </p:sp>
        <p:sp>
          <p:nvSpPr>
            <p:cNvPr id="171" name="TextBox 170">
              <a:extLst>
                <a:ext uri="{FF2B5EF4-FFF2-40B4-BE49-F238E27FC236}">
                  <a16:creationId xmlns:a16="http://schemas.microsoft.com/office/drawing/2014/main" id="{521165DE-4805-4E18-8D07-D85266AD070C}"/>
                </a:ext>
              </a:extLst>
            </p:cNvPr>
            <p:cNvSpPr txBox="1"/>
            <p:nvPr/>
          </p:nvSpPr>
          <p:spPr>
            <a:xfrm>
              <a:off x="827474" y="5864107"/>
              <a:ext cx="4072300" cy="184666"/>
            </a:xfrm>
            <a:prstGeom prst="rect">
              <a:avLst/>
            </a:prstGeom>
            <a:noFill/>
          </p:spPr>
          <p:txBody>
            <a:bodyPr wrap="square" lIns="0" tIns="0" rIns="0" bIns="0" rtlCol="0">
              <a:spAutoFit/>
            </a:bodyPr>
            <a:lstStyle/>
            <a:p>
              <a:pPr marL="171446" marR="0" lvl="0" indent="-171446" algn="l" defTabSz="914377"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200" b="0" i="1"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Dabrafenib + trametinib, </a:t>
              </a:r>
              <a:r>
                <a:rPr kumimoji="0" lang="en-US" sz="1200" b="0" i="1" u="none" strike="noStrike" kern="0" cap="none" spc="0" normalizeH="0" baseline="0" noProof="0" err="1">
                  <a:ln>
                    <a:noFill/>
                  </a:ln>
                  <a:solidFill>
                    <a:srgbClr val="000000"/>
                  </a:solidFill>
                  <a:effectLst/>
                  <a:uLnTx/>
                  <a:uFillTx/>
                  <a:latin typeface="Arial" panose="020B0604020202020204" pitchFamily="34" charset="0"/>
                  <a:ea typeface="+mn-ea"/>
                  <a:cs typeface="Arial" panose="020B0604020202020204" pitchFamily="34" charset="0"/>
                  <a:sym typeface="Arial"/>
                </a:rPr>
                <a:t>encorafenib</a:t>
              </a:r>
              <a:r>
                <a:rPr kumimoji="0" lang="en-US" sz="1200" b="0" i="1"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 + </a:t>
              </a:r>
              <a:r>
                <a:rPr kumimoji="0" lang="en-US" sz="1200" b="0" i="1" u="none" strike="noStrike" kern="0" cap="none" spc="0" normalizeH="0" baseline="0" noProof="0" err="1">
                  <a:ln>
                    <a:noFill/>
                  </a:ln>
                  <a:solidFill>
                    <a:srgbClr val="000000"/>
                  </a:solidFill>
                  <a:effectLst/>
                  <a:uLnTx/>
                  <a:uFillTx/>
                  <a:latin typeface="Arial" panose="020B0604020202020204" pitchFamily="34" charset="0"/>
                  <a:ea typeface="+mn-ea"/>
                  <a:cs typeface="Arial" panose="020B0604020202020204" pitchFamily="34" charset="0"/>
                  <a:sym typeface="Arial"/>
                </a:rPr>
                <a:t>binimetinib</a:t>
              </a:r>
              <a:endParaRPr kumimoji="0" lang="en-US" sz="1200" b="0" i="1"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sp>
          <p:nvSpPr>
            <p:cNvPr id="201" name="Oval 200">
              <a:extLst>
                <a:ext uri="{FF2B5EF4-FFF2-40B4-BE49-F238E27FC236}">
                  <a16:creationId xmlns:a16="http://schemas.microsoft.com/office/drawing/2014/main" id="{F50FE37A-6FC1-439B-A8F3-3B4AF11DD60B}"/>
                </a:ext>
              </a:extLst>
            </p:cNvPr>
            <p:cNvSpPr/>
            <p:nvPr/>
          </p:nvSpPr>
          <p:spPr>
            <a:xfrm>
              <a:off x="240082" y="5484690"/>
              <a:ext cx="476236" cy="476236"/>
            </a:xfrm>
            <a:prstGeom prst="ellipse">
              <a:avLst/>
            </a:prstGeom>
            <a:ln/>
          </p:spPr>
          <p:style>
            <a:lnRef idx="1">
              <a:schemeClr val="accent4"/>
            </a:lnRef>
            <a:fillRef idx="3">
              <a:schemeClr val="accent4"/>
            </a:fillRef>
            <a:effectRef idx="2">
              <a:schemeClr val="accent4"/>
            </a:effectRef>
            <a:fontRef idx="minor">
              <a:schemeClr val="lt1"/>
            </a:fontRef>
          </p:style>
          <p:txBody>
            <a:bodyPr lIns="0" tIns="0" rIns="0" bIns="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IN" sz="11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2%</a:t>
              </a:r>
            </a:p>
          </p:txBody>
        </p:sp>
      </p:grpSp>
      <p:sp>
        <p:nvSpPr>
          <p:cNvPr id="199" name="Oval 198">
            <a:extLst>
              <a:ext uri="{FF2B5EF4-FFF2-40B4-BE49-F238E27FC236}">
                <a16:creationId xmlns:a16="http://schemas.microsoft.com/office/drawing/2014/main" id="{A4216D8D-5DEA-44B5-A900-905E02FB36C5}"/>
              </a:ext>
            </a:extLst>
          </p:cNvPr>
          <p:cNvSpPr/>
          <p:nvPr/>
        </p:nvSpPr>
        <p:spPr>
          <a:xfrm>
            <a:off x="527578" y="4152991"/>
            <a:ext cx="467200" cy="467200"/>
          </a:xfrm>
          <a:prstGeom prst="ellipse">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IN" sz="1100" b="1" i="0"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rPr>
              <a:t>1%</a:t>
            </a:r>
          </a:p>
        </p:txBody>
      </p:sp>
      <p:sp>
        <p:nvSpPr>
          <p:cNvPr id="226" name="TextBox 225">
            <a:extLst>
              <a:ext uri="{FF2B5EF4-FFF2-40B4-BE49-F238E27FC236}">
                <a16:creationId xmlns:a16="http://schemas.microsoft.com/office/drawing/2014/main" id="{7230985E-4118-458E-82F4-386FC9159B45}"/>
              </a:ext>
            </a:extLst>
          </p:cNvPr>
          <p:cNvSpPr txBox="1"/>
          <p:nvPr/>
        </p:nvSpPr>
        <p:spPr>
          <a:xfrm>
            <a:off x="9362461" y="3871208"/>
            <a:ext cx="1969703" cy="555509"/>
          </a:xfrm>
          <a:prstGeom prst="rect">
            <a:avLst/>
          </a:prstGeom>
          <a:noFill/>
        </p:spPr>
        <p:txBody>
          <a:bodyPr wrap="square" lIns="0" tIns="0" rIns="0" bIns="0" rtlCol="0">
            <a:spAutoFit/>
          </a:bodyPr>
          <a:lstStyle/>
          <a:p>
            <a:pPr marL="171446" marR="0" lvl="0" indent="-171446" algn="l" defTabSz="914377"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000"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Fusion between RET tyrosine kinase domain and partner gene</a:t>
            </a:r>
          </a:p>
          <a:p>
            <a:pPr marL="171446" marR="0" lvl="0" indent="-171446" algn="l" defTabSz="914377"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000" b="0" i="1" u="none" strike="noStrike" kern="0" cap="none" spc="0" normalizeH="0" baseline="0" noProof="0" err="1">
                <a:ln>
                  <a:noFill/>
                </a:ln>
                <a:solidFill>
                  <a:srgbClr val="000000"/>
                </a:solidFill>
                <a:effectLst/>
                <a:uLnTx/>
                <a:uFillTx/>
                <a:latin typeface="Arial" panose="020B0604020202020204" pitchFamily="34" charset="0"/>
                <a:ea typeface="+mn-ea"/>
                <a:cs typeface="Arial" panose="020B0604020202020204" pitchFamily="34" charset="0"/>
                <a:sym typeface="Arial"/>
              </a:rPr>
              <a:t>Pralsetinib</a:t>
            </a:r>
            <a:r>
              <a:rPr kumimoji="0" lang="en-US" sz="1000" b="0" i="1"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 </a:t>
            </a:r>
            <a:r>
              <a:rPr kumimoji="0" lang="en-US" sz="1000" b="0" i="1" u="none" strike="noStrike" kern="0" cap="none" spc="0" normalizeH="0" baseline="0" noProof="0" err="1">
                <a:ln>
                  <a:noFill/>
                </a:ln>
                <a:solidFill>
                  <a:srgbClr val="000000"/>
                </a:solidFill>
                <a:effectLst/>
                <a:uLnTx/>
                <a:uFillTx/>
                <a:latin typeface="Arial" panose="020B0604020202020204" pitchFamily="34" charset="0"/>
                <a:ea typeface="+mn-ea"/>
                <a:cs typeface="Arial" panose="020B0604020202020204" pitchFamily="34" charset="0"/>
                <a:sym typeface="Arial"/>
              </a:rPr>
              <a:t>selpercatinib</a:t>
            </a:r>
            <a:endParaRPr kumimoji="0" lang="en-US" sz="1000" b="0" i="1"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endParaRPr>
          </a:p>
          <a:p>
            <a:pPr marL="0" marR="0" lvl="0" indent="0" algn="l" defTabSz="914377" rtl="0" eaLnBrk="1" fontAlgn="auto" latinLnBrk="0" hangingPunct="1">
              <a:lnSpc>
                <a:spcPct val="100000"/>
              </a:lnSpc>
              <a:spcBef>
                <a:spcPts val="0"/>
              </a:spcBef>
              <a:spcAft>
                <a:spcPts val="0"/>
              </a:spcAft>
              <a:buClr>
                <a:srgbClr val="000000"/>
              </a:buClr>
              <a:buSzTx/>
              <a:buFontTx/>
              <a:buNone/>
              <a:tabLst/>
              <a:defRPr/>
            </a:pPr>
            <a:endParaRPr kumimoji="0" lang="en-US" sz="800" b="0" i="1"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grpSp>
        <p:nvGrpSpPr>
          <p:cNvPr id="21" name="Group 20">
            <a:extLst>
              <a:ext uri="{FF2B5EF4-FFF2-40B4-BE49-F238E27FC236}">
                <a16:creationId xmlns:a16="http://schemas.microsoft.com/office/drawing/2014/main" id="{618E6813-DC32-4509-92B9-F68A4BCB0C5B}"/>
              </a:ext>
            </a:extLst>
          </p:cNvPr>
          <p:cNvGrpSpPr/>
          <p:nvPr/>
        </p:nvGrpSpPr>
        <p:grpSpPr>
          <a:xfrm>
            <a:off x="9440650" y="4561497"/>
            <a:ext cx="200745" cy="1639554"/>
            <a:chOff x="7724908" y="4316729"/>
            <a:chExt cx="211321" cy="1725931"/>
          </a:xfrm>
        </p:grpSpPr>
        <p:sp>
          <p:nvSpPr>
            <p:cNvPr id="16" name="Rectangle: Rounded Corners 15">
              <a:extLst>
                <a:ext uri="{FF2B5EF4-FFF2-40B4-BE49-F238E27FC236}">
                  <a16:creationId xmlns:a16="http://schemas.microsoft.com/office/drawing/2014/main" id="{1141941A-23D0-4E68-B301-30C341924904}"/>
                </a:ext>
              </a:extLst>
            </p:cNvPr>
            <p:cNvSpPr/>
            <p:nvPr/>
          </p:nvSpPr>
          <p:spPr>
            <a:xfrm>
              <a:off x="7724908" y="4316729"/>
              <a:ext cx="211321" cy="556641"/>
            </a:xfrm>
            <a:prstGeom prst="roundRect">
              <a:avLst>
                <a:gd name="adj" fmla="val 50000"/>
              </a:avLst>
            </a:prstGeom>
            <a:gradFill flip="none" rotWithShape="1">
              <a:gsLst>
                <a:gs pos="0">
                  <a:schemeClr val="accent1">
                    <a:lumMod val="5000"/>
                    <a:lumOff val="95000"/>
                  </a:schemeClr>
                </a:gs>
                <a:gs pos="41000">
                  <a:srgbClr val="C4CACB"/>
                </a:gs>
                <a:gs pos="100000">
                  <a:srgbClr val="9A9A9A"/>
                </a:gs>
              </a:gsLst>
              <a:path path="circle">
                <a:fillToRect l="50000" t="50000" r="50000" b="50000"/>
              </a:path>
              <a:tileRect/>
            </a:gra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IN" sz="24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47" name="Rectangle: Rounded Corners 46">
              <a:extLst>
                <a:ext uri="{FF2B5EF4-FFF2-40B4-BE49-F238E27FC236}">
                  <a16:creationId xmlns:a16="http://schemas.microsoft.com/office/drawing/2014/main" id="{B4387325-2DB9-46AE-9787-6955E6145153}"/>
                </a:ext>
              </a:extLst>
            </p:cNvPr>
            <p:cNvSpPr/>
            <p:nvPr/>
          </p:nvSpPr>
          <p:spPr>
            <a:xfrm>
              <a:off x="7724908" y="4873370"/>
              <a:ext cx="211321" cy="1169290"/>
            </a:xfrm>
            <a:prstGeom prst="roundRect">
              <a:avLst>
                <a:gd name="adj" fmla="val 50000"/>
              </a:avLst>
            </a:prstGeom>
            <a:gradFill flip="none" rotWithShape="1">
              <a:gsLst>
                <a:gs pos="0">
                  <a:schemeClr val="accent1">
                    <a:lumMod val="5000"/>
                    <a:lumOff val="95000"/>
                  </a:schemeClr>
                </a:gs>
                <a:gs pos="41000">
                  <a:srgbClr val="C4CACB"/>
                </a:gs>
                <a:gs pos="100000">
                  <a:srgbClr val="9A9A9A"/>
                </a:gs>
              </a:gsLst>
              <a:path path="circle">
                <a:fillToRect l="50000" t="50000" r="50000" b="50000"/>
              </a:path>
              <a:tileRect/>
            </a:gra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IN" sz="24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grpSp>
          <p:nvGrpSpPr>
            <p:cNvPr id="18" name="Group 17">
              <a:extLst>
                <a:ext uri="{FF2B5EF4-FFF2-40B4-BE49-F238E27FC236}">
                  <a16:creationId xmlns:a16="http://schemas.microsoft.com/office/drawing/2014/main" id="{C081112D-1582-46DF-AB14-85D71AB95AAF}"/>
                </a:ext>
              </a:extLst>
            </p:cNvPr>
            <p:cNvGrpSpPr/>
            <p:nvPr/>
          </p:nvGrpSpPr>
          <p:grpSpPr>
            <a:xfrm>
              <a:off x="7724908" y="5034898"/>
              <a:ext cx="211321" cy="382905"/>
              <a:chOff x="7724908" y="5031105"/>
              <a:chExt cx="211321" cy="339208"/>
            </a:xfrm>
          </p:grpSpPr>
          <p:sp>
            <p:nvSpPr>
              <p:cNvPr id="17" name="Rectangle 16">
                <a:extLst>
                  <a:ext uri="{FF2B5EF4-FFF2-40B4-BE49-F238E27FC236}">
                    <a16:creationId xmlns:a16="http://schemas.microsoft.com/office/drawing/2014/main" id="{1AE81D63-F167-4704-91CB-42103F76EF42}"/>
                  </a:ext>
                </a:extLst>
              </p:cNvPr>
              <p:cNvSpPr/>
              <p:nvPr/>
            </p:nvSpPr>
            <p:spPr>
              <a:xfrm>
                <a:off x="7724908" y="5031105"/>
                <a:ext cx="211321" cy="167116"/>
              </a:xfrm>
              <a:prstGeom prst="rect">
                <a:avLst/>
              </a:prstGeom>
              <a:gradFill flip="none" rotWithShape="1">
                <a:gsLst>
                  <a:gs pos="0">
                    <a:srgbClr val="FFB027"/>
                  </a:gs>
                  <a:gs pos="100000">
                    <a:srgbClr val="D58B04"/>
                  </a:gs>
                </a:gsLst>
                <a:lin ang="16200000" scaled="1"/>
                <a:tileRect/>
              </a:gra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IN" sz="24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48" name="Rectangle 47">
                <a:extLst>
                  <a:ext uri="{FF2B5EF4-FFF2-40B4-BE49-F238E27FC236}">
                    <a16:creationId xmlns:a16="http://schemas.microsoft.com/office/drawing/2014/main" id="{C8B62E47-8175-40ED-80FE-7FFC4A3C6397}"/>
                  </a:ext>
                </a:extLst>
              </p:cNvPr>
              <p:cNvSpPr/>
              <p:nvPr/>
            </p:nvSpPr>
            <p:spPr>
              <a:xfrm>
                <a:off x="7724908" y="5198222"/>
                <a:ext cx="211321" cy="172091"/>
              </a:xfrm>
              <a:prstGeom prst="rect">
                <a:avLst/>
              </a:prstGeom>
              <a:solidFill>
                <a:srgbClr val="6F9417"/>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IN" sz="24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grpSp>
        <p:cxnSp>
          <p:nvCxnSpPr>
            <p:cNvPr id="20" name="Straight Connector 19">
              <a:extLst>
                <a:ext uri="{FF2B5EF4-FFF2-40B4-BE49-F238E27FC236}">
                  <a16:creationId xmlns:a16="http://schemas.microsoft.com/office/drawing/2014/main" id="{3B942B1D-6D7D-4D12-B684-503F1938DE35}"/>
                </a:ext>
              </a:extLst>
            </p:cNvPr>
            <p:cNvCxnSpPr>
              <a:cxnSpLocks/>
            </p:cNvCxnSpPr>
            <p:nvPr/>
          </p:nvCxnSpPr>
          <p:spPr>
            <a:xfrm>
              <a:off x="7724908" y="5087325"/>
              <a:ext cx="211321" cy="0"/>
            </a:xfrm>
            <a:prstGeom prst="line">
              <a:avLst/>
            </a:prstGeom>
            <a:gradFill flip="none" rotWithShape="1">
              <a:gsLst>
                <a:gs pos="0">
                  <a:schemeClr val="accent1">
                    <a:lumMod val="5000"/>
                    <a:lumOff val="95000"/>
                  </a:schemeClr>
                </a:gs>
                <a:gs pos="41000">
                  <a:srgbClr val="C4CACB"/>
                </a:gs>
                <a:gs pos="100000">
                  <a:srgbClr val="9A9A9A"/>
                </a:gs>
              </a:gsLst>
              <a:path path="circle">
                <a:fillToRect l="50000" t="50000" r="50000" b="50000"/>
              </a:path>
              <a:tileRect/>
            </a:gradFill>
            <a:ln w="9525">
              <a:solidFill>
                <a:schemeClr val="accent6"/>
              </a:solidFill>
              <a:prstDash val="sysDash"/>
            </a:ln>
          </p:spPr>
          <p:style>
            <a:lnRef idx="2">
              <a:schemeClr val="accent1">
                <a:shade val="50000"/>
              </a:schemeClr>
            </a:lnRef>
            <a:fillRef idx="1">
              <a:schemeClr val="accent1"/>
            </a:fillRef>
            <a:effectRef idx="0">
              <a:schemeClr val="accent1"/>
            </a:effectRef>
            <a:fontRef idx="minor">
              <a:schemeClr val="lt1"/>
            </a:fontRef>
          </p:style>
        </p:cxnSp>
        <p:cxnSp>
          <p:nvCxnSpPr>
            <p:cNvPr id="50" name="Straight Connector 49">
              <a:extLst>
                <a:ext uri="{FF2B5EF4-FFF2-40B4-BE49-F238E27FC236}">
                  <a16:creationId xmlns:a16="http://schemas.microsoft.com/office/drawing/2014/main" id="{E020BC9E-029A-4DF2-BED5-5CD9B8D9C338}"/>
                </a:ext>
              </a:extLst>
            </p:cNvPr>
            <p:cNvCxnSpPr>
              <a:cxnSpLocks/>
            </p:cNvCxnSpPr>
            <p:nvPr/>
          </p:nvCxnSpPr>
          <p:spPr>
            <a:xfrm>
              <a:off x="7724908" y="5277825"/>
              <a:ext cx="211321" cy="0"/>
            </a:xfrm>
            <a:prstGeom prst="line">
              <a:avLst/>
            </a:prstGeom>
            <a:gradFill flip="none" rotWithShape="1">
              <a:gsLst>
                <a:gs pos="0">
                  <a:schemeClr val="accent1">
                    <a:lumMod val="5000"/>
                    <a:lumOff val="95000"/>
                  </a:schemeClr>
                </a:gs>
                <a:gs pos="41000">
                  <a:srgbClr val="C4CACB"/>
                </a:gs>
                <a:gs pos="100000">
                  <a:srgbClr val="9A9A9A"/>
                </a:gs>
              </a:gsLst>
              <a:path path="circle">
                <a:fillToRect l="50000" t="50000" r="50000" b="50000"/>
              </a:path>
              <a:tileRect/>
            </a:gradFill>
            <a:ln w="9525">
              <a:solidFill>
                <a:schemeClr val="accent6"/>
              </a:solidFill>
              <a:prstDash val="sysDash"/>
            </a:ln>
          </p:spPr>
          <p:style>
            <a:lnRef idx="2">
              <a:schemeClr val="accent1">
                <a:shade val="50000"/>
              </a:schemeClr>
            </a:lnRef>
            <a:fillRef idx="1">
              <a:schemeClr val="accent1"/>
            </a:fillRef>
            <a:effectRef idx="0">
              <a:schemeClr val="accent1"/>
            </a:effectRef>
            <a:fontRef idx="minor">
              <a:schemeClr val="lt1"/>
            </a:fontRef>
          </p:style>
        </p:cxnSp>
      </p:grpSp>
      <p:grpSp>
        <p:nvGrpSpPr>
          <p:cNvPr id="49" name="Group 48">
            <a:extLst>
              <a:ext uri="{FF2B5EF4-FFF2-40B4-BE49-F238E27FC236}">
                <a16:creationId xmlns:a16="http://schemas.microsoft.com/office/drawing/2014/main" id="{FCB044F9-7FF9-4623-AD4E-D3EADE969FD9}"/>
              </a:ext>
            </a:extLst>
          </p:cNvPr>
          <p:cNvGrpSpPr/>
          <p:nvPr/>
        </p:nvGrpSpPr>
        <p:grpSpPr>
          <a:xfrm>
            <a:off x="9959918" y="4571826"/>
            <a:ext cx="257992" cy="1639555"/>
            <a:chOff x="8064346" y="4316729"/>
            <a:chExt cx="271584" cy="1725932"/>
          </a:xfrm>
        </p:grpSpPr>
        <p:sp>
          <p:nvSpPr>
            <p:cNvPr id="53" name="Rectangle: Rounded Corners 52">
              <a:extLst>
                <a:ext uri="{FF2B5EF4-FFF2-40B4-BE49-F238E27FC236}">
                  <a16:creationId xmlns:a16="http://schemas.microsoft.com/office/drawing/2014/main" id="{DCA65FA9-548A-4EDE-AD2F-2A3F6F0CEC9B}"/>
                </a:ext>
              </a:extLst>
            </p:cNvPr>
            <p:cNvSpPr/>
            <p:nvPr/>
          </p:nvSpPr>
          <p:spPr>
            <a:xfrm>
              <a:off x="8094478" y="4316729"/>
              <a:ext cx="211321" cy="556641"/>
            </a:xfrm>
            <a:prstGeom prst="roundRect">
              <a:avLst>
                <a:gd name="adj" fmla="val 50000"/>
              </a:avLst>
            </a:prstGeom>
            <a:gradFill flip="none" rotWithShape="1">
              <a:gsLst>
                <a:gs pos="0">
                  <a:schemeClr val="accent1">
                    <a:lumMod val="5000"/>
                    <a:lumOff val="95000"/>
                  </a:schemeClr>
                </a:gs>
                <a:gs pos="41000">
                  <a:srgbClr val="C4CACB"/>
                </a:gs>
                <a:gs pos="100000">
                  <a:srgbClr val="9A9A9A"/>
                </a:gs>
              </a:gsLst>
              <a:path path="circle">
                <a:fillToRect l="50000" t="50000" r="50000" b="50000"/>
              </a:path>
              <a:tileRect/>
            </a:gra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IN" sz="24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65" name="Freeform: Shape 64">
              <a:extLst>
                <a:ext uri="{FF2B5EF4-FFF2-40B4-BE49-F238E27FC236}">
                  <a16:creationId xmlns:a16="http://schemas.microsoft.com/office/drawing/2014/main" id="{4EB3DBBF-D2C2-44B6-9391-3BC19E022418}"/>
                </a:ext>
              </a:extLst>
            </p:cNvPr>
            <p:cNvSpPr/>
            <p:nvPr/>
          </p:nvSpPr>
          <p:spPr>
            <a:xfrm>
              <a:off x="8094477" y="4873370"/>
              <a:ext cx="211322" cy="1169291"/>
            </a:xfrm>
            <a:custGeom>
              <a:avLst/>
              <a:gdLst>
                <a:gd name="connsiteX0" fmla="*/ 0 w 211322"/>
                <a:gd name="connsiteY0" fmla="*/ 433959 h 1169291"/>
                <a:gd name="connsiteX1" fmla="*/ 211322 w 211322"/>
                <a:gd name="connsiteY1" fmla="*/ 433959 h 1169291"/>
                <a:gd name="connsiteX2" fmla="*/ 211321 w 211322"/>
                <a:gd name="connsiteY2" fmla="*/ 1063630 h 1169291"/>
                <a:gd name="connsiteX3" fmla="*/ 105660 w 211322"/>
                <a:gd name="connsiteY3" fmla="*/ 1169291 h 1169291"/>
                <a:gd name="connsiteX4" fmla="*/ 105661 w 211322"/>
                <a:gd name="connsiteY4" fmla="*/ 1169290 h 1169291"/>
                <a:gd name="connsiteX5" fmla="*/ 0 w 211322"/>
                <a:gd name="connsiteY5" fmla="*/ 1063629 h 1169291"/>
                <a:gd name="connsiteX6" fmla="*/ 105661 w 211322"/>
                <a:gd name="connsiteY6" fmla="*/ 0 h 1169291"/>
                <a:gd name="connsiteX7" fmla="*/ 211322 w 211322"/>
                <a:gd name="connsiteY7" fmla="*/ 105661 h 1169291"/>
                <a:gd name="connsiteX8" fmla="*/ 211322 w 211322"/>
                <a:gd name="connsiteY8" fmla="*/ 222502 h 1169291"/>
                <a:gd name="connsiteX9" fmla="*/ 0 w 211322"/>
                <a:gd name="connsiteY9" fmla="*/ 222502 h 1169291"/>
                <a:gd name="connsiteX10" fmla="*/ 0 w 211322"/>
                <a:gd name="connsiteY10" fmla="*/ 105661 h 1169291"/>
                <a:gd name="connsiteX11" fmla="*/ 105661 w 211322"/>
                <a:gd name="connsiteY11" fmla="*/ 0 h 1169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1322" h="1169291">
                  <a:moveTo>
                    <a:pt x="0" y="433959"/>
                  </a:moveTo>
                  <a:lnTo>
                    <a:pt x="211322" y="433959"/>
                  </a:lnTo>
                  <a:lnTo>
                    <a:pt x="211321" y="1063630"/>
                  </a:lnTo>
                  <a:cubicBezTo>
                    <a:pt x="211321" y="1121985"/>
                    <a:pt x="164015" y="1169291"/>
                    <a:pt x="105660" y="1169291"/>
                  </a:cubicBezTo>
                  <a:lnTo>
                    <a:pt x="105661" y="1169290"/>
                  </a:lnTo>
                  <a:cubicBezTo>
                    <a:pt x="47306" y="1169290"/>
                    <a:pt x="0" y="1121984"/>
                    <a:pt x="0" y="1063629"/>
                  </a:cubicBezTo>
                  <a:close/>
                  <a:moveTo>
                    <a:pt x="105661" y="0"/>
                  </a:moveTo>
                  <a:cubicBezTo>
                    <a:pt x="164016" y="0"/>
                    <a:pt x="211322" y="47306"/>
                    <a:pt x="211322" y="105661"/>
                  </a:cubicBezTo>
                  <a:lnTo>
                    <a:pt x="211322" y="222502"/>
                  </a:lnTo>
                  <a:lnTo>
                    <a:pt x="0" y="222502"/>
                  </a:lnTo>
                  <a:lnTo>
                    <a:pt x="0" y="105661"/>
                  </a:lnTo>
                  <a:cubicBezTo>
                    <a:pt x="0" y="47306"/>
                    <a:pt x="47306" y="0"/>
                    <a:pt x="105661" y="0"/>
                  </a:cubicBezTo>
                  <a:close/>
                </a:path>
              </a:pathLst>
            </a:custGeom>
            <a:gradFill flip="none" rotWithShape="1">
              <a:gsLst>
                <a:gs pos="0">
                  <a:schemeClr val="accent1">
                    <a:lumMod val="5000"/>
                    <a:lumOff val="95000"/>
                  </a:schemeClr>
                </a:gs>
                <a:gs pos="41000">
                  <a:srgbClr val="C4CACB"/>
                </a:gs>
                <a:gs pos="100000">
                  <a:srgbClr val="9A9A9A"/>
                </a:gs>
              </a:gsLst>
              <a:path path="circle">
                <a:fillToRect l="50000" t="50000" r="50000" b="50000"/>
              </a:path>
              <a:tileRect/>
            </a:gra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IN" sz="24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63" name="Freeform: Shape 62">
              <a:extLst>
                <a:ext uri="{FF2B5EF4-FFF2-40B4-BE49-F238E27FC236}">
                  <a16:creationId xmlns:a16="http://schemas.microsoft.com/office/drawing/2014/main" id="{06244E54-51A0-417C-A2CA-92917FA15CAE}"/>
                </a:ext>
              </a:extLst>
            </p:cNvPr>
            <p:cNvSpPr/>
            <p:nvPr/>
          </p:nvSpPr>
          <p:spPr>
            <a:xfrm>
              <a:off x="8094478" y="5034914"/>
              <a:ext cx="211321" cy="60959"/>
            </a:xfrm>
            <a:custGeom>
              <a:avLst/>
              <a:gdLst>
                <a:gd name="connsiteX0" fmla="*/ 0 w 211321"/>
                <a:gd name="connsiteY0" fmla="*/ 0 h 60959"/>
                <a:gd name="connsiteX1" fmla="*/ 211321 w 211321"/>
                <a:gd name="connsiteY1" fmla="*/ 0 h 60959"/>
                <a:gd name="connsiteX2" fmla="*/ 211321 w 211321"/>
                <a:gd name="connsiteY2" fmla="*/ 60959 h 60959"/>
                <a:gd name="connsiteX3" fmla="*/ 0 w 211321"/>
                <a:gd name="connsiteY3" fmla="*/ 60959 h 60959"/>
                <a:gd name="connsiteX0" fmla="*/ 0 w 211321"/>
                <a:gd name="connsiteY0" fmla="*/ 0 h 60961"/>
                <a:gd name="connsiteX1" fmla="*/ 211321 w 211321"/>
                <a:gd name="connsiteY1" fmla="*/ 0 h 60961"/>
                <a:gd name="connsiteX2" fmla="*/ 211321 w 211321"/>
                <a:gd name="connsiteY2" fmla="*/ 60959 h 60961"/>
                <a:gd name="connsiteX3" fmla="*/ 112262 w 211321"/>
                <a:gd name="connsiteY3" fmla="*/ 60961 h 60961"/>
                <a:gd name="connsiteX4" fmla="*/ 0 w 211321"/>
                <a:gd name="connsiteY4" fmla="*/ 60959 h 60961"/>
                <a:gd name="connsiteX5" fmla="*/ 0 w 211321"/>
                <a:gd name="connsiteY5" fmla="*/ 0 h 60961"/>
                <a:gd name="connsiteX0" fmla="*/ 112262 w 211321"/>
                <a:gd name="connsiteY0" fmla="*/ 60961 h 152401"/>
                <a:gd name="connsiteX1" fmla="*/ 0 w 211321"/>
                <a:gd name="connsiteY1" fmla="*/ 60959 h 152401"/>
                <a:gd name="connsiteX2" fmla="*/ 0 w 211321"/>
                <a:gd name="connsiteY2" fmla="*/ 0 h 152401"/>
                <a:gd name="connsiteX3" fmla="*/ 211321 w 211321"/>
                <a:gd name="connsiteY3" fmla="*/ 0 h 152401"/>
                <a:gd name="connsiteX4" fmla="*/ 211321 w 211321"/>
                <a:gd name="connsiteY4" fmla="*/ 60959 h 152401"/>
                <a:gd name="connsiteX5" fmla="*/ 203702 w 211321"/>
                <a:gd name="connsiteY5" fmla="*/ 152401 h 152401"/>
                <a:gd name="connsiteX0" fmla="*/ 0 w 211321"/>
                <a:gd name="connsiteY0" fmla="*/ 60959 h 152401"/>
                <a:gd name="connsiteX1" fmla="*/ 0 w 211321"/>
                <a:gd name="connsiteY1" fmla="*/ 0 h 152401"/>
                <a:gd name="connsiteX2" fmla="*/ 211321 w 211321"/>
                <a:gd name="connsiteY2" fmla="*/ 0 h 152401"/>
                <a:gd name="connsiteX3" fmla="*/ 211321 w 211321"/>
                <a:gd name="connsiteY3" fmla="*/ 60959 h 152401"/>
                <a:gd name="connsiteX4" fmla="*/ 203702 w 211321"/>
                <a:gd name="connsiteY4" fmla="*/ 152401 h 152401"/>
                <a:gd name="connsiteX0" fmla="*/ 0 w 211321"/>
                <a:gd name="connsiteY0" fmla="*/ 60959 h 60959"/>
                <a:gd name="connsiteX1" fmla="*/ 0 w 211321"/>
                <a:gd name="connsiteY1" fmla="*/ 0 h 60959"/>
                <a:gd name="connsiteX2" fmla="*/ 211321 w 211321"/>
                <a:gd name="connsiteY2" fmla="*/ 0 h 60959"/>
                <a:gd name="connsiteX3" fmla="*/ 211321 w 211321"/>
                <a:gd name="connsiteY3" fmla="*/ 60959 h 60959"/>
              </a:gdLst>
              <a:ahLst/>
              <a:cxnLst>
                <a:cxn ang="0">
                  <a:pos x="connsiteX0" y="connsiteY0"/>
                </a:cxn>
                <a:cxn ang="0">
                  <a:pos x="connsiteX1" y="connsiteY1"/>
                </a:cxn>
                <a:cxn ang="0">
                  <a:pos x="connsiteX2" y="connsiteY2"/>
                </a:cxn>
                <a:cxn ang="0">
                  <a:pos x="connsiteX3" y="connsiteY3"/>
                </a:cxn>
              </a:cxnLst>
              <a:rect l="l" t="t" r="r" b="b"/>
              <a:pathLst>
                <a:path w="211321" h="60959">
                  <a:moveTo>
                    <a:pt x="0" y="60959"/>
                  </a:moveTo>
                  <a:lnTo>
                    <a:pt x="0" y="0"/>
                  </a:lnTo>
                  <a:lnTo>
                    <a:pt x="211321" y="0"/>
                  </a:lnTo>
                  <a:lnTo>
                    <a:pt x="211321" y="60959"/>
                  </a:lnTo>
                </a:path>
              </a:pathLst>
            </a:custGeom>
            <a:gradFill flip="none" rotWithShape="1">
              <a:gsLst>
                <a:gs pos="0">
                  <a:srgbClr val="FFB027"/>
                </a:gs>
                <a:gs pos="100000">
                  <a:srgbClr val="D58B04"/>
                </a:gs>
              </a:gsLst>
              <a:lin ang="16200000" scaled="1"/>
              <a:tileRect/>
            </a:gra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IN" sz="24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61" name="Freeform: Shape 60">
              <a:extLst>
                <a:ext uri="{FF2B5EF4-FFF2-40B4-BE49-F238E27FC236}">
                  <a16:creationId xmlns:a16="http://schemas.microsoft.com/office/drawing/2014/main" id="{F86B35AE-77A1-4EE6-A91B-C22B445E92AF}"/>
                </a:ext>
              </a:extLst>
            </p:cNvPr>
            <p:cNvSpPr/>
            <p:nvPr/>
          </p:nvSpPr>
          <p:spPr>
            <a:xfrm>
              <a:off x="8094478" y="5307329"/>
              <a:ext cx="211321" cy="110490"/>
            </a:xfrm>
            <a:custGeom>
              <a:avLst/>
              <a:gdLst>
                <a:gd name="connsiteX0" fmla="*/ 0 w 211321"/>
                <a:gd name="connsiteY0" fmla="*/ 0 h 110490"/>
                <a:gd name="connsiteX1" fmla="*/ 211321 w 211321"/>
                <a:gd name="connsiteY1" fmla="*/ 0 h 110490"/>
                <a:gd name="connsiteX2" fmla="*/ 211321 w 211321"/>
                <a:gd name="connsiteY2" fmla="*/ 110490 h 110490"/>
                <a:gd name="connsiteX3" fmla="*/ 0 w 211321"/>
                <a:gd name="connsiteY3" fmla="*/ 110490 h 110490"/>
                <a:gd name="connsiteX0" fmla="*/ 0 w 211321"/>
                <a:gd name="connsiteY0" fmla="*/ 0 h 110490"/>
                <a:gd name="connsiteX1" fmla="*/ 98927 w 211321"/>
                <a:gd name="connsiteY1" fmla="*/ 1 h 110490"/>
                <a:gd name="connsiteX2" fmla="*/ 211321 w 211321"/>
                <a:gd name="connsiteY2" fmla="*/ 0 h 110490"/>
                <a:gd name="connsiteX3" fmla="*/ 211321 w 211321"/>
                <a:gd name="connsiteY3" fmla="*/ 110490 h 110490"/>
                <a:gd name="connsiteX4" fmla="*/ 0 w 211321"/>
                <a:gd name="connsiteY4" fmla="*/ 110490 h 110490"/>
                <a:gd name="connsiteX5" fmla="*/ 0 w 211321"/>
                <a:gd name="connsiteY5" fmla="*/ 0 h 110490"/>
                <a:gd name="connsiteX0" fmla="*/ 98927 w 211321"/>
                <a:gd name="connsiteY0" fmla="*/ 1 h 110490"/>
                <a:gd name="connsiteX1" fmla="*/ 211321 w 211321"/>
                <a:gd name="connsiteY1" fmla="*/ 0 h 110490"/>
                <a:gd name="connsiteX2" fmla="*/ 211321 w 211321"/>
                <a:gd name="connsiteY2" fmla="*/ 110490 h 110490"/>
                <a:gd name="connsiteX3" fmla="*/ 0 w 211321"/>
                <a:gd name="connsiteY3" fmla="*/ 110490 h 110490"/>
                <a:gd name="connsiteX4" fmla="*/ 0 w 211321"/>
                <a:gd name="connsiteY4" fmla="*/ 0 h 110490"/>
                <a:gd name="connsiteX5" fmla="*/ 190367 w 211321"/>
                <a:gd name="connsiteY5" fmla="*/ 91441 h 110490"/>
                <a:gd name="connsiteX0" fmla="*/ 98927 w 211321"/>
                <a:gd name="connsiteY0" fmla="*/ 1 h 110490"/>
                <a:gd name="connsiteX1" fmla="*/ 211321 w 211321"/>
                <a:gd name="connsiteY1" fmla="*/ 0 h 110490"/>
                <a:gd name="connsiteX2" fmla="*/ 211321 w 211321"/>
                <a:gd name="connsiteY2" fmla="*/ 110490 h 110490"/>
                <a:gd name="connsiteX3" fmla="*/ 0 w 211321"/>
                <a:gd name="connsiteY3" fmla="*/ 110490 h 110490"/>
                <a:gd name="connsiteX4" fmla="*/ 0 w 211321"/>
                <a:gd name="connsiteY4" fmla="*/ 0 h 110490"/>
                <a:gd name="connsiteX0" fmla="*/ 211321 w 211321"/>
                <a:gd name="connsiteY0" fmla="*/ 0 h 110490"/>
                <a:gd name="connsiteX1" fmla="*/ 211321 w 211321"/>
                <a:gd name="connsiteY1" fmla="*/ 110490 h 110490"/>
                <a:gd name="connsiteX2" fmla="*/ 0 w 211321"/>
                <a:gd name="connsiteY2" fmla="*/ 110490 h 110490"/>
                <a:gd name="connsiteX3" fmla="*/ 0 w 211321"/>
                <a:gd name="connsiteY3" fmla="*/ 0 h 110490"/>
              </a:gdLst>
              <a:ahLst/>
              <a:cxnLst>
                <a:cxn ang="0">
                  <a:pos x="connsiteX0" y="connsiteY0"/>
                </a:cxn>
                <a:cxn ang="0">
                  <a:pos x="connsiteX1" y="connsiteY1"/>
                </a:cxn>
                <a:cxn ang="0">
                  <a:pos x="connsiteX2" y="connsiteY2"/>
                </a:cxn>
                <a:cxn ang="0">
                  <a:pos x="connsiteX3" y="connsiteY3"/>
                </a:cxn>
              </a:cxnLst>
              <a:rect l="l" t="t" r="r" b="b"/>
              <a:pathLst>
                <a:path w="211321" h="110490">
                  <a:moveTo>
                    <a:pt x="211321" y="0"/>
                  </a:moveTo>
                  <a:lnTo>
                    <a:pt x="211321" y="110490"/>
                  </a:lnTo>
                  <a:lnTo>
                    <a:pt x="0" y="110490"/>
                  </a:lnTo>
                  <a:lnTo>
                    <a:pt x="0" y="0"/>
                  </a:lnTo>
                </a:path>
              </a:pathLst>
            </a:custGeom>
            <a:solidFill>
              <a:srgbClr val="6F9417"/>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IN" sz="24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grpSp>
          <p:nvGrpSpPr>
            <p:cNvPr id="22" name="Group 21">
              <a:extLst>
                <a:ext uri="{FF2B5EF4-FFF2-40B4-BE49-F238E27FC236}">
                  <a16:creationId xmlns:a16="http://schemas.microsoft.com/office/drawing/2014/main" id="{20B6EDC9-255C-44DF-97AE-30B141292CC1}"/>
                </a:ext>
              </a:extLst>
            </p:cNvPr>
            <p:cNvGrpSpPr/>
            <p:nvPr/>
          </p:nvGrpSpPr>
          <p:grpSpPr>
            <a:xfrm>
              <a:off x="8064346" y="5129235"/>
              <a:ext cx="271584" cy="154878"/>
              <a:chOff x="8356888" y="5122907"/>
              <a:chExt cx="271584" cy="154878"/>
            </a:xfrm>
          </p:grpSpPr>
          <p:sp>
            <p:nvSpPr>
              <p:cNvPr id="66" name="Rectangle 65">
                <a:extLst>
                  <a:ext uri="{FF2B5EF4-FFF2-40B4-BE49-F238E27FC236}">
                    <a16:creationId xmlns:a16="http://schemas.microsoft.com/office/drawing/2014/main" id="{43C80A90-9E74-486A-A653-97FD3960923C}"/>
                  </a:ext>
                </a:extLst>
              </p:cNvPr>
              <p:cNvSpPr/>
              <p:nvPr/>
            </p:nvSpPr>
            <p:spPr>
              <a:xfrm rot="2661898">
                <a:off x="8417151" y="5122907"/>
                <a:ext cx="211321" cy="114818"/>
              </a:xfrm>
              <a:prstGeom prst="rect">
                <a:avLst/>
              </a:prstGeom>
              <a:gradFill flip="none" rotWithShape="1">
                <a:gsLst>
                  <a:gs pos="0">
                    <a:srgbClr val="FFB027"/>
                  </a:gs>
                  <a:gs pos="100000">
                    <a:srgbClr val="D58B04"/>
                  </a:gs>
                </a:gsLst>
                <a:lin ang="16200000" scaled="1"/>
                <a:tileRect/>
              </a:gra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IN" sz="24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67" name="Rectangle 66">
                <a:extLst>
                  <a:ext uri="{FF2B5EF4-FFF2-40B4-BE49-F238E27FC236}">
                    <a16:creationId xmlns:a16="http://schemas.microsoft.com/office/drawing/2014/main" id="{5DE4AE2E-AEBC-4B79-A92B-52189F378984}"/>
                  </a:ext>
                </a:extLst>
              </p:cNvPr>
              <p:cNvSpPr/>
              <p:nvPr/>
            </p:nvSpPr>
            <p:spPr>
              <a:xfrm rot="2661898">
                <a:off x="8356888" y="5214002"/>
                <a:ext cx="211321" cy="63783"/>
              </a:xfrm>
              <a:prstGeom prst="rect">
                <a:avLst/>
              </a:prstGeom>
              <a:solidFill>
                <a:srgbClr val="6F9417"/>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IN" sz="24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grpSp>
      </p:grpSp>
      <p:grpSp>
        <p:nvGrpSpPr>
          <p:cNvPr id="69" name="Group 68">
            <a:extLst>
              <a:ext uri="{FF2B5EF4-FFF2-40B4-BE49-F238E27FC236}">
                <a16:creationId xmlns:a16="http://schemas.microsoft.com/office/drawing/2014/main" id="{1AE90C61-6EAC-4CBE-8D49-7F72D35F8680}"/>
              </a:ext>
            </a:extLst>
          </p:cNvPr>
          <p:cNvGrpSpPr/>
          <p:nvPr/>
        </p:nvGrpSpPr>
        <p:grpSpPr>
          <a:xfrm>
            <a:off x="10593154" y="4561497"/>
            <a:ext cx="200745" cy="1639554"/>
            <a:chOff x="7724908" y="4316729"/>
            <a:chExt cx="211321" cy="1725931"/>
          </a:xfrm>
        </p:grpSpPr>
        <p:sp>
          <p:nvSpPr>
            <p:cNvPr id="70" name="Rectangle: Rounded Corners 69">
              <a:extLst>
                <a:ext uri="{FF2B5EF4-FFF2-40B4-BE49-F238E27FC236}">
                  <a16:creationId xmlns:a16="http://schemas.microsoft.com/office/drawing/2014/main" id="{E0E625BB-8D67-4105-9A48-FD8DD62FBDF1}"/>
                </a:ext>
              </a:extLst>
            </p:cNvPr>
            <p:cNvSpPr/>
            <p:nvPr/>
          </p:nvSpPr>
          <p:spPr>
            <a:xfrm>
              <a:off x="7724908" y="4316729"/>
              <a:ext cx="211321" cy="556641"/>
            </a:xfrm>
            <a:prstGeom prst="roundRect">
              <a:avLst>
                <a:gd name="adj" fmla="val 50000"/>
              </a:avLst>
            </a:prstGeom>
            <a:gradFill flip="none" rotWithShape="1">
              <a:gsLst>
                <a:gs pos="0">
                  <a:schemeClr val="accent1">
                    <a:lumMod val="5000"/>
                    <a:lumOff val="95000"/>
                  </a:schemeClr>
                </a:gs>
                <a:gs pos="41000">
                  <a:srgbClr val="C4CACB"/>
                </a:gs>
                <a:gs pos="100000">
                  <a:srgbClr val="9A9A9A"/>
                </a:gs>
              </a:gsLst>
              <a:path path="circle">
                <a:fillToRect l="50000" t="50000" r="50000" b="50000"/>
              </a:path>
              <a:tileRect/>
            </a:gra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IN" sz="24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71" name="Rectangle: Rounded Corners 70">
              <a:extLst>
                <a:ext uri="{FF2B5EF4-FFF2-40B4-BE49-F238E27FC236}">
                  <a16:creationId xmlns:a16="http://schemas.microsoft.com/office/drawing/2014/main" id="{093A8DB8-73DB-453F-932C-80DA40B04209}"/>
                </a:ext>
              </a:extLst>
            </p:cNvPr>
            <p:cNvSpPr/>
            <p:nvPr/>
          </p:nvSpPr>
          <p:spPr>
            <a:xfrm>
              <a:off x="7724908" y="4873370"/>
              <a:ext cx="211321" cy="1169290"/>
            </a:xfrm>
            <a:prstGeom prst="roundRect">
              <a:avLst>
                <a:gd name="adj" fmla="val 50000"/>
              </a:avLst>
            </a:prstGeom>
            <a:gradFill flip="none" rotWithShape="1">
              <a:gsLst>
                <a:gs pos="0">
                  <a:schemeClr val="accent1">
                    <a:lumMod val="5000"/>
                    <a:lumOff val="95000"/>
                  </a:schemeClr>
                </a:gs>
                <a:gs pos="41000">
                  <a:srgbClr val="C4CACB"/>
                </a:gs>
                <a:gs pos="100000">
                  <a:srgbClr val="9A9A9A"/>
                </a:gs>
              </a:gsLst>
              <a:path path="circle">
                <a:fillToRect l="50000" t="50000" r="50000" b="50000"/>
              </a:path>
              <a:tileRect/>
            </a:gra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IN" sz="24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grpSp>
          <p:nvGrpSpPr>
            <p:cNvPr id="72" name="Group 71">
              <a:extLst>
                <a:ext uri="{FF2B5EF4-FFF2-40B4-BE49-F238E27FC236}">
                  <a16:creationId xmlns:a16="http://schemas.microsoft.com/office/drawing/2014/main" id="{C7F43614-D5FB-46E0-8D7D-A53923544BF3}"/>
                </a:ext>
              </a:extLst>
            </p:cNvPr>
            <p:cNvGrpSpPr/>
            <p:nvPr/>
          </p:nvGrpSpPr>
          <p:grpSpPr>
            <a:xfrm>
              <a:off x="7724908" y="5034908"/>
              <a:ext cx="211321" cy="406716"/>
              <a:chOff x="7724908" y="5031104"/>
              <a:chExt cx="211321" cy="360301"/>
            </a:xfrm>
          </p:grpSpPr>
          <p:sp>
            <p:nvSpPr>
              <p:cNvPr id="75" name="Rectangle 74">
                <a:extLst>
                  <a:ext uri="{FF2B5EF4-FFF2-40B4-BE49-F238E27FC236}">
                    <a16:creationId xmlns:a16="http://schemas.microsoft.com/office/drawing/2014/main" id="{1C4B2FE2-CB8F-43A8-A18B-62CBE823B809}"/>
                  </a:ext>
                </a:extLst>
              </p:cNvPr>
              <p:cNvSpPr/>
              <p:nvPr/>
            </p:nvSpPr>
            <p:spPr>
              <a:xfrm>
                <a:off x="7724908" y="5031104"/>
                <a:ext cx="211321" cy="70017"/>
              </a:xfrm>
              <a:prstGeom prst="rect">
                <a:avLst/>
              </a:prstGeom>
              <a:gradFill flip="none" rotWithShape="1">
                <a:gsLst>
                  <a:gs pos="0">
                    <a:srgbClr val="FFB027"/>
                  </a:gs>
                  <a:gs pos="100000">
                    <a:srgbClr val="D58B04"/>
                  </a:gs>
                </a:gsLst>
                <a:lin ang="16200000" scaled="1"/>
                <a:tileRect/>
              </a:gra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IN" sz="24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76" name="Rectangle 75">
                <a:extLst>
                  <a:ext uri="{FF2B5EF4-FFF2-40B4-BE49-F238E27FC236}">
                    <a16:creationId xmlns:a16="http://schemas.microsoft.com/office/drawing/2014/main" id="{B542FAE4-7281-4E98-B96E-D15F18DFDEFE}"/>
                  </a:ext>
                </a:extLst>
              </p:cNvPr>
              <p:cNvSpPr/>
              <p:nvPr/>
            </p:nvSpPr>
            <p:spPr>
              <a:xfrm>
                <a:off x="7724908" y="5099139"/>
                <a:ext cx="211321" cy="45858"/>
              </a:xfrm>
              <a:prstGeom prst="rect">
                <a:avLst/>
              </a:prstGeom>
              <a:solidFill>
                <a:srgbClr val="6F9417"/>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IN" sz="24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78" name="Rectangle 77">
                <a:extLst>
                  <a:ext uri="{FF2B5EF4-FFF2-40B4-BE49-F238E27FC236}">
                    <a16:creationId xmlns:a16="http://schemas.microsoft.com/office/drawing/2014/main" id="{95BBC881-2EB0-4E0B-9333-85696B56EF21}"/>
                  </a:ext>
                </a:extLst>
              </p:cNvPr>
              <p:cNvSpPr/>
              <p:nvPr/>
            </p:nvSpPr>
            <p:spPr>
              <a:xfrm>
                <a:off x="7724908" y="5139110"/>
                <a:ext cx="211321" cy="118974"/>
              </a:xfrm>
              <a:prstGeom prst="rect">
                <a:avLst/>
              </a:prstGeom>
              <a:gradFill flip="none" rotWithShape="1">
                <a:gsLst>
                  <a:gs pos="0">
                    <a:srgbClr val="FFB027"/>
                  </a:gs>
                  <a:gs pos="100000">
                    <a:srgbClr val="D58B04"/>
                  </a:gs>
                </a:gsLst>
                <a:lin ang="16200000" scaled="1"/>
                <a:tileRect/>
              </a:gra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IN" sz="24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79" name="Rectangle 78">
                <a:extLst>
                  <a:ext uri="{FF2B5EF4-FFF2-40B4-BE49-F238E27FC236}">
                    <a16:creationId xmlns:a16="http://schemas.microsoft.com/office/drawing/2014/main" id="{0E5FCD25-B6FF-4263-808C-32EF36B82223}"/>
                  </a:ext>
                </a:extLst>
              </p:cNvPr>
              <p:cNvSpPr/>
              <p:nvPr/>
            </p:nvSpPr>
            <p:spPr>
              <a:xfrm>
                <a:off x="7724908" y="5253867"/>
                <a:ext cx="211321" cy="137538"/>
              </a:xfrm>
              <a:prstGeom prst="rect">
                <a:avLst/>
              </a:prstGeom>
              <a:solidFill>
                <a:srgbClr val="729A16"/>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IN" sz="24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grpSp>
      </p:grpSp>
      <p:grpSp>
        <p:nvGrpSpPr>
          <p:cNvPr id="1035" name="Group 1034">
            <a:extLst>
              <a:ext uri="{FF2B5EF4-FFF2-40B4-BE49-F238E27FC236}">
                <a16:creationId xmlns:a16="http://schemas.microsoft.com/office/drawing/2014/main" id="{0B41ADBE-E1BC-4D11-A658-26F3E0D178BD}"/>
              </a:ext>
            </a:extLst>
          </p:cNvPr>
          <p:cNvGrpSpPr/>
          <p:nvPr/>
        </p:nvGrpSpPr>
        <p:grpSpPr>
          <a:xfrm>
            <a:off x="10930560" y="4460956"/>
            <a:ext cx="696072" cy="1281796"/>
            <a:chOff x="10492206" y="4270449"/>
            <a:chExt cx="732744" cy="1349324"/>
          </a:xfrm>
        </p:grpSpPr>
        <p:sp>
          <p:nvSpPr>
            <p:cNvPr id="185" name="TextBox 184">
              <a:extLst>
                <a:ext uri="{FF2B5EF4-FFF2-40B4-BE49-F238E27FC236}">
                  <a16:creationId xmlns:a16="http://schemas.microsoft.com/office/drawing/2014/main" id="{410B8FCF-3984-4A8F-97E2-8DFA3837EB55}"/>
                </a:ext>
              </a:extLst>
            </p:cNvPr>
            <p:cNvSpPr txBox="1"/>
            <p:nvPr/>
          </p:nvSpPr>
          <p:spPr>
            <a:xfrm>
              <a:off x="10586600" y="4270449"/>
              <a:ext cx="538609" cy="215444"/>
            </a:xfrm>
            <a:prstGeom prst="rect">
              <a:avLst/>
            </a:prstGeom>
            <a:noFill/>
          </p:spPr>
          <p:txBody>
            <a:bodyPr wrap="none" lIns="0" tIns="0" rIns="0" bIns="0" rtlCol="0">
              <a:spAutoFit/>
            </a:bodyP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r>
                <a:rPr kumimoji="0" lang="en-US" sz="700" b="1"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Proliferation</a:t>
              </a:r>
              <a:br>
                <a:rPr kumimoji="0" lang="en-US" sz="700" b="1"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br>
              <a:r>
                <a:rPr kumimoji="0" lang="en-US" sz="700" b="1"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survival</a:t>
              </a:r>
            </a:p>
          </p:txBody>
        </p:sp>
        <p:sp>
          <p:nvSpPr>
            <p:cNvPr id="186" name="TextBox 185">
              <a:extLst>
                <a:ext uri="{FF2B5EF4-FFF2-40B4-BE49-F238E27FC236}">
                  <a16:creationId xmlns:a16="http://schemas.microsoft.com/office/drawing/2014/main" id="{77C4B722-892E-4ACA-A1C2-412728D89D6F}"/>
                </a:ext>
              </a:extLst>
            </p:cNvPr>
            <p:cNvSpPr txBox="1"/>
            <p:nvPr/>
          </p:nvSpPr>
          <p:spPr>
            <a:xfrm>
              <a:off x="10544123" y="5296608"/>
              <a:ext cx="623568" cy="323165"/>
            </a:xfrm>
            <a:prstGeom prst="rect">
              <a:avLst/>
            </a:prstGeom>
            <a:noFill/>
          </p:spPr>
          <p:txBody>
            <a:bodyPr wrap="none" lIns="0" tIns="0" rIns="0" bIns="0" rtlCol="0">
              <a:spAutoFit/>
            </a:bodyP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r>
                <a:rPr kumimoji="0" lang="en-US" sz="700" b="1"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CCDC6+</a:t>
              </a:r>
              <a:br>
                <a:rPr kumimoji="0" lang="en-US" sz="700" b="1"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br>
              <a:r>
                <a:rPr kumimoji="0" lang="en-US" sz="700" b="1"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RET tyrosine</a:t>
              </a:r>
              <a:br>
                <a:rPr kumimoji="0" lang="en-US" sz="700" b="1"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br>
              <a:r>
                <a:rPr kumimoji="0" lang="en-US" sz="700" b="1"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kinase domain</a:t>
              </a:r>
            </a:p>
          </p:txBody>
        </p:sp>
        <p:grpSp>
          <p:nvGrpSpPr>
            <p:cNvPr id="1032" name="Group 1031">
              <a:extLst>
                <a:ext uri="{FF2B5EF4-FFF2-40B4-BE49-F238E27FC236}">
                  <a16:creationId xmlns:a16="http://schemas.microsoft.com/office/drawing/2014/main" id="{77F6461C-D4A9-4760-9F00-2C28A6267357}"/>
                </a:ext>
              </a:extLst>
            </p:cNvPr>
            <p:cNvGrpSpPr/>
            <p:nvPr/>
          </p:nvGrpSpPr>
          <p:grpSpPr>
            <a:xfrm>
              <a:off x="10492206" y="4632960"/>
              <a:ext cx="732744" cy="513792"/>
              <a:chOff x="10673873" y="4597737"/>
              <a:chExt cx="757812" cy="531370"/>
            </a:xfrm>
          </p:grpSpPr>
          <p:sp>
            <p:nvSpPr>
              <p:cNvPr id="1031" name="Star: 12 Points 1030">
                <a:extLst>
                  <a:ext uri="{FF2B5EF4-FFF2-40B4-BE49-F238E27FC236}">
                    <a16:creationId xmlns:a16="http://schemas.microsoft.com/office/drawing/2014/main" id="{97911C16-892F-4D76-B4AC-9D34A881BE5E}"/>
                  </a:ext>
                </a:extLst>
              </p:cNvPr>
              <p:cNvSpPr/>
              <p:nvPr/>
            </p:nvSpPr>
            <p:spPr>
              <a:xfrm>
                <a:off x="10673873" y="4597737"/>
                <a:ext cx="757812" cy="531370"/>
              </a:xfrm>
              <a:prstGeom prst="star12">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IN" sz="24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87" name="TextBox 186">
                <a:extLst>
                  <a:ext uri="{FF2B5EF4-FFF2-40B4-BE49-F238E27FC236}">
                    <a16:creationId xmlns:a16="http://schemas.microsoft.com/office/drawing/2014/main" id="{96E37EF5-61C8-4885-8C1E-8185C01B2210}"/>
                  </a:ext>
                </a:extLst>
              </p:cNvPr>
              <p:cNvSpPr txBox="1"/>
              <p:nvPr/>
            </p:nvSpPr>
            <p:spPr>
              <a:xfrm>
                <a:off x="10763986" y="4767932"/>
                <a:ext cx="588535" cy="190983"/>
              </a:xfrm>
              <a:prstGeom prst="rect">
                <a:avLst/>
              </a:prstGeom>
              <a:solidFill>
                <a:schemeClr val="accent4">
                  <a:lumMod val="20000"/>
                  <a:lumOff val="80000"/>
                </a:schemeClr>
              </a:solidFill>
            </p:spPr>
            <p:txBody>
              <a:bodyPr wrap="none" lIns="0" tIns="0" rIns="0" bIns="0" rtlCol="0" anchor="ctr">
                <a:spAutoFit/>
              </a:bodyP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r>
                  <a:rPr kumimoji="0" lang="en-US" sz="600" b="1"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MAPK, PI3K,</a:t>
                </a:r>
                <a:br>
                  <a:rPr kumimoji="0" lang="en-US" sz="600" b="1"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br>
                <a:r>
                  <a:rPr kumimoji="0" lang="en-US" sz="600" b="1" i="0" u="none" strike="noStrike" kern="0" cap="none" spc="0" normalizeH="0" baseline="0" noProof="0" err="1">
                    <a:ln>
                      <a:noFill/>
                    </a:ln>
                    <a:solidFill>
                      <a:srgbClr val="000000"/>
                    </a:solidFill>
                    <a:effectLst/>
                    <a:uLnTx/>
                    <a:uFillTx/>
                    <a:latin typeface="Arial" panose="020B0604020202020204" pitchFamily="34" charset="0"/>
                    <a:ea typeface="+mn-ea"/>
                    <a:cs typeface="Arial" panose="020B0604020202020204" pitchFamily="34" charset="0"/>
                    <a:sym typeface="Arial"/>
                  </a:rPr>
                  <a:t>PLCy</a:t>
                </a:r>
                <a:r>
                  <a:rPr kumimoji="0" lang="en-US" sz="600" b="1"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 pathways</a:t>
                </a:r>
              </a:p>
            </p:txBody>
          </p:sp>
        </p:grpSp>
        <p:cxnSp>
          <p:nvCxnSpPr>
            <p:cNvPr id="1034" name="Straight Connector 1033">
              <a:extLst>
                <a:ext uri="{FF2B5EF4-FFF2-40B4-BE49-F238E27FC236}">
                  <a16:creationId xmlns:a16="http://schemas.microsoft.com/office/drawing/2014/main" id="{06E08C26-42E8-4A94-B416-4BE991D97C50}"/>
                </a:ext>
              </a:extLst>
            </p:cNvPr>
            <p:cNvCxnSpPr>
              <a:stCxn id="1031" idx="10"/>
              <a:endCxn id="185" idx="2"/>
            </p:cNvCxnSpPr>
            <p:nvPr/>
          </p:nvCxnSpPr>
          <p:spPr>
            <a:xfrm flipH="1" flipV="1">
              <a:off x="10855905" y="4485893"/>
              <a:ext cx="2671" cy="147067"/>
            </a:xfrm>
            <a:prstGeom prst="line">
              <a:avLst/>
            </a:prstGeom>
            <a:gradFill flip="none" rotWithShape="1">
              <a:gsLst>
                <a:gs pos="0">
                  <a:schemeClr val="accent1">
                    <a:lumMod val="5000"/>
                    <a:lumOff val="95000"/>
                  </a:schemeClr>
                </a:gs>
                <a:gs pos="41000">
                  <a:srgbClr val="C4CACB"/>
                </a:gs>
                <a:gs pos="100000">
                  <a:srgbClr val="9A9A9A"/>
                </a:gs>
              </a:gsLst>
              <a:path path="circle">
                <a:fillToRect l="50000" t="50000" r="50000" b="50000"/>
              </a:path>
              <a:tileRect/>
            </a:gradFill>
            <a:ln w="9525">
              <a:solidFill>
                <a:schemeClr val="accent6"/>
              </a:solidFill>
              <a:tailEnd type="triangle" w="sm" len="sm"/>
            </a:ln>
          </p:spPr>
          <p:style>
            <a:lnRef idx="2">
              <a:schemeClr val="accent1">
                <a:shade val="50000"/>
              </a:schemeClr>
            </a:lnRef>
            <a:fillRef idx="1">
              <a:schemeClr val="accent1"/>
            </a:fillRef>
            <a:effectRef idx="0">
              <a:schemeClr val="accent1"/>
            </a:effectRef>
            <a:fontRef idx="minor">
              <a:schemeClr val="lt1"/>
            </a:fontRef>
          </p:style>
        </p:cxnSp>
        <p:cxnSp>
          <p:nvCxnSpPr>
            <p:cNvPr id="192" name="Straight Connector 191">
              <a:extLst>
                <a:ext uri="{FF2B5EF4-FFF2-40B4-BE49-F238E27FC236}">
                  <a16:creationId xmlns:a16="http://schemas.microsoft.com/office/drawing/2014/main" id="{D3ADF507-3786-4578-9BCD-8E05961F9229}"/>
                </a:ext>
              </a:extLst>
            </p:cNvPr>
            <p:cNvCxnSpPr>
              <a:cxnSpLocks/>
            </p:cNvCxnSpPr>
            <p:nvPr/>
          </p:nvCxnSpPr>
          <p:spPr>
            <a:xfrm flipH="1" flipV="1">
              <a:off x="10855905" y="5139287"/>
              <a:ext cx="2673" cy="147067"/>
            </a:xfrm>
            <a:prstGeom prst="line">
              <a:avLst/>
            </a:prstGeom>
            <a:gradFill flip="none" rotWithShape="1">
              <a:gsLst>
                <a:gs pos="0">
                  <a:schemeClr val="accent1">
                    <a:lumMod val="5000"/>
                    <a:lumOff val="95000"/>
                  </a:schemeClr>
                </a:gs>
                <a:gs pos="41000">
                  <a:srgbClr val="C4CACB"/>
                </a:gs>
                <a:gs pos="100000">
                  <a:srgbClr val="9A9A9A"/>
                </a:gs>
              </a:gsLst>
              <a:path path="circle">
                <a:fillToRect l="50000" t="50000" r="50000" b="50000"/>
              </a:path>
              <a:tileRect/>
            </a:gradFill>
            <a:ln w="9525">
              <a:solidFill>
                <a:schemeClr val="accent6"/>
              </a:solidFill>
              <a:tailEnd type="triangle" w="sm" len="sm"/>
            </a:ln>
          </p:spPr>
          <p:style>
            <a:lnRef idx="2">
              <a:schemeClr val="accent1">
                <a:shade val="50000"/>
              </a:schemeClr>
            </a:lnRef>
            <a:fillRef idx="1">
              <a:schemeClr val="accent1"/>
            </a:fillRef>
            <a:effectRef idx="0">
              <a:schemeClr val="accent1"/>
            </a:effectRef>
            <a:fontRef idx="minor">
              <a:schemeClr val="lt1"/>
            </a:fontRef>
          </p:style>
        </p:cxnSp>
      </p:grpSp>
      <p:sp>
        <p:nvSpPr>
          <p:cNvPr id="1053" name="Arrow: Right 1052">
            <a:extLst>
              <a:ext uri="{FF2B5EF4-FFF2-40B4-BE49-F238E27FC236}">
                <a16:creationId xmlns:a16="http://schemas.microsoft.com/office/drawing/2014/main" id="{3D957885-5085-4C2A-9525-575A2B1DDF77}"/>
              </a:ext>
            </a:extLst>
          </p:cNvPr>
          <p:cNvSpPr/>
          <p:nvPr/>
        </p:nvSpPr>
        <p:spPr>
          <a:xfrm>
            <a:off x="9681339" y="4840822"/>
            <a:ext cx="267653" cy="117491"/>
          </a:xfrm>
          <a:prstGeom prst="rightArrow">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IN" sz="24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28" name="Arrow: Right 227">
            <a:extLst>
              <a:ext uri="{FF2B5EF4-FFF2-40B4-BE49-F238E27FC236}">
                <a16:creationId xmlns:a16="http://schemas.microsoft.com/office/drawing/2014/main" id="{EB0EC659-B56E-4A82-A62A-AB4BC5EBDAF1}"/>
              </a:ext>
            </a:extLst>
          </p:cNvPr>
          <p:cNvSpPr/>
          <p:nvPr/>
        </p:nvSpPr>
        <p:spPr>
          <a:xfrm>
            <a:off x="10268900" y="4840822"/>
            <a:ext cx="224366" cy="129259"/>
          </a:xfrm>
          <a:prstGeom prst="rightArrow">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IN" sz="24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054" name="Left Brace 1053">
            <a:extLst>
              <a:ext uri="{FF2B5EF4-FFF2-40B4-BE49-F238E27FC236}">
                <a16:creationId xmlns:a16="http://schemas.microsoft.com/office/drawing/2014/main" id="{CD8FC4D6-3934-4CC9-86A2-0038C67D4E48}"/>
              </a:ext>
            </a:extLst>
          </p:cNvPr>
          <p:cNvSpPr/>
          <p:nvPr/>
        </p:nvSpPr>
        <p:spPr>
          <a:xfrm rot="10800000">
            <a:off x="10849016" y="5260096"/>
            <a:ext cx="93752" cy="328185"/>
          </a:xfrm>
          <a:prstGeom prst="leftBrace">
            <a:avLst>
              <a:gd name="adj1" fmla="val 42841"/>
              <a:gd name="adj2" fmla="val 50000"/>
            </a:avLst>
          </a:prstGeom>
          <a:noFill/>
          <a:ln w="952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IN" sz="24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30" name="TextBox 229">
            <a:extLst>
              <a:ext uri="{FF2B5EF4-FFF2-40B4-BE49-F238E27FC236}">
                <a16:creationId xmlns:a16="http://schemas.microsoft.com/office/drawing/2014/main" id="{769FBC5B-9475-4B55-BE8C-B78FBFDE4821}"/>
              </a:ext>
            </a:extLst>
          </p:cNvPr>
          <p:cNvSpPr txBox="1"/>
          <p:nvPr/>
        </p:nvSpPr>
        <p:spPr>
          <a:xfrm>
            <a:off x="8785457" y="4976667"/>
            <a:ext cx="523793" cy="215444"/>
          </a:xfrm>
          <a:prstGeom prst="rect">
            <a:avLst/>
          </a:prstGeom>
          <a:noFill/>
        </p:spPr>
        <p:txBody>
          <a:bodyPr wrap="square" lIns="0" tIns="0" rIns="0" bIns="0" rtlCol="0">
            <a:spAutoFit/>
          </a:bodyPr>
          <a:lstStyle/>
          <a:p>
            <a:pPr marL="0" marR="0" lvl="0" indent="0" algn="r" defTabSz="914377" rtl="0" eaLnBrk="1" fontAlgn="auto" latinLnBrk="0" hangingPunct="1">
              <a:lnSpc>
                <a:spcPct val="100000"/>
              </a:lnSpc>
              <a:spcBef>
                <a:spcPts val="0"/>
              </a:spcBef>
              <a:spcAft>
                <a:spcPts val="0"/>
              </a:spcAft>
              <a:buClr>
                <a:srgbClr val="000000"/>
              </a:buClr>
              <a:buSzTx/>
              <a:buFontTx/>
              <a:buNone/>
              <a:tabLst/>
              <a:defRPr/>
            </a:pPr>
            <a:r>
              <a:rPr kumimoji="0" lang="en-US" sz="700" b="1"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RET proto</a:t>
            </a:r>
            <a:br>
              <a:rPr kumimoji="0" lang="en-US" sz="700" b="1"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br>
            <a:r>
              <a:rPr kumimoji="0" lang="en-US" sz="700" b="1"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oncogene</a:t>
            </a:r>
          </a:p>
        </p:txBody>
      </p:sp>
      <p:sp>
        <p:nvSpPr>
          <p:cNvPr id="231" name="TextBox 230">
            <a:extLst>
              <a:ext uri="{FF2B5EF4-FFF2-40B4-BE49-F238E27FC236}">
                <a16:creationId xmlns:a16="http://schemas.microsoft.com/office/drawing/2014/main" id="{A9A3CC21-6834-4287-9A98-A5A58A8A262B}"/>
              </a:ext>
            </a:extLst>
          </p:cNvPr>
          <p:cNvSpPr txBox="1"/>
          <p:nvPr/>
        </p:nvSpPr>
        <p:spPr>
          <a:xfrm>
            <a:off x="8920110" y="5409859"/>
            <a:ext cx="389141" cy="107722"/>
          </a:xfrm>
          <a:prstGeom prst="rect">
            <a:avLst/>
          </a:prstGeom>
          <a:noFill/>
        </p:spPr>
        <p:txBody>
          <a:bodyPr wrap="square" lIns="0" tIns="0" rIns="0" bIns="0" rtlCol="0">
            <a:spAutoFit/>
          </a:bodyPr>
          <a:lstStyle/>
          <a:p>
            <a:pPr marL="0" marR="0" lvl="0" indent="0" algn="r" defTabSz="914377" rtl="0" eaLnBrk="1" fontAlgn="auto" latinLnBrk="0" hangingPunct="1">
              <a:lnSpc>
                <a:spcPct val="100000"/>
              </a:lnSpc>
              <a:spcBef>
                <a:spcPts val="0"/>
              </a:spcBef>
              <a:spcAft>
                <a:spcPts val="0"/>
              </a:spcAft>
              <a:buClr>
                <a:srgbClr val="000000"/>
              </a:buClr>
              <a:buSzTx/>
              <a:buFontTx/>
              <a:buNone/>
              <a:tabLst/>
              <a:defRPr/>
            </a:pPr>
            <a:r>
              <a:rPr kumimoji="0" lang="en-US" sz="700" b="1"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CCDC6</a:t>
            </a:r>
          </a:p>
        </p:txBody>
      </p:sp>
      <p:sp>
        <p:nvSpPr>
          <p:cNvPr id="232" name="TextBox 231">
            <a:extLst>
              <a:ext uri="{FF2B5EF4-FFF2-40B4-BE49-F238E27FC236}">
                <a16:creationId xmlns:a16="http://schemas.microsoft.com/office/drawing/2014/main" id="{1FE57C53-2A9F-45E4-AEA2-6A52F0142635}"/>
              </a:ext>
            </a:extLst>
          </p:cNvPr>
          <p:cNvSpPr txBox="1"/>
          <p:nvPr/>
        </p:nvSpPr>
        <p:spPr>
          <a:xfrm>
            <a:off x="9678359" y="5182934"/>
            <a:ext cx="127913" cy="102331"/>
          </a:xfrm>
          <a:prstGeom prst="rect">
            <a:avLst/>
          </a:prstGeom>
          <a:noFill/>
        </p:spPr>
        <p:txBody>
          <a:bodyPr wrap="square" lIns="0" tIns="0" rIns="0" bIns="0" rtlCol="0">
            <a:spAutoFit/>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r>
              <a:rPr kumimoji="0" lang="en-US" sz="700"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xxx</a:t>
            </a:r>
          </a:p>
        </p:txBody>
      </p:sp>
      <p:sp>
        <p:nvSpPr>
          <p:cNvPr id="233" name="TextBox 232">
            <a:extLst>
              <a:ext uri="{FF2B5EF4-FFF2-40B4-BE49-F238E27FC236}">
                <a16:creationId xmlns:a16="http://schemas.microsoft.com/office/drawing/2014/main" id="{0EADD3B3-36C2-41CE-9534-F335E1DB1DC8}"/>
              </a:ext>
            </a:extLst>
          </p:cNvPr>
          <p:cNvSpPr txBox="1"/>
          <p:nvPr/>
        </p:nvSpPr>
        <p:spPr>
          <a:xfrm>
            <a:off x="9678044" y="5364614"/>
            <a:ext cx="127913" cy="102331"/>
          </a:xfrm>
          <a:prstGeom prst="rect">
            <a:avLst/>
          </a:prstGeom>
          <a:noFill/>
        </p:spPr>
        <p:txBody>
          <a:bodyPr wrap="square" lIns="0" tIns="0" rIns="0" bIns="0" rtlCol="0">
            <a:spAutoFit/>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r>
              <a:rPr kumimoji="0" lang="en-US" sz="700"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xxx</a:t>
            </a:r>
          </a:p>
        </p:txBody>
      </p:sp>
      <p:sp>
        <p:nvSpPr>
          <p:cNvPr id="234" name="Left Brace 233">
            <a:extLst>
              <a:ext uri="{FF2B5EF4-FFF2-40B4-BE49-F238E27FC236}">
                <a16:creationId xmlns:a16="http://schemas.microsoft.com/office/drawing/2014/main" id="{12C3BD31-CFFD-4E0C-9154-D79BF6A5E2F3}"/>
              </a:ext>
            </a:extLst>
          </p:cNvPr>
          <p:cNvSpPr/>
          <p:nvPr/>
        </p:nvSpPr>
        <p:spPr>
          <a:xfrm rot="10800000" flipH="1">
            <a:off x="9362351" y="5371421"/>
            <a:ext cx="43431" cy="184200"/>
          </a:xfrm>
          <a:prstGeom prst="leftBrace">
            <a:avLst>
              <a:gd name="adj1" fmla="val 42841"/>
              <a:gd name="adj2" fmla="val 50000"/>
            </a:avLst>
          </a:prstGeom>
          <a:noFill/>
          <a:ln w="952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IN" sz="24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35" name="Left Brace 234">
            <a:extLst>
              <a:ext uri="{FF2B5EF4-FFF2-40B4-BE49-F238E27FC236}">
                <a16:creationId xmlns:a16="http://schemas.microsoft.com/office/drawing/2014/main" id="{DEEBAC71-28D2-4EB5-AA6B-86809D1CDE96}"/>
              </a:ext>
            </a:extLst>
          </p:cNvPr>
          <p:cNvSpPr/>
          <p:nvPr/>
        </p:nvSpPr>
        <p:spPr>
          <a:xfrm rot="10800000" flipH="1">
            <a:off x="9361731" y="5192512"/>
            <a:ext cx="44050" cy="153188"/>
          </a:xfrm>
          <a:prstGeom prst="leftBrace">
            <a:avLst>
              <a:gd name="adj1" fmla="val 42841"/>
              <a:gd name="adj2" fmla="val 50000"/>
            </a:avLst>
          </a:prstGeom>
          <a:noFill/>
          <a:ln w="952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IN" sz="24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055" name="Arc 1054">
            <a:extLst>
              <a:ext uri="{FF2B5EF4-FFF2-40B4-BE49-F238E27FC236}">
                <a16:creationId xmlns:a16="http://schemas.microsoft.com/office/drawing/2014/main" id="{5251D884-EE90-4E7C-8D88-41A5B6A5E1DD}"/>
              </a:ext>
            </a:extLst>
          </p:cNvPr>
          <p:cNvSpPr/>
          <p:nvPr/>
        </p:nvSpPr>
        <p:spPr>
          <a:xfrm>
            <a:off x="10248747" y="5247429"/>
            <a:ext cx="180061" cy="180061"/>
          </a:xfrm>
          <a:prstGeom prst="arc">
            <a:avLst>
              <a:gd name="adj1" fmla="val 16200000"/>
              <a:gd name="adj2" fmla="val 4877314"/>
            </a:avLst>
          </a:prstGeom>
          <a:noFill/>
          <a:ln w="9525">
            <a:solidFill>
              <a:schemeClr val="accent6"/>
            </a:solidFill>
            <a:headEnd type="triangle" w="sm" len="sm"/>
            <a:tailEnd type="triangle"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IN" sz="24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41" name="TextBox 240">
            <a:extLst>
              <a:ext uri="{FF2B5EF4-FFF2-40B4-BE49-F238E27FC236}">
                <a16:creationId xmlns:a16="http://schemas.microsoft.com/office/drawing/2014/main" id="{33FDC998-2E2E-4B64-ACD1-36B95C8C3DA9}"/>
              </a:ext>
            </a:extLst>
          </p:cNvPr>
          <p:cNvSpPr txBox="1"/>
          <p:nvPr/>
        </p:nvSpPr>
        <p:spPr>
          <a:xfrm>
            <a:off x="8244798" y="2591629"/>
            <a:ext cx="1272520" cy="1077218"/>
          </a:xfrm>
          <a:prstGeom prst="rect">
            <a:avLst/>
          </a:prstGeom>
          <a:noFill/>
        </p:spPr>
        <p:txBody>
          <a:bodyPr wrap="square" lIns="0" tIns="0" rIns="0" bIns="0" rtlCol="0">
            <a:spAutoFit/>
          </a:bodyPr>
          <a:lstStyle/>
          <a:p>
            <a:pPr marL="171446" marR="0" lvl="0" indent="-171446" algn="l" defTabSz="914377"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000"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Fusion between </a:t>
            </a:r>
            <a:r>
              <a:rPr kumimoji="0" lang="en-US" sz="1000" b="0" i="1"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ALK</a:t>
            </a:r>
            <a:r>
              <a:rPr kumimoji="0" lang="en-US" sz="1000"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 and </a:t>
            </a:r>
            <a:r>
              <a:rPr kumimoji="0" lang="en-US" sz="1000" b="0" i="1"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EML4</a:t>
            </a:r>
          </a:p>
          <a:p>
            <a:pPr marL="171446" marR="0" lvl="0" indent="-171446" algn="l" defTabSz="914377"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000"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Constitutive ALK kinase activity</a:t>
            </a:r>
          </a:p>
          <a:p>
            <a:pPr marL="171446" marR="0" lvl="0" indent="-171446" algn="l" defTabSz="914377"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000" b="0" i="1" u="none" strike="noStrike" kern="0" cap="none" spc="0" normalizeH="0" baseline="0" noProof="0" err="1">
                <a:ln>
                  <a:noFill/>
                </a:ln>
                <a:solidFill>
                  <a:srgbClr val="000000"/>
                </a:solidFill>
                <a:effectLst/>
                <a:uLnTx/>
                <a:uFillTx/>
                <a:latin typeface="Arial" panose="020B0604020202020204" pitchFamily="34" charset="0"/>
                <a:ea typeface="+mn-ea"/>
                <a:cs typeface="Arial" panose="020B0604020202020204" pitchFamily="34" charset="0"/>
                <a:sym typeface="Arial"/>
              </a:rPr>
              <a:t>Crizotinib</a:t>
            </a:r>
            <a:r>
              <a:rPr kumimoji="0" lang="en-US" sz="1000" b="0" i="1"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 </a:t>
            </a:r>
            <a:r>
              <a:rPr kumimoji="0" lang="en-US" sz="1000" b="0" i="1" u="none" strike="noStrike" kern="0" cap="none" spc="0" normalizeH="0" baseline="0" noProof="0" err="1">
                <a:ln>
                  <a:noFill/>
                </a:ln>
                <a:solidFill>
                  <a:srgbClr val="000000"/>
                </a:solidFill>
                <a:effectLst/>
                <a:uLnTx/>
                <a:uFillTx/>
                <a:latin typeface="Arial" panose="020B0604020202020204" pitchFamily="34" charset="0"/>
                <a:ea typeface="+mn-ea"/>
                <a:cs typeface="Arial" panose="020B0604020202020204" pitchFamily="34" charset="0"/>
                <a:sym typeface="Arial"/>
              </a:rPr>
              <a:t>ceritinib</a:t>
            </a:r>
            <a:r>
              <a:rPr kumimoji="0" lang="en-US" sz="1000" b="0" i="1"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 alectinib, </a:t>
            </a:r>
            <a:r>
              <a:rPr kumimoji="0" lang="en-US" sz="1000" b="0" i="1" u="none" strike="noStrike" kern="0" cap="none" spc="0" normalizeH="0" baseline="0" noProof="0" err="1">
                <a:ln>
                  <a:noFill/>
                </a:ln>
                <a:solidFill>
                  <a:srgbClr val="000000"/>
                </a:solidFill>
                <a:effectLst/>
                <a:uLnTx/>
                <a:uFillTx/>
                <a:latin typeface="Arial" panose="020B0604020202020204" pitchFamily="34" charset="0"/>
                <a:ea typeface="+mn-ea"/>
                <a:cs typeface="Arial" panose="020B0604020202020204" pitchFamily="34" charset="0"/>
                <a:sym typeface="Arial"/>
              </a:rPr>
              <a:t>brigatinib</a:t>
            </a:r>
            <a:r>
              <a:rPr kumimoji="0" lang="en-US" sz="1000" b="0" i="1"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 </a:t>
            </a:r>
            <a:r>
              <a:rPr kumimoji="0" lang="en-US" sz="1000" b="0" i="1" u="none" strike="noStrike" kern="0" cap="none" spc="0" normalizeH="0" baseline="0" noProof="0" err="1">
                <a:ln>
                  <a:noFill/>
                </a:ln>
                <a:solidFill>
                  <a:srgbClr val="000000"/>
                </a:solidFill>
                <a:effectLst/>
                <a:uLnTx/>
                <a:uFillTx/>
                <a:latin typeface="Arial" panose="020B0604020202020204" pitchFamily="34" charset="0"/>
                <a:ea typeface="+mn-ea"/>
                <a:cs typeface="Arial" panose="020B0604020202020204" pitchFamily="34" charset="0"/>
                <a:sym typeface="Arial"/>
              </a:rPr>
              <a:t>lorlatinib</a:t>
            </a:r>
            <a:r>
              <a:rPr kumimoji="0" lang="en-US" sz="1000" b="0" i="1"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 </a:t>
            </a:r>
            <a:r>
              <a:rPr kumimoji="0" lang="en-US" sz="1000" b="0" i="1" u="none" strike="noStrike" kern="0" cap="none" spc="0" normalizeH="0" baseline="0" noProof="0" err="1">
                <a:ln>
                  <a:noFill/>
                </a:ln>
                <a:solidFill>
                  <a:srgbClr val="000000"/>
                </a:solidFill>
                <a:effectLst/>
                <a:uLnTx/>
                <a:uFillTx/>
                <a:latin typeface="Arial" panose="020B0604020202020204" pitchFamily="34" charset="0"/>
                <a:ea typeface="+mn-ea"/>
                <a:cs typeface="Arial" panose="020B0604020202020204" pitchFamily="34" charset="0"/>
                <a:sym typeface="Arial"/>
              </a:rPr>
              <a:t>ensartinib</a:t>
            </a:r>
            <a:endParaRPr kumimoji="0" lang="en-US" sz="1000" b="0" i="1"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sp>
        <p:nvSpPr>
          <p:cNvPr id="242" name="TextBox 241">
            <a:extLst>
              <a:ext uri="{FF2B5EF4-FFF2-40B4-BE49-F238E27FC236}">
                <a16:creationId xmlns:a16="http://schemas.microsoft.com/office/drawing/2014/main" id="{93B68F1F-9CDE-4B3B-8042-46BAA9B04720}"/>
              </a:ext>
            </a:extLst>
          </p:cNvPr>
          <p:cNvSpPr txBox="1"/>
          <p:nvPr/>
        </p:nvSpPr>
        <p:spPr>
          <a:xfrm>
            <a:off x="8111672" y="1640113"/>
            <a:ext cx="3028397" cy="460488"/>
          </a:xfrm>
          <a:prstGeom prst="rect">
            <a:avLst/>
          </a:prstGeom>
          <a:noFill/>
        </p:spPr>
        <p:txBody>
          <a:bodyPr wrap="square" lIns="0" tIns="0" rIns="0" bIns="0" rtlCol="0">
            <a:spAutoFit/>
          </a:bodyPr>
          <a:lstStyle/>
          <a:p>
            <a:pPr marL="171446" marR="0" lvl="0" indent="-171446" algn="l" defTabSz="914377"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050"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Activation of MAPK pathway</a:t>
            </a:r>
          </a:p>
          <a:p>
            <a:pPr marL="171446" marR="0" lvl="0" indent="-171446" algn="l" defTabSz="914377"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050"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Negative prognostic marker</a:t>
            </a:r>
          </a:p>
          <a:p>
            <a:pPr marL="171446" marR="0" lvl="0" indent="-171446" algn="l" defTabSz="914377"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050" b="0" i="1"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KRAS</a:t>
            </a:r>
            <a:r>
              <a:rPr kumimoji="0" lang="en-US" sz="1050" b="0" i="1" u="none" strike="noStrike" kern="0" cap="none" spc="0" normalizeH="0" baseline="30000" noProof="0">
                <a:ln>
                  <a:noFill/>
                </a:ln>
                <a:solidFill>
                  <a:srgbClr val="000000"/>
                </a:solidFill>
                <a:effectLst/>
                <a:uLnTx/>
                <a:uFillTx/>
                <a:latin typeface="Arial" panose="020B0604020202020204" pitchFamily="34" charset="0"/>
                <a:ea typeface="+mn-ea"/>
                <a:cs typeface="Arial" panose="020B0604020202020204" pitchFamily="34" charset="0"/>
                <a:sym typeface="Arial"/>
              </a:rPr>
              <a:t>G12C </a:t>
            </a:r>
            <a:r>
              <a:rPr kumimoji="0" lang="en-US" sz="1050" b="0" i="1"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 </a:t>
            </a:r>
            <a:r>
              <a:rPr kumimoji="0" lang="en-US" sz="1050" b="0" i="1" u="none" strike="noStrike" kern="0" cap="none" spc="0" normalizeH="0" baseline="0" noProof="0" err="1">
                <a:ln>
                  <a:noFill/>
                </a:ln>
                <a:solidFill>
                  <a:srgbClr val="000000"/>
                </a:solidFill>
                <a:effectLst/>
                <a:uLnTx/>
                <a:uFillTx/>
                <a:latin typeface="Arial" panose="020B0604020202020204" pitchFamily="34" charset="0"/>
                <a:ea typeface="+mn-ea"/>
                <a:cs typeface="Arial" panose="020B0604020202020204" pitchFamily="34" charset="0"/>
                <a:sym typeface="Arial"/>
              </a:rPr>
              <a:t>sotorasib</a:t>
            </a:r>
            <a:r>
              <a:rPr kumimoji="0" lang="en-US" sz="1050" b="0" i="1"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 </a:t>
            </a:r>
            <a:r>
              <a:rPr kumimoji="0" lang="en-US" sz="1050" b="0" i="1" u="none" strike="noStrike" kern="0" cap="none" spc="0" normalizeH="0" baseline="0" noProof="0" err="1">
                <a:ln>
                  <a:noFill/>
                </a:ln>
                <a:solidFill>
                  <a:srgbClr val="000000"/>
                </a:solidFill>
                <a:effectLst/>
                <a:uLnTx/>
                <a:uFillTx/>
                <a:latin typeface="Arial" panose="020B0604020202020204" pitchFamily="34" charset="0"/>
                <a:ea typeface="+mn-ea"/>
                <a:cs typeface="Arial" panose="020B0604020202020204" pitchFamily="34" charset="0"/>
                <a:sym typeface="Arial"/>
              </a:rPr>
              <a:t>adagrasib</a:t>
            </a:r>
            <a:endParaRPr kumimoji="0" lang="en-US" sz="1050" b="0" i="1"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sp>
        <p:nvSpPr>
          <p:cNvPr id="1059" name="Freeform: Shape 1058">
            <a:extLst>
              <a:ext uri="{FF2B5EF4-FFF2-40B4-BE49-F238E27FC236}">
                <a16:creationId xmlns:a16="http://schemas.microsoft.com/office/drawing/2014/main" id="{2F92641D-161A-41C9-8335-6BCB778AEB7E}"/>
              </a:ext>
            </a:extLst>
          </p:cNvPr>
          <p:cNvSpPr/>
          <p:nvPr/>
        </p:nvSpPr>
        <p:spPr>
          <a:xfrm>
            <a:off x="7176539" y="1593454"/>
            <a:ext cx="4034335" cy="472924"/>
          </a:xfrm>
          <a:custGeom>
            <a:avLst/>
            <a:gdLst>
              <a:gd name="connsiteX0" fmla="*/ 0 w 4246880"/>
              <a:gd name="connsiteY0" fmla="*/ 426720 h 426720"/>
              <a:gd name="connsiteX1" fmla="*/ 0 w 4246880"/>
              <a:gd name="connsiteY1" fmla="*/ 0 h 426720"/>
              <a:gd name="connsiteX2" fmla="*/ 4246880 w 4246880"/>
              <a:gd name="connsiteY2" fmla="*/ 0 h 426720"/>
            </a:gdLst>
            <a:ahLst/>
            <a:cxnLst>
              <a:cxn ang="0">
                <a:pos x="connsiteX0" y="connsiteY0"/>
              </a:cxn>
              <a:cxn ang="0">
                <a:pos x="connsiteX1" y="connsiteY1"/>
              </a:cxn>
              <a:cxn ang="0">
                <a:pos x="connsiteX2" y="connsiteY2"/>
              </a:cxn>
            </a:cxnLst>
            <a:rect l="l" t="t" r="r" b="b"/>
            <a:pathLst>
              <a:path w="4246880" h="426720">
                <a:moveTo>
                  <a:pt x="0" y="426720"/>
                </a:moveTo>
                <a:lnTo>
                  <a:pt x="0" y="0"/>
                </a:lnTo>
                <a:lnTo>
                  <a:pt x="4246880" y="0"/>
                </a:lnTo>
              </a:path>
            </a:pathLst>
          </a:custGeom>
          <a:noFill/>
          <a:ln w="952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IN" sz="24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44" name="TextBox 243">
            <a:extLst>
              <a:ext uri="{FF2B5EF4-FFF2-40B4-BE49-F238E27FC236}">
                <a16:creationId xmlns:a16="http://schemas.microsoft.com/office/drawing/2014/main" id="{C2D66595-96F3-4383-8C4E-987A6F1EA69D}"/>
              </a:ext>
            </a:extLst>
          </p:cNvPr>
          <p:cNvSpPr txBox="1"/>
          <p:nvPr/>
        </p:nvSpPr>
        <p:spPr>
          <a:xfrm>
            <a:off x="4968863" y="3199006"/>
            <a:ext cx="782574" cy="184666"/>
          </a:xfrm>
          <a:prstGeom prst="rect">
            <a:avLst/>
          </a:prstGeom>
          <a:noFill/>
        </p:spPr>
        <p:txBody>
          <a:bodyPr wrap="square" lIns="0" tIns="0" rIns="0" bIns="0" rtlCol="0">
            <a:spAutoFit/>
          </a:body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r>
              <a:rPr kumimoji="0" lang="en-US" sz="1200" b="1"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a:rPr>
              <a:t>Unknown</a:t>
            </a:r>
          </a:p>
        </p:txBody>
      </p:sp>
      <p:grpSp>
        <p:nvGrpSpPr>
          <p:cNvPr id="1036" name="Group 1035">
            <a:extLst>
              <a:ext uri="{FF2B5EF4-FFF2-40B4-BE49-F238E27FC236}">
                <a16:creationId xmlns:a16="http://schemas.microsoft.com/office/drawing/2014/main" id="{734B810D-6057-426E-AD85-4694FB18975D}"/>
              </a:ext>
            </a:extLst>
          </p:cNvPr>
          <p:cNvGrpSpPr/>
          <p:nvPr/>
        </p:nvGrpSpPr>
        <p:grpSpPr>
          <a:xfrm>
            <a:off x="996215" y="2044325"/>
            <a:ext cx="3299346" cy="737574"/>
            <a:chOff x="340129" y="2170148"/>
            <a:chExt cx="2411320" cy="584444"/>
          </a:xfrm>
        </p:grpSpPr>
        <p:sp>
          <p:nvSpPr>
            <p:cNvPr id="125" name="TextBox 124">
              <a:extLst>
                <a:ext uri="{FF2B5EF4-FFF2-40B4-BE49-F238E27FC236}">
                  <a16:creationId xmlns:a16="http://schemas.microsoft.com/office/drawing/2014/main" id="{9E1CDE91-1E3E-4F63-A447-4B8CF7D6AA7B}"/>
                </a:ext>
              </a:extLst>
            </p:cNvPr>
            <p:cNvSpPr txBox="1"/>
            <p:nvPr/>
          </p:nvSpPr>
          <p:spPr>
            <a:xfrm>
              <a:off x="616275" y="2351503"/>
              <a:ext cx="1859029" cy="104252"/>
            </a:xfrm>
            <a:prstGeom prst="rect">
              <a:avLst/>
            </a:prstGeom>
            <a:noFill/>
          </p:spPr>
          <p:txBody>
            <a:bodyPr wrap="square" lIns="0" tIns="0" rIns="0" bIns="0" rtlCol="0">
              <a:spAutoFit/>
            </a:bodyP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r>
                <a:rPr kumimoji="0" lang="en-US" sz="900" b="1" i="1"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Tyrosine kinase domain of EGFR gene</a:t>
              </a:r>
            </a:p>
          </p:txBody>
        </p:sp>
        <p:grpSp>
          <p:nvGrpSpPr>
            <p:cNvPr id="1030" name="Group 1029">
              <a:extLst>
                <a:ext uri="{FF2B5EF4-FFF2-40B4-BE49-F238E27FC236}">
                  <a16:creationId xmlns:a16="http://schemas.microsoft.com/office/drawing/2014/main" id="{741C6692-0AB8-4C48-AC50-1D8BEEEC72D1}"/>
                </a:ext>
              </a:extLst>
            </p:cNvPr>
            <p:cNvGrpSpPr/>
            <p:nvPr/>
          </p:nvGrpSpPr>
          <p:grpSpPr>
            <a:xfrm>
              <a:off x="340129" y="2170148"/>
              <a:ext cx="2411320" cy="584444"/>
              <a:chOff x="451812" y="2836098"/>
              <a:chExt cx="2310028" cy="584444"/>
            </a:xfrm>
          </p:grpSpPr>
          <p:cxnSp>
            <p:nvCxnSpPr>
              <p:cNvPr id="122" name="Straight Connector 121">
                <a:extLst>
                  <a:ext uri="{FF2B5EF4-FFF2-40B4-BE49-F238E27FC236}">
                    <a16:creationId xmlns:a16="http://schemas.microsoft.com/office/drawing/2014/main" id="{6FD48650-231B-41DE-B2CA-C5EBFB78BE84}"/>
                  </a:ext>
                </a:extLst>
              </p:cNvPr>
              <p:cNvCxnSpPr>
                <a:cxnSpLocks/>
              </p:cNvCxnSpPr>
              <p:nvPr/>
            </p:nvCxnSpPr>
            <p:spPr>
              <a:xfrm>
                <a:off x="451812" y="2906379"/>
                <a:ext cx="231002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3" name="Rectangle 122">
                <a:extLst>
                  <a:ext uri="{FF2B5EF4-FFF2-40B4-BE49-F238E27FC236}">
                    <a16:creationId xmlns:a16="http://schemas.microsoft.com/office/drawing/2014/main" id="{1B0BAE36-41A3-4318-900D-988BEABE466D}"/>
                  </a:ext>
                </a:extLst>
              </p:cNvPr>
              <p:cNvSpPr/>
              <p:nvPr/>
            </p:nvSpPr>
            <p:spPr>
              <a:xfrm>
                <a:off x="550514" y="2836098"/>
                <a:ext cx="481945" cy="142295"/>
              </a:xfrm>
              <a:prstGeom prst="rect">
                <a:avLst/>
              </a:prstGeom>
              <a:gradFill flip="none" rotWithShape="1">
                <a:gsLst>
                  <a:gs pos="0">
                    <a:schemeClr val="accent1">
                      <a:lumMod val="5000"/>
                      <a:lumOff val="95000"/>
                    </a:schemeClr>
                  </a:gs>
                  <a:gs pos="41000">
                    <a:srgbClr val="C4CACB"/>
                  </a:gs>
                  <a:gs pos="100000">
                    <a:srgbClr val="9A9A9A"/>
                  </a:gs>
                </a:gsLst>
                <a:path path="circle">
                  <a:fillToRect l="50000" t="50000" r="50000" b="50000"/>
                </a:path>
                <a:tileRect/>
              </a:gra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EXON 18</a:t>
                </a:r>
                <a:endParaRPr kumimoji="0" lang="en-IN" sz="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26" name="Rectangle 125">
                <a:extLst>
                  <a:ext uri="{FF2B5EF4-FFF2-40B4-BE49-F238E27FC236}">
                    <a16:creationId xmlns:a16="http://schemas.microsoft.com/office/drawing/2014/main" id="{C153CDDC-1ADD-409D-9FD1-AF4A657C3366}"/>
                  </a:ext>
                </a:extLst>
              </p:cNvPr>
              <p:cNvSpPr/>
              <p:nvPr/>
            </p:nvSpPr>
            <p:spPr>
              <a:xfrm>
                <a:off x="1094074" y="2836098"/>
                <a:ext cx="481945" cy="142295"/>
              </a:xfrm>
              <a:prstGeom prst="rect">
                <a:avLst/>
              </a:prstGeom>
              <a:gradFill flip="none" rotWithShape="1">
                <a:gsLst>
                  <a:gs pos="0">
                    <a:schemeClr val="accent1">
                      <a:lumMod val="5000"/>
                      <a:lumOff val="95000"/>
                    </a:schemeClr>
                  </a:gs>
                  <a:gs pos="41000">
                    <a:srgbClr val="C4CACB"/>
                  </a:gs>
                  <a:gs pos="100000">
                    <a:srgbClr val="9A9A9A"/>
                  </a:gs>
                </a:gsLst>
                <a:path path="circle">
                  <a:fillToRect l="50000" t="50000" r="50000" b="50000"/>
                </a:path>
                <a:tileRect/>
              </a:gra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EXON 19</a:t>
                </a:r>
                <a:endParaRPr kumimoji="0" lang="en-IN" sz="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27" name="Rectangle 126">
                <a:extLst>
                  <a:ext uri="{FF2B5EF4-FFF2-40B4-BE49-F238E27FC236}">
                    <a16:creationId xmlns:a16="http://schemas.microsoft.com/office/drawing/2014/main" id="{30484086-493F-465D-B3CB-0D05A726E6E0}"/>
                  </a:ext>
                </a:extLst>
              </p:cNvPr>
              <p:cNvSpPr/>
              <p:nvPr/>
            </p:nvSpPr>
            <p:spPr>
              <a:xfrm>
                <a:off x="1637634" y="2836098"/>
                <a:ext cx="481945" cy="142295"/>
              </a:xfrm>
              <a:prstGeom prst="rect">
                <a:avLst/>
              </a:prstGeom>
              <a:gradFill flip="none" rotWithShape="1">
                <a:gsLst>
                  <a:gs pos="0">
                    <a:schemeClr val="accent1">
                      <a:lumMod val="5000"/>
                      <a:lumOff val="95000"/>
                    </a:schemeClr>
                  </a:gs>
                  <a:gs pos="41000">
                    <a:srgbClr val="C4CACB"/>
                  </a:gs>
                  <a:gs pos="100000">
                    <a:srgbClr val="9A9A9A"/>
                  </a:gs>
                </a:gsLst>
                <a:path path="circle">
                  <a:fillToRect l="50000" t="50000" r="50000" b="50000"/>
                </a:path>
                <a:tileRect/>
              </a:gra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EXON 20</a:t>
                </a:r>
                <a:endParaRPr kumimoji="0" lang="en-IN" sz="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28" name="Rectangle 127">
                <a:extLst>
                  <a:ext uri="{FF2B5EF4-FFF2-40B4-BE49-F238E27FC236}">
                    <a16:creationId xmlns:a16="http://schemas.microsoft.com/office/drawing/2014/main" id="{61829CCD-2238-4800-9851-04A8EEDC021B}"/>
                  </a:ext>
                </a:extLst>
              </p:cNvPr>
              <p:cNvSpPr/>
              <p:nvPr/>
            </p:nvSpPr>
            <p:spPr>
              <a:xfrm>
                <a:off x="2181194" y="2836098"/>
                <a:ext cx="481945" cy="142295"/>
              </a:xfrm>
              <a:prstGeom prst="rect">
                <a:avLst/>
              </a:prstGeom>
              <a:gradFill flip="none" rotWithShape="1">
                <a:gsLst>
                  <a:gs pos="0">
                    <a:schemeClr val="accent1">
                      <a:lumMod val="5000"/>
                      <a:lumOff val="95000"/>
                    </a:schemeClr>
                  </a:gs>
                  <a:gs pos="41000">
                    <a:srgbClr val="C4CACB"/>
                  </a:gs>
                  <a:gs pos="100000">
                    <a:srgbClr val="9A9A9A"/>
                  </a:gs>
                </a:gsLst>
                <a:path path="circle">
                  <a:fillToRect l="50000" t="50000" r="50000" b="50000"/>
                </a:path>
                <a:tileRect/>
              </a:gra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EXON 21</a:t>
                </a:r>
                <a:endParaRPr kumimoji="0" lang="en-IN" sz="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grpSp>
            <p:nvGrpSpPr>
              <p:cNvPr id="1028" name="Group 1027">
                <a:extLst>
                  <a:ext uri="{FF2B5EF4-FFF2-40B4-BE49-F238E27FC236}">
                    <a16:creationId xmlns:a16="http://schemas.microsoft.com/office/drawing/2014/main" id="{ABE04A2A-5172-49DF-A647-313D4B620B4A}"/>
                  </a:ext>
                </a:extLst>
              </p:cNvPr>
              <p:cNvGrpSpPr/>
              <p:nvPr/>
            </p:nvGrpSpPr>
            <p:grpSpPr>
              <a:xfrm>
                <a:off x="695115" y="3017520"/>
                <a:ext cx="214300" cy="262052"/>
                <a:chOff x="706545" y="3017520"/>
                <a:chExt cx="214300" cy="262052"/>
              </a:xfrm>
            </p:grpSpPr>
            <p:cxnSp>
              <p:nvCxnSpPr>
                <p:cNvPr id="1027" name="Straight Connector 1026">
                  <a:extLst>
                    <a:ext uri="{FF2B5EF4-FFF2-40B4-BE49-F238E27FC236}">
                      <a16:creationId xmlns:a16="http://schemas.microsoft.com/office/drawing/2014/main" id="{13A08403-74FE-4BED-B289-048E23A12FFD}"/>
                    </a:ext>
                  </a:extLst>
                </p:cNvPr>
                <p:cNvCxnSpPr>
                  <a:cxnSpLocks/>
                </p:cNvCxnSpPr>
                <p:nvPr/>
              </p:nvCxnSpPr>
              <p:spPr>
                <a:xfrm flipV="1">
                  <a:off x="813694" y="3017520"/>
                  <a:ext cx="0" cy="163584"/>
                </a:xfrm>
                <a:prstGeom prst="line">
                  <a:avLst/>
                </a:prstGeom>
                <a:gradFill flip="none" rotWithShape="1">
                  <a:gsLst>
                    <a:gs pos="0">
                      <a:schemeClr val="accent1">
                        <a:lumMod val="5000"/>
                        <a:lumOff val="95000"/>
                      </a:schemeClr>
                    </a:gs>
                    <a:gs pos="41000">
                      <a:srgbClr val="C4CACB"/>
                    </a:gs>
                    <a:gs pos="100000">
                      <a:srgbClr val="9A9A9A"/>
                    </a:gs>
                  </a:gsLst>
                  <a:path path="circle">
                    <a:fillToRect l="50000" t="50000" r="50000" b="50000"/>
                  </a:path>
                  <a:tileRect/>
                </a:gradFill>
                <a:ln w="9525">
                  <a:solidFill>
                    <a:schemeClr val="accent6"/>
                  </a:solidFill>
                  <a:tailEnd type="triangle" w="sm" len="sm"/>
                </a:ln>
              </p:spPr>
              <p:style>
                <a:lnRef idx="2">
                  <a:schemeClr val="accent1">
                    <a:shade val="50000"/>
                  </a:schemeClr>
                </a:lnRef>
                <a:fillRef idx="1">
                  <a:schemeClr val="accent1"/>
                </a:fillRef>
                <a:effectRef idx="0">
                  <a:schemeClr val="accent1"/>
                </a:effectRef>
                <a:fontRef idx="minor">
                  <a:schemeClr val="lt1"/>
                </a:fontRef>
              </p:style>
            </p:cxnSp>
            <p:sp>
              <p:nvSpPr>
                <p:cNvPr id="137" name="TextBox 136">
                  <a:extLst>
                    <a:ext uri="{FF2B5EF4-FFF2-40B4-BE49-F238E27FC236}">
                      <a16:creationId xmlns:a16="http://schemas.microsoft.com/office/drawing/2014/main" id="{FE55839B-0B32-46D7-B818-67869674D693}"/>
                    </a:ext>
                  </a:extLst>
                </p:cNvPr>
                <p:cNvSpPr txBox="1"/>
                <p:nvPr/>
              </p:nvSpPr>
              <p:spPr>
                <a:xfrm>
                  <a:off x="706545" y="3197369"/>
                  <a:ext cx="214300" cy="82203"/>
                </a:xfrm>
                <a:prstGeom prst="rect">
                  <a:avLst/>
                </a:prstGeom>
                <a:noFill/>
              </p:spPr>
              <p:txBody>
                <a:bodyPr wrap="none" lIns="0" tIns="0" rIns="0" bIns="0" rtlCol="0">
                  <a:spAutoFit/>
                </a:bodyP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r>
                    <a:rPr kumimoji="0" lang="en-US" sz="800"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G719X</a:t>
                  </a:r>
                </a:p>
              </p:txBody>
            </p:sp>
          </p:grpSp>
          <p:grpSp>
            <p:nvGrpSpPr>
              <p:cNvPr id="139" name="Group 138">
                <a:extLst>
                  <a:ext uri="{FF2B5EF4-FFF2-40B4-BE49-F238E27FC236}">
                    <a16:creationId xmlns:a16="http://schemas.microsoft.com/office/drawing/2014/main" id="{3BCB5B30-C62B-4652-AC5C-64E348D39F4F}"/>
                  </a:ext>
                </a:extLst>
              </p:cNvPr>
              <p:cNvGrpSpPr/>
              <p:nvPr/>
            </p:nvGrpSpPr>
            <p:grpSpPr>
              <a:xfrm>
                <a:off x="1116483" y="3017520"/>
                <a:ext cx="437129" cy="262053"/>
                <a:chOff x="595131" y="3017520"/>
                <a:chExt cx="437129" cy="262053"/>
              </a:xfrm>
            </p:grpSpPr>
            <p:cxnSp>
              <p:nvCxnSpPr>
                <p:cNvPr id="140" name="Straight Connector 139">
                  <a:extLst>
                    <a:ext uri="{FF2B5EF4-FFF2-40B4-BE49-F238E27FC236}">
                      <a16:creationId xmlns:a16="http://schemas.microsoft.com/office/drawing/2014/main" id="{4FEB5F9E-EBBB-4B4C-A3FC-AB611D041B68}"/>
                    </a:ext>
                  </a:extLst>
                </p:cNvPr>
                <p:cNvCxnSpPr>
                  <a:cxnSpLocks/>
                </p:cNvCxnSpPr>
                <p:nvPr/>
              </p:nvCxnSpPr>
              <p:spPr>
                <a:xfrm flipV="1">
                  <a:off x="813694" y="3017520"/>
                  <a:ext cx="0" cy="163584"/>
                </a:xfrm>
                <a:prstGeom prst="line">
                  <a:avLst/>
                </a:prstGeom>
                <a:gradFill flip="none" rotWithShape="1">
                  <a:gsLst>
                    <a:gs pos="0">
                      <a:schemeClr val="accent1">
                        <a:lumMod val="5000"/>
                        <a:lumOff val="95000"/>
                      </a:schemeClr>
                    </a:gs>
                    <a:gs pos="41000">
                      <a:srgbClr val="C4CACB"/>
                    </a:gs>
                    <a:gs pos="100000">
                      <a:srgbClr val="9A9A9A"/>
                    </a:gs>
                  </a:gsLst>
                  <a:path path="circle">
                    <a:fillToRect l="50000" t="50000" r="50000" b="50000"/>
                  </a:path>
                  <a:tileRect/>
                </a:gradFill>
                <a:ln w="9525">
                  <a:solidFill>
                    <a:schemeClr val="accent6"/>
                  </a:solidFill>
                  <a:tailEnd type="triangle" w="sm" len="sm"/>
                </a:ln>
              </p:spPr>
              <p:style>
                <a:lnRef idx="2">
                  <a:schemeClr val="accent1">
                    <a:shade val="50000"/>
                  </a:schemeClr>
                </a:lnRef>
                <a:fillRef idx="1">
                  <a:schemeClr val="accent1"/>
                </a:fillRef>
                <a:effectRef idx="0">
                  <a:schemeClr val="accent1"/>
                </a:effectRef>
                <a:fontRef idx="minor">
                  <a:schemeClr val="lt1"/>
                </a:fontRef>
              </p:style>
            </p:cxnSp>
            <p:sp>
              <p:nvSpPr>
                <p:cNvPr id="141" name="TextBox 140">
                  <a:extLst>
                    <a:ext uri="{FF2B5EF4-FFF2-40B4-BE49-F238E27FC236}">
                      <a16:creationId xmlns:a16="http://schemas.microsoft.com/office/drawing/2014/main" id="{35E90BAD-E90F-4D92-B5E3-3ECB14A36901}"/>
                    </a:ext>
                  </a:extLst>
                </p:cNvPr>
                <p:cNvSpPr txBox="1"/>
                <p:nvPr/>
              </p:nvSpPr>
              <p:spPr>
                <a:xfrm>
                  <a:off x="595131" y="3197369"/>
                  <a:ext cx="437129" cy="82204"/>
                </a:xfrm>
                <a:prstGeom prst="rect">
                  <a:avLst/>
                </a:prstGeom>
                <a:noFill/>
              </p:spPr>
              <p:txBody>
                <a:bodyPr wrap="none" lIns="0" tIns="0" rIns="0" bIns="0" rtlCol="0">
                  <a:spAutoFit/>
                </a:bodyP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r>
                    <a:rPr kumimoji="0" lang="en-US" sz="800"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Ex 19 deletion</a:t>
                  </a:r>
                </a:p>
              </p:txBody>
            </p:sp>
          </p:grpSp>
          <p:grpSp>
            <p:nvGrpSpPr>
              <p:cNvPr id="142" name="Group 141">
                <a:extLst>
                  <a:ext uri="{FF2B5EF4-FFF2-40B4-BE49-F238E27FC236}">
                    <a16:creationId xmlns:a16="http://schemas.microsoft.com/office/drawing/2014/main" id="{D4F960F0-7BDD-454C-91D9-A41E87B9FBD7}"/>
                  </a:ext>
                </a:extLst>
              </p:cNvPr>
              <p:cNvGrpSpPr/>
              <p:nvPr/>
            </p:nvGrpSpPr>
            <p:grpSpPr>
              <a:xfrm>
                <a:off x="1490257" y="3017520"/>
                <a:ext cx="474444" cy="403022"/>
                <a:chOff x="576475" y="3017520"/>
                <a:chExt cx="474444" cy="403022"/>
              </a:xfrm>
            </p:grpSpPr>
            <p:cxnSp>
              <p:nvCxnSpPr>
                <p:cNvPr id="143" name="Straight Connector 142">
                  <a:extLst>
                    <a:ext uri="{FF2B5EF4-FFF2-40B4-BE49-F238E27FC236}">
                      <a16:creationId xmlns:a16="http://schemas.microsoft.com/office/drawing/2014/main" id="{078ADD40-F5C4-41EA-890F-0C2F479EF260}"/>
                    </a:ext>
                  </a:extLst>
                </p:cNvPr>
                <p:cNvCxnSpPr>
                  <a:cxnSpLocks/>
                </p:cNvCxnSpPr>
                <p:nvPr/>
              </p:nvCxnSpPr>
              <p:spPr>
                <a:xfrm flipV="1">
                  <a:off x="813694" y="3017520"/>
                  <a:ext cx="0" cy="262890"/>
                </a:xfrm>
                <a:prstGeom prst="line">
                  <a:avLst/>
                </a:prstGeom>
                <a:gradFill flip="none" rotWithShape="1">
                  <a:gsLst>
                    <a:gs pos="0">
                      <a:schemeClr val="accent1">
                        <a:lumMod val="5000"/>
                        <a:lumOff val="95000"/>
                      </a:schemeClr>
                    </a:gs>
                    <a:gs pos="41000">
                      <a:srgbClr val="C4CACB"/>
                    </a:gs>
                    <a:gs pos="100000">
                      <a:srgbClr val="9A9A9A"/>
                    </a:gs>
                  </a:gsLst>
                  <a:path path="circle">
                    <a:fillToRect l="50000" t="50000" r="50000" b="50000"/>
                  </a:path>
                  <a:tileRect/>
                </a:gradFill>
                <a:ln w="9525">
                  <a:solidFill>
                    <a:schemeClr val="accent6"/>
                  </a:solidFill>
                  <a:tailEnd type="triangle" w="sm" len="sm"/>
                </a:ln>
              </p:spPr>
              <p:style>
                <a:lnRef idx="2">
                  <a:schemeClr val="accent1">
                    <a:shade val="50000"/>
                  </a:schemeClr>
                </a:lnRef>
                <a:fillRef idx="1">
                  <a:schemeClr val="accent1"/>
                </a:fillRef>
                <a:effectRef idx="0">
                  <a:schemeClr val="accent1"/>
                </a:effectRef>
                <a:fontRef idx="minor">
                  <a:schemeClr val="lt1"/>
                </a:fontRef>
              </p:style>
            </p:cxnSp>
            <p:sp>
              <p:nvSpPr>
                <p:cNvPr id="144" name="TextBox 143">
                  <a:extLst>
                    <a:ext uri="{FF2B5EF4-FFF2-40B4-BE49-F238E27FC236}">
                      <a16:creationId xmlns:a16="http://schemas.microsoft.com/office/drawing/2014/main" id="{79DCCD86-2DDB-4443-9CC8-7BCA9D39E14E}"/>
                    </a:ext>
                  </a:extLst>
                </p:cNvPr>
                <p:cNvSpPr txBox="1"/>
                <p:nvPr/>
              </p:nvSpPr>
              <p:spPr>
                <a:xfrm>
                  <a:off x="576475" y="3338339"/>
                  <a:ext cx="474444" cy="82203"/>
                </a:xfrm>
                <a:prstGeom prst="rect">
                  <a:avLst/>
                </a:prstGeom>
                <a:noFill/>
              </p:spPr>
              <p:txBody>
                <a:bodyPr wrap="none" lIns="0" tIns="0" rIns="0" bIns="0" rtlCol="0">
                  <a:spAutoFit/>
                </a:bodyP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r>
                    <a:rPr kumimoji="0" lang="en-US" sz="800"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Ex 20 Insertion</a:t>
                  </a:r>
                </a:p>
              </p:txBody>
            </p:sp>
          </p:grpSp>
          <p:grpSp>
            <p:nvGrpSpPr>
              <p:cNvPr id="146" name="Group 145">
                <a:extLst>
                  <a:ext uri="{FF2B5EF4-FFF2-40B4-BE49-F238E27FC236}">
                    <a16:creationId xmlns:a16="http://schemas.microsoft.com/office/drawing/2014/main" id="{121DE818-D31F-4C49-A25D-4308BEFDA287}"/>
                  </a:ext>
                </a:extLst>
              </p:cNvPr>
              <p:cNvGrpSpPr/>
              <p:nvPr/>
            </p:nvGrpSpPr>
            <p:grpSpPr>
              <a:xfrm>
                <a:off x="1918042" y="3017520"/>
                <a:ext cx="213234" cy="262054"/>
                <a:chOff x="707080" y="3017520"/>
                <a:chExt cx="213234" cy="262054"/>
              </a:xfrm>
            </p:grpSpPr>
            <p:cxnSp>
              <p:nvCxnSpPr>
                <p:cNvPr id="147" name="Straight Connector 146">
                  <a:extLst>
                    <a:ext uri="{FF2B5EF4-FFF2-40B4-BE49-F238E27FC236}">
                      <a16:creationId xmlns:a16="http://schemas.microsoft.com/office/drawing/2014/main" id="{6924DA7C-1136-460C-A85C-B39CAAC9C87F}"/>
                    </a:ext>
                  </a:extLst>
                </p:cNvPr>
                <p:cNvCxnSpPr>
                  <a:cxnSpLocks/>
                </p:cNvCxnSpPr>
                <p:nvPr/>
              </p:nvCxnSpPr>
              <p:spPr>
                <a:xfrm flipV="1">
                  <a:off x="813694" y="3017520"/>
                  <a:ext cx="0" cy="163584"/>
                </a:xfrm>
                <a:prstGeom prst="line">
                  <a:avLst/>
                </a:prstGeom>
                <a:gradFill flip="none" rotWithShape="1">
                  <a:gsLst>
                    <a:gs pos="0">
                      <a:schemeClr val="accent1">
                        <a:lumMod val="5000"/>
                        <a:lumOff val="95000"/>
                      </a:schemeClr>
                    </a:gs>
                    <a:gs pos="41000">
                      <a:srgbClr val="C4CACB"/>
                    </a:gs>
                    <a:gs pos="100000">
                      <a:srgbClr val="9A9A9A"/>
                    </a:gs>
                  </a:gsLst>
                  <a:path path="circle">
                    <a:fillToRect l="50000" t="50000" r="50000" b="50000"/>
                  </a:path>
                  <a:tileRect/>
                </a:gradFill>
                <a:ln w="9525">
                  <a:solidFill>
                    <a:schemeClr val="accent6"/>
                  </a:solidFill>
                  <a:tailEnd type="triangle" w="sm" len="sm"/>
                </a:ln>
              </p:spPr>
              <p:style>
                <a:lnRef idx="2">
                  <a:schemeClr val="accent1">
                    <a:shade val="50000"/>
                  </a:schemeClr>
                </a:lnRef>
                <a:fillRef idx="1">
                  <a:schemeClr val="accent1"/>
                </a:fillRef>
                <a:effectRef idx="0">
                  <a:schemeClr val="accent1"/>
                </a:effectRef>
                <a:fontRef idx="minor">
                  <a:schemeClr val="lt1"/>
                </a:fontRef>
              </p:style>
            </p:cxnSp>
            <p:sp>
              <p:nvSpPr>
                <p:cNvPr id="148" name="TextBox 147">
                  <a:extLst>
                    <a:ext uri="{FF2B5EF4-FFF2-40B4-BE49-F238E27FC236}">
                      <a16:creationId xmlns:a16="http://schemas.microsoft.com/office/drawing/2014/main" id="{6CEA0E5E-38FF-4C3E-B062-A43EE2F2B2BF}"/>
                    </a:ext>
                  </a:extLst>
                </p:cNvPr>
                <p:cNvSpPr txBox="1"/>
                <p:nvPr/>
              </p:nvSpPr>
              <p:spPr>
                <a:xfrm>
                  <a:off x="707080" y="3197371"/>
                  <a:ext cx="213234" cy="82203"/>
                </a:xfrm>
                <a:prstGeom prst="rect">
                  <a:avLst/>
                </a:prstGeom>
                <a:noFill/>
              </p:spPr>
              <p:txBody>
                <a:bodyPr wrap="none" lIns="0" tIns="0" rIns="0" bIns="0" rtlCol="0">
                  <a:spAutoFit/>
                </a:bodyP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r>
                    <a:rPr kumimoji="0" lang="en-US" sz="800"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T790M</a:t>
                  </a:r>
                </a:p>
              </p:txBody>
            </p:sp>
          </p:grpSp>
          <p:grpSp>
            <p:nvGrpSpPr>
              <p:cNvPr id="149" name="Group 148">
                <a:extLst>
                  <a:ext uri="{FF2B5EF4-FFF2-40B4-BE49-F238E27FC236}">
                    <a16:creationId xmlns:a16="http://schemas.microsoft.com/office/drawing/2014/main" id="{05F1198F-917D-4275-8015-FFCDA6DB2A99}"/>
                  </a:ext>
                </a:extLst>
              </p:cNvPr>
              <p:cNvGrpSpPr/>
              <p:nvPr/>
            </p:nvGrpSpPr>
            <p:grpSpPr>
              <a:xfrm>
                <a:off x="2311992" y="3017520"/>
                <a:ext cx="202572" cy="262054"/>
                <a:chOff x="712410" y="3017520"/>
                <a:chExt cx="202572" cy="262054"/>
              </a:xfrm>
            </p:grpSpPr>
            <p:cxnSp>
              <p:nvCxnSpPr>
                <p:cNvPr id="150" name="Straight Connector 149">
                  <a:extLst>
                    <a:ext uri="{FF2B5EF4-FFF2-40B4-BE49-F238E27FC236}">
                      <a16:creationId xmlns:a16="http://schemas.microsoft.com/office/drawing/2014/main" id="{68760BD6-5E11-4B62-A495-74AE6B0EE4CA}"/>
                    </a:ext>
                  </a:extLst>
                </p:cNvPr>
                <p:cNvCxnSpPr>
                  <a:cxnSpLocks/>
                </p:cNvCxnSpPr>
                <p:nvPr/>
              </p:nvCxnSpPr>
              <p:spPr>
                <a:xfrm flipV="1">
                  <a:off x="813694" y="3017520"/>
                  <a:ext cx="0" cy="163584"/>
                </a:xfrm>
                <a:prstGeom prst="line">
                  <a:avLst/>
                </a:prstGeom>
                <a:gradFill flip="none" rotWithShape="1">
                  <a:gsLst>
                    <a:gs pos="0">
                      <a:schemeClr val="accent1">
                        <a:lumMod val="5000"/>
                        <a:lumOff val="95000"/>
                      </a:schemeClr>
                    </a:gs>
                    <a:gs pos="41000">
                      <a:srgbClr val="C4CACB"/>
                    </a:gs>
                    <a:gs pos="100000">
                      <a:srgbClr val="9A9A9A"/>
                    </a:gs>
                  </a:gsLst>
                  <a:path path="circle">
                    <a:fillToRect l="50000" t="50000" r="50000" b="50000"/>
                  </a:path>
                  <a:tileRect/>
                </a:gradFill>
                <a:ln w="9525">
                  <a:solidFill>
                    <a:schemeClr val="accent6"/>
                  </a:solidFill>
                  <a:tailEnd type="triangle" w="sm" len="sm"/>
                </a:ln>
              </p:spPr>
              <p:style>
                <a:lnRef idx="2">
                  <a:schemeClr val="accent1">
                    <a:shade val="50000"/>
                  </a:schemeClr>
                </a:lnRef>
                <a:fillRef idx="1">
                  <a:schemeClr val="accent1"/>
                </a:fillRef>
                <a:effectRef idx="0">
                  <a:schemeClr val="accent1"/>
                </a:effectRef>
                <a:fontRef idx="minor">
                  <a:schemeClr val="lt1"/>
                </a:fontRef>
              </p:style>
            </p:cxnSp>
            <p:sp>
              <p:nvSpPr>
                <p:cNvPr id="151" name="TextBox 150">
                  <a:extLst>
                    <a:ext uri="{FF2B5EF4-FFF2-40B4-BE49-F238E27FC236}">
                      <a16:creationId xmlns:a16="http://schemas.microsoft.com/office/drawing/2014/main" id="{304BAB44-14EA-49E0-BA2C-A351EECD1FB5}"/>
                    </a:ext>
                  </a:extLst>
                </p:cNvPr>
                <p:cNvSpPr txBox="1"/>
                <p:nvPr/>
              </p:nvSpPr>
              <p:spPr>
                <a:xfrm>
                  <a:off x="712410" y="3197371"/>
                  <a:ext cx="202572" cy="82203"/>
                </a:xfrm>
                <a:prstGeom prst="rect">
                  <a:avLst/>
                </a:prstGeom>
                <a:noFill/>
              </p:spPr>
              <p:txBody>
                <a:bodyPr wrap="none" lIns="0" tIns="0" rIns="0" bIns="0" rtlCol="0">
                  <a:spAutoFit/>
                </a:bodyP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r>
                    <a:rPr kumimoji="0" lang="en-US" sz="800"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L858R</a:t>
                  </a:r>
                </a:p>
              </p:txBody>
            </p:sp>
          </p:grpSp>
        </p:grpSp>
      </p:grpSp>
      <p:grpSp>
        <p:nvGrpSpPr>
          <p:cNvPr id="7" name="Group 6">
            <a:extLst>
              <a:ext uri="{FF2B5EF4-FFF2-40B4-BE49-F238E27FC236}">
                <a16:creationId xmlns:a16="http://schemas.microsoft.com/office/drawing/2014/main" id="{0FDB3DDF-E989-6F96-2867-42CC56CCF808}"/>
              </a:ext>
            </a:extLst>
          </p:cNvPr>
          <p:cNvGrpSpPr/>
          <p:nvPr/>
        </p:nvGrpSpPr>
        <p:grpSpPr>
          <a:xfrm>
            <a:off x="9608238" y="2716976"/>
            <a:ext cx="1929874" cy="741180"/>
            <a:chOff x="9641212" y="2548630"/>
            <a:chExt cx="2031548" cy="780229"/>
          </a:xfrm>
        </p:grpSpPr>
        <p:sp>
          <p:nvSpPr>
            <p:cNvPr id="95" name="TextBox 94">
              <a:extLst>
                <a:ext uri="{FF2B5EF4-FFF2-40B4-BE49-F238E27FC236}">
                  <a16:creationId xmlns:a16="http://schemas.microsoft.com/office/drawing/2014/main" id="{D9F20901-7604-457C-B494-E617D4D55ADD}"/>
                </a:ext>
              </a:extLst>
            </p:cNvPr>
            <p:cNvSpPr txBox="1"/>
            <p:nvPr/>
          </p:nvSpPr>
          <p:spPr>
            <a:xfrm>
              <a:off x="10013715" y="3199263"/>
              <a:ext cx="1446150" cy="129596"/>
            </a:xfrm>
            <a:prstGeom prst="rect">
              <a:avLst/>
            </a:prstGeom>
            <a:noFill/>
          </p:spPr>
          <p:txBody>
            <a:bodyPr wrap="none" lIns="0" tIns="0" rIns="0" bIns="0" rtlCol="0">
              <a:spAutoFit/>
            </a:bodyP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r>
                <a:rPr kumimoji="0" lang="en-US" sz="800" b="0" i="1" u="none" strike="noStrike" kern="0" cap="none" spc="0" normalizeH="0" baseline="0" noProof="0">
                  <a:ln>
                    <a:noFill/>
                  </a:ln>
                  <a:solidFill>
                    <a:srgbClr val="00B050"/>
                  </a:solidFill>
                  <a:effectLst/>
                  <a:uLnTx/>
                  <a:uFillTx/>
                  <a:latin typeface="Arial" panose="020B0604020202020204" pitchFamily="34" charset="0"/>
                  <a:ea typeface="+mn-ea"/>
                  <a:cs typeface="Arial" panose="020B0604020202020204" pitchFamily="34" charset="0"/>
                  <a:sym typeface="Arial"/>
                </a:rPr>
                <a:t>ALK-EML4 function oncogene</a:t>
              </a:r>
            </a:p>
          </p:txBody>
        </p:sp>
        <p:grpSp>
          <p:nvGrpSpPr>
            <p:cNvPr id="80" name="Group 79">
              <a:extLst>
                <a:ext uri="{FF2B5EF4-FFF2-40B4-BE49-F238E27FC236}">
                  <a16:creationId xmlns:a16="http://schemas.microsoft.com/office/drawing/2014/main" id="{A2127B7A-0872-4851-8CA8-57C1A110EFB6}"/>
                </a:ext>
              </a:extLst>
            </p:cNvPr>
            <p:cNvGrpSpPr/>
            <p:nvPr/>
          </p:nvGrpSpPr>
          <p:grpSpPr>
            <a:xfrm>
              <a:off x="9641212" y="2634436"/>
              <a:ext cx="955920" cy="169545"/>
              <a:chOff x="8267700" y="1834515"/>
              <a:chExt cx="1049655" cy="169545"/>
            </a:xfrm>
          </p:grpSpPr>
          <p:cxnSp>
            <p:nvCxnSpPr>
              <p:cNvPr id="77" name="Straight Connector 76">
                <a:extLst>
                  <a:ext uri="{FF2B5EF4-FFF2-40B4-BE49-F238E27FC236}">
                    <a16:creationId xmlns:a16="http://schemas.microsoft.com/office/drawing/2014/main" id="{F5C8BA18-0954-489C-B72F-0973C7C7A557}"/>
                  </a:ext>
                </a:extLst>
              </p:cNvPr>
              <p:cNvCxnSpPr>
                <a:cxnSpLocks/>
              </p:cNvCxnSpPr>
              <p:nvPr/>
            </p:nvCxnSpPr>
            <p:spPr>
              <a:xfrm>
                <a:off x="8267700" y="1918255"/>
                <a:ext cx="104965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1" name="Rectangle 50">
                <a:extLst>
                  <a:ext uri="{FF2B5EF4-FFF2-40B4-BE49-F238E27FC236}">
                    <a16:creationId xmlns:a16="http://schemas.microsoft.com/office/drawing/2014/main" id="{5512B657-C768-4FA0-8C90-41C99B45F231}"/>
                  </a:ext>
                </a:extLst>
              </p:cNvPr>
              <p:cNvSpPr/>
              <p:nvPr/>
            </p:nvSpPr>
            <p:spPr>
              <a:xfrm>
                <a:off x="8381047" y="1834515"/>
                <a:ext cx="822960" cy="169545"/>
              </a:xfrm>
              <a:prstGeom prst="rect">
                <a:avLst/>
              </a:prstGeom>
              <a:gradFill flip="none" rotWithShape="1">
                <a:gsLst>
                  <a:gs pos="0">
                    <a:schemeClr val="accent1">
                      <a:lumMod val="5000"/>
                      <a:lumOff val="95000"/>
                    </a:schemeClr>
                  </a:gs>
                  <a:gs pos="41000">
                    <a:srgbClr val="C4CACB"/>
                  </a:gs>
                  <a:gs pos="100000">
                    <a:srgbClr val="9A9A9A"/>
                  </a:gs>
                </a:gsLst>
                <a:path path="circle">
                  <a:fillToRect l="50000" t="50000" r="50000" b="50000"/>
                </a:path>
                <a:tileRect/>
              </a:gra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ALK</a:t>
                </a:r>
                <a:endParaRPr kumimoji="0" lang="en-IN" sz="7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grpSp>
        <p:cxnSp>
          <p:nvCxnSpPr>
            <p:cNvPr id="85" name="Straight Connector 84">
              <a:extLst>
                <a:ext uri="{FF2B5EF4-FFF2-40B4-BE49-F238E27FC236}">
                  <a16:creationId xmlns:a16="http://schemas.microsoft.com/office/drawing/2014/main" id="{AF4C1F12-33D6-4D48-9092-918DC2A0765B}"/>
                </a:ext>
              </a:extLst>
            </p:cNvPr>
            <p:cNvCxnSpPr>
              <a:cxnSpLocks/>
            </p:cNvCxnSpPr>
            <p:nvPr/>
          </p:nvCxnSpPr>
          <p:spPr>
            <a:xfrm>
              <a:off x="10716839" y="2675067"/>
              <a:ext cx="95592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6" name="Rectangle 85">
              <a:extLst>
                <a:ext uri="{FF2B5EF4-FFF2-40B4-BE49-F238E27FC236}">
                  <a16:creationId xmlns:a16="http://schemas.microsoft.com/office/drawing/2014/main" id="{1C83B61B-99DE-41AA-8F0D-0BD85DE0F95F}"/>
                </a:ext>
              </a:extLst>
            </p:cNvPr>
            <p:cNvSpPr>
              <a:spLocks/>
            </p:cNvSpPr>
            <p:nvPr/>
          </p:nvSpPr>
          <p:spPr>
            <a:xfrm>
              <a:off x="10812119" y="2595656"/>
              <a:ext cx="749469" cy="165735"/>
            </a:xfrm>
            <a:prstGeom prst="rect">
              <a:avLst/>
            </a:prstGeom>
            <a:gradFill flip="none" rotWithShape="1">
              <a:gsLst>
                <a:gs pos="0">
                  <a:schemeClr val="accent1">
                    <a:lumMod val="5000"/>
                    <a:lumOff val="95000"/>
                  </a:schemeClr>
                </a:gs>
                <a:gs pos="41000">
                  <a:srgbClr val="D9E9C0"/>
                </a:gs>
                <a:gs pos="100000">
                  <a:srgbClr val="9AC94D"/>
                </a:gs>
              </a:gsLst>
              <a:path path="circle">
                <a:fillToRect l="50000" t="50000" r="50000" b="50000"/>
              </a:path>
              <a:tileRect/>
            </a:gra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EML4</a:t>
              </a:r>
              <a:endParaRPr kumimoji="0" lang="en-IN" sz="7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cxnSp>
          <p:nvCxnSpPr>
            <p:cNvPr id="88" name="Straight Connector 87">
              <a:extLst>
                <a:ext uri="{FF2B5EF4-FFF2-40B4-BE49-F238E27FC236}">
                  <a16:creationId xmlns:a16="http://schemas.microsoft.com/office/drawing/2014/main" id="{3D569ED4-7A54-4328-BBE5-1EA93A61EA34}"/>
                </a:ext>
              </a:extLst>
            </p:cNvPr>
            <p:cNvCxnSpPr>
              <a:cxnSpLocks/>
            </p:cNvCxnSpPr>
            <p:nvPr/>
          </p:nvCxnSpPr>
          <p:spPr>
            <a:xfrm>
              <a:off x="9641213" y="3052062"/>
              <a:ext cx="203154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83" name="Group 82">
              <a:extLst>
                <a:ext uri="{FF2B5EF4-FFF2-40B4-BE49-F238E27FC236}">
                  <a16:creationId xmlns:a16="http://schemas.microsoft.com/office/drawing/2014/main" id="{EDBA20DB-90BE-4F32-9B50-7EF47E32DF88}"/>
                </a:ext>
              </a:extLst>
            </p:cNvPr>
            <p:cNvGrpSpPr/>
            <p:nvPr/>
          </p:nvGrpSpPr>
          <p:grpSpPr>
            <a:xfrm>
              <a:off x="9837465" y="2972651"/>
              <a:ext cx="1639035" cy="165735"/>
              <a:chOff x="8576627" y="2415857"/>
              <a:chExt cx="1799755" cy="165735"/>
            </a:xfrm>
          </p:grpSpPr>
          <p:sp>
            <p:nvSpPr>
              <p:cNvPr id="89" name="Rectangle 88">
                <a:extLst>
                  <a:ext uri="{FF2B5EF4-FFF2-40B4-BE49-F238E27FC236}">
                    <a16:creationId xmlns:a16="http://schemas.microsoft.com/office/drawing/2014/main" id="{DF6156BB-394E-479F-86AE-55C81FA44A75}"/>
                  </a:ext>
                </a:extLst>
              </p:cNvPr>
              <p:cNvSpPr>
                <a:spLocks/>
              </p:cNvSpPr>
              <p:nvPr/>
            </p:nvSpPr>
            <p:spPr>
              <a:xfrm>
                <a:off x="8576627" y="2415857"/>
                <a:ext cx="822960" cy="165735"/>
              </a:xfrm>
              <a:prstGeom prst="rect">
                <a:avLst/>
              </a:prstGeom>
              <a:gradFill flip="none" rotWithShape="1">
                <a:gsLst>
                  <a:gs pos="0">
                    <a:schemeClr val="accent1">
                      <a:lumMod val="5000"/>
                      <a:lumOff val="95000"/>
                    </a:schemeClr>
                  </a:gs>
                  <a:gs pos="41000">
                    <a:srgbClr val="D9E9C0"/>
                  </a:gs>
                  <a:gs pos="100000">
                    <a:srgbClr val="9AC94D"/>
                  </a:gs>
                </a:gsLst>
                <a:path path="circle">
                  <a:fillToRect l="50000" t="50000" r="50000" b="50000"/>
                </a:path>
                <a:tileRect/>
              </a:gra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EML4</a:t>
                </a:r>
                <a:endParaRPr kumimoji="0" lang="en-IN" sz="7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1" name="Rectangle 90">
                <a:extLst>
                  <a:ext uri="{FF2B5EF4-FFF2-40B4-BE49-F238E27FC236}">
                    <a16:creationId xmlns:a16="http://schemas.microsoft.com/office/drawing/2014/main" id="{A2EC5894-439E-4B1D-A546-2986FFB8EFC4}"/>
                  </a:ext>
                </a:extLst>
              </p:cNvPr>
              <p:cNvSpPr>
                <a:spLocks/>
              </p:cNvSpPr>
              <p:nvPr/>
            </p:nvSpPr>
            <p:spPr>
              <a:xfrm>
                <a:off x="9553422" y="2415857"/>
                <a:ext cx="822960" cy="165735"/>
              </a:xfrm>
              <a:prstGeom prst="rect">
                <a:avLst/>
              </a:prstGeom>
              <a:gradFill flip="none" rotWithShape="1">
                <a:gsLst>
                  <a:gs pos="0">
                    <a:schemeClr val="accent1">
                      <a:lumMod val="5000"/>
                      <a:lumOff val="95000"/>
                    </a:schemeClr>
                  </a:gs>
                  <a:gs pos="41000">
                    <a:srgbClr val="C4CACB"/>
                  </a:gs>
                  <a:gs pos="100000">
                    <a:srgbClr val="9A9A9A"/>
                  </a:gs>
                </a:gsLst>
                <a:path path="circle">
                  <a:fillToRect l="50000" t="50000" r="50000" b="50000"/>
                </a:path>
                <a:tileRect/>
              </a:gra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Kinase domain</a:t>
                </a:r>
                <a:endParaRPr kumimoji="0" lang="en-IN" sz="7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grpSp>
        <p:cxnSp>
          <p:nvCxnSpPr>
            <p:cNvPr id="94" name="Straight Connector 93">
              <a:extLst>
                <a:ext uri="{FF2B5EF4-FFF2-40B4-BE49-F238E27FC236}">
                  <a16:creationId xmlns:a16="http://schemas.microsoft.com/office/drawing/2014/main" id="{588DA06B-D6C1-4C5D-AA22-16820C60C5AA}"/>
                </a:ext>
              </a:extLst>
            </p:cNvPr>
            <p:cNvCxnSpPr>
              <a:cxnSpLocks/>
            </p:cNvCxnSpPr>
            <p:nvPr/>
          </p:nvCxnSpPr>
          <p:spPr>
            <a:xfrm flipH="1" flipV="1">
              <a:off x="10345576" y="2758837"/>
              <a:ext cx="659941" cy="186300"/>
            </a:xfrm>
            <a:prstGeom prst="line">
              <a:avLst/>
            </a:prstGeom>
            <a:ln>
              <a:solidFill>
                <a:schemeClr val="accent6"/>
              </a:solidFill>
              <a:headEnd type="triangle"/>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BECE00F5-FE03-472C-AEEF-CE0E10AB1FD6}"/>
                </a:ext>
              </a:extLst>
            </p:cNvPr>
            <p:cNvCxnSpPr>
              <a:cxnSpLocks/>
            </p:cNvCxnSpPr>
            <p:nvPr/>
          </p:nvCxnSpPr>
          <p:spPr>
            <a:xfrm flipV="1">
              <a:off x="10257128" y="2762997"/>
              <a:ext cx="722877" cy="175123"/>
            </a:xfrm>
            <a:prstGeom prst="line">
              <a:avLst/>
            </a:prstGeom>
            <a:ln>
              <a:solidFill>
                <a:schemeClr val="accent6"/>
              </a:solidFill>
              <a:headEnd type="triangle"/>
            </a:ln>
          </p:spPr>
          <p:style>
            <a:lnRef idx="1">
              <a:schemeClr val="accent1"/>
            </a:lnRef>
            <a:fillRef idx="0">
              <a:schemeClr val="accent1"/>
            </a:fillRef>
            <a:effectRef idx="0">
              <a:schemeClr val="accent1"/>
            </a:effectRef>
            <a:fontRef idx="minor">
              <a:schemeClr val="tx1"/>
            </a:fontRef>
          </p:style>
        </p:cxnSp>
        <p:sp>
          <p:nvSpPr>
            <p:cNvPr id="2" name="Freeform: Shape 1">
              <a:extLst>
                <a:ext uri="{FF2B5EF4-FFF2-40B4-BE49-F238E27FC236}">
                  <a16:creationId xmlns:a16="http://schemas.microsoft.com/office/drawing/2014/main" id="{884001D4-1F67-54B2-7D9B-38882CF21DD2}"/>
                </a:ext>
              </a:extLst>
            </p:cNvPr>
            <p:cNvSpPr/>
            <p:nvPr/>
          </p:nvSpPr>
          <p:spPr>
            <a:xfrm rot="10800000" flipH="1">
              <a:off x="9905627" y="2548630"/>
              <a:ext cx="45719" cy="268008"/>
            </a:xfrm>
            <a:custGeom>
              <a:avLst/>
              <a:gdLst>
                <a:gd name="connsiteX0" fmla="*/ 0 w 110490"/>
                <a:gd name="connsiteY0" fmla="*/ 0 h 647700"/>
                <a:gd name="connsiteX1" fmla="*/ 95250 w 110490"/>
                <a:gd name="connsiteY1" fmla="*/ 91440 h 647700"/>
                <a:gd name="connsiteX2" fmla="*/ 19050 w 110490"/>
                <a:gd name="connsiteY2" fmla="*/ 163830 h 647700"/>
                <a:gd name="connsiteX3" fmla="*/ 95250 w 110490"/>
                <a:gd name="connsiteY3" fmla="*/ 262890 h 647700"/>
                <a:gd name="connsiteX4" fmla="*/ 26670 w 110490"/>
                <a:gd name="connsiteY4" fmla="*/ 346710 h 647700"/>
                <a:gd name="connsiteX5" fmla="*/ 99060 w 110490"/>
                <a:gd name="connsiteY5" fmla="*/ 422910 h 647700"/>
                <a:gd name="connsiteX6" fmla="*/ 34290 w 110490"/>
                <a:gd name="connsiteY6" fmla="*/ 491490 h 647700"/>
                <a:gd name="connsiteX7" fmla="*/ 22860 w 110490"/>
                <a:gd name="connsiteY7" fmla="*/ 506730 h 647700"/>
                <a:gd name="connsiteX8" fmla="*/ 110490 w 110490"/>
                <a:gd name="connsiteY8" fmla="*/ 575310 h 647700"/>
                <a:gd name="connsiteX9" fmla="*/ 30480 w 110490"/>
                <a:gd name="connsiteY9"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0490" h="647700">
                  <a:moveTo>
                    <a:pt x="0" y="0"/>
                  </a:moveTo>
                  <a:lnTo>
                    <a:pt x="95250" y="91440"/>
                  </a:lnTo>
                  <a:lnTo>
                    <a:pt x="19050" y="163830"/>
                  </a:lnTo>
                  <a:lnTo>
                    <a:pt x="95250" y="262890"/>
                  </a:lnTo>
                  <a:lnTo>
                    <a:pt x="26670" y="346710"/>
                  </a:lnTo>
                  <a:lnTo>
                    <a:pt x="99060" y="422910"/>
                  </a:lnTo>
                  <a:lnTo>
                    <a:pt x="34290" y="491490"/>
                  </a:lnTo>
                  <a:lnTo>
                    <a:pt x="22860" y="506730"/>
                  </a:lnTo>
                  <a:lnTo>
                    <a:pt x="110490" y="575310"/>
                  </a:lnTo>
                  <a:lnTo>
                    <a:pt x="30480" y="647700"/>
                  </a:lnTo>
                </a:path>
              </a:pathLst>
            </a:custGeom>
            <a:noFill/>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IN"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 name="Freeform: Shape 2">
              <a:extLst>
                <a:ext uri="{FF2B5EF4-FFF2-40B4-BE49-F238E27FC236}">
                  <a16:creationId xmlns:a16="http://schemas.microsoft.com/office/drawing/2014/main" id="{D40D42E3-9CC5-F117-72E7-65C60BDE4427}"/>
                </a:ext>
              </a:extLst>
            </p:cNvPr>
            <p:cNvSpPr/>
            <p:nvPr/>
          </p:nvSpPr>
          <p:spPr>
            <a:xfrm rot="10800000" flipH="1">
              <a:off x="11418062" y="2548630"/>
              <a:ext cx="45719" cy="268008"/>
            </a:xfrm>
            <a:custGeom>
              <a:avLst/>
              <a:gdLst>
                <a:gd name="connsiteX0" fmla="*/ 0 w 110490"/>
                <a:gd name="connsiteY0" fmla="*/ 0 h 647700"/>
                <a:gd name="connsiteX1" fmla="*/ 95250 w 110490"/>
                <a:gd name="connsiteY1" fmla="*/ 91440 h 647700"/>
                <a:gd name="connsiteX2" fmla="*/ 19050 w 110490"/>
                <a:gd name="connsiteY2" fmla="*/ 163830 h 647700"/>
                <a:gd name="connsiteX3" fmla="*/ 95250 w 110490"/>
                <a:gd name="connsiteY3" fmla="*/ 262890 h 647700"/>
                <a:gd name="connsiteX4" fmla="*/ 26670 w 110490"/>
                <a:gd name="connsiteY4" fmla="*/ 346710 h 647700"/>
                <a:gd name="connsiteX5" fmla="*/ 99060 w 110490"/>
                <a:gd name="connsiteY5" fmla="*/ 422910 h 647700"/>
                <a:gd name="connsiteX6" fmla="*/ 34290 w 110490"/>
                <a:gd name="connsiteY6" fmla="*/ 491490 h 647700"/>
                <a:gd name="connsiteX7" fmla="*/ 22860 w 110490"/>
                <a:gd name="connsiteY7" fmla="*/ 506730 h 647700"/>
                <a:gd name="connsiteX8" fmla="*/ 110490 w 110490"/>
                <a:gd name="connsiteY8" fmla="*/ 575310 h 647700"/>
                <a:gd name="connsiteX9" fmla="*/ 30480 w 110490"/>
                <a:gd name="connsiteY9"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0490" h="647700">
                  <a:moveTo>
                    <a:pt x="0" y="0"/>
                  </a:moveTo>
                  <a:lnTo>
                    <a:pt x="95250" y="91440"/>
                  </a:lnTo>
                  <a:lnTo>
                    <a:pt x="19050" y="163830"/>
                  </a:lnTo>
                  <a:lnTo>
                    <a:pt x="95250" y="262890"/>
                  </a:lnTo>
                  <a:lnTo>
                    <a:pt x="26670" y="346710"/>
                  </a:lnTo>
                  <a:lnTo>
                    <a:pt x="99060" y="422910"/>
                  </a:lnTo>
                  <a:lnTo>
                    <a:pt x="34290" y="491490"/>
                  </a:lnTo>
                  <a:lnTo>
                    <a:pt x="22860" y="506730"/>
                  </a:lnTo>
                  <a:lnTo>
                    <a:pt x="110490" y="575310"/>
                  </a:lnTo>
                  <a:lnTo>
                    <a:pt x="30480" y="647700"/>
                  </a:lnTo>
                </a:path>
              </a:pathLst>
            </a:custGeom>
            <a:noFill/>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IN"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grpSp>
      <p:sp>
        <p:nvSpPr>
          <p:cNvPr id="6" name="TextBox 5">
            <a:extLst>
              <a:ext uri="{FF2B5EF4-FFF2-40B4-BE49-F238E27FC236}">
                <a16:creationId xmlns:a16="http://schemas.microsoft.com/office/drawing/2014/main" id="{56E07CCB-FC2A-0150-0549-7D16990EB87B}"/>
              </a:ext>
            </a:extLst>
          </p:cNvPr>
          <p:cNvSpPr txBox="1"/>
          <p:nvPr/>
        </p:nvSpPr>
        <p:spPr>
          <a:xfrm>
            <a:off x="1100370" y="4470050"/>
            <a:ext cx="1886464" cy="175424"/>
          </a:xfrm>
          <a:prstGeom prst="rect">
            <a:avLst/>
          </a:prstGeom>
          <a:noFill/>
        </p:spPr>
        <p:txBody>
          <a:bodyPr wrap="square" lIns="0" tIns="0" rIns="0" bIns="0" rtlCol="0">
            <a:spAutoFit/>
          </a:bodyPr>
          <a:lstStyle/>
          <a:p>
            <a:pPr marL="171446" marR="0" lvl="0" indent="-171446" algn="l" defTabSz="914377"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200" b="0" i="1"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Trastuzumab deruxtecan</a:t>
            </a:r>
          </a:p>
        </p:txBody>
      </p:sp>
      <p:sp>
        <p:nvSpPr>
          <p:cNvPr id="4" name="Rectangle 3">
            <a:extLst>
              <a:ext uri="{FF2B5EF4-FFF2-40B4-BE49-F238E27FC236}">
                <a16:creationId xmlns:a16="http://schemas.microsoft.com/office/drawing/2014/main" id="{CA18A76C-3760-49CA-8F0A-39D038B31C05}"/>
              </a:ext>
            </a:extLst>
          </p:cNvPr>
          <p:cNvSpPr/>
          <p:nvPr/>
        </p:nvSpPr>
        <p:spPr>
          <a:xfrm>
            <a:off x="527578" y="1228845"/>
            <a:ext cx="3928098" cy="1622174"/>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016119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29E586-4AEA-87EB-BF31-9AB8A23A1646}"/>
              </a:ext>
            </a:extLst>
          </p:cNvPr>
          <p:cNvSpPr>
            <a:spLocks noGrp="1"/>
          </p:cNvSpPr>
          <p:nvPr>
            <p:ph type="title"/>
          </p:nvPr>
        </p:nvSpPr>
        <p:spPr/>
        <p:txBody>
          <a:bodyPr/>
          <a:lstStyle/>
          <a:p>
            <a:r>
              <a:rPr lang="en-US"/>
              <a:t>Case Study #1: Audience Question</a:t>
            </a:r>
          </a:p>
        </p:txBody>
      </p:sp>
      <p:sp>
        <p:nvSpPr>
          <p:cNvPr id="3" name="Content Placeholder 2">
            <a:extLst>
              <a:ext uri="{FF2B5EF4-FFF2-40B4-BE49-F238E27FC236}">
                <a16:creationId xmlns:a16="http://schemas.microsoft.com/office/drawing/2014/main" id="{27BF1245-FF73-3BCD-3FF6-184A392D1663}"/>
              </a:ext>
            </a:extLst>
          </p:cNvPr>
          <p:cNvSpPr>
            <a:spLocks noGrp="1"/>
          </p:cNvSpPr>
          <p:nvPr>
            <p:ph idx="1"/>
          </p:nvPr>
        </p:nvSpPr>
        <p:spPr/>
        <p:txBody>
          <a:bodyPr>
            <a:normAutofit/>
          </a:bodyPr>
          <a:lstStyle/>
          <a:p>
            <a:pPr marL="0" indent="0">
              <a:buNone/>
            </a:pPr>
            <a:r>
              <a:rPr lang="en-US" b="1"/>
              <a:t>What first-line therapy would you recommend?</a:t>
            </a:r>
          </a:p>
          <a:p>
            <a:pPr marL="971550" lvl="1" indent="-514350">
              <a:buFont typeface="+mj-lt"/>
              <a:buAutoNum type="alphaLcParenR"/>
            </a:pPr>
            <a:r>
              <a:rPr lang="en-US" sz="2800" err="1"/>
              <a:t>Amivantamab</a:t>
            </a:r>
            <a:r>
              <a:rPr lang="en-US" sz="2800"/>
              <a:t> + pemetrexed/carboplatin</a:t>
            </a:r>
          </a:p>
          <a:p>
            <a:pPr marL="971550" lvl="1" indent="-514350">
              <a:buFont typeface="+mj-lt"/>
              <a:buAutoNum type="alphaLcParenR"/>
            </a:pPr>
            <a:r>
              <a:rPr lang="en-US" sz="2800" err="1"/>
              <a:t>Amivantamab</a:t>
            </a:r>
            <a:r>
              <a:rPr lang="en-US" sz="2800"/>
              <a:t> + </a:t>
            </a:r>
            <a:r>
              <a:rPr lang="en-US" sz="2800" err="1"/>
              <a:t>lazertinib</a:t>
            </a:r>
            <a:endParaRPr lang="en-US" sz="2800"/>
          </a:p>
          <a:p>
            <a:pPr marL="971550" lvl="1" indent="-514350">
              <a:buFont typeface="+mj-lt"/>
              <a:buAutoNum type="alphaLcParenR"/>
            </a:pPr>
            <a:r>
              <a:rPr lang="en-US" sz="2800"/>
              <a:t>Osimertinib monotherapy</a:t>
            </a:r>
          </a:p>
          <a:p>
            <a:pPr marL="971550" lvl="1" indent="-514350">
              <a:buFont typeface="+mj-lt"/>
              <a:buAutoNum type="alphaLcParenR"/>
            </a:pPr>
            <a:r>
              <a:rPr lang="en-US" sz="2800"/>
              <a:t>Osimertinib + pemetrexed/cisplatin</a:t>
            </a:r>
          </a:p>
          <a:p>
            <a:pPr marL="971550" lvl="1" indent="-514350">
              <a:buFont typeface="+mj-lt"/>
              <a:buAutoNum type="alphaLcParenR"/>
            </a:pPr>
            <a:r>
              <a:rPr lang="en-US" sz="2800"/>
              <a:t>Unsure</a:t>
            </a:r>
          </a:p>
        </p:txBody>
      </p:sp>
    </p:spTree>
    <p:extLst>
      <p:ext uri="{BB962C8B-B14F-4D97-AF65-F5344CB8AC3E}">
        <p14:creationId xmlns:p14="http://schemas.microsoft.com/office/powerpoint/2010/main" val="350253206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551FA-02D0-F1E9-BAAA-69A76A44B090}"/>
              </a:ext>
            </a:extLst>
          </p:cNvPr>
          <p:cNvSpPr>
            <a:spLocks noGrp="1"/>
          </p:cNvSpPr>
          <p:nvPr>
            <p:ph type="title"/>
          </p:nvPr>
        </p:nvSpPr>
        <p:spPr/>
        <p:txBody>
          <a:bodyPr/>
          <a:lstStyle/>
          <a:p>
            <a:r>
              <a:rPr lang="en-US"/>
              <a:t>Case Study #1: Management and Outcome</a:t>
            </a:r>
          </a:p>
        </p:txBody>
      </p:sp>
      <p:sp>
        <p:nvSpPr>
          <p:cNvPr id="3" name="Content Placeholder 2">
            <a:extLst>
              <a:ext uri="{FF2B5EF4-FFF2-40B4-BE49-F238E27FC236}">
                <a16:creationId xmlns:a16="http://schemas.microsoft.com/office/drawing/2014/main" id="{4E5E696F-D635-9767-F6BB-CFDFB3A68976}"/>
              </a:ext>
            </a:extLst>
          </p:cNvPr>
          <p:cNvSpPr>
            <a:spLocks noGrp="1"/>
          </p:cNvSpPr>
          <p:nvPr>
            <p:ph sz="half" idx="1"/>
          </p:nvPr>
        </p:nvSpPr>
        <p:spPr/>
        <p:txBody>
          <a:bodyPr>
            <a:normAutofit lnSpcReduction="10000"/>
          </a:bodyPr>
          <a:lstStyle/>
          <a:p>
            <a:r>
              <a:rPr lang="en-US"/>
              <a:t>Mr. Thompson starts on amivantamab plus lazertinib</a:t>
            </a:r>
          </a:p>
          <a:p>
            <a:r>
              <a:rPr lang="en-US"/>
              <a:t>Supportive care includes premedication for IRRs, topical skin care for rash, and loperamide for GI side effects</a:t>
            </a:r>
          </a:p>
          <a:p>
            <a:r>
              <a:rPr lang="en-US"/>
              <a:t>Cycle 1 – mild infusion reaction resolved with slower infusion rate</a:t>
            </a:r>
          </a:p>
          <a:p>
            <a:endParaRPr lang="en-US"/>
          </a:p>
        </p:txBody>
      </p:sp>
      <p:sp>
        <p:nvSpPr>
          <p:cNvPr id="7" name="Content Placeholder 6">
            <a:extLst>
              <a:ext uri="{FF2B5EF4-FFF2-40B4-BE49-F238E27FC236}">
                <a16:creationId xmlns:a16="http://schemas.microsoft.com/office/drawing/2014/main" id="{971D4406-64CA-C76C-59AD-3FB9679D98E1}"/>
              </a:ext>
            </a:extLst>
          </p:cNvPr>
          <p:cNvSpPr>
            <a:spLocks noGrp="1"/>
          </p:cNvSpPr>
          <p:nvPr>
            <p:ph sz="half" idx="2"/>
          </p:nvPr>
        </p:nvSpPr>
        <p:spPr/>
        <p:txBody>
          <a:bodyPr>
            <a:normAutofit/>
          </a:bodyPr>
          <a:lstStyle/>
          <a:p>
            <a:r>
              <a:rPr lang="en-US"/>
              <a:t>Cycle 2 – grade 1 acneiform rash; no interruption needed</a:t>
            </a:r>
          </a:p>
          <a:p>
            <a:r>
              <a:rPr lang="en-US"/>
              <a:t>Week 12 CT scan – PR with &gt;45% shrinkage in target lesions</a:t>
            </a:r>
          </a:p>
          <a:p>
            <a:r>
              <a:rPr lang="en-US"/>
              <a:t>ECOG PS improves to 0</a:t>
            </a:r>
          </a:p>
          <a:p>
            <a:r>
              <a:rPr lang="en-US"/>
              <a:t>Patient continues to receive treatment</a:t>
            </a:r>
          </a:p>
        </p:txBody>
      </p:sp>
      <p:sp>
        <p:nvSpPr>
          <p:cNvPr id="8" name="Footer Placeholder 7">
            <a:extLst>
              <a:ext uri="{FF2B5EF4-FFF2-40B4-BE49-F238E27FC236}">
                <a16:creationId xmlns:a16="http://schemas.microsoft.com/office/drawing/2014/main" id="{B76B99CE-A16C-EC6F-3FB6-99EC8330D6CD}"/>
              </a:ext>
            </a:extLst>
          </p:cNvPr>
          <p:cNvSpPr>
            <a:spLocks noGrp="1"/>
          </p:cNvSpPr>
          <p:nvPr>
            <p:ph type="ftr" sz="quarter" idx="10"/>
          </p:nvPr>
        </p:nvSpPr>
        <p:spPr/>
        <p:txBody>
          <a:bodyPr/>
          <a:lstStyle/>
          <a:p>
            <a:pPr lvl="0">
              <a:defRPr/>
            </a:pPr>
            <a:r>
              <a:rPr lang="en-US" sz="900">
                <a:solidFill>
                  <a:srgbClr val="404040"/>
                </a:solidFill>
                <a:latin typeface="Arial"/>
                <a:ea typeface="Arial"/>
                <a:cs typeface="Arial"/>
                <a:sym typeface="Arial"/>
              </a:rPr>
              <a:t>CT, computed tomography; ECOG PS, Eastern Cooperative Oncology Group performance status; GI, gastrointestinal; </a:t>
            </a:r>
            <a:r>
              <a:rPr lang="en-GB" sz="900">
                <a:solidFill>
                  <a:srgbClr val="3A3A3A"/>
                </a:solidFill>
              </a:rPr>
              <a:t>IRR, infusion-related reactions; PR, partial response.</a:t>
            </a:r>
            <a:endParaRPr lang="en-US" sz="900">
              <a:solidFill>
                <a:srgbClr val="3A3A3A"/>
              </a:solidFill>
            </a:endParaRPr>
          </a:p>
        </p:txBody>
      </p:sp>
    </p:spTree>
    <p:extLst>
      <p:ext uri="{BB962C8B-B14F-4D97-AF65-F5344CB8AC3E}">
        <p14:creationId xmlns:p14="http://schemas.microsoft.com/office/powerpoint/2010/main" val="178697451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50FA7C-B5E9-A9E6-99CD-D5CBF4987CC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4D69DE0-E16D-A68E-5CAA-24BCCF914EAC}"/>
              </a:ext>
            </a:extLst>
          </p:cNvPr>
          <p:cNvSpPr>
            <a:spLocks noGrp="1"/>
          </p:cNvSpPr>
          <p:nvPr>
            <p:ph type="title"/>
          </p:nvPr>
        </p:nvSpPr>
        <p:spPr>
          <a:xfrm>
            <a:off x="838200" y="365125"/>
            <a:ext cx="10515600" cy="1325563"/>
          </a:xfrm>
        </p:spPr>
        <p:txBody>
          <a:bodyPr/>
          <a:lstStyle/>
          <a:p>
            <a:r>
              <a:rPr lang="en-US"/>
              <a:t>Case Study #2</a:t>
            </a:r>
          </a:p>
        </p:txBody>
      </p:sp>
      <p:sp>
        <p:nvSpPr>
          <p:cNvPr id="3" name="Content Placeholder 2">
            <a:extLst>
              <a:ext uri="{FF2B5EF4-FFF2-40B4-BE49-F238E27FC236}">
                <a16:creationId xmlns:a16="http://schemas.microsoft.com/office/drawing/2014/main" id="{3F8F47DF-747D-5DAF-6E4F-80B8E84449DB}"/>
              </a:ext>
            </a:extLst>
          </p:cNvPr>
          <p:cNvSpPr>
            <a:spLocks noGrp="1"/>
          </p:cNvSpPr>
          <p:nvPr>
            <p:ph sz="half" idx="1"/>
          </p:nvPr>
        </p:nvSpPr>
        <p:spPr>
          <a:xfrm>
            <a:off x="838200" y="1433739"/>
            <a:ext cx="5181600" cy="4228812"/>
          </a:xfrm>
        </p:spPr>
        <p:txBody>
          <a:bodyPr>
            <a:noAutofit/>
          </a:bodyPr>
          <a:lstStyle/>
          <a:p>
            <a:r>
              <a:rPr lang="en-US" sz="2200"/>
              <a:t>Ms. Lee, a 71-year-old woman and never-smoker, presents with persistent dry cough and fatigue</a:t>
            </a:r>
          </a:p>
          <a:p>
            <a:r>
              <a:rPr lang="en-US" sz="2200"/>
              <a:t>Chest CT – 3.8 cm LUL mass with bilateral hilar and mediastinal lymphadenopathy</a:t>
            </a:r>
          </a:p>
          <a:p>
            <a:r>
              <a:rPr lang="en-US" sz="2200"/>
              <a:t>PET/CT – liver metastases</a:t>
            </a:r>
          </a:p>
          <a:p>
            <a:r>
              <a:rPr lang="en-US" sz="2200"/>
              <a:t>Brain MRI – negative for brain metastases</a:t>
            </a:r>
          </a:p>
          <a:p>
            <a:r>
              <a:rPr lang="en-US" sz="2200"/>
              <a:t>Biopsy – lung adenocarcinoma</a:t>
            </a:r>
          </a:p>
          <a:p>
            <a:endParaRPr lang="en-US" sz="2200"/>
          </a:p>
        </p:txBody>
      </p:sp>
      <p:sp>
        <p:nvSpPr>
          <p:cNvPr id="5" name="Content Placeholder 4">
            <a:extLst>
              <a:ext uri="{FF2B5EF4-FFF2-40B4-BE49-F238E27FC236}">
                <a16:creationId xmlns:a16="http://schemas.microsoft.com/office/drawing/2014/main" id="{B38EBBB2-BBB3-ABA3-4438-7755B11D9AC6}"/>
              </a:ext>
            </a:extLst>
          </p:cNvPr>
          <p:cNvSpPr>
            <a:spLocks noGrp="1"/>
          </p:cNvSpPr>
          <p:nvPr>
            <p:ph sz="half" idx="2"/>
          </p:nvPr>
        </p:nvSpPr>
        <p:spPr>
          <a:xfrm>
            <a:off x="6172200" y="1433739"/>
            <a:ext cx="5475514" cy="4767943"/>
          </a:xfrm>
        </p:spPr>
        <p:txBody>
          <a:bodyPr>
            <a:normAutofit fontScale="92500" lnSpcReduction="20000"/>
          </a:bodyPr>
          <a:lstStyle/>
          <a:p>
            <a:r>
              <a:rPr lang="en-US" sz="2400"/>
              <a:t>NGS – EGFR L858R mutation</a:t>
            </a:r>
          </a:p>
          <a:p>
            <a:r>
              <a:rPr lang="en-US" sz="2400"/>
              <a:t>ECOG PS is 1</a:t>
            </a:r>
          </a:p>
          <a:p>
            <a:r>
              <a:rPr lang="en-US" sz="2400"/>
              <a:t>Comorbidities include hypertension and mild COPD</a:t>
            </a:r>
          </a:p>
          <a:p>
            <a:r>
              <a:rPr lang="en-US" sz="2400"/>
              <a:t>Patient receives osimertinib and achieves a PR at 12 weeks</a:t>
            </a:r>
          </a:p>
          <a:p>
            <a:r>
              <a:rPr lang="en-US" sz="2400"/>
              <a:t>At 15 months, PET/CT reveals progression of liver lesions and multiple symptomatic bone lesions </a:t>
            </a:r>
          </a:p>
          <a:p>
            <a:r>
              <a:rPr lang="en-US" sz="2400"/>
              <a:t>Liquid biopsy – no secondary EGFR resistance mutations or MET amplification detected</a:t>
            </a:r>
          </a:p>
          <a:p>
            <a:endParaRPr lang="en-US" sz="2400"/>
          </a:p>
        </p:txBody>
      </p:sp>
      <p:sp>
        <p:nvSpPr>
          <p:cNvPr id="4" name="Footer Placeholder 7">
            <a:extLst>
              <a:ext uri="{FF2B5EF4-FFF2-40B4-BE49-F238E27FC236}">
                <a16:creationId xmlns:a16="http://schemas.microsoft.com/office/drawing/2014/main" id="{AB3BA55E-691B-896F-D612-D4B6FA61858D}"/>
              </a:ext>
            </a:extLst>
          </p:cNvPr>
          <p:cNvSpPr>
            <a:spLocks noGrp="1"/>
          </p:cNvSpPr>
          <p:nvPr>
            <p:ph type="ftr" sz="quarter" idx="10"/>
          </p:nvPr>
        </p:nvSpPr>
        <p:spPr>
          <a:xfrm>
            <a:off x="1416735" y="6054437"/>
            <a:ext cx="10651322" cy="803564"/>
          </a:xfrm>
        </p:spPr>
        <p:txBody>
          <a:bodyPr/>
          <a:lstStyle/>
          <a:p>
            <a:pPr lvl="0">
              <a:defRPr/>
            </a:pPr>
            <a:r>
              <a:rPr lang="en-US" sz="900">
                <a:solidFill>
                  <a:srgbClr val="404040"/>
                </a:solidFill>
                <a:latin typeface="Arial"/>
                <a:ea typeface="Arial"/>
                <a:cs typeface="Arial"/>
                <a:sym typeface="Arial"/>
              </a:rPr>
              <a:t>COPD, chronic obstructive pulmonary disease; CT, computed tomography; ECOG PS, Eastern Cooperative Oncology Group performance status; </a:t>
            </a:r>
            <a:r>
              <a:rPr lang="en-US" sz="900"/>
              <a:t>EGFR, epidermal growth factor receptor;</a:t>
            </a:r>
            <a:r>
              <a:rPr lang="en-US" sz="900">
                <a:solidFill>
                  <a:srgbClr val="000000"/>
                </a:solidFill>
                <a:sym typeface="Arial"/>
              </a:rPr>
              <a:t> </a:t>
            </a:r>
            <a:r>
              <a:rPr lang="en-US" sz="900">
                <a:solidFill>
                  <a:srgbClr val="404040"/>
                </a:solidFill>
                <a:latin typeface="Arial"/>
                <a:ea typeface="Arial"/>
                <a:cs typeface="Arial"/>
                <a:sym typeface="Arial"/>
              </a:rPr>
              <a:t>LUL, left upper lobe; </a:t>
            </a:r>
            <a:r>
              <a:rPr lang="en-GB" sz="900"/>
              <a:t>MET, mesenchymal–epithelial transition; </a:t>
            </a:r>
            <a:r>
              <a:rPr lang="en-US" sz="900">
                <a:solidFill>
                  <a:srgbClr val="404040"/>
                </a:solidFill>
                <a:latin typeface="Arial"/>
                <a:ea typeface="Arial"/>
                <a:cs typeface="Arial"/>
                <a:sym typeface="Arial"/>
              </a:rPr>
              <a:t>MRI, magnetic resonance imaging; NGS, next-generation sequencing; PET, positron emission tomography; PR, partial response.</a:t>
            </a:r>
            <a:endParaRPr lang="en-US" sz="900">
              <a:solidFill>
                <a:srgbClr val="3A3A3A"/>
              </a:solidFill>
            </a:endParaRPr>
          </a:p>
        </p:txBody>
      </p:sp>
    </p:spTree>
    <p:extLst>
      <p:ext uri="{BB962C8B-B14F-4D97-AF65-F5344CB8AC3E}">
        <p14:creationId xmlns:p14="http://schemas.microsoft.com/office/powerpoint/2010/main" val="72711431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7542FC-9783-138F-334B-AA4B6CB48FD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8881175-33DF-F8AC-5C56-39EE040ED8A9}"/>
              </a:ext>
            </a:extLst>
          </p:cNvPr>
          <p:cNvSpPr>
            <a:spLocks noGrp="1"/>
          </p:cNvSpPr>
          <p:nvPr>
            <p:ph type="title"/>
          </p:nvPr>
        </p:nvSpPr>
        <p:spPr/>
        <p:txBody>
          <a:bodyPr/>
          <a:lstStyle/>
          <a:p>
            <a:r>
              <a:rPr lang="en-US"/>
              <a:t>Case Study #2: Audience Question</a:t>
            </a:r>
          </a:p>
        </p:txBody>
      </p:sp>
      <p:sp>
        <p:nvSpPr>
          <p:cNvPr id="3" name="Content Placeholder 2">
            <a:extLst>
              <a:ext uri="{FF2B5EF4-FFF2-40B4-BE49-F238E27FC236}">
                <a16:creationId xmlns:a16="http://schemas.microsoft.com/office/drawing/2014/main" id="{9FB9F7E8-F1C7-8AE5-E4B5-58BA8C16B215}"/>
              </a:ext>
            </a:extLst>
          </p:cNvPr>
          <p:cNvSpPr>
            <a:spLocks noGrp="1"/>
          </p:cNvSpPr>
          <p:nvPr>
            <p:ph idx="1"/>
          </p:nvPr>
        </p:nvSpPr>
        <p:spPr/>
        <p:txBody>
          <a:bodyPr>
            <a:normAutofit/>
          </a:bodyPr>
          <a:lstStyle/>
          <a:p>
            <a:pPr marL="0" indent="0">
              <a:buNone/>
            </a:pPr>
            <a:r>
              <a:rPr lang="en-US" b="1"/>
              <a:t>What second-line therapy would you recommend?</a:t>
            </a:r>
            <a:endParaRPr lang="en-US"/>
          </a:p>
          <a:p>
            <a:pPr marL="971550" lvl="1" indent="-514350">
              <a:buFont typeface="+mj-lt"/>
              <a:buAutoNum type="alphaLcParenR"/>
            </a:pPr>
            <a:r>
              <a:rPr lang="en-US" sz="2800" err="1"/>
              <a:t>Amivantamab</a:t>
            </a:r>
            <a:r>
              <a:rPr lang="en-US" sz="2800"/>
              <a:t> + pemetrexed/carboplatin</a:t>
            </a:r>
          </a:p>
          <a:p>
            <a:pPr marL="971550" lvl="1" indent="-514350">
              <a:buFont typeface="+mj-lt"/>
              <a:buAutoNum type="alphaLcParenR"/>
            </a:pPr>
            <a:r>
              <a:rPr lang="en-US" sz="2800"/>
              <a:t>Amivantamab + lazertinib</a:t>
            </a:r>
          </a:p>
          <a:p>
            <a:pPr marL="971550" lvl="1" indent="-514350">
              <a:buFont typeface="+mj-lt"/>
              <a:buAutoNum type="alphaLcParenR"/>
            </a:pPr>
            <a:r>
              <a:rPr lang="en-US" sz="2800"/>
              <a:t>Continue osimertinib monotherapy</a:t>
            </a:r>
          </a:p>
          <a:p>
            <a:pPr marL="971550" lvl="1" indent="-514350">
              <a:buFont typeface="+mj-lt"/>
              <a:buAutoNum type="alphaLcParenR"/>
            </a:pPr>
            <a:r>
              <a:rPr lang="en-US" sz="2800"/>
              <a:t>Continue osimertinib and add chemotherapy</a:t>
            </a:r>
          </a:p>
          <a:p>
            <a:pPr marL="971550" lvl="1" indent="-514350">
              <a:buFont typeface="+mj-lt"/>
              <a:buAutoNum type="alphaLcParenR"/>
            </a:pPr>
            <a:r>
              <a:rPr lang="en-US" sz="2800"/>
              <a:t>Unsure</a:t>
            </a:r>
          </a:p>
        </p:txBody>
      </p:sp>
    </p:spTree>
    <p:extLst>
      <p:ext uri="{BB962C8B-B14F-4D97-AF65-F5344CB8AC3E}">
        <p14:creationId xmlns:p14="http://schemas.microsoft.com/office/powerpoint/2010/main" val="312393543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49672B-CC84-CA0A-294A-1E9F06ED48F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CB46A2C-7A52-5A8E-E7B0-F9B6FA1BBA0E}"/>
              </a:ext>
            </a:extLst>
          </p:cNvPr>
          <p:cNvSpPr>
            <a:spLocks noGrp="1"/>
          </p:cNvSpPr>
          <p:nvPr>
            <p:ph type="title"/>
          </p:nvPr>
        </p:nvSpPr>
        <p:spPr/>
        <p:txBody>
          <a:bodyPr/>
          <a:lstStyle/>
          <a:p>
            <a:r>
              <a:rPr lang="en-US"/>
              <a:t>Case Study #2: Management and Outcome</a:t>
            </a:r>
          </a:p>
        </p:txBody>
      </p:sp>
      <p:sp>
        <p:nvSpPr>
          <p:cNvPr id="3" name="Content Placeholder 2">
            <a:extLst>
              <a:ext uri="{FF2B5EF4-FFF2-40B4-BE49-F238E27FC236}">
                <a16:creationId xmlns:a16="http://schemas.microsoft.com/office/drawing/2014/main" id="{E8988166-7294-FF7A-B72C-84C206FA6FE1}"/>
              </a:ext>
            </a:extLst>
          </p:cNvPr>
          <p:cNvSpPr>
            <a:spLocks noGrp="1"/>
          </p:cNvSpPr>
          <p:nvPr>
            <p:ph sz="half" idx="1"/>
          </p:nvPr>
        </p:nvSpPr>
        <p:spPr/>
        <p:txBody>
          <a:bodyPr>
            <a:normAutofit fontScale="92500" lnSpcReduction="10000"/>
          </a:bodyPr>
          <a:lstStyle/>
          <a:p>
            <a:r>
              <a:rPr lang="en-US"/>
              <a:t>Mr. Lee starts on amivantamab plus pemetrexed/carboplatin</a:t>
            </a:r>
          </a:p>
          <a:p>
            <a:r>
              <a:rPr lang="en-US"/>
              <a:t>Supportive care includes premedication for IRRs, folic acid, B12, and dexamethasone with pemetrexed</a:t>
            </a:r>
          </a:p>
          <a:p>
            <a:r>
              <a:rPr lang="en-US"/>
              <a:t>Cycle 1 – mild infusion reaction resolved with slower infusion rate</a:t>
            </a:r>
          </a:p>
          <a:p>
            <a:endParaRPr lang="en-US"/>
          </a:p>
        </p:txBody>
      </p:sp>
      <p:sp>
        <p:nvSpPr>
          <p:cNvPr id="7" name="Content Placeholder 6">
            <a:extLst>
              <a:ext uri="{FF2B5EF4-FFF2-40B4-BE49-F238E27FC236}">
                <a16:creationId xmlns:a16="http://schemas.microsoft.com/office/drawing/2014/main" id="{09E1152A-2F75-3B91-BCDC-F36E7C387EAF}"/>
              </a:ext>
            </a:extLst>
          </p:cNvPr>
          <p:cNvSpPr>
            <a:spLocks noGrp="1"/>
          </p:cNvSpPr>
          <p:nvPr>
            <p:ph sz="half" idx="2"/>
          </p:nvPr>
        </p:nvSpPr>
        <p:spPr/>
        <p:txBody>
          <a:bodyPr>
            <a:normAutofit fontScale="92500" lnSpcReduction="20000"/>
          </a:bodyPr>
          <a:lstStyle/>
          <a:p>
            <a:r>
              <a:rPr lang="en-US"/>
              <a:t>Cycle 2 – grade 2 fatigue and mild neutropenia; no dose delays</a:t>
            </a:r>
          </a:p>
          <a:p>
            <a:r>
              <a:rPr lang="en-US"/>
              <a:t>Week 8 CT scan – PR with &gt;30% reduction in liver and bone lesions; stable lung disease</a:t>
            </a:r>
          </a:p>
          <a:p>
            <a:r>
              <a:rPr lang="en-US"/>
              <a:t>ECOG PS improves to 0</a:t>
            </a:r>
          </a:p>
          <a:p>
            <a:r>
              <a:rPr lang="en-US"/>
              <a:t>Patient continues to receive treatment</a:t>
            </a:r>
          </a:p>
        </p:txBody>
      </p:sp>
      <p:sp>
        <p:nvSpPr>
          <p:cNvPr id="8" name="Footer Placeholder 7">
            <a:extLst>
              <a:ext uri="{FF2B5EF4-FFF2-40B4-BE49-F238E27FC236}">
                <a16:creationId xmlns:a16="http://schemas.microsoft.com/office/drawing/2014/main" id="{BF1E2CCD-389D-05A1-52DD-B4F430AC690C}"/>
              </a:ext>
            </a:extLst>
          </p:cNvPr>
          <p:cNvSpPr>
            <a:spLocks noGrp="1"/>
          </p:cNvSpPr>
          <p:nvPr>
            <p:ph type="ftr" sz="quarter" idx="10"/>
          </p:nvPr>
        </p:nvSpPr>
        <p:spPr/>
        <p:txBody>
          <a:bodyPr/>
          <a:lstStyle/>
          <a:p>
            <a:pPr lvl="0">
              <a:defRPr/>
            </a:pPr>
            <a:r>
              <a:rPr lang="en-US" sz="900">
                <a:solidFill>
                  <a:srgbClr val="404040"/>
                </a:solidFill>
                <a:latin typeface="Arial"/>
                <a:ea typeface="Arial"/>
                <a:cs typeface="Arial"/>
                <a:sym typeface="Arial"/>
              </a:rPr>
              <a:t>CT, computed tomography; ECOG PS, Eastern Cooperative Oncology Group performance status; </a:t>
            </a:r>
            <a:r>
              <a:rPr lang="en-GB" sz="900">
                <a:solidFill>
                  <a:srgbClr val="3A3A3A"/>
                </a:solidFill>
              </a:rPr>
              <a:t>IRR, infusion-related reactions; PR, partial response.</a:t>
            </a:r>
            <a:endParaRPr lang="en-US" sz="900">
              <a:solidFill>
                <a:srgbClr val="3A3A3A"/>
              </a:solidFill>
            </a:endParaRPr>
          </a:p>
        </p:txBody>
      </p:sp>
    </p:spTree>
    <p:extLst>
      <p:ext uri="{BB962C8B-B14F-4D97-AF65-F5344CB8AC3E}">
        <p14:creationId xmlns:p14="http://schemas.microsoft.com/office/powerpoint/2010/main" val="232477097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4000" b="1">
                <a:solidFill>
                  <a:schemeClr val="bg1"/>
                </a:solidFill>
              </a:rPr>
              <a:t>Conclusions and Key Takeaways</a:t>
            </a:r>
          </a:p>
        </p:txBody>
      </p:sp>
      <p:sp>
        <p:nvSpPr>
          <p:cNvPr id="3" name="Text Placeholder 2">
            <a:extLst>
              <a:ext uri="{FF2B5EF4-FFF2-40B4-BE49-F238E27FC236}">
                <a16:creationId xmlns:a16="http://schemas.microsoft.com/office/drawing/2014/main" id="{F9ACDD4F-0491-4EBF-AA11-C74AD778C269}"/>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93392312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29E586-4AEA-87EB-BF31-9AB8A23A1646}"/>
              </a:ext>
            </a:extLst>
          </p:cNvPr>
          <p:cNvSpPr>
            <a:spLocks noGrp="1"/>
          </p:cNvSpPr>
          <p:nvPr>
            <p:ph type="title"/>
          </p:nvPr>
        </p:nvSpPr>
        <p:spPr>
          <a:xfrm>
            <a:off x="838200" y="365125"/>
            <a:ext cx="10515600" cy="1325563"/>
          </a:xfrm>
        </p:spPr>
        <p:txBody>
          <a:bodyPr>
            <a:normAutofit/>
          </a:bodyPr>
          <a:lstStyle/>
          <a:p>
            <a:r>
              <a:rPr lang="en-US"/>
              <a:t>Key Takeaways</a:t>
            </a:r>
          </a:p>
        </p:txBody>
      </p:sp>
      <p:sp>
        <p:nvSpPr>
          <p:cNvPr id="5" name="Content Placeholder 4">
            <a:extLst>
              <a:ext uri="{FF2B5EF4-FFF2-40B4-BE49-F238E27FC236}">
                <a16:creationId xmlns:a16="http://schemas.microsoft.com/office/drawing/2014/main" id="{8A4E7401-171B-EB60-1CC8-AADEF711A13D}"/>
              </a:ext>
            </a:extLst>
          </p:cNvPr>
          <p:cNvSpPr>
            <a:spLocks noGrp="1"/>
          </p:cNvSpPr>
          <p:nvPr>
            <p:ph idx="1"/>
          </p:nvPr>
        </p:nvSpPr>
        <p:spPr>
          <a:xfrm>
            <a:off x="838200" y="1317171"/>
            <a:ext cx="10515600" cy="5050972"/>
          </a:xfrm>
        </p:spPr>
        <p:txBody>
          <a:bodyPr>
            <a:normAutofit fontScale="92500"/>
          </a:bodyPr>
          <a:lstStyle/>
          <a:p>
            <a:pPr>
              <a:lnSpc>
                <a:spcPct val="120000"/>
              </a:lnSpc>
              <a:spcBef>
                <a:spcPts val="0"/>
              </a:spcBef>
              <a:spcAft>
                <a:spcPts val="0"/>
              </a:spcAft>
            </a:pPr>
            <a:r>
              <a:rPr lang="en-GB" sz="2200"/>
              <a:t>It is critical to conduct comprehensive molecular profiling prior to initiating 1L therapy in patients with advanced NSCLC</a:t>
            </a:r>
          </a:p>
          <a:p>
            <a:pPr>
              <a:lnSpc>
                <a:spcPct val="120000"/>
              </a:lnSpc>
              <a:spcBef>
                <a:spcPts val="0"/>
              </a:spcBef>
              <a:spcAft>
                <a:spcPts val="0"/>
              </a:spcAft>
            </a:pPr>
            <a:r>
              <a:rPr lang="en-GB" sz="2200"/>
              <a:t>The 1L treatment landscape for advanced NSCLC with common EGFR mutations has evolved, including guideline-recommended combination therapies which demonstrate improved outcomes vs EGFR TKI monotherapy</a:t>
            </a:r>
          </a:p>
          <a:p>
            <a:pPr lvl="1">
              <a:lnSpc>
                <a:spcPct val="120000"/>
              </a:lnSpc>
              <a:spcBef>
                <a:spcPts val="0"/>
              </a:spcBef>
              <a:spcAft>
                <a:spcPts val="0"/>
              </a:spcAft>
            </a:pPr>
            <a:r>
              <a:rPr lang="en-GB" sz="1900"/>
              <a:t>FLAURA2: osimertinib + chemotherapy improved PFS, CNS PFS compared to osimertinib</a:t>
            </a:r>
          </a:p>
          <a:p>
            <a:pPr lvl="1">
              <a:lnSpc>
                <a:spcPct val="120000"/>
              </a:lnSpc>
              <a:spcBef>
                <a:spcPts val="0"/>
              </a:spcBef>
              <a:spcAft>
                <a:spcPts val="0"/>
              </a:spcAft>
            </a:pPr>
            <a:r>
              <a:rPr lang="en-GB" sz="1900"/>
              <a:t>MARIPOSA: amivantamab + lazertinib improved PFS, CNS PFS and OS compared to osimertinib</a:t>
            </a:r>
          </a:p>
          <a:p>
            <a:pPr>
              <a:lnSpc>
                <a:spcPct val="120000"/>
              </a:lnSpc>
              <a:spcBef>
                <a:spcPts val="0"/>
              </a:spcBef>
              <a:spcAft>
                <a:spcPts val="0"/>
              </a:spcAft>
            </a:pPr>
            <a:r>
              <a:rPr lang="en-GB" sz="2200"/>
              <a:t>Amivantamb + chemotherapy is the current standard of care 1L treatment for advanced NSCLC with EGFR exon 20 insertions</a:t>
            </a:r>
          </a:p>
          <a:p>
            <a:pPr>
              <a:lnSpc>
                <a:spcPct val="120000"/>
              </a:lnSpc>
              <a:spcBef>
                <a:spcPts val="0"/>
              </a:spcBef>
              <a:spcAft>
                <a:spcPts val="0"/>
              </a:spcAft>
            </a:pPr>
            <a:r>
              <a:rPr lang="en-US" sz="2200"/>
              <a:t>A multidisciplinary approach and a close follow-up with patients is crucial for the effective management of adverse events associated with EGFR inhibitors</a:t>
            </a:r>
          </a:p>
          <a:p>
            <a:pPr>
              <a:lnSpc>
                <a:spcPct val="120000"/>
              </a:lnSpc>
              <a:spcBef>
                <a:spcPts val="0"/>
              </a:spcBef>
              <a:spcAft>
                <a:spcPts val="0"/>
              </a:spcAft>
            </a:pPr>
            <a:r>
              <a:rPr lang="en-US" sz="2200"/>
              <a:t>Shared decision-making is essential as we weigh what is important to our patients</a:t>
            </a:r>
          </a:p>
        </p:txBody>
      </p:sp>
      <p:sp>
        <p:nvSpPr>
          <p:cNvPr id="3" name="Footer Placeholder 7">
            <a:extLst>
              <a:ext uri="{FF2B5EF4-FFF2-40B4-BE49-F238E27FC236}">
                <a16:creationId xmlns:a16="http://schemas.microsoft.com/office/drawing/2014/main" id="{61030BAF-8ECB-1527-7040-0C7494B011F6}"/>
              </a:ext>
            </a:extLst>
          </p:cNvPr>
          <p:cNvSpPr>
            <a:spLocks noGrp="1"/>
          </p:cNvSpPr>
          <p:nvPr>
            <p:ph type="ftr" sz="quarter" idx="10"/>
          </p:nvPr>
        </p:nvSpPr>
        <p:spPr>
          <a:xfrm>
            <a:off x="1416735" y="6054437"/>
            <a:ext cx="10651322" cy="803564"/>
          </a:xfrm>
        </p:spPr>
        <p:txBody>
          <a:bodyPr/>
          <a:lstStyle/>
          <a:p>
            <a:pPr lvl="0"/>
            <a:r>
              <a:rPr lang="en-US" sz="900">
                <a:sym typeface="Arial"/>
              </a:rPr>
              <a:t>1L, first-line; CNS, central nervous system;</a:t>
            </a:r>
            <a:r>
              <a:rPr lang="en-US" sz="900">
                <a:solidFill>
                  <a:srgbClr val="000000"/>
                </a:solidFill>
                <a:sym typeface="Arial"/>
              </a:rPr>
              <a:t> </a:t>
            </a:r>
            <a:r>
              <a:rPr lang="en-US" sz="900"/>
              <a:t>EGFR, epidermal growth factor receptor;</a:t>
            </a:r>
            <a:r>
              <a:rPr lang="en-US" sz="900">
                <a:solidFill>
                  <a:srgbClr val="000000"/>
                </a:solidFill>
                <a:sym typeface="Arial"/>
              </a:rPr>
              <a:t> NSCLC, non-small cell lung cancer;</a:t>
            </a:r>
            <a:r>
              <a:rPr lang="en-US" sz="900">
                <a:sym typeface="Arial"/>
              </a:rPr>
              <a:t> OS, overall survival; PFS, progression-free survival; TKI, tyrosine kinase inhibitor</a:t>
            </a:r>
            <a:endParaRPr lang="en-US" sz="900"/>
          </a:p>
        </p:txBody>
      </p:sp>
    </p:spTree>
    <p:extLst>
      <p:ext uri="{BB962C8B-B14F-4D97-AF65-F5344CB8AC3E}">
        <p14:creationId xmlns:p14="http://schemas.microsoft.com/office/powerpoint/2010/main" val="319882024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8D40D15F-DAC4-EC78-5EDC-2ED863B5DDCB}"/>
              </a:ext>
            </a:extLst>
          </p:cNvPr>
          <p:cNvSpPr/>
          <p:nvPr/>
        </p:nvSpPr>
        <p:spPr>
          <a:xfrm>
            <a:off x="2679700" y="2387600"/>
            <a:ext cx="6616700" cy="2247900"/>
          </a:xfrm>
          <a:prstGeom prst="roundRect">
            <a:avLst/>
          </a:prstGeom>
          <a:solidFill>
            <a:srgbClr val="000000">
              <a:alpha val="7558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86A3C264-1B44-C8BA-E377-B42C4CFF8B43}"/>
              </a:ext>
            </a:extLst>
          </p:cNvPr>
          <p:cNvSpPr>
            <a:spLocks noGrp="1"/>
          </p:cNvSpPr>
          <p:nvPr>
            <p:ph type="ctrTitle"/>
          </p:nvPr>
        </p:nvSpPr>
        <p:spPr/>
        <p:txBody>
          <a:bodyPr>
            <a:normAutofit/>
          </a:bodyPr>
          <a:lstStyle/>
          <a:p>
            <a:r>
              <a:rPr lang="en-US" sz="4000" b="1"/>
              <a:t>Thank You!</a:t>
            </a:r>
          </a:p>
        </p:txBody>
      </p:sp>
      <p:sp>
        <p:nvSpPr>
          <p:cNvPr id="6" name="Subtitle 5">
            <a:extLst>
              <a:ext uri="{FF2B5EF4-FFF2-40B4-BE49-F238E27FC236}">
                <a16:creationId xmlns:a16="http://schemas.microsoft.com/office/drawing/2014/main" id="{4FA52CFB-BC46-14A7-C8CC-C8E60D0EC26C}"/>
              </a:ext>
            </a:extLst>
          </p:cNvPr>
          <p:cNvSpPr>
            <a:spLocks noGrp="1"/>
          </p:cNvSpPr>
          <p:nvPr>
            <p:ph type="subTitle" idx="1"/>
          </p:nvPr>
        </p:nvSpPr>
        <p:spPr/>
        <p:txBody>
          <a:bodyPr/>
          <a:lstStyle/>
          <a:p>
            <a:r>
              <a:rPr lang="en-US"/>
              <a:t>Thank you for participating in this activity</a:t>
            </a:r>
          </a:p>
        </p:txBody>
      </p:sp>
    </p:spTree>
    <p:extLst>
      <p:ext uri="{BB962C8B-B14F-4D97-AF65-F5344CB8AC3E}">
        <p14:creationId xmlns:p14="http://schemas.microsoft.com/office/powerpoint/2010/main" val="34347231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6E8B5FA-60E2-5866-4A80-C1A8F6319756}"/>
              </a:ext>
            </a:extLst>
          </p:cNvPr>
          <p:cNvSpPr>
            <a:spLocks noGrp="1"/>
          </p:cNvSpPr>
          <p:nvPr>
            <p:ph type="title"/>
          </p:nvPr>
        </p:nvSpPr>
        <p:spPr>
          <a:xfrm>
            <a:off x="838200" y="365125"/>
            <a:ext cx="10515600" cy="1325563"/>
          </a:xfrm>
        </p:spPr>
        <p:txBody>
          <a:bodyPr>
            <a:noAutofit/>
          </a:bodyPr>
          <a:lstStyle/>
          <a:p>
            <a:r>
              <a:rPr lang="en-US" sz="2800"/>
              <a:t>Use of Both Plasma and Tissue CGP Significantly Increases Odds of Complete Genotyping Results Available Prior to 1L Treatment, Which</a:t>
            </a:r>
            <a:r>
              <a:rPr lang="en-US" sz="2800">
                <a:sym typeface="Wingdings" pitchFamily="2" charset="2"/>
              </a:rPr>
              <a:t> is Associated With Better Survival</a:t>
            </a:r>
            <a:endParaRPr lang="en-US" sz="2800"/>
          </a:p>
        </p:txBody>
      </p:sp>
      <p:pic>
        <p:nvPicPr>
          <p:cNvPr id="4" name="Content Placeholder 7">
            <a:extLst>
              <a:ext uri="{FF2B5EF4-FFF2-40B4-BE49-F238E27FC236}">
                <a16:creationId xmlns:a16="http://schemas.microsoft.com/office/drawing/2014/main" id="{BF51742C-544A-D2B4-363E-195F383BD82A}"/>
              </a:ext>
            </a:extLst>
          </p:cNvPr>
          <p:cNvPicPr>
            <a:picLocks noChangeAspect="1"/>
          </p:cNvPicPr>
          <p:nvPr/>
        </p:nvPicPr>
        <p:blipFill rotWithShape="1">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r="7365"/>
          <a:stretch/>
        </p:blipFill>
        <p:spPr>
          <a:xfrm>
            <a:off x="5511999" y="1905842"/>
            <a:ext cx="5590175" cy="4417755"/>
          </a:xfrm>
          <a:prstGeom prst="rect">
            <a:avLst/>
          </a:prstGeom>
        </p:spPr>
      </p:pic>
      <p:pic>
        <p:nvPicPr>
          <p:cNvPr id="12" name="Picture 11">
            <a:extLst>
              <a:ext uri="{FF2B5EF4-FFF2-40B4-BE49-F238E27FC236}">
                <a16:creationId xmlns:a16="http://schemas.microsoft.com/office/drawing/2014/main" id="{B02194CE-8D01-EE42-8299-EFC73697954F}"/>
              </a:ext>
            </a:extLst>
          </p:cNvPr>
          <p:cNvPicPr>
            <a:picLocks noChangeAspect="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644504" y="1585891"/>
            <a:ext cx="3202557" cy="4686096"/>
          </a:xfrm>
          <a:prstGeom prst="rect">
            <a:avLst/>
          </a:prstGeom>
        </p:spPr>
      </p:pic>
      <p:sp>
        <p:nvSpPr>
          <p:cNvPr id="2" name="Rectangle 1">
            <a:extLst>
              <a:ext uri="{FF2B5EF4-FFF2-40B4-BE49-F238E27FC236}">
                <a16:creationId xmlns:a16="http://schemas.microsoft.com/office/drawing/2014/main" id="{B134F321-4180-ADF0-4250-C3D8B9F41947}"/>
              </a:ext>
            </a:extLst>
          </p:cNvPr>
          <p:cNvSpPr/>
          <p:nvPr/>
        </p:nvSpPr>
        <p:spPr>
          <a:xfrm>
            <a:off x="6631010" y="1585891"/>
            <a:ext cx="4809195" cy="584775"/>
          </a:xfrm>
          <a:prstGeom prst="rect">
            <a:avLst/>
          </a:prstGeom>
        </p:spPr>
        <p:txBody>
          <a:bodyPr wrap="square">
            <a:spAutoFit/>
          </a:bodyPr>
          <a:lstStyle/>
          <a:p>
            <a:pPr algn="ctr">
              <a:defRPr/>
            </a:pPr>
            <a:r>
              <a:rPr lang="en-US" sz="1600">
                <a:solidFill>
                  <a:srgbClr val="44546A"/>
                </a:solidFill>
                <a:latin typeface="Helvetica Neue Medium" panose="02000503000000020004" pitchFamily="2" charset="0"/>
                <a:ea typeface="Helvetica Neue Medium" panose="02000503000000020004" pitchFamily="2" charset="0"/>
                <a:cs typeface="Helvetica Neue Medium" panose="02000503000000020004" pitchFamily="2" charset="0"/>
              </a:rPr>
              <a:t>Overall Survival (OS) by Availability of Molecular Genotyping Results Prior to 1L Therapy</a:t>
            </a:r>
            <a:endParaRPr lang="en-US" sz="1600" baseline="30000">
              <a:solidFill>
                <a:srgbClr val="44546A"/>
              </a:solidFill>
              <a:latin typeface="Helvetica Neue Medium" panose="02000503000000020004" pitchFamily="2" charset="0"/>
              <a:ea typeface="Helvetica Neue Medium" panose="02000503000000020004" pitchFamily="2" charset="0"/>
              <a:cs typeface="Helvetica Neue Medium" panose="02000503000000020004" pitchFamily="2" charset="0"/>
            </a:endParaRPr>
          </a:p>
        </p:txBody>
      </p:sp>
      <p:cxnSp>
        <p:nvCxnSpPr>
          <p:cNvPr id="5" name="Straight Arrow Connector 4">
            <a:extLst>
              <a:ext uri="{FF2B5EF4-FFF2-40B4-BE49-F238E27FC236}">
                <a16:creationId xmlns:a16="http://schemas.microsoft.com/office/drawing/2014/main" id="{729992EC-98C1-1FE0-DC47-3FD46542AFB7}"/>
              </a:ext>
            </a:extLst>
          </p:cNvPr>
          <p:cNvCxnSpPr>
            <a:cxnSpLocks/>
          </p:cNvCxnSpPr>
          <p:nvPr/>
        </p:nvCxnSpPr>
        <p:spPr>
          <a:xfrm flipV="1">
            <a:off x="2677212" y="2903456"/>
            <a:ext cx="565608" cy="163397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74269715-03EA-5838-6C28-3F3D7A554C66}"/>
              </a:ext>
            </a:extLst>
          </p:cNvPr>
          <p:cNvCxnSpPr>
            <a:cxnSpLocks/>
          </p:cNvCxnSpPr>
          <p:nvPr/>
        </p:nvCxnSpPr>
        <p:spPr>
          <a:xfrm flipH="1">
            <a:off x="9211055" y="2098800"/>
            <a:ext cx="827464" cy="81908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325BC651-C478-7D69-27DB-F0E9C9956B7F}"/>
              </a:ext>
            </a:extLst>
          </p:cNvPr>
          <p:cNvSpPr txBox="1"/>
          <p:nvPr/>
        </p:nvSpPr>
        <p:spPr>
          <a:xfrm>
            <a:off x="1323452" y="6354375"/>
            <a:ext cx="10238509" cy="369332"/>
          </a:xfrm>
          <a:prstGeom prst="rect">
            <a:avLst/>
          </a:prstGeom>
          <a:noFill/>
        </p:spPr>
        <p:txBody>
          <a:bodyPr wrap="square" rtlCol="0" anchor="b">
            <a:spAutoFit/>
          </a:bodyPr>
          <a:lstStyle/>
          <a:p>
            <a:pPr defTabSz="609585">
              <a:defRPr/>
            </a:pPr>
            <a:r>
              <a:rPr lang="en-US" sz="900">
                <a:solidFill>
                  <a:prstClr val="black"/>
                </a:solidFill>
                <a:latin typeface="Arial" panose="020B0604020202020204" pitchFamily="34" charset="0"/>
                <a:cs typeface="Arial" panose="020B0604020202020204" pitchFamily="34" charset="0"/>
              </a:rPr>
              <a:t>1L, first-line; CGP, comprehensive genomic profiling; NGS, next-generation sequencing; P, plasma; T, tissue. </a:t>
            </a:r>
            <a:br>
              <a:rPr lang="en-US" sz="900">
                <a:solidFill>
                  <a:prstClr val="black"/>
                </a:solidFill>
                <a:latin typeface="Arial" panose="020B0604020202020204" pitchFamily="34" charset="0"/>
                <a:cs typeface="Arial" panose="020B0604020202020204" pitchFamily="34" charset="0"/>
              </a:rPr>
            </a:br>
            <a:r>
              <a:rPr lang="en-US" sz="900">
                <a:solidFill>
                  <a:prstClr val="black"/>
                </a:solidFill>
                <a:latin typeface="Arial" panose="020B0604020202020204" pitchFamily="34" charset="0"/>
                <a:cs typeface="Arial" panose="020B0604020202020204" pitchFamily="34" charset="0"/>
              </a:rPr>
              <a:t>Aggarwal C, et al. ASCO 2022. Abstract 9022.</a:t>
            </a:r>
          </a:p>
        </p:txBody>
      </p:sp>
    </p:spTree>
    <p:extLst>
      <p:ext uri="{BB962C8B-B14F-4D97-AF65-F5344CB8AC3E}">
        <p14:creationId xmlns:p14="http://schemas.microsoft.com/office/powerpoint/2010/main" val="17019554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9323AF-923D-4180-804E-5C3926B3BEA5}"/>
              </a:ext>
            </a:extLst>
          </p:cNvPr>
          <p:cNvSpPr>
            <a:spLocks noGrp="1"/>
          </p:cNvSpPr>
          <p:nvPr>
            <p:ph type="title"/>
          </p:nvPr>
        </p:nvSpPr>
        <p:spPr>
          <a:xfrm>
            <a:off x="838200" y="365125"/>
            <a:ext cx="10515600" cy="1325563"/>
          </a:xfrm>
        </p:spPr>
        <p:txBody>
          <a:bodyPr anchor="t">
            <a:noAutofit/>
          </a:bodyPr>
          <a:lstStyle/>
          <a:p>
            <a:r>
              <a:rPr lang="en-US"/>
              <a:t>Impact of Molecular Testing on Patient Survival</a:t>
            </a:r>
          </a:p>
        </p:txBody>
      </p:sp>
      <p:sp>
        <p:nvSpPr>
          <p:cNvPr id="6" name="Content Placeholder 1">
            <a:extLst>
              <a:ext uri="{FF2B5EF4-FFF2-40B4-BE49-F238E27FC236}">
                <a16:creationId xmlns:a16="http://schemas.microsoft.com/office/drawing/2014/main" id="{4018D5C5-668D-4204-9E99-812555C33656}"/>
              </a:ext>
            </a:extLst>
          </p:cNvPr>
          <p:cNvSpPr>
            <a:spLocks noGrp="1"/>
          </p:cNvSpPr>
          <p:nvPr>
            <p:ph idx="1"/>
          </p:nvPr>
        </p:nvSpPr>
        <p:spPr>
          <a:xfrm>
            <a:off x="838200" y="1115022"/>
            <a:ext cx="10515600" cy="4062413"/>
          </a:xfrm>
        </p:spPr>
        <p:txBody>
          <a:bodyPr>
            <a:noAutofit/>
          </a:bodyPr>
          <a:lstStyle/>
          <a:p>
            <a:pPr marL="0" indent="0">
              <a:buNone/>
            </a:pPr>
            <a:r>
              <a:rPr lang="en-US" sz="1800"/>
              <a:t>In a retrospective chart analysis of 1440 patients from 78 academic and community oncology sites across multiple countries, survival rates trended higher in patients receiving EGFR or ALK testing compared with patients without </a:t>
            </a:r>
            <a:r>
              <a:rPr lang="en-US" sz="1800" err="1"/>
              <a:t>testing</a:t>
            </a:r>
            <a:r>
              <a:rPr lang="en-US" sz="1800" baseline="30000" err="1"/>
              <a:t>a</a:t>
            </a:r>
            <a:endParaRPr lang="en-US" sz="1800" baseline="30000"/>
          </a:p>
          <a:p>
            <a:pPr lvl="1"/>
            <a:endParaRPr lang="en-US" sz="1600"/>
          </a:p>
        </p:txBody>
      </p:sp>
      <p:grpSp>
        <p:nvGrpSpPr>
          <p:cNvPr id="10" name="Group 9">
            <a:extLst>
              <a:ext uri="{FF2B5EF4-FFF2-40B4-BE49-F238E27FC236}">
                <a16:creationId xmlns:a16="http://schemas.microsoft.com/office/drawing/2014/main" id="{F7C14013-183F-4A84-A0D5-FE93514463D0}"/>
              </a:ext>
            </a:extLst>
          </p:cNvPr>
          <p:cNvGrpSpPr/>
          <p:nvPr/>
        </p:nvGrpSpPr>
        <p:grpSpPr>
          <a:xfrm>
            <a:off x="1616181" y="2014963"/>
            <a:ext cx="8557722" cy="4062413"/>
            <a:chOff x="1456591" y="1888149"/>
            <a:chExt cx="8998138" cy="4270980"/>
          </a:xfrm>
        </p:grpSpPr>
        <p:graphicFrame>
          <p:nvGraphicFramePr>
            <p:cNvPr id="3" name="Chart 2">
              <a:extLst>
                <a:ext uri="{FF2B5EF4-FFF2-40B4-BE49-F238E27FC236}">
                  <a16:creationId xmlns:a16="http://schemas.microsoft.com/office/drawing/2014/main" id="{A6819CD3-2932-F941-8383-3149BDBAF5C0}"/>
                </a:ext>
              </a:extLst>
            </p:cNvPr>
            <p:cNvGraphicFramePr/>
            <p:nvPr/>
          </p:nvGraphicFramePr>
          <p:xfrm>
            <a:off x="1905389" y="2209340"/>
            <a:ext cx="8128000" cy="3949789"/>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a:extLst>
                <a:ext uri="{FF2B5EF4-FFF2-40B4-BE49-F238E27FC236}">
                  <a16:creationId xmlns:a16="http://schemas.microsoft.com/office/drawing/2014/main" id="{47A4EF6A-1479-4D57-AE1C-66855EFEEDAD}"/>
                </a:ext>
              </a:extLst>
            </p:cNvPr>
            <p:cNvSpPr txBox="1"/>
            <p:nvPr/>
          </p:nvSpPr>
          <p:spPr>
            <a:xfrm>
              <a:off x="1456591" y="1888149"/>
              <a:ext cx="8998138" cy="323578"/>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Overall Survival From Start of First-Line Therapy, </a:t>
              </a:r>
              <a:r>
                <a:rPr kumimoji="0" lang="en-US" sz="1400" b="1"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Nonsquamous</a:t>
              </a:r>
              <a:r>
                <a:rPr kumimoji="0" lang="en-US" sz="1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NSCLC (2011-2013)</a:t>
              </a:r>
              <a:r>
                <a:rPr kumimoji="0" lang="en-US" sz="1400" b="1" i="0" u="none" strike="noStrike" kern="1200" cap="none" spc="0" normalizeH="0" baseline="30000" noProof="0">
                  <a:ln>
                    <a:noFill/>
                  </a:ln>
                  <a:solidFill>
                    <a:prstClr val="black"/>
                  </a:solidFill>
                  <a:effectLst/>
                  <a:uLnTx/>
                  <a:uFillTx/>
                  <a:latin typeface="Arial" panose="020B0604020202020204" pitchFamily="34" charset="0"/>
                  <a:ea typeface="+mn-ea"/>
                  <a:cs typeface="Arial" panose="020B0604020202020204" pitchFamily="34" charset="0"/>
                </a:rPr>
                <a:t>a</a:t>
              </a:r>
              <a:endParaRPr kumimoji="0" lang="en-US" sz="1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TextBox 4">
              <a:extLst>
                <a:ext uri="{FF2B5EF4-FFF2-40B4-BE49-F238E27FC236}">
                  <a16:creationId xmlns:a16="http://schemas.microsoft.com/office/drawing/2014/main" id="{E3B760D1-D481-D648-9080-5D8652384AA8}"/>
                </a:ext>
              </a:extLst>
            </p:cNvPr>
            <p:cNvSpPr txBox="1"/>
            <p:nvPr/>
          </p:nvSpPr>
          <p:spPr>
            <a:xfrm rot="16200000">
              <a:off x="603199" y="3886953"/>
              <a:ext cx="2235048" cy="323616"/>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Overall Survival, Months</a:t>
              </a:r>
            </a:p>
          </p:txBody>
        </p:sp>
        <p:sp>
          <p:nvSpPr>
            <p:cNvPr id="9" name="TextBox 8">
              <a:extLst>
                <a:ext uri="{FF2B5EF4-FFF2-40B4-BE49-F238E27FC236}">
                  <a16:creationId xmlns:a16="http://schemas.microsoft.com/office/drawing/2014/main" id="{6F1C7C91-5D77-3443-A281-4B108FE19DE7}"/>
                </a:ext>
              </a:extLst>
            </p:cNvPr>
            <p:cNvSpPr txBox="1"/>
            <p:nvPr/>
          </p:nvSpPr>
          <p:spPr>
            <a:xfrm>
              <a:off x="2416691" y="5671804"/>
              <a:ext cx="495875" cy="258862"/>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n=89</a:t>
              </a:r>
            </a:p>
          </p:txBody>
        </p:sp>
        <p:sp>
          <p:nvSpPr>
            <p:cNvPr id="11" name="TextBox 10">
              <a:extLst>
                <a:ext uri="{FF2B5EF4-FFF2-40B4-BE49-F238E27FC236}">
                  <a16:creationId xmlns:a16="http://schemas.microsoft.com/office/drawing/2014/main" id="{847F651F-FECE-5A47-88B6-25E9418CB80D}"/>
                </a:ext>
              </a:extLst>
            </p:cNvPr>
            <p:cNvSpPr txBox="1"/>
            <p:nvPr/>
          </p:nvSpPr>
          <p:spPr>
            <a:xfrm>
              <a:off x="2775585" y="5671804"/>
              <a:ext cx="495875" cy="258862"/>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n=85</a:t>
              </a:r>
            </a:p>
          </p:txBody>
        </p:sp>
        <p:sp>
          <p:nvSpPr>
            <p:cNvPr id="12" name="TextBox 11">
              <a:extLst>
                <a:ext uri="{FF2B5EF4-FFF2-40B4-BE49-F238E27FC236}">
                  <a16:creationId xmlns:a16="http://schemas.microsoft.com/office/drawing/2014/main" id="{E21EB553-32C0-9349-8D9C-41B4E059778C}"/>
                </a:ext>
              </a:extLst>
            </p:cNvPr>
            <p:cNvSpPr txBox="1"/>
            <p:nvPr/>
          </p:nvSpPr>
          <p:spPr>
            <a:xfrm>
              <a:off x="3486630" y="5671804"/>
              <a:ext cx="570037" cy="258862"/>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n=154</a:t>
              </a:r>
            </a:p>
          </p:txBody>
        </p:sp>
        <p:sp>
          <p:nvSpPr>
            <p:cNvPr id="13" name="TextBox 12">
              <a:extLst>
                <a:ext uri="{FF2B5EF4-FFF2-40B4-BE49-F238E27FC236}">
                  <a16:creationId xmlns:a16="http://schemas.microsoft.com/office/drawing/2014/main" id="{BE83E697-CE66-8349-90B1-EE185F1CAEBF}"/>
                </a:ext>
              </a:extLst>
            </p:cNvPr>
            <p:cNvSpPr txBox="1"/>
            <p:nvPr/>
          </p:nvSpPr>
          <p:spPr>
            <a:xfrm>
              <a:off x="3869560" y="5671804"/>
              <a:ext cx="495875" cy="258862"/>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n=48</a:t>
              </a:r>
            </a:p>
          </p:txBody>
        </p:sp>
        <p:sp>
          <p:nvSpPr>
            <p:cNvPr id="14" name="TextBox 13">
              <a:extLst>
                <a:ext uri="{FF2B5EF4-FFF2-40B4-BE49-F238E27FC236}">
                  <a16:creationId xmlns:a16="http://schemas.microsoft.com/office/drawing/2014/main" id="{7159E7AA-F29C-E041-B3CA-CC35ADF966DF}"/>
                </a:ext>
              </a:extLst>
            </p:cNvPr>
            <p:cNvSpPr txBox="1"/>
            <p:nvPr/>
          </p:nvSpPr>
          <p:spPr>
            <a:xfrm>
              <a:off x="5659601" y="5671804"/>
              <a:ext cx="570037" cy="258862"/>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n=114</a:t>
              </a:r>
            </a:p>
          </p:txBody>
        </p:sp>
        <p:sp>
          <p:nvSpPr>
            <p:cNvPr id="15" name="TextBox 14">
              <a:extLst>
                <a:ext uri="{FF2B5EF4-FFF2-40B4-BE49-F238E27FC236}">
                  <a16:creationId xmlns:a16="http://schemas.microsoft.com/office/drawing/2014/main" id="{A4052C82-ADFF-B343-9246-28E52ED0F7AC}"/>
                </a:ext>
              </a:extLst>
            </p:cNvPr>
            <p:cNvSpPr txBox="1"/>
            <p:nvPr/>
          </p:nvSpPr>
          <p:spPr>
            <a:xfrm>
              <a:off x="6078587" y="5671804"/>
              <a:ext cx="495875" cy="258862"/>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n=36</a:t>
              </a:r>
            </a:p>
          </p:txBody>
        </p:sp>
        <p:sp>
          <p:nvSpPr>
            <p:cNvPr id="16" name="TextBox 15">
              <a:extLst>
                <a:ext uri="{FF2B5EF4-FFF2-40B4-BE49-F238E27FC236}">
                  <a16:creationId xmlns:a16="http://schemas.microsoft.com/office/drawing/2014/main" id="{C59C123A-7259-124C-99A8-F3E869B17782}"/>
                </a:ext>
              </a:extLst>
            </p:cNvPr>
            <p:cNvSpPr txBox="1"/>
            <p:nvPr/>
          </p:nvSpPr>
          <p:spPr>
            <a:xfrm>
              <a:off x="6736616" y="5671804"/>
              <a:ext cx="570037" cy="258862"/>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n=185</a:t>
              </a:r>
            </a:p>
          </p:txBody>
        </p:sp>
        <p:sp>
          <p:nvSpPr>
            <p:cNvPr id="17" name="TextBox 16">
              <a:extLst>
                <a:ext uri="{FF2B5EF4-FFF2-40B4-BE49-F238E27FC236}">
                  <a16:creationId xmlns:a16="http://schemas.microsoft.com/office/drawing/2014/main" id="{A3EE98CA-D056-F24A-8E2B-7A26D56BE134}"/>
                </a:ext>
              </a:extLst>
            </p:cNvPr>
            <p:cNvSpPr txBox="1"/>
            <p:nvPr/>
          </p:nvSpPr>
          <p:spPr>
            <a:xfrm>
              <a:off x="7155600" y="5671804"/>
              <a:ext cx="495875" cy="258862"/>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n=32</a:t>
              </a:r>
            </a:p>
          </p:txBody>
        </p:sp>
        <p:sp>
          <p:nvSpPr>
            <p:cNvPr id="18" name="TextBox 17">
              <a:extLst>
                <a:ext uri="{FF2B5EF4-FFF2-40B4-BE49-F238E27FC236}">
                  <a16:creationId xmlns:a16="http://schemas.microsoft.com/office/drawing/2014/main" id="{215C5344-5649-9949-9794-1CBC6818088A}"/>
                </a:ext>
              </a:extLst>
            </p:cNvPr>
            <p:cNvSpPr txBox="1"/>
            <p:nvPr/>
          </p:nvSpPr>
          <p:spPr>
            <a:xfrm>
              <a:off x="7838008" y="5671804"/>
              <a:ext cx="570037" cy="258862"/>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n=130</a:t>
              </a:r>
            </a:p>
          </p:txBody>
        </p:sp>
        <p:sp>
          <p:nvSpPr>
            <p:cNvPr id="19" name="TextBox 18">
              <a:extLst>
                <a:ext uri="{FF2B5EF4-FFF2-40B4-BE49-F238E27FC236}">
                  <a16:creationId xmlns:a16="http://schemas.microsoft.com/office/drawing/2014/main" id="{11A6A813-B0A4-3F43-B961-D0ED1D9DC09E}"/>
                </a:ext>
              </a:extLst>
            </p:cNvPr>
            <p:cNvSpPr txBox="1"/>
            <p:nvPr/>
          </p:nvSpPr>
          <p:spPr>
            <a:xfrm>
              <a:off x="8256992" y="5671804"/>
              <a:ext cx="495875" cy="258862"/>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n=45</a:t>
              </a:r>
            </a:p>
          </p:txBody>
        </p:sp>
        <p:sp>
          <p:nvSpPr>
            <p:cNvPr id="20" name="TextBox 19">
              <a:extLst>
                <a:ext uri="{FF2B5EF4-FFF2-40B4-BE49-F238E27FC236}">
                  <a16:creationId xmlns:a16="http://schemas.microsoft.com/office/drawing/2014/main" id="{8FA1B058-4DD7-D846-AE70-80643AB0DC48}"/>
                </a:ext>
              </a:extLst>
            </p:cNvPr>
            <p:cNvSpPr txBox="1"/>
            <p:nvPr/>
          </p:nvSpPr>
          <p:spPr>
            <a:xfrm>
              <a:off x="8982925" y="5671804"/>
              <a:ext cx="495875" cy="258862"/>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n=75</a:t>
              </a:r>
            </a:p>
          </p:txBody>
        </p:sp>
        <p:sp>
          <p:nvSpPr>
            <p:cNvPr id="21" name="TextBox 20">
              <a:extLst>
                <a:ext uri="{FF2B5EF4-FFF2-40B4-BE49-F238E27FC236}">
                  <a16:creationId xmlns:a16="http://schemas.microsoft.com/office/drawing/2014/main" id="{1FCB4808-6072-E146-B6C4-36E15665F3A1}"/>
                </a:ext>
              </a:extLst>
            </p:cNvPr>
            <p:cNvSpPr txBox="1"/>
            <p:nvPr/>
          </p:nvSpPr>
          <p:spPr>
            <a:xfrm>
              <a:off x="9341818" y="5671804"/>
              <a:ext cx="570037" cy="258862"/>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n=100</a:t>
              </a:r>
            </a:p>
          </p:txBody>
        </p:sp>
        <p:sp>
          <p:nvSpPr>
            <p:cNvPr id="22" name="TextBox 21">
              <a:extLst>
                <a:ext uri="{FF2B5EF4-FFF2-40B4-BE49-F238E27FC236}">
                  <a16:creationId xmlns:a16="http://schemas.microsoft.com/office/drawing/2014/main" id="{6792CCAA-984E-6049-8C7E-0E1E4CA82E8A}"/>
                </a:ext>
              </a:extLst>
            </p:cNvPr>
            <p:cNvSpPr txBox="1"/>
            <p:nvPr/>
          </p:nvSpPr>
          <p:spPr>
            <a:xfrm>
              <a:off x="2505024" y="5806890"/>
              <a:ext cx="539698" cy="323578"/>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Italy</a:t>
              </a:r>
            </a:p>
          </p:txBody>
        </p:sp>
        <p:sp>
          <p:nvSpPr>
            <p:cNvPr id="23" name="TextBox 22">
              <a:extLst>
                <a:ext uri="{FF2B5EF4-FFF2-40B4-BE49-F238E27FC236}">
                  <a16:creationId xmlns:a16="http://schemas.microsoft.com/office/drawing/2014/main" id="{52616066-94AC-E140-8615-217AEC1A20F8}"/>
                </a:ext>
              </a:extLst>
            </p:cNvPr>
            <p:cNvSpPr txBox="1"/>
            <p:nvPr/>
          </p:nvSpPr>
          <p:spPr>
            <a:xfrm>
              <a:off x="3602938" y="5806890"/>
              <a:ext cx="676223" cy="323578"/>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Spain</a:t>
              </a:r>
            </a:p>
          </p:txBody>
        </p:sp>
        <p:sp>
          <p:nvSpPr>
            <p:cNvPr id="24" name="TextBox 23">
              <a:extLst>
                <a:ext uri="{FF2B5EF4-FFF2-40B4-BE49-F238E27FC236}">
                  <a16:creationId xmlns:a16="http://schemas.microsoft.com/office/drawing/2014/main" id="{23136FA3-F30C-6544-A1CF-0F8F9E3858AD}"/>
                </a:ext>
              </a:extLst>
            </p:cNvPr>
            <p:cNvSpPr txBox="1"/>
            <p:nvPr/>
          </p:nvSpPr>
          <p:spPr>
            <a:xfrm>
              <a:off x="4567055" y="5806890"/>
              <a:ext cx="927363" cy="323578"/>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Australia</a:t>
              </a:r>
            </a:p>
          </p:txBody>
        </p:sp>
        <p:sp>
          <p:nvSpPr>
            <p:cNvPr id="25" name="TextBox 24">
              <a:extLst>
                <a:ext uri="{FF2B5EF4-FFF2-40B4-BE49-F238E27FC236}">
                  <a16:creationId xmlns:a16="http://schemas.microsoft.com/office/drawing/2014/main" id="{206E2A60-3A16-3049-BF40-0E92F3400299}"/>
                </a:ext>
              </a:extLst>
            </p:cNvPr>
            <p:cNvSpPr txBox="1"/>
            <p:nvPr/>
          </p:nvSpPr>
          <p:spPr>
            <a:xfrm>
              <a:off x="5789404" y="5806890"/>
              <a:ext cx="696449" cy="323578"/>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Korea</a:t>
              </a:r>
            </a:p>
          </p:txBody>
        </p:sp>
        <p:sp>
          <p:nvSpPr>
            <p:cNvPr id="26" name="TextBox 25">
              <a:extLst>
                <a:ext uri="{FF2B5EF4-FFF2-40B4-BE49-F238E27FC236}">
                  <a16:creationId xmlns:a16="http://schemas.microsoft.com/office/drawing/2014/main" id="{83B7005B-0098-2F4C-9406-F10A1601C7ED}"/>
                </a:ext>
              </a:extLst>
            </p:cNvPr>
            <p:cNvSpPr txBox="1"/>
            <p:nvPr/>
          </p:nvSpPr>
          <p:spPr>
            <a:xfrm>
              <a:off x="6827876" y="5806890"/>
              <a:ext cx="780050" cy="323578"/>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Taiwan</a:t>
              </a:r>
            </a:p>
          </p:txBody>
        </p:sp>
        <p:sp>
          <p:nvSpPr>
            <p:cNvPr id="27" name="TextBox 26">
              <a:extLst>
                <a:ext uri="{FF2B5EF4-FFF2-40B4-BE49-F238E27FC236}">
                  <a16:creationId xmlns:a16="http://schemas.microsoft.com/office/drawing/2014/main" id="{D735F293-D1F3-C246-971E-86B1900FC2B7}"/>
                </a:ext>
              </a:extLst>
            </p:cNvPr>
            <p:cNvSpPr txBox="1"/>
            <p:nvPr/>
          </p:nvSpPr>
          <p:spPr>
            <a:xfrm>
              <a:off x="8019036" y="5806890"/>
              <a:ext cx="706562" cy="323578"/>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Japan</a:t>
              </a:r>
            </a:p>
          </p:txBody>
        </p:sp>
        <p:sp>
          <p:nvSpPr>
            <p:cNvPr id="28" name="TextBox 27">
              <a:extLst>
                <a:ext uri="{FF2B5EF4-FFF2-40B4-BE49-F238E27FC236}">
                  <a16:creationId xmlns:a16="http://schemas.microsoft.com/office/drawing/2014/main" id="{52FE27BF-62A1-B242-BA1E-73491C8A7F44}"/>
                </a:ext>
              </a:extLst>
            </p:cNvPr>
            <p:cNvSpPr txBox="1"/>
            <p:nvPr/>
          </p:nvSpPr>
          <p:spPr>
            <a:xfrm>
              <a:off x="9139602" y="5806890"/>
              <a:ext cx="666110" cy="323578"/>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Brazil</a:t>
              </a:r>
            </a:p>
          </p:txBody>
        </p:sp>
      </p:grpSp>
      <p:sp>
        <p:nvSpPr>
          <p:cNvPr id="4" name="Footer Placeholder 3">
            <a:extLst>
              <a:ext uri="{FF2B5EF4-FFF2-40B4-BE49-F238E27FC236}">
                <a16:creationId xmlns:a16="http://schemas.microsoft.com/office/drawing/2014/main" id="{6B877908-2A94-8A61-F216-8DED8D65136F}"/>
              </a:ext>
            </a:extLst>
          </p:cNvPr>
          <p:cNvSpPr>
            <a:spLocks noGrp="1"/>
          </p:cNvSpPr>
          <p:nvPr>
            <p:ph type="ftr" sz="quarter" idx="10"/>
          </p:nvPr>
        </p:nvSpPr>
        <p:spPr>
          <a:xfrm>
            <a:off x="1416735" y="6054437"/>
            <a:ext cx="8867576" cy="803564"/>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30000" noProof="0">
                <a:ln>
                  <a:noFill/>
                </a:ln>
                <a:solidFill>
                  <a:srgbClr val="3A3A3A"/>
                </a:solidFill>
                <a:effectLst/>
                <a:uLnTx/>
                <a:uFillTx/>
                <a:latin typeface="Arial" panose="020B0604020202020204" pitchFamily="34" charset="0"/>
                <a:ea typeface="+mn-ea"/>
                <a:cs typeface="Arial" panose="020B0604020202020204" pitchFamily="34" charset="0"/>
              </a:rPr>
              <a:t>a </a:t>
            </a:r>
            <a:r>
              <a:rPr kumimoji="0" lang="en-US" sz="900" b="0" i="0"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rPr>
              <a:t>It is unknown how many of the untested patients were EGFR/ALK+; 30% to 89% of patients with EGFR/ALK+ test results received an EGFR/ALK TKI as first-line therapy. EGFR, epidermal growth factor receptor; </a:t>
            </a:r>
            <a:r>
              <a:rPr kumimoji="0" lang="en-US" sz="900" b="0" i="0" u="none" strike="noStrike" kern="1200" cap="none" spc="0" normalizeH="0" baseline="0" noProof="0" err="1">
                <a:ln>
                  <a:noFill/>
                </a:ln>
                <a:solidFill>
                  <a:srgbClr val="3A3A3A"/>
                </a:solidFill>
                <a:effectLst/>
                <a:uLnTx/>
                <a:uFillTx/>
                <a:latin typeface="Arial" panose="020B0604020202020204" pitchFamily="34" charset="0"/>
                <a:ea typeface="+mn-ea"/>
                <a:cs typeface="Arial" panose="020B0604020202020204" pitchFamily="34" charset="0"/>
              </a:rPr>
              <a:t>mNSCLC</a:t>
            </a:r>
            <a:r>
              <a:rPr kumimoji="0" lang="en-US" sz="900" b="0" i="0"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rPr>
              <a:t>, metastatic non-small cell lung cancer.
Lee DH, et al. </a:t>
            </a:r>
            <a:r>
              <a:rPr kumimoji="0" lang="en-US" sz="900" b="0" i="1" u="none" strike="noStrike" kern="1200" cap="none" spc="0" normalizeH="0" baseline="0" noProof="0" err="1">
                <a:ln>
                  <a:noFill/>
                </a:ln>
                <a:solidFill>
                  <a:srgbClr val="3A3A3A"/>
                </a:solidFill>
                <a:effectLst/>
                <a:uLnTx/>
                <a:uFillTx/>
                <a:latin typeface="Arial" panose="020B0604020202020204" pitchFamily="34" charset="0"/>
                <a:ea typeface="+mn-ea"/>
                <a:cs typeface="Arial" panose="020B0604020202020204" pitchFamily="34" charset="0"/>
              </a:rPr>
              <a:t>PLoS</a:t>
            </a:r>
            <a:r>
              <a:rPr kumimoji="0" lang="en-US" sz="900" b="0" i="1"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rPr>
              <a:t> One</a:t>
            </a:r>
            <a:r>
              <a:rPr kumimoji="0" lang="en-US" sz="900" b="0" i="0" u="none" strike="noStrike" kern="1200" cap="none" spc="0" normalizeH="0" baseline="0" noProof="0">
                <a:ln>
                  <a:noFill/>
                </a:ln>
                <a:solidFill>
                  <a:srgbClr val="3A3A3A"/>
                </a:solidFill>
                <a:effectLst/>
                <a:uLnTx/>
                <a:uFillTx/>
                <a:latin typeface="Arial" panose="020B0604020202020204" pitchFamily="34" charset="0"/>
                <a:ea typeface="+mn-ea"/>
                <a:cs typeface="Arial" panose="020B0604020202020204" pitchFamily="34" charset="0"/>
              </a:rPr>
              <a:t>. 2018;13(8):e0202865.</a:t>
            </a:r>
          </a:p>
        </p:txBody>
      </p:sp>
    </p:spTree>
    <p:extLst>
      <p:ext uri="{BB962C8B-B14F-4D97-AF65-F5344CB8AC3E}">
        <p14:creationId xmlns:p14="http://schemas.microsoft.com/office/powerpoint/2010/main" val="42360402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902F56-0224-B1C7-7612-425E8A7575DF}"/>
              </a:ext>
            </a:extLst>
          </p:cNvPr>
          <p:cNvSpPr>
            <a:spLocks noGrp="1"/>
          </p:cNvSpPr>
          <p:nvPr>
            <p:ph type="title"/>
          </p:nvPr>
        </p:nvSpPr>
        <p:spPr/>
        <p:txBody>
          <a:bodyPr/>
          <a:lstStyle/>
          <a:p>
            <a:r>
              <a:rPr lang="en-US"/>
              <a:t>Different Types of </a:t>
            </a:r>
            <a:r>
              <a:rPr lang="en-US" i="1"/>
              <a:t>EGFR</a:t>
            </a:r>
            <a:r>
              <a:rPr lang="en-US"/>
              <a:t> Mutations</a:t>
            </a:r>
          </a:p>
        </p:txBody>
      </p:sp>
      <p:pic>
        <p:nvPicPr>
          <p:cNvPr id="3" name="Picture 2">
            <a:extLst>
              <a:ext uri="{FF2B5EF4-FFF2-40B4-BE49-F238E27FC236}">
                <a16:creationId xmlns:a16="http://schemas.microsoft.com/office/drawing/2014/main" id="{89B008AB-279A-C495-1583-34AC61F963DF}"/>
              </a:ext>
            </a:extLst>
          </p:cNvPr>
          <p:cNvPicPr>
            <a:picLocks noChangeAspect="1"/>
          </p:cNvPicPr>
          <p:nvPr/>
        </p:nvPicPr>
        <p:blipFill>
          <a:blip r:embed="rId3">
            <a:clrChange>
              <a:clrFrom>
                <a:srgbClr val="FFFFFF"/>
              </a:clrFrom>
              <a:clrTo>
                <a:srgbClr val="FFFFFF">
                  <a:alpha val="0"/>
                </a:srgbClr>
              </a:clrTo>
            </a:clrChange>
          </a:blip>
          <a:srcRect/>
          <a:stretch/>
        </p:blipFill>
        <p:spPr>
          <a:xfrm>
            <a:off x="4770948" y="1463643"/>
            <a:ext cx="6962518" cy="4063625"/>
          </a:xfrm>
          <a:prstGeom prst="rect">
            <a:avLst/>
          </a:prstGeom>
        </p:spPr>
      </p:pic>
      <p:pic>
        <p:nvPicPr>
          <p:cNvPr id="4" name="Picture 4" descr="Image result for simple cartoon egfr exon mutations">
            <a:extLst>
              <a:ext uri="{FF2B5EF4-FFF2-40B4-BE49-F238E27FC236}">
                <a16:creationId xmlns:a16="http://schemas.microsoft.com/office/drawing/2014/main" id="{E275241B-9693-3C8E-3811-B455C6486C52}"/>
              </a:ext>
            </a:extLst>
          </p:cNvPr>
          <p:cNvPicPr>
            <a:picLocks noChangeAspect="1" noChangeArrowheads="1"/>
          </p:cNvPicPr>
          <p:nvPr/>
        </p:nvPicPr>
        <p:blipFill rotWithShape="1">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l="16260" t="8901" r="16438" b="1430"/>
          <a:stretch>
            <a:fillRect/>
          </a:stretch>
        </p:blipFill>
        <p:spPr bwMode="auto">
          <a:xfrm>
            <a:off x="1219200" y="2362200"/>
            <a:ext cx="3132449" cy="269556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E7C53B89-C65C-C518-002F-010F8ACD1623}"/>
              </a:ext>
            </a:extLst>
          </p:cNvPr>
          <p:cNvSpPr txBox="1"/>
          <p:nvPr/>
        </p:nvSpPr>
        <p:spPr>
          <a:xfrm>
            <a:off x="699908" y="2139919"/>
            <a:ext cx="1530109" cy="307777"/>
          </a:xfrm>
          <a:prstGeom prst="rect">
            <a:avLst/>
          </a:prstGeom>
          <a:noFill/>
        </p:spPr>
        <p:txBody>
          <a:bodyPr wrap="square" rtlCol="0">
            <a:spAutoFit/>
          </a:bodyPr>
          <a:lstStyle/>
          <a:p>
            <a:r>
              <a:rPr lang="en-US" sz="1400" b="1">
                <a:latin typeface="Arial" panose="020B0604020202020204" pitchFamily="34" charset="0"/>
                <a:cs typeface="Arial" panose="020B0604020202020204" pitchFamily="34" charset="0"/>
              </a:rPr>
              <a:t>Key Mutations:</a:t>
            </a:r>
          </a:p>
        </p:txBody>
      </p:sp>
      <p:sp>
        <p:nvSpPr>
          <p:cNvPr id="7" name="TextBox 6">
            <a:extLst>
              <a:ext uri="{FF2B5EF4-FFF2-40B4-BE49-F238E27FC236}">
                <a16:creationId xmlns:a16="http://schemas.microsoft.com/office/drawing/2014/main" id="{7B250DB3-8F74-BCA7-D6BE-FA7DE988E81B}"/>
              </a:ext>
            </a:extLst>
          </p:cNvPr>
          <p:cNvSpPr txBox="1"/>
          <p:nvPr/>
        </p:nvSpPr>
        <p:spPr>
          <a:xfrm>
            <a:off x="3796244" y="2139919"/>
            <a:ext cx="1721590" cy="307777"/>
          </a:xfrm>
          <a:prstGeom prst="rect">
            <a:avLst/>
          </a:prstGeom>
          <a:noFill/>
        </p:spPr>
        <p:txBody>
          <a:bodyPr wrap="square" rtlCol="0">
            <a:spAutoFit/>
          </a:bodyPr>
          <a:lstStyle/>
          <a:p>
            <a:r>
              <a:rPr lang="en-US" sz="1400" b="1">
                <a:latin typeface="Arial" panose="020B0604020202020204" pitchFamily="34" charset="0"/>
                <a:cs typeface="Arial" panose="020B0604020202020204" pitchFamily="34" charset="0"/>
              </a:rPr>
              <a:t>Key Structures:</a:t>
            </a:r>
          </a:p>
        </p:txBody>
      </p:sp>
      <p:sp>
        <p:nvSpPr>
          <p:cNvPr id="8" name="TextBox 7">
            <a:extLst>
              <a:ext uri="{FF2B5EF4-FFF2-40B4-BE49-F238E27FC236}">
                <a16:creationId xmlns:a16="http://schemas.microsoft.com/office/drawing/2014/main" id="{D389CE26-3B92-FBBB-2B89-9C3065F6958B}"/>
              </a:ext>
            </a:extLst>
          </p:cNvPr>
          <p:cNvSpPr txBox="1"/>
          <p:nvPr/>
        </p:nvSpPr>
        <p:spPr>
          <a:xfrm>
            <a:off x="4105885" y="2704110"/>
            <a:ext cx="852590" cy="307777"/>
          </a:xfrm>
          <a:prstGeom prst="rect">
            <a:avLst/>
          </a:prstGeom>
          <a:solidFill>
            <a:schemeClr val="bg1"/>
          </a:solidFill>
        </p:spPr>
        <p:txBody>
          <a:bodyPr wrap="square" rtlCol="0">
            <a:spAutoFit/>
          </a:bodyPr>
          <a:lstStyle/>
          <a:p>
            <a:r>
              <a:rPr lang="en-US" sz="1400">
                <a:latin typeface="Arial" panose="020B0604020202020204" pitchFamily="34" charset="0"/>
                <a:cs typeface="Arial" panose="020B0604020202020204" pitchFamily="34" charset="0"/>
              </a:rPr>
              <a:t>C-Helix</a:t>
            </a:r>
          </a:p>
        </p:txBody>
      </p:sp>
      <p:sp>
        <p:nvSpPr>
          <p:cNvPr id="9" name="TextBox 8">
            <a:extLst>
              <a:ext uri="{FF2B5EF4-FFF2-40B4-BE49-F238E27FC236}">
                <a16:creationId xmlns:a16="http://schemas.microsoft.com/office/drawing/2014/main" id="{38B8B862-F2BB-DC5E-B4A6-AB840294B16A}"/>
              </a:ext>
            </a:extLst>
          </p:cNvPr>
          <p:cNvSpPr txBox="1"/>
          <p:nvPr/>
        </p:nvSpPr>
        <p:spPr>
          <a:xfrm>
            <a:off x="4105885" y="3145334"/>
            <a:ext cx="852590" cy="307777"/>
          </a:xfrm>
          <a:prstGeom prst="rect">
            <a:avLst/>
          </a:prstGeom>
          <a:solidFill>
            <a:schemeClr val="bg1"/>
          </a:solidFill>
        </p:spPr>
        <p:txBody>
          <a:bodyPr wrap="square" rtlCol="0">
            <a:spAutoFit/>
          </a:bodyPr>
          <a:lstStyle/>
          <a:p>
            <a:r>
              <a:rPr lang="en-US" sz="1400">
                <a:latin typeface="Arial" panose="020B0604020202020204" pitchFamily="34" charset="0"/>
                <a:cs typeface="Arial" panose="020B0604020202020204" pitchFamily="34" charset="0"/>
              </a:rPr>
              <a:t>G-loop</a:t>
            </a:r>
          </a:p>
        </p:txBody>
      </p:sp>
      <p:sp>
        <p:nvSpPr>
          <p:cNvPr id="10" name="TextBox 9">
            <a:extLst>
              <a:ext uri="{FF2B5EF4-FFF2-40B4-BE49-F238E27FC236}">
                <a16:creationId xmlns:a16="http://schemas.microsoft.com/office/drawing/2014/main" id="{21FF95E9-5405-C323-B371-62EDF7A056A8}"/>
              </a:ext>
            </a:extLst>
          </p:cNvPr>
          <p:cNvSpPr txBox="1"/>
          <p:nvPr/>
        </p:nvSpPr>
        <p:spPr>
          <a:xfrm>
            <a:off x="4105885" y="3540294"/>
            <a:ext cx="852590" cy="307777"/>
          </a:xfrm>
          <a:prstGeom prst="rect">
            <a:avLst/>
          </a:prstGeom>
          <a:solidFill>
            <a:schemeClr val="bg1"/>
          </a:solidFill>
        </p:spPr>
        <p:txBody>
          <a:bodyPr wrap="square" rtlCol="0">
            <a:spAutoFit/>
          </a:bodyPr>
          <a:lstStyle/>
          <a:p>
            <a:r>
              <a:rPr lang="en-US" sz="1400">
                <a:latin typeface="Arial" panose="020B0604020202020204" pitchFamily="34" charset="0"/>
                <a:cs typeface="Arial" panose="020B0604020202020204" pitchFamily="34" charset="0"/>
              </a:rPr>
              <a:t>Hinge</a:t>
            </a:r>
          </a:p>
        </p:txBody>
      </p:sp>
      <p:sp>
        <p:nvSpPr>
          <p:cNvPr id="11" name="TextBox 10">
            <a:extLst>
              <a:ext uri="{FF2B5EF4-FFF2-40B4-BE49-F238E27FC236}">
                <a16:creationId xmlns:a16="http://schemas.microsoft.com/office/drawing/2014/main" id="{0EF6DE5F-04AE-21EB-4412-4EC8A1B0F9EC}"/>
              </a:ext>
            </a:extLst>
          </p:cNvPr>
          <p:cNvSpPr txBox="1"/>
          <p:nvPr/>
        </p:nvSpPr>
        <p:spPr>
          <a:xfrm>
            <a:off x="4105885" y="4211858"/>
            <a:ext cx="852590" cy="307777"/>
          </a:xfrm>
          <a:prstGeom prst="rect">
            <a:avLst/>
          </a:prstGeom>
          <a:solidFill>
            <a:schemeClr val="bg1"/>
          </a:solidFill>
        </p:spPr>
        <p:txBody>
          <a:bodyPr wrap="square" rtlCol="0">
            <a:spAutoFit/>
          </a:bodyPr>
          <a:lstStyle/>
          <a:p>
            <a:r>
              <a:rPr lang="en-US" sz="1400">
                <a:latin typeface="Arial" panose="020B0604020202020204" pitchFamily="34" charset="0"/>
                <a:cs typeface="Arial" panose="020B0604020202020204" pitchFamily="34" charset="0"/>
              </a:rPr>
              <a:t>A-loop</a:t>
            </a:r>
          </a:p>
        </p:txBody>
      </p:sp>
      <p:sp>
        <p:nvSpPr>
          <p:cNvPr id="12" name="TextBox 11">
            <a:extLst>
              <a:ext uri="{FF2B5EF4-FFF2-40B4-BE49-F238E27FC236}">
                <a16:creationId xmlns:a16="http://schemas.microsoft.com/office/drawing/2014/main" id="{0BDB95BA-7931-22BD-B2F2-10D32E09FF6E}"/>
              </a:ext>
            </a:extLst>
          </p:cNvPr>
          <p:cNvSpPr txBox="1"/>
          <p:nvPr/>
        </p:nvSpPr>
        <p:spPr>
          <a:xfrm>
            <a:off x="699909" y="2617663"/>
            <a:ext cx="852590" cy="307777"/>
          </a:xfrm>
          <a:prstGeom prst="rect">
            <a:avLst/>
          </a:prstGeom>
          <a:solidFill>
            <a:schemeClr val="bg1"/>
          </a:solidFill>
        </p:spPr>
        <p:txBody>
          <a:bodyPr wrap="square" rtlCol="0">
            <a:spAutoFit/>
          </a:bodyPr>
          <a:lstStyle/>
          <a:p>
            <a:r>
              <a:rPr lang="en-US" sz="1400">
                <a:latin typeface="Arial" panose="020B0604020202020204" pitchFamily="34" charset="0"/>
                <a:cs typeface="Arial" panose="020B0604020202020204" pitchFamily="34" charset="0"/>
              </a:rPr>
              <a:t>Exon 19</a:t>
            </a:r>
          </a:p>
        </p:txBody>
      </p:sp>
      <p:sp>
        <p:nvSpPr>
          <p:cNvPr id="13" name="TextBox 12">
            <a:extLst>
              <a:ext uri="{FF2B5EF4-FFF2-40B4-BE49-F238E27FC236}">
                <a16:creationId xmlns:a16="http://schemas.microsoft.com/office/drawing/2014/main" id="{6DBEAE4D-62F7-9D9A-6504-3CC45DB17C33}"/>
              </a:ext>
            </a:extLst>
          </p:cNvPr>
          <p:cNvSpPr txBox="1"/>
          <p:nvPr/>
        </p:nvSpPr>
        <p:spPr>
          <a:xfrm>
            <a:off x="699909" y="3341568"/>
            <a:ext cx="852590" cy="307777"/>
          </a:xfrm>
          <a:prstGeom prst="rect">
            <a:avLst/>
          </a:prstGeom>
          <a:solidFill>
            <a:schemeClr val="bg1"/>
          </a:solidFill>
        </p:spPr>
        <p:txBody>
          <a:bodyPr wrap="square" rtlCol="0">
            <a:spAutoFit/>
          </a:bodyPr>
          <a:lstStyle/>
          <a:p>
            <a:r>
              <a:rPr lang="en-US" sz="1400">
                <a:latin typeface="Arial" panose="020B0604020202020204" pitchFamily="34" charset="0"/>
                <a:cs typeface="Arial" panose="020B0604020202020204" pitchFamily="34" charset="0"/>
              </a:rPr>
              <a:t>Thr790</a:t>
            </a:r>
          </a:p>
        </p:txBody>
      </p:sp>
      <p:sp>
        <p:nvSpPr>
          <p:cNvPr id="14" name="TextBox 13">
            <a:extLst>
              <a:ext uri="{FF2B5EF4-FFF2-40B4-BE49-F238E27FC236}">
                <a16:creationId xmlns:a16="http://schemas.microsoft.com/office/drawing/2014/main" id="{493DC003-C551-E002-16AB-2C5166A4555D}"/>
              </a:ext>
            </a:extLst>
          </p:cNvPr>
          <p:cNvSpPr txBox="1"/>
          <p:nvPr/>
        </p:nvSpPr>
        <p:spPr>
          <a:xfrm>
            <a:off x="699909" y="3930499"/>
            <a:ext cx="852590" cy="307777"/>
          </a:xfrm>
          <a:prstGeom prst="rect">
            <a:avLst/>
          </a:prstGeom>
          <a:solidFill>
            <a:schemeClr val="bg1"/>
          </a:solidFill>
        </p:spPr>
        <p:txBody>
          <a:bodyPr wrap="square" rtlCol="0">
            <a:spAutoFit/>
          </a:bodyPr>
          <a:lstStyle/>
          <a:p>
            <a:r>
              <a:rPr lang="en-US" sz="1400">
                <a:latin typeface="Arial" panose="020B0604020202020204" pitchFamily="34" charset="0"/>
                <a:cs typeface="Arial" panose="020B0604020202020204" pitchFamily="34" charset="0"/>
              </a:rPr>
              <a:t>Leu858</a:t>
            </a:r>
          </a:p>
        </p:txBody>
      </p:sp>
      <p:sp>
        <p:nvSpPr>
          <p:cNvPr id="16" name="Rectangle 15">
            <a:extLst>
              <a:ext uri="{FF2B5EF4-FFF2-40B4-BE49-F238E27FC236}">
                <a16:creationId xmlns:a16="http://schemas.microsoft.com/office/drawing/2014/main" id="{253CCC69-B37D-00A9-BCB9-B9C15337CC02}"/>
              </a:ext>
            </a:extLst>
          </p:cNvPr>
          <p:cNvSpPr/>
          <p:nvPr/>
        </p:nvSpPr>
        <p:spPr>
          <a:xfrm>
            <a:off x="9283700" y="4519635"/>
            <a:ext cx="2449766" cy="113186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ooter Placeholder 17">
            <a:extLst>
              <a:ext uri="{FF2B5EF4-FFF2-40B4-BE49-F238E27FC236}">
                <a16:creationId xmlns:a16="http://schemas.microsoft.com/office/drawing/2014/main" id="{9CF5EA6F-DD6E-DE14-8F99-F8EBF08773EB}"/>
              </a:ext>
            </a:extLst>
          </p:cNvPr>
          <p:cNvSpPr>
            <a:spLocks noGrp="1"/>
          </p:cNvSpPr>
          <p:nvPr>
            <p:ph type="ftr" sz="quarter" idx="10"/>
          </p:nvPr>
        </p:nvSpPr>
        <p:spPr/>
        <p:txBody>
          <a:bodyPr/>
          <a:lstStyle/>
          <a:p>
            <a:r>
              <a:rPr lang="en-US" sz="900"/>
              <a:t>TKI, tyrosine kinase inhibitor.</a:t>
            </a:r>
            <a:br>
              <a:rPr lang="en-US" sz="900"/>
            </a:br>
            <a:r>
              <a:rPr lang="en-US" sz="900" err="1"/>
              <a:t>Warnault</a:t>
            </a:r>
            <a:r>
              <a:rPr lang="en-US" sz="900"/>
              <a:t> P, et al. </a:t>
            </a:r>
            <a:r>
              <a:rPr lang="en-US" sz="900" i="1"/>
              <a:t>Curr Med Chem</a:t>
            </a:r>
            <a:r>
              <a:rPr lang="en-US" sz="900"/>
              <a:t>. 2013; 20(16):2043-2067. Passaro A, et al. </a:t>
            </a:r>
            <a:r>
              <a:rPr lang="en-US" sz="900" i="1"/>
              <a:t>J </a:t>
            </a:r>
            <a:r>
              <a:rPr lang="en-US" sz="900" i="1" err="1"/>
              <a:t>Thorac</a:t>
            </a:r>
            <a:r>
              <a:rPr lang="en-US" sz="900" i="1"/>
              <a:t> Oncol</a:t>
            </a:r>
            <a:r>
              <a:rPr lang="en-US" sz="900"/>
              <a:t>. 2021;16(5):764-773.</a:t>
            </a:r>
          </a:p>
        </p:txBody>
      </p:sp>
    </p:spTree>
    <p:extLst>
      <p:ext uri="{BB962C8B-B14F-4D97-AF65-F5344CB8AC3E}">
        <p14:creationId xmlns:p14="http://schemas.microsoft.com/office/powerpoint/2010/main" val="1641545330"/>
      </p:ext>
    </p:extLst>
  </p:cSld>
  <p:clrMapOvr>
    <a:masterClrMapping/>
  </p:clrMapOvr>
</p:sld>
</file>

<file path=ppt/theme/theme1.xml><?xml version="1.0" encoding="utf-8"?>
<a:theme xmlns:a="http://schemas.openxmlformats.org/drawingml/2006/main" name="axis_2024">
  <a:themeElements>
    <a:clrScheme name="AXIS Color Palette 1">
      <a:dk1>
        <a:srgbClr val="3A3A3A"/>
      </a:dk1>
      <a:lt1>
        <a:srgbClr val="FFFFFF"/>
      </a:lt1>
      <a:dk2>
        <a:srgbClr val="15345A"/>
      </a:dk2>
      <a:lt2>
        <a:srgbClr val="EAEAEA"/>
      </a:lt2>
      <a:accent1>
        <a:srgbClr val="007DC3"/>
      </a:accent1>
      <a:accent2>
        <a:srgbClr val="1C3F93"/>
      </a:accent2>
      <a:accent3>
        <a:srgbClr val="E8931A"/>
      </a:accent3>
      <a:accent4>
        <a:srgbClr val="BF3A61"/>
      </a:accent4>
      <a:accent5>
        <a:srgbClr val="3A869B"/>
      </a:accent5>
      <a:accent6>
        <a:srgbClr val="64AB6C"/>
      </a:accent6>
      <a:hlink>
        <a:srgbClr val="8EDFDC"/>
      </a:hlink>
      <a:folHlink>
        <a:srgbClr val="007DC3"/>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xis_2024" id="{31E4BED0-5994-5744-A9D3-D1B80F9D3677}" vid="{CF7D050A-AB9A-A447-9F58-146212A99574}"/>
    </a:ext>
  </a:extLst>
</a:theme>
</file>

<file path=ppt/theme/theme2.xml><?xml version="1.0" encoding="utf-8"?>
<a:theme xmlns:a="http://schemas.openxmlformats.org/drawingml/2006/main" name="1_axis_2024">
  <a:themeElements>
    <a:clrScheme name="AXIS Color Palette 1">
      <a:dk1>
        <a:srgbClr val="3A3A3A"/>
      </a:dk1>
      <a:lt1>
        <a:srgbClr val="FFFFFF"/>
      </a:lt1>
      <a:dk2>
        <a:srgbClr val="15345A"/>
      </a:dk2>
      <a:lt2>
        <a:srgbClr val="EAEAEA"/>
      </a:lt2>
      <a:accent1>
        <a:srgbClr val="007DC3"/>
      </a:accent1>
      <a:accent2>
        <a:srgbClr val="1C3F93"/>
      </a:accent2>
      <a:accent3>
        <a:srgbClr val="E8931A"/>
      </a:accent3>
      <a:accent4>
        <a:srgbClr val="BF3A61"/>
      </a:accent4>
      <a:accent5>
        <a:srgbClr val="3A869B"/>
      </a:accent5>
      <a:accent6>
        <a:srgbClr val="64AB6C"/>
      </a:accent6>
      <a:hlink>
        <a:srgbClr val="8EDFDC"/>
      </a:hlink>
      <a:folHlink>
        <a:srgbClr val="007DC3"/>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xis_2024" id="{31E4BED0-5994-5744-A9D3-D1B80F9D3677}" vid="{CF7D050A-AB9A-A447-9F58-146212A99574}"/>
    </a:ext>
  </a:extLst>
</a:theme>
</file>

<file path=ppt/theme/theme3.xml><?xml version="1.0" encoding="utf-8"?>
<a:theme xmlns:a="http://schemas.openxmlformats.org/drawingml/2006/main" name="1_AXIS_ActivityPresentation2024">
  <a:themeElements>
    <a:clrScheme name="AXIS Color Palette 1">
      <a:dk1>
        <a:srgbClr val="3A3A3A"/>
      </a:dk1>
      <a:lt1>
        <a:srgbClr val="FFFFFF"/>
      </a:lt1>
      <a:dk2>
        <a:srgbClr val="15345A"/>
      </a:dk2>
      <a:lt2>
        <a:srgbClr val="EAEAEA"/>
      </a:lt2>
      <a:accent1>
        <a:srgbClr val="007DC3"/>
      </a:accent1>
      <a:accent2>
        <a:srgbClr val="1C3F93"/>
      </a:accent2>
      <a:accent3>
        <a:srgbClr val="E8931A"/>
      </a:accent3>
      <a:accent4>
        <a:srgbClr val="BF3A61"/>
      </a:accent4>
      <a:accent5>
        <a:srgbClr val="3A869B"/>
      </a:accent5>
      <a:accent6>
        <a:srgbClr val="64AB6C"/>
      </a:accent6>
      <a:hlink>
        <a:srgbClr val="8EDFDC"/>
      </a:hlink>
      <a:folHlink>
        <a:srgbClr val="007DC3"/>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XIS_ActivityPresentation2024" id="{6F6C021C-CE50-354E-B3B0-44C0FE775F31}" vid="{62888F54-133E-2B4C-9AE7-C9F04E69482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PVI 2024 Template">
    <a:dk1>
      <a:srgbClr val="000000"/>
    </a:dk1>
    <a:lt1>
      <a:srgbClr val="FFFFFF"/>
    </a:lt1>
    <a:dk2>
      <a:srgbClr val="EAEAEA"/>
    </a:dk2>
    <a:lt2>
      <a:srgbClr val="093359"/>
    </a:lt2>
    <a:accent1>
      <a:srgbClr val="083359"/>
    </a:accent1>
    <a:accent2>
      <a:srgbClr val="1167B2"/>
    </a:accent2>
    <a:accent3>
      <a:srgbClr val="D87523"/>
    </a:accent3>
    <a:accent4>
      <a:srgbClr val="199E7A"/>
    </a:accent4>
    <a:accent5>
      <a:srgbClr val="7148AB"/>
    </a:accent5>
    <a:accent6>
      <a:srgbClr val="C53558"/>
    </a:accent6>
    <a:hlink>
      <a:srgbClr val="00689D"/>
    </a:hlink>
    <a:folHlink>
      <a:srgbClr val="00794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0.xml><?xml version="1.0" encoding="utf-8"?>
<a:themeOverride xmlns:a="http://schemas.openxmlformats.org/drawingml/2006/main">
  <a:clrScheme name="Johnson and Johnson 1">
    <a:dk1>
      <a:srgbClr val="000000"/>
    </a:dk1>
    <a:lt1>
      <a:srgbClr val="FFFFFF"/>
    </a:lt1>
    <a:dk2>
      <a:srgbClr val="F9F7F6"/>
    </a:dk2>
    <a:lt2>
      <a:srgbClr val="564C47"/>
    </a:lt2>
    <a:accent1>
      <a:srgbClr val="EB1700"/>
    </a:accent1>
    <a:accent2>
      <a:srgbClr val="000000"/>
    </a:accent2>
    <a:accent3>
      <a:srgbClr val="C1BBB3"/>
    </a:accent3>
    <a:accent4>
      <a:srgbClr val="004685"/>
    </a:accent4>
    <a:accent5>
      <a:srgbClr val="69D0FF"/>
    </a:accent5>
    <a:accent6>
      <a:srgbClr val="541980"/>
    </a:accent6>
    <a:hlink>
      <a:srgbClr val="000000"/>
    </a:hlink>
    <a:folHlink>
      <a:srgbClr val="000000"/>
    </a:folHlink>
  </a:clrScheme>
  <a:fontScheme name="J&amp;J">
    <a:majorFont>
      <a:latin typeface="Johnson Display"/>
      <a:ea typeface=""/>
      <a:cs typeface=""/>
    </a:majorFont>
    <a:minorFont>
      <a:latin typeface="Johnson Tex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3">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Johnson and Johnson 1">
    <a:dk1>
      <a:srgbClr val="000000"/>
    </a:dk1>
    <a:lt1>
      <a:srgbClr val="FFFFFF"/>
    </a:lt1>
    <a:dk2>
      <a:srgbClr val="F9F7F6"/>
    </a:dk2>
    <a:lt2>
      <a:srgbClr val="564C47"/>
    </a:lt2>
    <a:accent1>
      <a:srgbClr val="EB1700"/>
    </a:accent1>
    <a:accent2>
      <a:srgbClr val="000000"/>
    </a:accent2>
    <a:accent3>
      <a:srgbClr val="C1BBB3"/>
    </a:accent3>
    <a:accent4>
      <a:srgbClr val="004685"/>
    </a:accent4>
    <a:accent5>
      <a:srgbClr val="69D0FF"/>
    </a:accent5>
    <a:accent6>
      <a:srgbClr val="541980"/>
    </a:accent6>
    <a:hlink>
      <a:srgbClr val="000000"/>
    </a:hlink>
    <a:folHlink>
      <a:srgbClr val="000000"/>
    </a:folHlink>
  </a:clrScheme>
  <a:fontScheme name="J&amp;J">
    <a:majorFont>
      <a:latin typeface="Johnson Display"/>
      <a:ea typeface=""/>
      <a:cs typeface=""/>
    </a:majorFont>
    <a:minorFont>
      <a:latin typeface="Johnson Tex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Johnson and Johnson 1">
    <a:dk1>
      <a:srgbClr val="000000"/>
    </a:dk1>
    <a:lt1>
      <a:srgbClr val="FFFFFF"/>
    </a:lt1>
    <a:dk2>
      <a:srgbClr val="F9F7F6"/>
    </a:dk2>
    <a:lt2>
      <a:srgbClr val="564C47"/>
    </a:lt2>
    <a:accent1>
      <a:srgbClr val="EB1700"/>
    </a:accent1>
    <a:accent2>
      <a:srgbClr val="000000"/>
    </a:accent2>
    <a:accent3>
      <a:srgbClr val="C1BBB3"/>
    </a:accent3>
    <a:accent4>
      <a:srgbClr val="004685"/>
    </a:accent4>
    <a:accent5>
      <a:srgbClr val="69D0FF"/>
    </a:accent5>
    <a:accent6>
      <a:srgbClr val="541980"/>
    </a:accent6>
    <a:hlink>
      <a:srgbClr val="000000"/>
    </a:hlink>
    <a:folHlink>
      <a:srgbClr val="000000"/>
    </a:folHlink>
  </a:clrScheme>
  <a:fontScheme name="J&amp;J">
    <a:majorFont>
      <a:latin typeface="Johnson Display"/>
      <a:ea typeface=""/>
      <a:cs typeface=""/>
    </a:majorFont>
    <a:minorFont>
      <a:latin typeface="Johnson Tex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Johnson and Johnson 1">
    <a:dk1>
      <a:srgbClr val="000000"/>
    </a:dk1>
    <a:lt1>
      <a:srgbClr val="FFFFFF"/>
    </a:lt1>
    <a:dk2>
      <a:srgbClr val="F9F7F6"/>
    </a:dk2>
    <a:lt2>
      <a:srgbClr val="564C47"/>
    </a:lt2>
    <a:accent1>
      <a:srgbClr val="EB1700"/>
    </a:accent1>
    <a:accent2>
      <a:srgbClr val="000000"/>
    </a:accent2>
    <a:accent3>
      <a:srgbClr val="C1BBB3"/>
    </a:accent3>
    <a:accent4>
      <a:srgbClr val="004685"/>
    </a:accent4>
    <a:accent5>
      <a:srgbClr val="69D0FF"/>
    </a:accent5>
    <a:accent6>
      <a:srgbClr val="541980"/>
    </a:accent6>
    <a:hlink>
      <a:srgbClr val="000000"/>
    </a:hlink>
    <a:folHlink>
      <a:srgbClr val="000000"/>
    </a:folHlink>
  </a:clrScheme>
  <a:fontScheme name="J&amp;J">
    <a:majorFont>
      <a:latin typeface="Johnson Display"/>
      <a:ea typeface=""/>
      <a:cs typeface=""/>
    </a:majorFont>
    <a:minorFont>
      <a:latin typeface="Johnson Tex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Custom 2">
    <a:dk1>
      <a:srgbClr val="000000"/>
    </a:dk1>
    <a:lt1>
      <a:sysClr val="window" lastClr="FFFFFF"/>
    </a:lt1>
    <a:dk2>
      <a:srgbClr val="09345A"/>
    </a:dk2>
    <a:lt2>
      <a:srgbClr val="F0F0F4"/>
    </a:lt2>
    <a:accent1>
      <a:srgbClr val="09345A"/>
    </a:accent1>
    <a:accent2>
      <a:srgbClr val="1168B3"/>
    </a:accent2>
    <a:accent3>
      <a:srgbClr val="D77624"/>
    </a:accent3>
    <a:accent4>
      <a:srgbClr val="0C813D"/>
    </a:accent4>
    <a:accent5>
      <a:srgbClr val="5C1867"/>
    </a:accent5>
    <a:accent6>
      <a:srgbClr val="510B11"/>
    </a:accent6>
    <a:hlink>
      <a:srgbClr val="00689E"/>
    </a:hlink>
    <a:folHlink>
      <a:srgbClr val="007A48"/>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Custom 2">
    <a:dk1>
      <a:srgbClr val="000000"/>
    </a:dk1>
    <a:lt1>
      <a:sysClr val="window" lastClr="FFFFFF"/>
    </a:lt1>
    <a:dk2>
      <a:srgbClr val="09345A"/>
    </a:dk2>
    <a:lt2>
      <a:srgbClr val="F0F0F4"/>
    </a:lt2>
    <a:accent1>
      <a:srgbClr val="09345A"/>
    </a:accent1>
    <a:accent2>
      <a:srgbClr val="1168B3"/>
    </a:accent2>
    <a:accent3>
      <a:srgbClr val="D77624"/>
    </a:accent3>
    <a:accent4>
      <a:srgbClr val="0C813D"/>
    </a:accent4>
    <a:accent5>
      <a:srgbClr val="5C1867"/>
    </a:accent5>
    <a:accent6>
      <a:srgbClr val="510B11"/>
    </a:accent6>
    <a:hlink>
      <a:srgbClr val="00689E"/>
    </a:hlink>
    <a:folHlink>
      <a:srgbClr val="007A48"/>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8.xml><?xml version="1.0" encoding="utf-8"?>
<a:themeOverride xmlns:a="http://schemas.openxmlformats.org/drawingml/2006/main">
  <a:clrScheme name="Custom 2">
    <a:dk1>
      <a:srgbClr val="000000"/>
    </a:dk1>
    <a:lt1>
      <a:sysClr val="window" lastClr="FFFFFF"/>
    </a:lt1>
    <a:dk2>
      <a:srgbClr val="09345A"/>
    </a:dk2>
    <a:lt2>
      <a:srgbClr val="F0F0F4"/>
    </a:lt2>
    <a:accent1>
      <a:srgbClr val="09345A"/>
    </a:accent1>
    <a:accent2>
      <a:srgbClr val="1168B3"/>
    </a:accent2>
    <a:accent3>
      <a:srgbClr val="D77624"/>
    </a:accent3>
    <a:accent4>
      <a:srgbClr val="0C813D"/>
    </a:accent4>
    <a:accent5>
      <a:srgbClr val="5C1867"/>
    </a:accent5>
    <a:accent6>
      <a:srgbClr val="510B11"/>
    </a:accent6>
    <a:hlink>
      <a:srgbClr val="00689E"/>
    </a:hlink>
    <a:folHlink>
      <a:srgbClr val="007A48"/>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9.xml><?xml version="1.0" encoding="utf-8"?>
<a:themeOverride xmlns:a="http://schemas.openxmlformats.org/drawingml/2006/main">
  <a:clrScheme name="Johnson and Johnson 1">
    <a:dk1>
      <a:srgbClr val="000000"/>
    </a:dk1>
    <a:lt1>
      <a:srgbClr val="FFFFFF"/>
    </a:lt1>
    <a:dk2>
      <a:srgbClr val="F9F7F6"/>
    </a:dk2>
    <a:lt2>
      <a:srgbClr val="564C47"/>
    </a:lt2>
    <a:accent1>
      <a:srgbClr val="EB1700"/>
    </a:accent1>
    <a:accent2>
      <a:srgbClr val="000000"/>
    </a:accent2>
    <a:accent3>
      <a:srgbClr val="C1BBB3"/>
    </a:accent3>
    <a:accent4>
      <a:srgbClr val="004685"/>
    </a:accent4>
    <a:accent5>
      <a:srgbClr val="69D0FF"/>
    </a:accent5>
    <a:accent6>
      <a:srgbClr val="541980"/>
    </a:accent6>
    <a:hlink>
      <a:srgbClr val="000000"/>
    </a:hlink>
    <a:folHlink>
      <a:srgbClr val="000000"/>
    </a:folHlink>
  </a:clrScheme>
  <a:fontScheme name="J&amp;J">
    <a:majorFont>
      <a:latin typeface="Johnson Display"/>
      <a:ea typeface=""/>
      <a:cs typeface=""/>
    </a:majorFont>
    <a:minorFont>
      <a:latin typeface="Johnson Tex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D797D820D1A5D64BB0ADAC698BC94A24" ma:contentTypeVersion="4" ma:contentTypeDescription="Create a new document." ma:contentTypeScope="" ma:versionID="4a8a9371a8e351ff11c2ea92be2f7a8a">
  <xsd:schema xmlns:xsd="http://www.w3.org/2001/XMLSchema" xmlns:xs="http://www.w3.org/2001/XMLSchema" xmlns:p="http://schemas.microsoft.com/office/2006/metadata/properties" xmlns:ns1="http://schemas.microsoft.com/sharepoint/v3" xmlns:ns2="d1c7d756-4818-4215-9493-b839c515c7be" xmlns:ns3="6d36001d-906c-42d8-9280-446ac03b1c48" targetNamespace="http://schemas.microsoft.com/office/2006/metadata/properties" ma:root="true" ma:fieldsID="e3ad5da5d43565f7e03da7182aeb574f" ns1:_="" ns2:_="" ns3:_="">
    <xsd:import namespace="http://schemas.microsoft.com/sharepoint/v3"/>
    <xsd:import namespace="d1c7d756-4818-4215-9493-b839c515c7be"/>
    <xsd:import namespace="6d36001d-906c-42d8-9280-446ac03b1c48"/>
    <xsd:element name="properties">
      <xsd:complexType>
        <xsd:sequence>
          <xsd:element name="documentManagement">
            <xsd:complexType>
              <xsd:all>
                <xsd:element ref="ns2:h17b8e17546742428aecc4bb79eff81d" minOccurs="0"/>
                <xsd:element ref="ns3:TaxCatchAll" minOccurs="0"/>
                <xsd:element ref="ns2:TaxCatchAllLabel" minOccurs="0"/>
                <xsd:element ref="ns1:DocumentSetDescription" minOccurs="0"/>
                <xsd:element ref="ns2:Client_x0020_Name" minOccurs="0"/>
                <xsd:element ref="ns2:Brand_x0020_Name" minOccurs="0"/>
                <xsd:element ref="ns2:jb4291d51d504da0b34e0839496c2755" minOccurs="0"/>
                <xsd:element ref="ns2:Opportunity_x0020_Number_x0020_" minOccurs="0"/>
                <xsd:element ref="ns2:MediaServiceMetadata" minOccurs="0"/>
                <xsd:element ref="ns2:MediaServiceFastMetadata" minOccurs="0"/>
                <xsd:element ref="ns2:MediaServiceObjectDetectorVersions" minOccurs="0"/>
                <xsd:element ref="ns2:MediaServiceGenerationTime" minOccurs="0"/>
                <xsd:element ref="ns2:MediaServiceEventHashCode" minOccurs="0"/>
                <xsd:element ref="ns2:MediaLengthInSeconds" minOccurs="0"/>
                <xsd:element ref="ns2:SharedWithUsers" minOccurs="0"/>
                <xsd:element ref="ns2:SharedWithDetails" minOccurs="0"/>
                <xsd:element ref="ns2:lcf76f155ced4ddcb4097134ff3c332f" minOccurs="0"/>
                <xsd:element ref="ns2:MediaServiceOCR" minOccurs="0"/>
                <xsd:element ref="ns2:MediaServiceDateTaken" minOccurs="0"/>
                <xsd:element ref="ns2:MediaServiceSearchProperties" minOccurs="0"/>
                <xsd:element ref="ns3:aec9593b9aef438a83de6b1b34161499" minOccurs="0"/>
                <xsd:element ref="ns3:k7f9d3a4703b40dd85626795c271c875" minOccurs="0"/>
                <xsd:element ref="ns3:aa680e92a1d245a0a6b58205b432afd7" minOccurs="0"/>
                <xsd:element ref="ns3:abf3b563650f4febb83e81f8ea956346" minOccurs="0"/>
                <xsd:element ref="ns3:m2ce0a529c0c4170ae055dea480a0d9d" minOccurs="0"/>
                <xsd:element ref="ns3:o4e0cc1c61e94069b6a8551b22c742a1" minOccurs="0"/>
                <xsd:element ref="ns3:j7bff3f86c6e47f9ae99a2d10c8c7749" minOccurs="0"/>
                <xsd:element ref="ns2:MediaServiceLocation" minOccurs="0"/>
                <xsd:element ref="ns2:Link"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DocumentSetDescription" ma:index="12" nillable="true" ma:displayName="Description" ma:internalName="DocumentSetDescription">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1c7d756-4818-4215-9493-b839c515c7be" elementFormDefault="qualified">
    <xsd:import namespace="http://schemas.microsoft.com/office/2006/documentManagement/types"/>
    <xsd:import namespace="http://schemas.microsoft.com/office/infopath/2007/PartnerControls"/>
    <xsd:element name="h17b8e17546742428aecc4bb79eff81d" ma:index="8" nillable="true" ma:displayName="Therapeutic Area_0" ma:hidden="true" ma:internalName="h17b8e17546742428aecc4bb79eff81d">
      <xsd:simpleType>
        <xsd:restriction base="dms:Note"/>
      </xsd:simpleType>
    </xsd:element>
    <xsd:element name="TaxCatchAllLabel" ma:index="10" nillable="true" ma:displayName="Taxonomy Catch All Column1" ma:hidden="true" ma:list="{ab2aba6e-2a85-46a6-a9ea-c66e3688884c}" ma:internalName="TaxCatchAllLabel" ma:readOnly="true" ma:showField="CatchAllDataLabel">
      <xsd:complexType>
        <xsd:complexContent>
          <xsd:extension base="dms:MultiChoiceLookup">
            <xsd:sequence>
              <xsd:element name="Value" type="dms:Lookup" maxOccurs="unbounded" minOccurs="0" nillable="true"/>
            </xsd:sequence>
          </xsd:extension>
        </xsd:complexContent>
      </xsd:complexType>
    </xsd:element>
    <xsd:element name="Client_x0020_Name" ma:index="13" nillable="true" ma:displayName="Client Name" ma:default="" ma:internalName="Client_x0020_Name" ma:readOnly="false">
      <xsd:simpleType>
        <xsd:restriction base="dms:Text">
          <xsd:maxLength value="255"/>
        </xsd:restriction>
      </xsd:simpleType>
    </xsd:element>
    <xsd:element name="Brand_x0020_Name" ma:index="14" nillable="true" ma:displayName="Brand Name" ma:default="" ma:internalName="Brand_x0020_Name" ma:readOnly="false">
      <xsd:simpleType>
        <xsd:restriction base="dms:Text">
          <xsd:maxLength value="255"/>
        </xsd:restriction>
      </xsd:simpleType>
    </xsd:element>
    <xsd:element name="jb4291d51d504da0b34e0839496c2755" ma:index="15" nillable="true" ma:displayName="USH Subsidiary_0" ma:hidden="true" ma:internalName="jb4291d51d504da0b34e0839496c2755">
      <xsd:simpleType>
        <xsd:restriction base="dms:Note"/>
      </xsd:simpleType>
    </xsd:element>
    <xsd:element name="Opportunity_x0020_Number_x0020_" ma:index="17" nillable="true" ma:displayName="Opportunity Number " ma:default="" ma:indexed="true" ma:internalName="Opportunity_x0020_Number_x0020_">
      <xsd:simpleType>
        <xsd:restriction base="dms:Text">
          <xsd:maxLength value="255"/>
        </xsd:restriction>
      </xsd:simpleType>
    </xsd:element>
    <xsd:element name="MediaServiceMetadata" ma:index="18" nillable="true" ma:displayName="MediaServiceMetadata" ma:hidden="true" ma:internalName="MediaServiceMetadata" ma:readOnly="true">
      <xsd:simpleType>
        <xsd:restriction base="dms:Note"/>
      </xsd:simpleType>
    </xsd:element>
    <xsd:element name="MediaServiceFastMetadata" ma:index="19" nillable="true" ma:displayName="MediaServiceFastMetadata" ma:hidden="true" ma:internalName="MediaServiceFastMetadata" ma:readOnly="true">
      <xsd:simpleType>
        <xsd:restriction base="dms:Note"/>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element name="MediaLengthInSeconds" ma:index="23" nillable="true" ma:displayName="MediaLengthInSeconds" ma:hidden="true" ma:internalName="MediaLengthInSeconds" ma:readOnly="true">
      <xsd:simpleType>
        <xsd:restriction base="dms:Unknown"/>
      </xsd:simpleType>
    </xsd:element>
    <xsd:element name="SharedWithUsers" ma:index="2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5" nillable="true" ma:displayName="Shared With Details" ma:internalName="SharedWithDetails" ma:readOnly="true">
      <xsd:simpleType>
        <xsd:restriction base="dms:Note">
          <xsd:maxLength value="255"/>
        </xsd:restriction>
      </xsd:simpleType>
    </xsd:element>
    <xsd:element name="lcf76f155ced4ddcb4097134ff3c332f" ma:index="27" nillable="true" ma:taxonomy="true" ma:internalName="lcf76f155ced4ddcb4097134ff3c332f" ma:taxonomyFieldName="MediaServiceImageTags" ma:displayName="Image Tags" ma:readOnly="false" ma:fieldId="{5cf76f15-5ced-4ddc-b409-7134ff3c332f}" ma:taxonomyMulti="true" ma:sspId="8c65fd77-5e27-4e0a-8152-efffb3417915" ma:termSetId="09814cd3-568e-fe90-9814-8d621ff8fb84" ma:anchorId="fba54fb3-c3e1-fe81-a776-ca4b69148c4d" ma:open="true" ma:isKeyword="false">
      <xsd:complexType>
        <xsd:sequence>
          <xsd:element ref="pc:Terms" minOccurs="0" maxOccurs="1"/>
        </xsd:sequence>
      </xsd:complexType>
    </xsd:element>
    <xsd:element name="MediaServiceOCR" ma:index="28" nillable="true" ma:displayName="Extracted Text" ma:internalName="MediaServiceOCR" ma:readOnly="true">
      <xsd:simpleType>
        <xsd:restriction base="dms:Note">
          <xsd:maxLength value="255"/>
        </xsd:restriction>
      </xsd:simpleType>
    </xsd:element>
    <xsd:element name="MediaServiceDateTaken" ma:index="29" nillable="true" ma:displayName="MediaServiceDateTaken" ma:hidden="true" ma:indexed="true" ma:internalName="MediaServiceDateTaken" ma:readOnly="true">
      <xsd:simpleType>
        <xsd:restriction base="dms:Text"/>
      </xsd:simpleType>
    </xsd:element>
    <xsd:element name="MediaServiceSearchProperties" ma:index="30" nillable="true" ma:displayName="MediaServiceSearchProperties" ma:hidden="true" ma:internalName="MediaServiceSearchProperties" ma:readOnly="true">
      <xsd:simpleType>
        <xsd:restriction base="dms:Note"/>
      </xsd:simpleType>
    </xsd:element>
    <xsd:element name="MediaServiceLocation" ma:index="45" nillable="true" ma:displayName="Location" ma:indexed="true" ma:internalName="MediaServiceLocation" ma:readOnly="true">
      <xsd:simpleType>
        <xsd:restriction base="dms:Text"/>
      </xsd:simpleType>
    </xsd:element>
    <xsd:element name="Link" ma:index="46" nillable="true" ma:displayName="Quick Actions" ma:format="Hyperlink" ma:internalName="Link">
      <xsd:complexType>
        <xsd:complexContent>
          <xsd:extension base="dms:URL">
            <xsd:sequence>
              <xsd:element name="Url" type="dms:ValidUrl" minOccurs="0" nillable="true"/>
              <xsd:element name="Description" type="xsd:string" nillable="true"/>
            </xsd:sequence>
          </xsd:extension>
        </xsd:complexContent>
      </xsd:complexType>
    </xsd:element>
    <xsd:element name="MediaServiceBillingMetadata" ma:index="47"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d36001d-906c-42d8-9280-446ac03b1c48" elementFormDefault="qualified">
    <xsd:import namespace="http://schemas.microsoft.com/office/2006/documentManagement/types"/>
    <xsd:import namespace="http://schemas.microsoft.com/office/infopath/2007/PartnerControls"/>
    <xsd:element name="TaxCatchAll" ma:index="9" nillable="true" ma:displayName="Taxonomy Catch All Column" ma:description="" ma:hidden="true" ma:list="{ab2aba6e-2a85-46a6-a9ea-c66e3688884c}" ma:internalName="TaxCatchAll" ma:showField="CatchAllData" ma:web="67bf13cc-d55c-47cd-84b4-2ed70e73e42e">
      <xsd:complexType>
        <xsd:complexContent>
          <xsd:extension base="dms:MultiChoiceLookup">
            <xsd:sequence>
              <xsd:element name="Value" type="dms:Lookup" maxOccurs="unbounded" minOccurs="0" nillable="true"/>
            </xsd:sequence>
          </xsd:extension>
        </xsd:complexContent>
      </xsd:complexType>
    </xsd:element>
    <xsd:element name="aec9593b9aef438a83de6b1b34161499" ma:index="31" nillable="true" ma:displayName="Scientific Affairs_0" ma:hidden="true" ma:internalName="aec9593b9aef438a83de6b1b34161499">
      <xsd:simpleType>
        <xsd:restriction base="dms:Note"/>
      </xsd:simpleType>
    </xsd:element>
    <xsd:element name="k7f9d3a4703b40dd85626795c271c875" ma:index="33" nillable="true" ma:displayName="Project Lead_0" ma:hidden="true" ma:internalName="k7f9d3a4703b40dd85626795c271c875">
      <xsd:simpleType>
        <xsd:restriction base="dms:Note"/>
      </xsd:simpleType>
    </xsd:element>
    <xsd:element name="aa680e92a1d245a0a6b58205b432afd7" ma:index="35" nillable="true" ma:displayName="Supporter Name_0" ma:hidden="true" ma:internalName="aa680e92a1d245a0a6b58205b432afd7">
      <xsd:simpleType>
        <xsd:restriction base="dms:Note"/>
      </xsd:simpleType>
    </xsd:element>
    <xsd:element name="abf3b563650f4febb83e81f8ea956346" ma:index="37" nillable="true" ma:displayName="Producer_0" ma:hidden="true" ma:internalName="abf3b563650f4febb83e81f8ea956346">
      <xsd:simpleType>
        <xsd:restriction base="dms:Note"/>
      </xsd:simpleType>
    </xsd:element>
    <xsd:element name="m2ce0a529c0c4170ae055dea480a0d9d" ma:index="39" nillable="true" ma:displayName="Product Type_0" ma:hidden="true" ma:internalName="m2ce0a529c0c4170ae055dea480a0d9d">
      <xsd:simpleType>
        <xsd:restriction base="dms:Note"/>
      </xsd:simpleType>
    </xsd:element>
    <xsd:element name="o4e0cc1c61e94069b6a8551b22c742a1" ma:index="41" nillable="true" ma:displayName="Project Item_0" ma:hidden="true" ma:internalName="o4e0cc1c61e94069b6a8551b22c742a1">
      <xsd:simpleType>
        <xsd:restriction base="dms:Note"/>
      </xsd:simpleType>
    </xsd:element>
    <xsd:element name="j7bff3f86c6e47f9ae99a2d10c8c7749" ma:index="43" nillable="true" ma:displayName="Initiative Lead_0" ma:hidden="true" ma:internalName="j7bff3f86c6e47f9ae99a2d10c8c7749">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6d36001d-906c-42d8-9280-446ac03b1c48" xsi:nil="true"/>
    <h17b8e17546742428aecc4bb79eff81d xmlns="d1c7d756-4818-4215-9493-b839c515c7be" xsi:nil="true"/>
    <Brand_x0020_Name xmlns="d1c7d756-4818-4215-9493-b839c515c7be" xsi:nil="true"/>
    <Client_x0020_Name xmlns="d1c7d756-4818-4215-9493-b839c515c7be" xsi:nil="true"/>
    <jb4291d51d504da0b34e0839496c2755 xmlns="d1c7d756-4818-4215-9493-b839c515c7be" xsi:nil="true"/>
    <o4e0cc1c61e94069b6a8551b22c742a1 xmlns="6d36001d-906c-42d8-9280-446ac03b1c48" xsi:nil="true"/>
    <lcf76f155ced4ddcb4097134ff3c332f xmlns="d1c7d756-4818-4215-9493-b839c515c7be">
      <Terms xmlns="http://schemas.microsoft.com/office/infopath/2007/PartnerControls"/>
    </lcf76f155ced4ddcb4097134ff3c332f>
    <DocumentSetDescription xmlns="http://schemas.microsoft.com/sharepoint/v3" xsi:nil="true"/>
    <k7f9d3a4703b40dd85626795c271c875 xmlns="6d36001d-906c-42d8-9280-446ac03b1c48" xsi:nil="true"/>
    <aa680e92a1d245a0a6b58205b432afd7 xmlns="6d36001d-906c-42d8-9280-446ac03b1c48" xsi:nil="true"/>
    <j7bff3f86c6e47f9ae99a2d10c8c7749 xmlns="6d36001d-906c-42d8-9280-446ac03b1c48" xsi:nil="true"/>
    <aec9593b9aef438a83de6b1b34161499 xmlns="6d36001d-906c-42d8-9280-446ac03b1c48" xsi:nil="true"/>
    <abf3b563650f4febb83e81f8ea956346 xmlns="6d36001d-906c-42d8-9280-446ac03b1c48" xsi:nil="true"/>
    <m2ce0a529c0c4170ae055dea480a0d9d xmlns="6d36001d-906c-42d8-9280-446ac03b1c48" xsi:nil="true"/>
    <Link xmlns="d1c7d756-4818-4215-9493-b839c515c7be">
      <Url xsi:nil="true"/>
      <Description xsi:nil="true"/>
    </Link>
    <Opportunity_x0020_Number_x0020_ xmlns="d1c7d756-4818-4215-9493-b839c515c7be" xsi:nil="true"/>
  </documentManagement>
</p:properties>
</file>

<file path=customXml/itemProps1.xml><?xml version="1.0" encoding="utf-8"?>
<ds:datastoreItem xmlns:ds="http://schemas.openxmlformats.org/officeDocument/2006/customXml" ds:itemID="{80CF28C8-85F1-4186-978E-E81D19FE74DA}">
  <ds:schemaRefs>
    <ds:schemaRef ds:uri="http://schemas.microsoft.com/sharepoint/v3/contenttype/forms"/>
  </ds:schemaRefs>
</ds:datastoreItem>
</file>

<file path=customXml/itemProps2.xml><?xml version="1.0" encoding="utf-8"?>
<ds:datastoreItem xmlns:ds="http://schemas.openxmlformats.org/officeDocument/2006/customXml" ds:itemID="{6AB3FC3A-0C4D-4DCE-8C7E-88225E2C2F6E}">
  <ds:schemaRefs>
    <ds:schemaRef ds:uri="6d36001d-906c-42d8-9280-446ac03b1c48"/>
    <ds:schemaRef ds:uri="d1c7d756-4818-4215-9493-b839c515c7b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7709278F-11C3-42FB-8769-E01B288E694C}">
  <ds:schemaRefs>
    <ds:schemaRef ds:uri="6d36001d-906c-42d8-9280-446ac03b1c48"/>
    <ds:schemaRef ds:uri="d1c7d756-4818-4215-9493-b839c515c7be"/>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67</Slides>
  <Notes>67</Notes>
  <HiddenSlides>0</HiddenSlides>
  <ScaleCrop>false</ScaleCrop>
  <HeadingPairs>
    <vt:vector size="4" baseType="variant">
      <vt:variant>
        <vt:lpstr>Theme</vt:lpstr>
      </vt:variant>
      <vt:variant>
        <vt:i4>3</vt:i4>
      </vt:variant>
      <vt:variant>
        <vt:lpstr>Slide Titles</vt:lpstr>
      </vt:variant>
      <vt:variant>
        <vt:i4>67</vt:i4>
      </vt:variant>
    </vt:vector>
  </HeadingPairs>
  <TitlesOfParts>
    <vt:vector size="70" baseType="lpstr">
      <vt:lpstr>axis_2024</vt:lpstr>
      <vt:lpstr>1_axis_2024</vt:lpstr>
      <vt:lpstr>1_AXIS_ActivityPresentation2024</vt:lpstr>
      <vt:lpstr>Precision in Practice: Advancing EGFR-Altered Metastatic NSCLC Through Guideline-Concordant  Case-Based Learning</vt:lpstr>
      <vt:lpstr>DISCLAIMER</vt:lpstr>
      <vt:lpstr>PowerPoint Presentation</vt:lpstr>
      <vt:lpstr>Learning Objectives</vt:lpstr>
      <vt:lpstr>Molecular Testing and EGFR Mutations in Metastatic NSCLC </vt:lpstr>
      <vt:lpstr>Common Genomic Alterations in NSCLC</vt:lpstr>
      <vt:lpstr>Use of Both Plasma and Tissue CGP Significantly Increases Odds of Complete Genotyping Results Available Prior to 1L Treatment, Which is Associated With Better Survival</vt:lpstr>
      <vt:lpstr>Impact of Molecular Testing on Patient Survival</vt:lpstr>
      <vt:lpstr>Different Types of EGFR Mutations</vt:lpstr>
      <vt:lpstr>1L EGFR-Mutant Metastatic NSCLC</vt:lpstr>
      <vt:lpstr>Clinical Decision-Making for  EGFR-Altered Metastatic NSCLC</vt:lpstr>
      <vt:lpstr>1L Treatment Landscape in Metastatic NSCLC With Common EGFR Mutations </vt:lpstr>
      <vt:lpstr>FLAURA: Phase 3 Trial of First-Line Osimertinib vs Erlotinib or Gefitinib in EGFR-Mutated mNSCLC</vt:lpstr>
      <vt:lpstr>FLAURA2: Study Design</vt:lpstr>
      <vt:lpstr>FLAURA2: PFS (Primary Endpoint)</vt:lpstr>
      <vt:lpstr>FLAURA2: CNS Activity</vt:lpstr>
      <vt:lpstr>FLAURA2: Safety Summary and Adverse Events</vt:lpstr>
      <vt:lpstr>MARIPOSA: Study Design</vt:lpstr>
      <vt:lpstr>MARIPOSA: PFS (Primary Endpoint) </vt:lpstr>
      <vt:lpstr>MARIPOSA: Overall Survival</vt:lpstr>
      <vt:lpstr>MARIPOSA: CNS Activity</vt:lpstr>
      <vt:lpstr>MARIPOSA: Adverse Events</vt:lpstr>
      <vt:lpstr>First-Line EGFR-Targeted Therapy Options for mNSCLC With Common EGFR Mutations: NCCN Guidelines</vt:lpstr>
      <vt:lpstr>Weighing First-Line Options: Shared Decision-Making</vt:lpstr>
      <vt:lpstr>Impact of 1L Combinations on Resistance Mechanisms</vt:lpstr>
      <vt:lpstr>≥2L Treatment Landscape in Metastatic NSCLC With Common EGFR Mutations</vt:lpstr>
      <vt:lpstr>MARIPOSA-2: Phase 3 Trial of Amivantamab + Chemo ± Lazertinib vs Chemo in Patients With EGFRmut Advanced NSCLC Post-Osimertinib</vt:lpstr>
      <vt:lpstr>MARIPOSA-2: Safety Summary</vt:lpstr>
      <vt:lpstr>PALOMA-3: Phase 3 Trial of Amivantamab SC + Lazertinib Amivantamab IV + Lazertinib in Refractory EGFR-Mutated Advanced NSCLC</vt:lpstr>
      <vt:lpstr>PALOMA-3: IRRs and VTE</vt:lpstr>
      <vt:lpstr>Pooled Analysis of TROPION-Lung01 and TROPION-Lung05:  Study Design</vt:lpstr>
      <vt:lpstr>Pooled Analysis of TROPION-Lung01 and TROPION-Lung05: Efficacy and Safety</vt:lpstr>
      <vt:lpstr>Phase 2 OptiTROP-Lung03: Study Design</vt:lpstr>
      <vt:lpstr>OptiTROP-Lung03: Efficacy and Safety</vt:lpstr>
      <vt:lpstr>Current Approved Agents for mNSCLC With EGFR Exon 20 Insertions</vt:lpstr>
      <vt:lpstr>Amivantamab ± Chemotherapy for EGFR Exon20 Insertions</vt:lpstr>
      <vt:lpstr>Phase 3 PAPILLON Trial: Study Design</vt:lpstr>
      <vt:lpstr>PAPILLON: PFS by BICR (Primary Endpoint)</vt:lpstr>
      <vt:lpstr>PAPILLON: Overall Survival</vt:lpstr>
      <vt:lpstr>PAPILLON: Safety Summary</vt:lpstr>
      <vt:lpstr>Ongoing Frontline Phase 3 RCTs in mNSCLC with EGFR Exon 20 Insertions </vt:lpstr>
      <vt:lpstr>Pivotal Phase 2 WU-KONG1B Trial of Sunvozertinib in Progressive mNSCLC With EGFR Exon 20 Insertions </vt:lpstr>
      <vt:lpstr>Pivotal Phase 2b REZILIENT1 Trial of Zipalertinib in Progressive mNSCLC With EGFR Exon 20 Insertions </vt:lpstr>
      <vt:lpstr>Treatment-Related Adverse Events With EGFR Inhibitors </vt:lpstr>
      <vt:lpstr>Clinically Relevant AEs Associated With  EGFR Inhibition </vt:lpstr>
      <vt:lpstr>Expert Opinion: Prophylactic and Preemptive Management of Dermatologic AEs</vt:lpstr>
      <vt:lpstr>COCOON: Study Design </vt:lpstr>
      <vt:lpstr>COCOON: Grade ≥2 Dermatologic AEs</vt:lpstr>
      <vt:lpstr>COCOON: Grade ≥2 Dermatologic AEs by  Body Location</vt:lpstr>
      <vt:lpstr>COCOON: Dose Modifications of Amivantamab or Lazertinib Due to AEs</vt:lpstr>
      <vt:lpstr>Early-Onset AEs Can Be Significantly Reduced With Prophylactic Approaches</vt:lpstr>
      <vt:lpstr>Prevention of AEs Is Key to Better Patient Outcomes</vt:lpstr>
      <vt:lpstr>Expert Opinion: Managing Grade 2/3 Dermatologic AEs</vt:lpstr>
      <vt:lpstr>Osimertinib + ChT: GI Disorders</vt:lpstr>
      <vt:lpstr>ESMO Guidelines: Managing GI Disorders Associated With EGFR Inhibition </vt:lpstr>
      <vt:lpstr>Management of Other AEs Associated With EGFR/MET Inhibition</vt:lpstr>
      <vt:lpstr>Summary on Managing AEs Associated With EGFR Inhibitors</vt:lpstr>
      <vt:lpstr>Practical Application: Case-Based Learning Lab </vt:lpstr>
      <vt:lpstr>Case Study #1</vt:lpstr>
      <vt:lpstr>Case Study #1: Audience Question</vt:lpstr>
      <vt:lpstr>Case Study #1: Management and Outcome</vt:lpstr>
      <vt:lpstr>Case Study #2</vt:lpstr>
      <vt:lpstr>Case Study #2: Audience Question</vt:lpstr>
      <vt:lpstr>Case Study #2: Management and Outcome</vt:lpstr>
      <vt:lpstr>Conclusions and Key Takeaways</vt:lpstr>
      <vt:lpstr>Key Takeaways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Olivia Marshall</dc:creator>
  <cp:revision>1</cp:revision>
  <dcterms:created xsi:type="dcterms:W3CDTF">2022-06-02T16:37:55Z</dcterms:created>
  <dcterms:modified xsi:type="dcterms:W3CDTF">2025-07-25T16:44:44Z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0x010100D797D820D1A5D64BB0ADAC698BC94A24</vt:lpwstr>
  </property>
  <property fmtid="{D5CDD505-2E9C-101B-9397-08002B2CF9AE}" pid="3" name="Therapeutic Area">
    <vt:lpwstr/>
  </property>
  <property fmtid="{D5CDD505-2E9C-101B-9397-08002B2CF9AE}" pid="4" name="Project_x0020_Lead">
    <vt:lpwstr/>
  </property>
  <property fmtid="{D5CDD505-2E9C-101B-9397-08002B2CF9AE}" pid="5" name="m2ce0a529c0c4170ae055dea480a0d9d0">
    <vt:lpwstr/>
  </property>
  <property fmtid="{D5CDD505-2E9C-101B-9397-08002B2CF9AE}" pid="6" name="Project Lead">
    <vt:lpwstr/>
  </property>
  <property fmtid="{D5CDD505-2E9C-101B-9397-08002B2CF9AE}" pid="7" name="Product Type">
    <vt:lpwstr/>
  </property>
  <property fmtid="{D5CDD505-2E9C-101B-9397-08002B2CF9AE}" pid="8" name="USH Subsidiary">
    <vt:lpwstr/>
  </property>
  <property fmtid="{D5CDD505-2E9C-101B-9397-08002B2CF9AE}" pid="9" name="MediaServiceImageTags">
    <vt:lpwstr/>
  </property>
  <property fmtid="{D5CDD505-2E9C-101B-9397-08002B2CF9AE}" pid="10" name="fd29a5ad75ea4010bd5087d53840a2e5">
    <vt:lpwstr/>
  </property>
  <property fmtid="{D5CDD505-2E9C-101B-9397-08002B2CF9AE}" pid="11" name="Initiative_x0020_Lead">
    <vt:lpwstr/>
  </property>
  <property fmtid="{D5CDD505-2E9C-101B-9397-08002B2CF9AE}" pid="12" name="Medical_x0020_Strategist">
    <vt:lpwstr/>
  </property>
  <property fmtid="{D5CDD505-2E9C-101B-9397-08002B2CF9AE}" pid="13" name="USH_x0020_Subsidiary">
    <vt:lpwstr/>
  </property>
  <property fmtid="{D5CDD505-2E9C-101B-9397-08002B2CF9AE}" pid="14" name="h17b8e17546742428aecc4bb79eff81d0">
    <vt:lpwstr/>
  </property>
  <property fmtid="{D5CDD505-2E9C-101B-9397-08002B2CF9AE}" pid="15" name="j7bff3f86c6e47f9ae99a2d10c8c77490">
    <vt:lpwstr/>
  </property>
  <property fmtid="{D5CDD505-2E9C-101B-9397-08002B2CF9AE}" pid="16" name="Product_x0020_Type">
    <vt:lpwstr/>
  </property>
  <property fmtid="{D5CDD505-2E9C-101B-9397-08002B2CF9AE}" pid="17" name="k7f9d3a4703b40dd85626795c271c8750">
    <vt:lpwstr/>
  </property>
  <property fmtid="{D5CDD505-2E9C-101B-9397-08002B2CF9AE}" pid="18" name="Supporter Name">
    <vt:lpwstr/>
  </property>
  <property fmtid="{D5CDD505-2E9C-101B-9397-08002B2CF9AE}" pid="19" name="o4e0cc1c61e94069b6a8551b22c742a10">
    <vt:lpwstr/>
  </property>
  <property fmtid="{D5CDD505-2E9C-101B-9397-08002B2CF9AE}" pid="20" name="Scientific Affairs">
    <vt:lpwstr/>
  </property>
  <property fmtid="{D5CDD505-2E9C-101B-9397-08002B2CF9AE}" pid="21" name="Scientific_x0020_Affairs">
    <vt:lpwstr/>
  </property>
  <property fmtid="{D5CDD505-2E9C-101B-9397-08002B2CF9AE}" pid="22" name="Supporter_x0020_Name">
    <vt:lpwstr/>
  </property>
  <property fmtid="{D5CDD505-2E9C-101B-9397-08002B2CF9AE}" pid="23" name="Medical Strategist">
    <vt:lpwstr/>
  </property>
  <property fmtid="{D5CDD505-2E9C-101B-9397-08002B2CF9AE}" pid="24" name="Producer">
    <vt:lpwstr/>
  </property>
  <property fmtid="{D5CDD505-2E9C-101B-9397-08002B2CF9AE}" pid="25" name="Therapeutic_x0020_Area">
    <vt:lpwstr/>
  </property>
  <property fmtid="{D5CDD505-2E9C-101B-9397-08002B2CF9AE}" pid="26" name="aa680e92a1d245a0a6b58205b432afd70">
    <vt:lpwstr/>
  </property>
  <property fmtid="{D5CDD505-2E9C-101B-9397-08002B2CF9AE}" pid="27" name="abf3b563650f4febb83e81f8ea9563460">
    <vt:lpwstr/>
  </property>
  <property fmtid="{D5CDD505-2E9C-101B-9397-08002B2CF9AE}" pid="28" name="Project_x0020_Item">
    <vt:lpwstr/>
  </property>
  <property fmtid="{D5CDD505-2E9C-101B-9397-08002B2CF9AE}" pid="29" name="aec9593b9aef438a83de6b1b341614990">
    <vt:lpwstr/>
  </property>
  <property fmtid="{D5CDD505-2E9C-101B-9397-08002B2CF9AE}" pid="30" name="Project Item">
    <vt:lpwstr/>
  </property>
  <property fmtid="{D5CDD505-2E9C-101B-9397-08002B2CF9AE}" pid="31" name="Initiative Lead">
    <vt:lpwstr/>
  </property>
  <property fmtid="{D5CDD505-2E9C-101B-9397-08002B2CF9AE}" pid="32" name="jb4291d51d504da0b34e0839496c27550">
    <vt:lpwstr/>
  </property>
</Properties>
</file>